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E11D48D-F9F8-4C3E-A4BD-E0D4B0960A21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CC7FC17-E27B-485B-A064-CEE14355DAA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11D48D-F9F8-4C3E-A4BD-E0D4B0960A21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C7FC17-E27B-485B-A064-CEE14355DA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E11D48D-F9F8-4C3E-A4BD-E0D4B0960A21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CC7FC17-E27B-485B-A064-CEE14355DA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11D48D-F9F8-4C3E-A4BD-E0D4B0960A21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C7FC17-E27B-485B-A064-CEE14355DA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E11D48D-F9F8-4C3E-A4BD-E0D4B0960A21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CC7FC17-E27B-485B-A064-CEE14355DAA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11D48D-F9F8-4C3E-A4BD-E0D4B0960A21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C7FC17-E27B-485B-A064-CEE14355DA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11D48D-F9F8-4C3E-A4BD-E0D4B0960A21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C7FC17-E27B-485B-A064-CEE14355DA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11D48D-F9F8-4C3E-A4BD-E0D4B0960A21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C7FC17-E27B-485B-A064-CEE14355DA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E11D48D-F9F8-4C3E-A4BD-E0D4B0960A21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C7FC17-E27B-485B-A064-CEE14355DA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11D48D-F9F8-4C3E-A4BD-E0D4B0960A21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C7FC17-E27B-485B-A064-CEE14355DA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11D48D-F9F8-4C3E-A4BD-E0D4B0960A21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C7FC17-E27B-485B-A064-CEE14355DA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E11D48D-F9F8-4C3E-A4BD-E0D4B0960A21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C7FC17-E27B-485B-A064-CEE14355DA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i="0" u="none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66868" y="-428652"/>
            <a:ext cx="5105400" cy="7286652"/>
          </a:xfrm>
        </p:spPr>
        <p:txBody>
          <a:bodyPr/>
          <a:lstStyle/>
          <a:p>
            <a:pPr algn="ctr"/>
            <a:r>
              <a:rPr lang="en-IN" sz="4800" dirty="0" smtClean="0"/>
              <a:t/>
            </a:r>
            <a:br>
              <a:rPr lang="en-IN" sz="4800" dirty="0" smtClean="0"/>
            </a:br>
            <a:r>
              <a:rPr lang="en-IN" sz="4800" dirty="0" smtClean="0"/>
              <a:t/>
            </a:r>
            <a:br>
              <a:rPr lang="en-IN" sz="4800" dirty="0" smtClean="0"/>
            </a:br>
            <a:r>
              <a:rPr lang="en-IN" sz="4800" dirty="0" smtClean="0"/>
              <a:t/>
            </a:r>
            <a:br>
              <a:rPr lang="en-IN" sz="4800" dirty="0" smtClean="0"/>
            </a:br>
            <a:r>
              <a:rPr lang="en-IN" sz="4800" dirty="0" smtClean="0"/>
              <a:t>Business Communication &amp; Value Science (3)</a:t>
            </a:r>
            <a:br>
              <a:rPr lang="en-IN" sz="4800" dirty="0" smtClean="0"/>
            </a:br>
            <a:r>
              <a:rPr lang="en-IN" sz="4800" dirty="0" smtClean="0"/>
              <a:t>INTRODUCTION &amp;UNIT 1</a:t>
            </a:r>
            <a:r>
              <a:rPr lang="en-US" sz="6000" dirty="0" smtClean="0"/>
              <a:t/>
            </a:r>
            <a:br>
              <a:rPr lang="en-US" sz="6000" dirty="0" smtClean="0"/>
            </a:br>
            <a:endParaRPr 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Course Learning Outcomes (CLOs)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9416"/>
            <a:ext cx="8143900" cy="5248584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Apply &amp; analyze the basic principles of SWOT; TOWS &amp; life positions.</a:t>
            </a:r>
          </a:p>
          <a:p>
            <a:pPr lvl="0"/>
            <a:r>
              <a:rPr lang="en-US" dirty="0" smtClean="0"/>
              <a:t>Understand, analyze &amp; leverage the power of motivation in real life</a:t>
            </a:r>
          </a:p>
          <a:p>
            <a:pPr lvl="0"/>
            <a:r>
              <a:rPr lang="en-US" dirty="0" smtClean="0"/>
              <a:t>Identify &amp; respect pluralism in cultural spaces and apply the concepts of Global, </a:t>
            </a:r>
            <a:r>
              <a:rPr lang="en-US" dirty="0" err="1" smtClean="0"/>
              <a:t>glocal</a:t>
            </a:r>
            <a:r>
              <a:rPr lang="en-US" dirty="0" smtClean="0"/>
              <a:t> and </a:t>
            </a:r>
            <a:r>
              <a:rPr lang="en-US" dirty="0" err="1" smtClean="0"/>
              <a:t>translocational</a:t>
            </a:r>
            <a:endParaRPr lang="en-US" dirty="0" smtClean="0"/>
          </a:p>
          <a:p>
            <a:pPr lvl="0"/>
            <a:r>
              <a:rPr lang="en-US" dirty="0" smtClean="0"/>
              <a:t>Analyze cross cultural communication and recognize common mistakes made in cross-cultural communication</a:t>
            </a:r>
          </a:p>
          <a:p>
            <a:pPr lvl="0"/>
            <a:r>
              <a:rPr lang="en-US" dirty="0" smtClean="0"/>
              <a:t>Apply the science of Nation building and understand role of Artificial intelligence</a:t>
            </a:r>
          </a:p>
          <a:p>
            <a:pPr lvl="0"/>
            <a:r>
              <a:rPr lang="en-US" dirty="0" smtClean="0"/>
              <a:t>Understand, apply &amp; analyze the tools of technical writing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3786190"/>
            <a:ext cx="5114778" cy="3071810"/>
          </a:xfrm>
        </p:spPr>
        <p:txBody>
          <a:bodyPr/>
          <a:lstStyle/>
          <a:p>
            <a:pPr algn="ctr"/>
            <a:r>
              <a:rPr lang="en-IN" sz="4000" dirty="0" smtClean="0"/>
              <a:t>Overview  of </a:t>
            </a:r>
            <a:r>
              <a:rPr lang="en-IN" sz="4000" b="1" dirty="0" smtClean="0"/>
              <a:t>Leadership Oriented Learning (LOL) </a:t>
            </a:r>
          </a:p>
          <a:p>
            <a:pPr algn="ctr"/>
            <a:r>
              <a:rPr lang="en-IN" sz="3200" b="1" dirty="0" smtClean="0"/>
              <a:t>Semester 5</a:t>
            </a:r>
          </a:p>
          <a:p>
            <a:pPr algn="ctr"/>
            <a:endParaRPr lang="en-US" sz="4000" dirty="0" smtClean="0"/>
          </a:p>
          <a:p>
            <a:pPr algn="ctr"/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500042"/>
            <a:ext cx="642938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Objectives: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Develop technical writing skills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Introduce students to Self-analysis techniques like SWOT &amp; TOWS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Introduce students to key concepts of:</a:t>
            </a:r>
          </a:p>
          <a:p>
            <a:pPr lvl="0">
              <a:buNone/>
            </a:pPr>
            <a:r>
              <a:rPr lang="en-US" dirty="0" smtClean="0"/>
              <a:t>a)    Pluralism &amp; cultural spaces</a:t>
            </a:r>
          </a:p>
          <a:p>
            <a:pPr>
              <a:buNone/>
            </a:pPr>
            <a:r>
              <a:rPr lang="en-US" dirty="0" smtClean="0"/>
              <a:t>b)    Cross-cultural communication</a:t>
            </a:r>
          </a:p>
          <a:p>
            <a:pPr>
              <a:buNone/>
            </a:pPr>
            <a:r>
              <a:rPr lang="en-US" dirty="0" smtClean="0"/>
              <a:t>c)     Science of Nation building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Self-analysis techniques: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Tools for self analysis like SWOT &amp; TOWS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 </a:t>
            </a:r>
            <a:r>
              <a:rPr lang="en-US" dirty="0" smtClean="0"/>
              <a:t>SWOT in real life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SWOT and Life Positions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Research on TOWS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SWOT vs. TOWS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Projects and group discussions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in real life: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Recognize how motivation helps real life (Maslow’s Theory)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 Leverage motivation in real-life scenarios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Scenario based activity on identifying and leveraging motivation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Pluralism &amp; cultural spaces: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Identify pluralism in cultural spaces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Awareness and respect for pluralism in cultural spaces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Differentiate between the different cultures of India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Define and differentiate between global, </a:t>
            </a:r>
            <a:r>
              <a:rPr lang="en-US" dirty="0" err="1" smtClean="0"/>
              <a:t>glocal</a:t>
            </a:r>
            <a:r>
              <a:rPr lang="en-US" dirty="0" smtClean="0"/>
              <a:t> and </a:t>
            </a:r>
            <a:r>
              <a:rPr lang="en-US" dirty="0" err="1" smtClean="0"/>
              <a:t>translocational</a:t>
            </a:r>
            <a:r>
              <a:rPr lang="en-US" dirty="0" smtClean="0"/>
              <a:t> culture.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Group activity for students to learn and exchange.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Group activity on cultures in India.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Cross-cultural communication: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Recognize the implications of cross-cultural communication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 Identify the common mistakes made in cross-cultural communication.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Apply cross cultural communication.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Differentiate between the roles and relations of different genders.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of Nation: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Role of science in nation building especially post- independence.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 Define AI (artificial intelligence) and recognize the importance of AI.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Group activity on the role of scientists and mathematicians from ancient India.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Writing Skills: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7239000" cy="4384058"/>
          </a:xfrm>
        </p:spPr>
        <p:txBody>
          <a:bodyPr/>
          <a:lstStyle/>
          <a:p>
            <a:r>
              <a:rPr lang="en-US" dirty="0" smtClean="0"/>
              <a:t>Introduction to technical writing and basic rules of technical writing through examples.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Practice activity on technical writing.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1.0&quot;&gt;&lt;object type=&quot;1&quot; unique_id=&quot;10001&quot;&gt;&lt;object type=&quot;2&quot; unique_id=&quot;16272&quot;&gt;&lt;object type=&quot;3&quot; unique_id=&quot;16273&quot;&gt;&lt;property id=&quot;20148&quot; value=&quot;5&quot;/&gt;&lt;property id=&quot;20300&quot; value=&quot;Slide 1 - &amp;quot;   Business Communication &amp;amp; Value Science (3) INTRODUCTION &amp;amp;UNIT 1 &amp;quot;&quot;/&gt;&lt;property id=&quot;20307&quot; value=&quot;257&quot;/&gt;&lt;/object&gt;&lt;object type=&quot;3&quot; unique_id=&quot;16274&quot;&gt;&lt;property id=&quot;20148&quot; value=&quot;5&quot;/&gt;&lt;property id=&quot;20300&quot; value=&quot;Slide 2&quot;/&gt;&lt;property id=&quot;20307&quot; value=&quot;258&quot;/&gt;&lt;/object&gt;&lt;object type=&quot;3&quot; unique_id=&quot;16275&quot;&gt;&lt;property id=&quot;20148&quot; value=&quot;5&quot;/&gt;&lt;property id=&quot;20300&quot; value=&quot;Slide 3 - &amp;quot;Course Objectives:&amp;quot;&quot;/&gt;&lt;property id=&quot;20307&quot; value=&quot;259&quot;/&gt;&lt;/object&gt;&lt;object type=&quot;3&quot; unique_id=&quot;16276&quot;&gt;&lt;property id=&quot;20148&quot; value=&quot;5&quot;/&gt;&lt;property id=&quot;20300&quot; value=&quot;Slide 4 - &amp;quot;Self-analysis techniques:&amp;quot;&quot;/&gt;&lt;property id=&quot;20307&quot; value=&quot;260&quot;/&gt;&lt;/object&gt;&lt;object type=&quot;3&quot; unique_id=&quot;16277&quot;&gt;&lt;property id=&quot;20148&quot; value=&quot;5&quot;/&gt;&lt;property id=&quot;20300&quot; value=&quot;Slide 5 - &amp;quot;Motivation in real life:&amp;quot;&quot;/&gt;&lt;property id=&quot;20307&quot; value=&quot;261&quot;/&gt;&lt;/object&gt;&lt;object type=&quot;3&quot; unique_id=&quot;16278&quot;&gt;&lt;property id=&quot;20148&quot; value=&quot;5&quot;/&gt;&lt;property id=&quot;20300&quot; value=&quot;Slide 6 - &amp;quot;Pluralism &amp;amp; cultural spaces:&amp;quot;&quot;/&gt;&lt;property id=&quot;20307&quot; value=&quot;262&quot;/&gt;&lt;/object&gt;&lt;object type=&quot;3&quot; unique_id=&quot;16279&quot;&gt;&lt;property id=&quot;20148&quot; value=&quot;5&quot;/&gt;&lt;property id=&quot;20300&quot; value=&quot;Slide 7 - &amp;quot;Cross-cultural communication:&amp;quot;&quot;/&gt;&lt;property id=&quot;20307&quot; value=&quot;263&quot;/&gt;&lt;/object&gt;&lt;object type=&quot;3&quot; unique_id=&quot;16280&quot;&gt;&lt;property id=&quot;20148&quot; value=&quot;5&quot;/&gt;&lt;property id=&quot;20300&quot; value=&quot;Slide 8 - &amp;quot;Science of Nation:&amp;quot;&quot;/&gt;&lt;property id=&quot;20307&quot; value=&quot;264&quot;/&gt;&lt;/object&gt;&lt;object type=&quot;3&quot; unique_id=&quot;16281&quot;&gt;&lt;property id=&quot;20148&quot; value=&quot;5&quot;/&gt;&lt;property id=&quot;20300&quot; value=&quot;Slide 9 - &amp;quot;Technical Writing Skills:&amp;quot;&quot;/&gt;&lt;property id=&quot;20307&quot; value=&quot;265&quot;/&gt;&lt;/object&gt;&lt;object type=&quot;3&quot; unique_id=&quot;16282&quot;&gt;&lt;property id=&quot;20148&quot; value=&quot;5&quot;/&gt;&lt;property id=&quot;20300&quot; value=&quot;Slide 10 - &amp;quot;Course Learning Outcomes (CLOs)&amp;quot;&quot;/&gt;&lt;property id=&quot;20307&quot; value=&quot;266&quot;/&gt;&lt;/object&gt;&lt;/object&gt;&lt;object type=&quot;8&quot; unique_id=&quot;16294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</TotalTime>
  <Words>346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   Business Communication &amp; Value Science (3) INTRODUCTION &amp;UNIT 1 </vt:lpstr>
      <vt:lpstr>Slide 2</vt:lpstr>
      <vt:lpstr>Course Objectives:</vt:lpstr>
      <vt:lpstr>Self-analysis techniques:</vt:lpstr>
      <vt:lpstr>Motivation in real life:</vt:lpstr>
      <vt:lpstr>Pluralism &amp; cultural spaces:</vt:lpstr>
      <vt:lpstr>Cross-cultural communication:</vt:lpstr>
      <vt:lpstr>Science of Nation:</vt:lpstr>
      <vt:lpstr>Technical Writing Skills:</vt:lpstr>
      <vt:lpstr>Course Learning Outcomes (CLOs)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Business Communication &amp; Value Science (3) INTRODUCTION &amp;UNIT 1 </dc:title>
  <dc:creator>Windows User</dc:creator>
  <cp:lastModifiedBy>Windows User</cp:lastModifiedBy>
  <cp:revision>2</cp:revision>
  <dcterms:created xsi:type="dcterms:W3CDTF">2021-08-31T06:53:18Z</dcterms:created>
  <dcterms:modified xsi:type="dcterms:W3CDTF">2021-08-31T07:01:58Z</dcterms:modified>
</cp:coreProperties>
</file>