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al Fulzele" initials="HF" lastIdx="3" clrIdx="0">
    <p:extLst>
      <p:ext uri="{19B8F6BF-5375-455C-9EA6-DF929625EA0E}">
        <p15:presenceInfo xmlns:p15="http://schemas.microsoft.com/office/powerpoint/2012/main" userId="Harshal Fulze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68AD-D961-41E9-B318-A641A18DB82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5201-6300-4B25-9CE3-0B3051F8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Cancer DNA changes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What DNA From 2,600 Tumors Is Telling Scientists About Cancer | Discover  Magaz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66" y="1635587"/>
            <a:ext cx="8650068" cy="48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0" t="36030" r="49737" b="38519"/>
          <a:stretch/>
        </p:blipFill>
        <p:spPr>
          <a:xfrm>
            <a:off x="838200" y="1432559"/>
            <a:ext cx="10207718" cy="3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1"/>
            <a:ext cx="6629128" cy="819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</a:t>
            </a:r>
            <a:r>
              <a:rPr lang="en-US" dirty="0" smtClean="0"/>
              <a:t>taken </a:t>
            </a:r>
            <a:r>
              <a:rPr lang="en-US" dirty="0" smtClean="0"/>
              <a:t>for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62"/>
          <a:stretch/>
        </p:blipFill>
        <p:spPr>
          <a:xfrm>
            <a:off x="1" y="712043"/>
            <a:ext cx="12191999" cy="61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88" t="23494" r="40396" b="34039"/>
          <a:stretch/>
        </p:blipFill>
        <p:spPr>
          <a:xfrm>
            <a:off x="838200" y="1790700"/>
            <a:ext cx="1045963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constraint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35" t="28092" r="8627" b="13025"/>
          <a:stretch/>
        </p:blipFill>
        <p:spPr>
          <a:xfrm>
            <a:off x="838200" y="1690688"/>
            <a:ext cx="1014904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68" t="35636" r="45075" b="52800"/>
          <a:stretch/>
        </p:blipFill>
        <p:spPr>
          <a:xfrm>
            <a:off x="838200" y="2419351"/>
            <a:ext cx="10907024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</a:t>
            </a:r>
            <a:r>
              <a:rPr lang="en-US" dirty="0" smtClean="0"/>
              <a:t>biopsy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8" t="9486" r="18868" b="38197"/>
          <a:stretch/>
        </p:blipFill>
        <p:spPr>
          <a:xfrm>
            <a:off x="1381124" y="1433513"/>
            <a:ext cx="8467725" cy="5224694"/>
          </a:xfrm>
        </p:spPr>
      </p:pic>
    </p:spTree>
    <p:extLst>
      <p:ext uri="{BB962C8B-B14F-4D97-AF65-F5344CB8AC3E}">
        <p14:creationId xmlns:p14="http://schemas.microsoft.com/office/powerpoint/2010/main" val="8613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2950"/>
          </a:xfrm>
        </p:spPr>
        <p:txBody>
          <a:bodyPr/>
          <a:lstStyle/>
          <a:p>
            <a:r>
              <a:rPr lang="en-US" dirty="0" smtClean="0"/>
              <a:t>Cancer Gene panel 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9" b="21562"/>
          <a:stretch/>
        </p:blipFill>
        <p:spPr>
          <a:xfrm>
            <a:off x="2198392" y="962026"/>
            <a:ext cx="7139284" cy="5895974"/>
          </a:xfrm>
        </p:spPr>
      </p:pic>
    </p:spTree>
    <p:extLst>
      <p:ext uri="{BB962C8B-B14F-4D97-AF65-F5344CB8AC3E}">
        <p14:creationId xmlns:p14="http://schemas.microsoft.com/office/powerpoint/2010/main" val="30616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Chemotherapy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Chemotherapy is a type of cancer treatment that uses one or more </a:t>
            </a:r>
            <a:r>
              <a:rPr lang="en-US" b="1" dirty="0"/>
              <a:t>anti-cancer drugs </a:t>
            </a:r>
            <a:r>
              <a:rPr lang="en-US" dirty="0"/>
              <a:t>as part of a standardized chemotherapy regimen.</a:t>
            </a:r>
            <a:endParaRPr lang="en-US" dirty="0"/>
          </a:p>
        </p:txBody>
      </p:sp>
      <p:pic>
        <p:nvPicPr>
          <p:cNvPr id="2050" name="Picture 2" descr="Definition of intravenous chemotherapy - NCI Dictionary of Cancer Terms -  National Cancer Instit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69" y="871151"/>
            <a:ext cx="3859077" cy="46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IHC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345437" y="1503680"/>
            <a:ext cx="11775442" cy="3352800"/>
          </a:xfrm>
        </p:spPr>
        <p:txBody>
          <a:bodyPr>
            <a:normAutofit/>
          </a:bodyPr>
          <a:lstStyle/>
          <a:p>
            <a:r>
              <a:rPr lang="en-US" dirty="0"/>
              <a:t>Immunohistochemistry (IHC) is a method of </a:t>
            </a:r>
            <a:r>
              <a:rPr lang="en-US" b="1" dirty="0"/>
              <a:t>detecting proteins in/on cells</a:t>
            </a:r>
            <a:r>
              <a:rPr lang="en-US" dirty="0"/>
              <a:t>. Proteins that bind to the target are added to the cells and then colored proteins are added. If the target is present, the color will be detected with a microscope or other machine.</a:t>
            </a:r>
            <a:endParaRPr lang="en-US" dirty="0"/>
          </a:p>
        </p:txBody>
      </p:sp>
      <p:pic>
        <p:nvPicPr>
          <p:cNvPr id="3074" name="Picture 2" descr="What Is Immunohistochemistry (IHC)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335089" y="3448368"/>
            <a:ext cx="4231310" cy="28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munohistochemistry Principle &amp;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" y="3030293"/>
            <a:ext cx="3898265" cy="365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Cancer DNA changes</vt:lpstr>
      <vt:lpstr>Time taken for report</vt:lpstr>
      <vt:lpstr>Class prediction</vt:lpstr>
      <vt:lpstr>Business constraint</vt:lpstr>
      <vt:lpstr>FISH TEST</vt:lpstr>
      <vt:lpstr>Test report biopsy</vt:lpstr>
      <vt:lpstr>Cancer Gene panel report</vt:lpstr>
      <vt:lpstr>Chemotherapy</vt:lpstr>
      <vt:lpstr>IHC Report</vt:lpstr>
      <vt:lpstr>Data</vt:lpstr>
    </vt:vector>
  </TitlesOfParts>
  <Company>Bureau Veritas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take for report</dc:title>
  <dc:creator>Harshal Fulzele</dc:creator>
  <cp:lastModifiedBy>Harshal Fulzele</cp:lastModifiedBy>
  <cp:revision>12</cp:revision>
  <dcterms:created xsi:type="dcterms:W3CDTF">2022-03-11T17:12:47Z</dcterms:created>
  <dcterms:modified xsi:type="dcterms:W3CDTF">2022-03-12T06:58:41Z</dcterms:modified>
</cp:coreProperties>
</file>