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0" r:id="rId5"/>
    <p:sldId id="261" r:id="rId6"/>
    <p:sldId id="263" r:id="rId7"/>
    <p:sldId id="264" r:id="rId8"/>
    <p:sldId id="257" r:id="rId9"/>
    <p:sldId id="258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A7B4-0A78-4A81-937F-45706A2E1B53}" type="datetimeFigureOut">
              <a:rPr lang="en-IN" smtClean="0"/>
              <a:t>30-07-2015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0462-7858-42AD-BA0E-F051F8E33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09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A7B4-0A78-4A81-937F-45706A2E1B53}" type="datetimeFigureOut">
              <a:rPr lang="en-IN" smtClean="0"/>
              <a:t>30-07-2015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0462-7858-42AD-BA0E-F051F8E33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26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A7B4-0A78-4A81-937F-45706A2E1B53}" type="datetimeFigureOut">
              <a:rPr lang="en-IN" smtClean="0"/>
              <a:t>30-07-2015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0462-7858-42AD-BA0E-F051F8E33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85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A7B4-0A78-4A81-937F-45706A2E1B53}" type="datetimeFigureOut">
              <a:rPr lang="en-IN" smtClean="0"/>
              <a:t>30-07-2015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0462-7858-42AD-BA0E-F051F8E33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74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A7B4-0A78-4A81-937F-45706A2E1B53}" type="datetimeFigureOut">
              <a:rPr lang="en-IN" smtClean="0"/>
              <a:t>30-07-2015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0462-7858-42AD-BA0E-F051F8E33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06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A7B4-0A78-4A81-937F-45706A2E1B53}" type="datetimeFigureOut">
              <a:rPr lang="en-IN" smtClean="0"/>
              <a:t>30-07-2015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0462-7858-42AD-BA0E-F051F8E33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85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A7B4-0A78-4A81-937F-45706A2E1B53}" type="datetimeFigureOut">
              <a:rPr lang="en-IN" smtClean="0"/>
              <a:t>30-07-2015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0462-7858-42AD-BA0E-F051F8E33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22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A7B4-0A78-4A81-937F-45706A2E1B53}" type="datetimeFigureOut">
              <a:rPr lang="en-IN" smtClean="0"/>
              <a:t>30-07-2015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0462-7858-42AD-BA0E-F051F8E33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05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A7B4-0A78-4A81-937F-45706A2E1B53}" type="datetimeFigureOut">
              <a:rPr lang="en-IN" smtClean="0"/>
              <a:t>30-07-2015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0462-7858-42AD-BA0E-F051F8E33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73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A7B4-0A78-4A81-937F-45706A2E1B53}" type="datetimeFigureOut">
              <a:rPr lang="en-IN" smtClean="0"/>
              <a:t>30-07-2015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0462-7858-42AD-BA0E-F051F8E33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63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A7B4-0A78-4A81-937F-45706A2E1B53}" type="datetimeFigureOut">
              <a:rPr lang="en-IN" smtClean="0"/>
              <a:t>30-07-2015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0462-7858-42AD-BA0E-F051F8E33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86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A7B4-0A78-4A81-937F-45706A2E1B53}" type="datetimeFigureOut">
              <a:rPr lang="en-IN" smtClean="0"/>
              <a:t>30-07-2015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40462-7858-42AD-BA0E-F051F8E33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97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8136904" cy="6120680"/>
          </a:xfrm>
        </p:spPr>
        <p:txBody>
          <a:bodyPr>
            <a:noAutofit/>
          </a:bodyPr>
          <a:lstStyle/>
          <a:p>
            <a:pPr algn="l"/>
            <a:r>
              <a:rPr lang="en-IN" sz="2800" dirty="0" smtClean="0"/>
              <a:t>Namespace </a:t>
            </a:r>
            <a:r>
              <a:rPr lang="en-IN" sz="2800" dirty="0" smtClean="0"/>
              <a:t>?</a:t>
            </a:r>
            <a:br>
              <a:rPr lang="en-IN" sz="2800" dirty="0" smtClean="0"/>
            </a:br>
            <a:r>
              <a:rPr lang="en-IN" sz="2800" dirty="0" smtClean="0"/>
              <a:t>Dependency Injection</a:t>
            </a:r>
            <a:br>
              <a:rPr lang="en-IN" sz="2800" dirty="0" smtClean="0"/>
            </a:br>
            <a:r>
              <a:rPr lang="en-IN" sz="2800" dirty="0" smtClean="0"/>
              <a:t>Basic NG program</a:t>
            </a:r>
            <a:br>
              <a:rPr lang="en-IN" sz="2800" dirty="0" smtClean="0"/>
            </a:br>
            <a:r>
              <a:rPr lang="en-IN" sz="2800" dirty="0" smtClean="0"/>
              <a:t>Two way data binding</a:t>
            </a:r>
            <a:br>
              <a:rPr lang="en-IN" sz="2800" dirty="0" smtClean="0"/>
            </a:br>
            <a:r>
              <a:rPr lang="en-IN" sz="2800" dirty="0" smtClean="0"/>
              <a:t>Scope Services/ Other Services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 smtClean="0"/>
              <a:t>Event loop in JS</a:t>
            </a:r>
            <a:br>
              <a:rPr lang="en-IN" sz="2800" dirty="0" smtClean="0"/>
            </a:br>
            <a:r>
              <a:rPr lang="en-IN" sz="2800" dirty="0" smtClean="0"/>
              <a:t>Watcher/Digest Loop</a:t>
            </a:r>
            <a:br>
              <a:rPr lang="en-IN" sz="2800" dirty="0" smtClean="0"/>
            </a:br>
            <a:r>
              <a:rPr lang="en-IN" sz="2800" dirty="0" smtClean="0"/>
              <a:t>Arrays </a:t>
            </a:r>
            <a:r>
              <a:rPr lang="en-IN" sz="2800" dirty="0" smtClean="0"/>
              <a:t>&amp; Functions </a:t>
            </a:r>
            <a:r>
              <a:rPr lang="en-IN" sz="2800" dirty="0" smtClean="0"/>
              <a:t>&amp; </a:t>
            </a:r>
            <a:r>
              <a:rPr lang="en-IN" sz="2800" dirty="0"/>
              <a:t>M</a:t>
            </a:r>
            <a:r>
              <a:rPr lang="en-IN" sz="2800" dirty="0" smtClean="0"/>
              <a:t>inification </a:t>
            </a:r>
            <a:r>
              <a:rPr lang="en-IN" sz="2800" dirty="0" smtClean="0"/>
              <a:t>of </a:t>
            </a:r>
            <a:r>
              <a:rPr lang="en-IN" sz="2800" dirty="0" smtClean="0"/>
              <a:t>JS</a:t>
            </a:r>
            <a:br>
              <a:rPr lang="en-IN" sz="2800" dirty="0" smtClean="0"/>
            </a:br>
            <a:r>
              <a:rPr lang="en-IN" sz="2800" dirty="0" smtClean="0"/>
              <a:t>Common directives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Asynchronous JS and XML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483768" y="318948"/>
            <a:ext cx="5256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Topics to Discuss</a:t>
            </a:r>
            <a:br>
              <a:rPr lang="en-IN" sz="4400" dirty="0"/>
            </a:b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65013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772816"/>
            <a:ext cx="8229600" cy="3888432"/>
          </a:xfrm>
        </p:spPr>
        <p:txBody>
          <a:bodyPr>
            <a:normAutofit/>
          </a:bodyPr>
          <a:lstStyle/>
          <a:p>
            <a:pPr algn="l"/>
            <a:r>
              <a:rPr lang="en-IN" sz="4000" dirty="0"/>
              <a:t>Asynchronous JS and </a:t>
            </a:r>
            <a:r>
              <a:rPr lang="en-IN" sz="4000" dirty="0" smtClean="0"/>
              <a:t>XML </a:t>
            </a:r>
            <a:br>
              <a:rPr lang="en-IN" sz="4000" dirty="0" smtClean="0"/>
            </a:br>
            <a:r>
              <a:rPr lang="en-IN" sz="4000" dirty="0" smtClean="0"/>
              <a:t>	Http ,Factory</a:t>
            </a:r>
            <a:br>
              <a:rPr lang="en-IN" sz="4000" dirty="0" smtClean="0"/>
            </a:b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4000" dirty="0" smtClean="0"/>
              <a:t>Routing</a:t>
            </a:r>
            <a:br>
              <a:rPr lang="en-IN" sz="4000" dirty="0" smtClean="0"/>
            </a:br>
            <a:r>
              <a:rPr lang="en-IN" sz="4000" dirty="0"/>
              <a:t/>
            </a:r>
            <a:br>
              <a:rPr lang="en-IN" sz="4000" dirty="0"/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70934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Directives or Custom Variables</a:t>
            </a:r>
          </a:p>
          <a:p>
            <a:pPr lvl="1"/>
            <a:r>
              <a:rPr lang="en-IN" dirty="0" smtClean="0"/>
              <a:t>Instruction to NG to manipulate the piece of the DOM</a:t>
            </a:r>
          </a:p>
          <a:p>
            <a:pPr lvl="1"/>
            <a:r>
              <a:rPr lang="en-IN" dirty="0" smtClean="0"/>
              <a:t>Directing what should happen in DOM</a:t>
            </a:r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dirty="0" smtClean="0"/>
              <a:t>String and interpolation</a:t>
            </a:r>
          </a:p>
          <a:p>
            <a:pPr lvl="1"/>
            <a:r>
              <a:rPr lang="en-IN" dirty="0" smtClean="0"/>
              <a:t>Concatenating a string is called Interpolation</a:t>
            </a:r>
          </a:p>
          <a:p>
            <a:pPr marL="0" indent="0">
              <a:buNone/>
            </a:pPr>
            <a:r>
              <a:rPr lang="en-IN" dirty="0" smtClean="0"/>
              <a:t>	Example : var str = “jupiter” + “pluto”;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57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way Data binding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Update in view then Model update automatically</a:t>
            </a:r>
          </a:p>
          <a:p>
            <a:r>
              <a:rPr lang="en-IN" dirty="0"/>
              <a:t>Update </a:t>
            </a:r>
            <a:r>
              <a:rPr lang="en-IN" dirty="0" smtClean="0"/>
              <a:t>in model then view </a:t>
            </a:r>
            <a:r>
              <a:rPr lang="en-IN" dirty="0"/>
              <a:t>update automatically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17032"/>
            <a:ext cx="330517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347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84784"/>
            <a:ext cx="3816424" cy="354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229600" cy="1143000"/>
          </a:xfrm>
        </p:spPr>
        <p:txBody>
          <a:bodyPr/>
          <a:lstStyle/>
          <a:p>
            <a:r>
              <a:rPr lang="en-IN" dirty="0" smtClean="0"/>
              <a:t>Two way Data binding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72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229600" cy="1143000"/>
          </a:xfrm>
        </p:spPr>
        <p:txBody>
          <a:bodyPr/>
          <a:lstStyle/>
          <a:p>
            <a:r>
              <a:rPr lang="en-IN" dirty="0" smtClean="0"/>
              <a:t>Two way Data binding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84784"/>
            <a:ext cx="381952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23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Event Loop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smtClean="0"/>
              <a:t>Key event</a:t>
            </a:r>
          </a:p>
          <a:p>
            <a:pPr lvl="1"/>
            <a:r>
              <a:rPr lang="en-IN" dirty="0"/>
              <a:t>M</a:t>
            </a:r>
            <a:r>
              <a:rPr lang="en-IN" dirty="0" smtClean="0"/>
              <a:t>ouse event</a:t>
            </a:r>
          </a:p>
          <a:p>
            <a:pPr lvl="1"/>
            <a:r>
              <a:rPr lang="en-IN" dirty="0" smtClean="0"/>
              <a:t>onClick</a:t>
            </a:r>
          </a:p>
          <a:p>
            <a:pPr lvl="1"/>
            <a:r>
              <a:rPr lang="en-IN" dirty="0" smtClean="0"/>
              <a:t>onChange</a:t>
            </a:r>
            <a:endParaRPr lang="en-IN" dirty="0"/>
          </a:p>
          <a:p>
            <a:pPr lvl="1"/>
            <a:endParaRPr lang="en-IN" dirty="0" smtClean="0"/>
          </a:p>
          <a:p>
            <a:pPr lvl="8"/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4603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Watcher &amp; Digest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Extended version of event looping present in 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40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Shrinking </a:t>
            </a:r>
            <a:r>
              <a:rPr lang="en-IN" dirty="0" smtClean="0"/>
              <a:t>the size of files for faster download.</a:t>
            </a:r>
          </a:p>
          <a:p>
            <a:r>
              <a:rPr lang="en-IN" dirty="0" smtClean="0"/>
              <a:t>For minified version of files , normally suffix of filename will be like *.</a:t>
            </a:r>
            <a:r>
              <a:rPr lang="en-IN" dirty="0" smtClean="0"/>
              <a:t>min.* (for example angular.min.js)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12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Ng-app</a:t>
            </a:r>
          </a:p>
          <a:p>
            <a:r>
              <a:rPr lang="en-IN" dirty="0" smtClean="0"/>
              <a:t>Ng-controller</a:t>
            </a:r>
          </a:p>
          <a:p>
            <a:r>
              <a:rPr lang="en-IN" dirty="0" smtClean="0"/>
              <a:t>Ng-repeat</a:t>
            </a:r>
          </a:p>
          <a:p>
            <a:r>
              <a:rPr lang="en-IN" dirty="0" smtClean="0"/>
              <a:t>Ng-click</a:t>
            </a:r>
          </a:p>
          <a:p>
            <a:r>
              <a:rPr lang="en-IN" dirty="0" smtClean="0"/>
              <a:t>Ng-model</a:t>
            </a:r>
          </a:p>
          <a:p>
            <a:r>
              <a:rPr lang="en-IN" dirty="0" smtClean="0"/>
              <a:t>Ng-show</a:t>
            </a:r>
          </a:p>
          <a:p>
            <a:r>
              <a:rPr lang="en-IN" dirty="0" smtClean="0"/>
              <a:t>Ng-hide</a:t>
            </a:r>
          </a:p>
          <a:p>
            <a:r>
              <a:rPr lang="en-IN" dirty="0" smtClean="0"/>
              <a:t>Ng-if</a:t>
            </a:r>
          </a:p>
          <a:p>
            <a:r>
              <a:rPr lang="en-IN" dirty="0" smtClean="0"/>
              <a:t>Ng-class</a:t>
            </a:r>
          </a:p>
          <a:p>
            <a:r>
              <a:rPr lang="en-IN" dirty="0" err="1" smtClean="0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84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127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Namespace ? Dependency Injection Basic NG program Two way data binding Scope Services/ Other Services Event loop in JS Watcher/Digest Loop Arrays &amp; Functions &amp; Minification of JS Common directives Asynchronous JS and XML  </vt:lpstr>
      <vt:lpstr>PowerPoint Presentation</vt:lpstr>
      <vt:lpstr>Two way Data binding</vt:lpstr>
      <vt:lpstr>Two way Data binding</vt:lpstr>
      <vt:lpstr>Two way Data binding</vt:lpstr>
      <vt:lpstr>Event Loop </vt:lpstr>
      <vt:lpstr>Watcher &amp; Digest Loop</vt:lpstr>
      <vt:lpstr>Minification</vt:lpstr>
      <vt:lpstr>Common directives</vt:lpstr>
      <vt:lpstr>Asynchronous JS and XML   Http ,Factory  Routing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Namespace ? Dependency Injection Basic NG program Two way data binding Scope Services/ Other Services Event loop in JS Watcher/Digest Loop Arrays &amp;functions &amp; minification</dc:title>
  <dc:creator>panther</dc:creator>
  <cp:lastModifiedBy>panther</cp:lastModifiedBy>
  <cp:revision>21</cp:revision>
  <dcterms:created xsi:type="dcterms:W3CDTF">2015-07-29T18:00:03Z</dcterms:created>
  <dcterms:modified xsi:type="dcterms:W3CDTF">2015-07-29T22:06:47Z</dcterms:modified>
</cp:coreProperties>
</file>