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>
                <a:solidFill>
                  <a:srgbClr val="008000"/>
                </a:solidFill>
              </a:rPr>
              <a:t>Sales Performance Report: 2015-2016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646464"/>
                </a:solidFill>
              </a:rPr>
              <a:t>Key Insights from Branch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Noticeable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Only 3 out of 11 agents sold Apple products (Tolu, Emeka, Chinma)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Only 5 out of 11 agents sold company products (Blessing, Ibrahim, Torbari, Chinma, Uche)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Only 5 out of 11 agents sold HP products – DELL (Emeka, China, George, Blessing, Tolu)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All 11 agents sold HP products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Only 8 agents out of 11 sold Lenovo products (Tolu, George, Blessing, Tonye, Uche, Chinedu, Ibrahim, Tunde)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No agent sold all 5 products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Blessing and Uche sold the highest number of distinct products (4)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Torbari and Tunde sold the lowest number of distinct products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Over the 2 Years – Agent &amp;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Agent Performance: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Emeka had the highest sales revenue: 3,109.44 (15.84%)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Torbari had the lowest sales revenue: 536.75 (2.73%)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Product Performance: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HP has the highest sales revenue: 955k / 722 units sold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Apple has the lowest sales revenue: 1.5k / 10 units sold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163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Over the 2 Years – Year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2015 is the highest performing year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Revenue: 10,369.54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Units Sold: 943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2016 is the lowest performing year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Revenue: 9,258.39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Units Sold: MK (data unclear; possibly missing)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Revenue by Month Over the 2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December has the highest revenue by month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We have more sales in December than any other month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March has the least revenue by month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We have less sales in the month of March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Summary: Key trends show strong performance in 2015, HP dominance, and seasonal peaks in December/July.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Contact: For more details, visit www.cewhin.com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2015 Agent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Tolu had the highest sales revenue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Rev: 2,883,445 / 21.08%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Tonye had the lowest sales revenue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Per: 289.12 / 2.79%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26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2015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HP had the highest sales revenue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Par: 5,814 / 414 units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Lenovo had the lowest sales revenue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Par: 208.80 / 160 units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Average Price of the year 2015: 200.00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2015 Branch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Ijoh is the highest performing branch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Rev: 7,305.56 / 70.45%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GRT is the lowest performing branch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Revenue: 808.38 / 7.8%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5871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2016 Agent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Chinma had the highest sales revenue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Rev: 3,102 / 33.51%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Torbari had the lowest sales revenue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Rev: 57.71 / 0.62%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2016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Apple had the highest performing sales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Per: 3,247 / 308 units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Apple had the lowest (note: possible data overlap; lowest units: 250 / 2 units)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Average price of 2016: 125.00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2016 Branch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GRA had the highest performance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Rev: 5,193 / 56%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Addah Town had the lowest performance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Rev: 231.12 / 2.5%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2016 Revenue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July had the highest performance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Rev: 1,646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March had the lowest performance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Rev: 167.44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38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003366"/>
                </a:solidFill>
              </a:rPr>
              <a:t>Revenue by Branch (Overall)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600">
                <a:solidFill>
                  <a:srgbClr val="000000"/>
                </a:solidFill>
              </a:rPr>
              <a:t>Ijoh Branch has the highest sales revenue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Revenue: 11,139.07 / 56.73%</a:t>
            </a:r>
          </a:p>
          <a:p>
            <a:pPr algn="l"/>
            <a:r>
              <a:rPr sz="1600">
                <a:solidFill>
                  <a:srgbClr val="000000"/>
                </a:solidFill>
              </a:rPr>
              <a:t>Town Branch has the lowest sales revenue</a:t>
            </a:r>
          </a:p>
          <a:p>
            <a:pPr lvl="1" algn="l"/>
            <a:r>
              <a:rPr sz="1600">
                <a:solidFill>
                  <a:srgbClr val="000000"/>
                </a:solidFill>
              </a:rPr>
              <a:t>  Total Revenue: 2,486.42 / 10.67%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8B4513"/>
                </a:solidFill>
              </a:rP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