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Report: 2015-2016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Insights from Branch Data</a:t>
            </a:r>
          </a:p>
          <a:p>
            <a:r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Noticeable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Only 3 agents sold Apple products</a:t>
            </a:r>
          </a:p>
          <a:p>
            <a:r>
              <a:t>Only 5 agents sold company products</a:t>
            </a:r>
          </a:p>
          <a:p>
            <a:r>
              <a:t>All 11 agents sold HP products</a:t>
            </a:r>
          </a:p>
          <a:p>
            <a:r>
              <a:t>No agent sold all 5 products</a:t>
            </a:r>
          </a:p>
          <a:p>
            <a:r>
              <a:t>Blessing &amp; Uche sold 4 products</a:t>
            </a:r>
          </a:p>
          <a:p>
            <a:r>
              <a:t>Torbari &amp; Tunde sold 2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2-Year Agent &amp;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Emeka: ₦3,109.44 (15.84%)</a:t>
            </a:r>
          </a:p>
          <a:p>
            <a:r>
              <a:t>Torbari: ₦536.75 (2.73%)</a:t>
            </a:r>
          </a:p>
          <a:p>
            <a:r>
              <a:t>HP: ₦955k / 722 units</a:t>
            </a:r>
          </a:p>
          <a:p>
            <a:r>
              <a:t>Apple: ₦1.5k / 10 units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2-Year Yearly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2015: ₦10,369.54 / 943 units</a:t>
            </a:r>
          </a:p>
          <a:p>
            <a:r>
              <a:t>2016: ₦9,258.39 / Units unclear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Month (2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Highest: December</a:t>
            </a:r>
          </a:p>
          <a:p>
            <a:r>
              <a:t>Lowest: March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Strong 2015 performance, HP dominance, seasonal peaks in December/July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Tolu: ₦2,883,445 (21.08%)</a:t>
            </a:r>
          </a:p>
          <a:p>
            <a:r>
              <a:t>Tonye: ₦289.12 (2.79%)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HP: ₦5,814 / 414 units</a:t>
            </a:r>
          </a:p>
          <a:p>
            <a:r>
              <a:t>Lenovo: ₦208.80 / 160 units</a:t>
            </a:r>
          </a:p>
          <a:p>
            <a:r>
              <a:t>Average Price: ₦200.00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Ijoh: ₦7,305.56 (70.45%)</a:t>
            </a:r>
          </a:p>
          <a:p>
            <a:r>
              <a:t>GRT: ₦808.38 (7.8%)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Chinma: ₦3,102 (33.51%)</a:t>
            </a:r>
          </a:p>
          <a:p>
            <a:r>
              <a:t>Torbari: ₦57.71 (0.62%)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Apple: ₦3,247 / 308 units</a:t>
            </a:r>
          </a:p>
          <a:p>
            <a:r>
              <a:t>Lowest Apple entry: ₦250 / 2 units</a:t>
            </a:r>
          </a:p>
          <a:p>
            <a:r>
              <a:t>Average Price: ₦125.00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GRA: ₦5,193 (56%)</a:t>
            </a:r>
          </a:p>
          <a:p>
            <a:r>
              <a:t>Addah Town: ₦231.12 (2.5%)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Revenue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July: ₦1,646</a:t>
            </a:r>
          </a:p>
          <a:p>
            <a:r>
              <a:t>March: ₦167.44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Branch (Overall)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Ijoh: ₦11,139.07 (56.73%)</a:t>
            </a:r>
          </a:p>
          <a:p>
            <a:r>
              <a:t>Town Branch: ₦2,486.42 (10.67%)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