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59" r:id="rId5"/>
    <p:sldId id="270" r:id="rId6"/>
    <p:sldId id="258" r:id="rId7"/>
    <p:sldId id="263" r:id="rId8"/>
    <p:sldId id="264" r:id="rId9"/>
    <p:sldId id="267" r:id="rId10"/>
    <p:sldId id="257" r:id="rId11"/>
    <p:sldId id="262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8CE"/>
    <a:srgbClr val="C92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CAB62-6F21-4A83-B396-70470BE1067E}" v="2" dt="2021-09-18T13:01:52.033"/>
    <p1510:client id="{30A0ED4B-A74A-42F3-8423-9E2AD61EF56F}" v="52" dt="2021-09-19T06:05:40.127"/>
    <p1510:client id="{39F1D0B7-FDB2-4432-AB6F-4E0B1ED7F612}" v="406" dt="2021-09-18T06:22:33.610"/>
    <p1510:client id="{514820C3-97E6-42A4-BE31-5D1444FBB4F9}" v="95" dt="2021-09-18T17:21:04.470"/>
    <p1510:client id="{58FD8CC4-B1D4-454E-AC0A-C39A1946C27E}" v="161" dt="2021-09-18T10:26:05.508"/>
    <p1510:client id="{5A7BE3F9-B174-4417-BBDE-7550206C3B12}" v="105" dt="2021-09-19T05:29:07.295"/>
    <p1510:client id="{5B6AD4ED-4BF0-416B-B827-A89ACBDE02CF}" v="302" dt="2021-09-15T12:21:04.922"/>
    <p1510:client id="{5CDA07D7-E26F-4073-BBFD-3CB31F727768}" v="121" dt="2021-09-18T16:55:24.057"/>
    <p1510:client id="{645F1DD8-C155-459E-8677-45D20E71848B}" v="10" dt="2021-09-18T11:14:36.302"/>
    <p1510:client id="{9428F786-6757-4F9D-AB6F-AB311129EBFB}" v="1044" dt="2021-09-19T06:01:59.268"/>
    <p1510:client id="{9E3C1752-901E-4BE1-8F45-44797D21C937}" v="6" dt="2021-09-19T12:26:50.010"/>
    <p1510:client id="{AA56EAB1-00AC-47A0-8F98-A5C760E6F373}" v="93" dt="2021-09-18T16:06:01.840"/>
    <p1510:client id="{B9AED1BF-364D-4703-9F52-807B705DA480}" v="427" dt="2021-09-15T06:41:23.231"/>
    <p1510:client id="{D30FF381-FB03-432F-80E9-91E1291D42B5}" v="707" dt="2021-09-18T15:58:54.288"/>
    <p1510:client id="{D76313B2-FC35-480A-B9D1-CD81FCBCEDCB}" v="18" dt="2021-09-18T06:29:28.467"/>
    <p1510:client id="{E3F96C26-3D93-4220-95EB-038E2F1FB1E2}" v="628" dt="2021-09-18T11:42:14.689"/>
    <p1510:client id="{F4A8DBF8-D980-44B0-A64F-7DF42FCD5B5F}" v="315" dt="2021-09-18T06:58:24.577"/>
    <p1510:client id="{F9C16EC5-58E0-4F35-AFAA-3FEC91BE1708}" v="3" dt="2021-09-18T11:11:35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A56EAB1-00AC-47A0-8F98-A5C760E6F373}"/>
    <pc:docChg chg="delSld modSld">
      <pc:chgData name="Guest User" userId="" providerId="Windows Live" clId="Web-{AA56EAB1-00AC-47A0-8F98-A5C760E6F373}" dt="2021-09-18T16:05:57.027" v="74" actId="20577"/>
      <pc:docMkLst>
        <pc:docMk/>
      </pc:docMkLst>
      <pc:sldChg chg="addSp delSp modSp del">
        <pc:chgData name="Guest User" userId="" providerId="Windows Live" clId="Web-{AA56EAB1-00AC-47A0-8F98-A5C760E6F373}" dt="2021-09-18T16:05:36.761" v="57"/>
        <pc:sldMkLst>
          <pc:docMk/>
          <pc:sldMk cId="2287260431" sldId="268"/>
        </pc:sldMkLst>
        <pc:spChg chg="add del">
          <ac:chgData name="Guest User" userId="" providerId="Windows Live" clId="Web-{AA56EAB1-00AC-47A0-8F98-A5C760E6F373}" dt="2021-09-18T16:03:26.837" v="28"/>
          <ac:spMkLst>
            <pc:docMk/>
            <pc:sldMk cId="2287260431" sldId="268"/>
            <ac:spMk id="3" creationId="{90A77E0B-65BE-4270-8836-24BB215450DA}"/>
          </ac:spMkLst>
        </pc:spChg>
        <pc:spChg chg="mod ord">
          <ac:chgData name="Guest User" userId="" providerId="Windows Live" clId="Web-{AA56EAB1-00AC-47A0-8F98-A5C760E6F373}" dt="2021-09-18T16:01:42.303" v="6"/>
          <ac:spMkLst>
            <pc:docMk/>
            <pc:sldMk cId="2287260431" sldId="268"/>
            <ac:spMk id="7" creationId="{C102878C-0882-4DD6-B4F2-7FE12FA9AB79}"/>
          </ac:spMkLst>
        </pc:spChg>
        <pc:spChg chg="add del">
          <ac:chgData name="Guest User" userId="" providerId="Windows Live" clId="Web-{AA56EAB1-00AC-47A0-8F98-A5C760E6F373}" dt="2021-09-18T16:01:42.288" v="5"/>
          <ac:spMkLst>
            <pc:docMk/>
            <pc:sldMk cId="2287260431" sldId="268"/>
            <ac:spMk id="11" creationId="{0FE40413-DAD3-4AA7-ACB7-7990057D96B2}"/>
          </ac:spMkLst>
        </pc:spChg>
        <pc:spChg chg="add del">
          <ac:chgData name="Guest User" userId="" providerId="Windows Live" clId="Web-{AA56EAB1-00AC-47A0-8F98-A5C760E6F373}" dt="2021-09-18T16:01:42.288" v="5"/>
          <ac:spMkLst>
            <pc:docMk/>
            <pc:sldMk cId="2287260431" sldId="268"/>
            <ac:spMk id="13" creationId="{BA6D4FFB-0720-4309-929E-0CCD2E560BF8}"/>
          </ac:spMkLst>
        </pc:spChg>
        <pc:spChg chg="add del">
          <ac:chgData name="Guest User" userId="" providerId="Windows Live" clId="Web-{AA56EAB1-00AC-47A0-8F98-A5C760E6F373}" dt="2021-09-18T16:03:17.368" v="25"/>
          <ac:spMkLst>
            <pc:docMk/>
            <pc:sldMk cId="2287260431" sldId="268"/>
            <ac:spMk id="15" creationId="{738C413B-57E4-4FAD-AF00-1E89B4273170}"/>
          </ac:spMkLst>
        </pc:spChg>
        <pc:spChg chg="del">
          <ac:chgData name="Guest User" userId="" providerId="Windows Live" clId="Web-{AA56EAB1-00AC-47A0-8F98-A5C760E6F373}" dt="2021-09-18T16:01:14.256" v="1"/>
          <ac:spMkLst>
            <pc:docMk/>
            <pc:sldMk cId="2287260431" sldId="268"/>
            <ac:spMk id="17" creationId="{1F323637-67FF-4513-A55E-A2B664BBBFF9}"/>
          </ac:spMkLst>
        </pc:spChg>
        <pc:spChg chg="add del">
          <ac:chgData name="Guest User" userId="" providerId="Windows Live" clId="Web-{AA56EAB1-00AC-47A0-8F98-A5C760E6F373}" dt="2021-09-18T16:03:17.368" v="25"/>
          <ac:spMkLst>
            <pc:docMk/>
            <pc:sldMk cId="2287260431" sldId="268"/>
            <ac:spMk id="20" creationId="{96184565-6B22-40B8-AEFC-E5D103C5504C}"/>
          </ac:spMkLst>
        </pc:spChg>
        <pc:spChg chg="add del">
          <ac:chgData name="Guest User" userId="" providerId="Windows Live" clId="Web-{AA56EAB1-00AC-47A0-8F98-A5C760E6F373}" dt="2021-09-18T16:03:17.368" v="25"/>
          <ac:spMkLst>
            <pc:docMk/>
            <pc:sldMk cId="2287260431" sldId="268"/>
            <ac:spMk id="21" creationId="{A9B5337D-1BB2-4459-9BD6-59184E3832CF}"/>
          </ac:spMkLst>
        </pc:spChg>
        <pc:spChg chg="add del">
          <ac:chgData name="Guest User" userId="" providerId="Windows Live" clId="Web-{AA56EAB1-00AC-47A0-8F98-A5C760E6F373}" dt="2021-09-18T16:03:17.368" v="25"/>
          <ac:spMkLst>
            <pc:docMk/>
            <pc:sldMk cId="2287260431" sldId="268"/>
            <ac:spMk id="26" creationId="{738C413B-57E4-4FAD-AF00-1E89B4273170}"/>
          </ac:spMkLst>
        </pc:spChg>
        <pc:spChg chg="add del">
          <ac:chgData name="Guest User" userId="" providerId="Windows Live" clId="Web-{AA56EAB1-00AC-47A0-8F98-A5C760E6F373}" dt="2021-09-18T16:03:17.368" v="25"/>
          <ac:spMkLst>
            <pc:docMk/>
            <pc:sldMk cId="2287260431" sldId="268"/>
            <ac:spMk id="28" creationId="{96184565-6B22-40B8-AEFC-E5D103C5504C}"/>
          </ac:spMkLst>
        </pc:spChg>
        <pc:spChg chg="add del">
          <ac:chgData name="Guest User" userId="" providerId="Windows Live" clId="Web-{AA56EAB1-00AC-47A0-8F98-A5C760E6F373}" dt="2021-09-18T16:03:17.368" v="25"/>
          <ac:spMkLst>
            <pc:docMk/>
            <pc:sldMk cId="2287260431" sldId="268"/>
            <ac:spMk id="30" creationId="{A9B5337D-1BB2-4459-9BD6-59184E3832CF}"/>
          </ac:spMkLst>
        </pc:spChg>
        <pc:picChg chg="add mod ord">
          <ac:chgData name="Guest User" userId="" providerId="Windows Live" clId="Web-{AA56EAB1-00AC-47A0-8F98-A5C760E6F373}" dt="2021-09-18T16:05:33.386" v="56" actId="1076"/>
          <ac:picMkLst>
            <pc:docMk/>
            <pc:sldMk cId="2287260431" sldId="268"/>
            <ac:picMk id="2" creationId="{CC9A2745-4364-4769-878E-7BD1547C052E}"/>
          </ac:picMkLst>
        </pc:picChg>
        <pc:picChg chg="mod ord">
          <ac:chgData name="Guest User" userId="" providerId="Windows Live" clId="Web-{AA56EAB1-00AC-47A0-8F98-A5C760E6F373}" dt="2021-09-18T16:05:32.152" v="55" actId="1076"/>
          <ac:picMkLst>
            <pc:docMk/>
            <pc:sldMk cId="2287260431" sldId="268"/>
            <ac:picMk id="9" creationId="{140F043C-5766-4A6E-AFCD-8495226FA890}"/>
          </ac:picMkLst>
        </pc:picChg>
        <pc:picChg chg="del">
          <ac:chgData name="Guest User" userId="" providerId="Windows Live" clId="Web-{AA56EAB1-00AC-47A0-8F98-A5C760E6F373}" dt="2021-09-18T16:01:20.819" v="2"/>
          <ac:picMkLst>
            <pc:docMk/>
            <pc:sldMk cId="2287260431" sldId="268"/>
            <ac:picMk id="10" creationId="{CC6CF6C9-B59A-4D8F-A747-06245F5004D9}"/>
          </ac:picMkLst>
        </pc:picChg>
        <pc:picChg chg="del">
          <ac:chgData name="Guest User" userId="" providerId="Windows Live" clId="Web-{AA56EAB1-00AC-47A0-8F98-A5C760E6F373}" dt="2021-09-18T16:01:10.334" v="0"/>
          <ac:picMkLst>
            <pc:docMk/>
            <pc:sldMk cId="2287260431" sldId="268"/>
            <ac:picMk id="19" creationId="{38B8C230-5144-4398-9E6C-023F3A25974C}"/>
          </ac:picMkLst>
        </pc:picChg>
      </pc:sldChg>
      <pc:sldChg chg="modSp">
        <pc:chgData name="Guest User" userId="" providerId="Windows Live" clId="Web-{AA56EAB1-00AC-47A0-8F98-A5C760E6F373}" dt="2021-09-18T16:05:57.027" v="74" actId="20577"/>
        <pc:sldMkLst>
          <pc:docMk/>
          <pc:sldMk cId="856546203" sldId="270"/>
        </pc:sldMkLst>
        <pc:spChg chg="mod">
          <ac:chgData name="Guest User" userId="" providerId="Windows Live" clId="Web-{AA56EAB1-00AC-47A0-8F98-A5C760E6F373}" dt="2021-09-18T16:05:57.027" v="74" actId="20577"/>
          <ac:spMkLst>
            <pc:docMk/>
            <pc:sldMk cId="856546203" sldId="270"/>
            <ac:spMk id="2" creationId="{36697194-1D3E-4ABB-8E72-69DBD7BCCC10}"/>
          </ac:spMkLst>
        </pc:spChg>
      </pc:sldChg>
    </pc:docChg>
  </pc:docChgLst>
  <pc:docChgLst>
    <pc:chgData name="Gaurav Sharma" userId="51f6700b2db4be3b" providerId="Windows Live" clId="Web-{30A0ED4B-A74A-42F3-8423-9E2AD61EF56F}"/>
    <pc:docChg chg="modSld">
      <pc:chgData name="Gaurav Sharma" userId="51f6700b2db4be3b" providerId="Windows Live" clId="Web-{30A0ED4B-A74A-42F3-8423-9E2AD61EF56F}" dt="2021-09-19T06:05:38.393" v="26" actId="20577"/>
      <pc:docMkLst>
        <pc:docMk/>
      </pc:docMkLst>
      <pc:sldChg chg="modSp">
        <pc:chgData name="Gaurav Sharma" userId="51f6700b2db4be3b" providerId="Windows Live" clId="Web-{30A0ED4B-A74A-42F3-8423-9E2AD61EF56F}" dt="2021-09-19T05:06:39.036" v="22" actId="20577"/>
        <pc:sldMkLst>
          <pc:docMk/>
          <pc:sldMk cId="2454818047" sldId="257"/>
        </pc:sldMkLst>
        <pc:graphicFrameChg chg="modGraphic">
          <ac:chgData name="Gaurav Sharma" userId="51f6700b2db4be3b" providerId="Windows Live" clId="Web-{30A0ED4B-A74A-42F3-8423-9E2AD61EF56F}" dt="2021-09-19T05:06:39.036" v="22" actId="20577"/>
          <ac:graphicFrameMkLst>
            <pc:docMk/>
            <pc:sldMk cId="2454818047" sldId="257"/>
            <ac:graphicFrameMk id="5" creationId="{EF181FD9-3DBF-4C46-AB5A-CA6321130B98}"/>
          </ac:graphicFrameMkLst>
        </pc:graphicFrameChg>
      </pc:sldChg>
      <pc:sldChg chg="modSp">
        <pc:chgData name="Gaurav Sharma" userId="51f6700b2db4be3b" providerId="Windows Live" clId="Web-{30A0ED4B-A74A-42F3-8423-9E2AD61EF56F}" dt="2021-09-19T06:05:38.393" v="26" actId="20577"/>
        <pc:sldMkLst>
          <pc:docMk/>
          <pc:sldMk cId="1296719332" sldId="258"/>
        </pc:sldMkLst>
        <pc:spChg chg="mod">
          <ac:chgData name="Gaurav Sharma" userId="51f6700b2db4be3b" providerId="Windows Live" clId="Web-{30A0ED4B-A74A-42F3-8423-9E2AD61EF56F}" dt="2021-09-19T06:05:38.393" v="26" actId="20577"/>
          <ac:spMkLst>
            <pc:docMk/>
            <pc:sldMk cId="1296719332" sldId="258"/>
            <ac:spMk id="3" creationId="{55D58DEF-C217-414A-8367-881D91157B79}"/>
          </ac:spMkLst>
        </pc:spChg>
      </pc:sldChg>
      <pc:sldChg chg="modSp">
        <pc:chgData name="Gaurav Sharma" userId="51f6700b2db4be3b" providerId="Windows Live" clId="Web-{30A0ED4B-A74A-42F3-8423-9E2AD61EF56F}" dt="2021-09-19T04:09:59.044" v="19" actId="20577"/>
        <pc:sldMkLst>
          <pc:docMk/>
          <pc:sldMk cId="3793649387" sldId="266"/>
        </pc:sldMkLst>
        <pc:spChg chg="mod">
          <ac:chgData name="Gaurav Sharma" userId="51f6700b2db4be3b" providerId="Windows Live" clId="Web-{30A0ED4B-A74A-42F3-8423-9E2AD61EF56F}" dt="2021-09-19T04:09:59.044" v="19" actId="20577"/>
          <ac:spMkLst>
            <pc:docMk/>
            <pc:sldMk cId="3793649387" sldId="266"/>
            <ac:spMk id="3" creationId="{7F17AD13-96D2-4A86-A512-FBA0B10B6CC1}"/>
          </ac:spMkLst>
        </pc:spChg>
      </pc:sldChg>
    </pc:docChg>
  </pc:docChgLst>
  <pc:docChgLst>
    <pc:chgData name="Guest User" providerId="Windows Live" clId="Web-{D76313B2-FC35-480A-B9D1-CD81FCBCEDCB}"/>
    <pc:docChg chg="modSld">
      <pc:chgData name="Guest User" userId="" providerId="Windows Live" clId="Web-{D76313B2-FC35-480A-B9D1-CD81FCBCEDCB}" dt="2021-09-18T06:29:25.873" v="7" actId="20577"/>
      <pc:docMkLst>
        <pc:docMk/>
      </pc:docMkLst>
      <pc:sldChg chg="modSp">
        <pc:chgData name="Guest User" userId="" providerId="Windows Live" clId="Web-{D76313B2-FC35-480A-B9D1-CD81FCBCEDCB}" dt="2021-09-18T06:29:25.873" v="7" actId="20577"/>
        <pc:sldMkLst>
          <pc:docMk/>
          <pc:sldMk cId="165203313" sldId="259"/>
        </pc:sldMkLst>
        <pc:spChg chg="mod">
          <ac:chgData name="Guest User" userId="" providerId="Windows Live" clId="Web-{D76313B2-FC35-480A-B9D1-CD81FCBCEDCB}" dt="2021-09-18T06:29:25.873" v="7" actId="20577"/>
          <ac:spMkLst>
            <pc:docMk/>
            <pc:sldMk cId="165203313" sldId="259"/>
            <ac:spMk id="3" creationId="{3918C199-E4B3-4F1A-837E-4A3885DEC014}"/>
          </ac:spMkLst>
        </pc:spChg>
      </pc:sldChg>
    </pc:docChg>
  </pc:docChgLst>
  <pc:docChgLst>
    <pc:chgData name="Gaurav Sharma" userId="51f6700b2db4be3b" providerId="Windows Live" clId="Web-{39F1D0B7-FDB2-4432-AB6F-4E0B1ED7F612}"/>
    <pc:docChg chg="addSld modSld sldOrd">
      <pc:chgData name="Gaurav Sharma" userId="51f6700b2db4be3b" providerId="Windows Live" clId="Web-{39F1D0B7-FDB2-4432-AB6F-4E0B1ED7F612}" dt="2021-09-18T06:22:33.610" v="204"/>
      <pc:docMkLst>
        <pc:docMk/>
      </pc:docMkLst>
      <pc:sldChg chg="modSp">
        <pc:chgData name="Gaurav Sharma" userId="51f6700b2db4be3b" providerId="Windows Live" clId="Web-{39F1D0B7-FDB2-4432-AB6F-4E0B1ED7F612}" dt="2021-09-18T05:58:49.584" v="20" actId="1076"/>
        <pc:sldMkLst>
          <pc:docMk/>
          <pc:sldMk cId="109857222" sldId="256"/>
        </pc:sldMkLst>
        <pc:spChg chg="mod">
          <ac:chgData name="Gaurav Sharma" userId="51f6700b2db4be3b" providerId="Windows Live" clId="Web-{39F1D0B7-FDB2-4432-AB6F-4E0B1ED7F612}" dt="2021-09-18T05:58:49.584" v="2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urav Sharma" userId="51f6700b2db4be3b" providerId="Windows Live" clId="Web-{39F1D0B7-FDB2-4432-AB6F-4E0B1ED7F612}" dt="2021-09-18T06:22:01.547" v="203" actId="20577"/>
        <pc:sldMkLst>
          <pc:docMk/>
          <pc:sldMk cId="2454818047" sldId="257"/>
        </pc:sldMkLst>
        <pc:spChg chg="mod">
          <ac:chgData name="Gaurav Sharma" userId="51f6700b2db4be3b" providerId="Windows Live" clId="Web-{39F1D0B7-FDB2-4432-AB6F-4E0B1ED7F612}" dt="2021-09-18T06:22:01.547" v="203" actId="20577"/>
          <ac:spMkLst>
            <pc:docMk/>
            <pc:sldMk cId="2454818047" sldId="257"/>
            <ac:spMk id="3" creationId="{AD155561-159A-4D8E-86AB-508586402D4B}"/>
          </ac:spMkLst>
        </pc:spChg>
      </pc:sldChg>
      <pc:sldChg chg="modSp">
        <pc:chgData name="Gaurav Sharma" userId="51f6700b2db4be3b" providerId="Windows Live" clId="Web-{39F1D0B7-FDB2-4432-AB6F-4E0B1ED7F612}" dt="2021-09-18T06:09:53.612" v="167" actId="20577"/>
        <pc:sldMkLst>
          <pc:docMk/>
          <pc:sldMk cId="1296719332" sldId="258"/>
        </pc:sldMkLst>
        <pc:spChg chg="mod">
          <ac:chgData name="Gaurav Sharma" userId="51f6700b2db4be3b" providerId="Windows Live" clId="Web-{39F1D0B7-FDB2-4432-AB6F-4E0B1ED7F612}" dt="2021-09-18T06:09:53.612" v="167" actId="20577"/>
          <ac:spMkLst>
            <pc:docMk/>
            <pc:sldMk cId="1296719332" sldId="258"/>
            <ac:spMk id="3" creationId="{55D58DEF-C217-414A-8367-881D91157B79}"/>
          </ac:spMkLst>
        </pc:spChg>
      </pc:sldChg>
      <pc:sldChg chg="modSp">
        <pc:chgData name="Gaurav Sharma" userId="51f6700b2db4be3b" providerId="Windows Live" clId="Web-{39F1D0B7-FDB2-4432-AB6F-4E0B1ED7F612}" dt="2021-09-18T06:07:59.813" v="118" actId="20577"/>
        <pc:sldMkLst>
          <pc:docMk/>
          <pc:sldMk cId="165203313" sldId="259"/>
        </pc:sldMkLst>
        <pc:spChg chg="mod">
          <ac:chgData name="Gaurav Sharma" userId="51f6700b2db4be3b" providerId="Windows Live" clId="Web-{39F1D0B7-FDB2-4432-AB6F-4E0B1ED7F612}" dt="2021-09-18T06:07:59.813" v="118" actId="20577"/>
          <ac:spMkLst>
            <pc:docMk/>
            <pc:sldMk cId="165203313" sldId="259"/>
            <ac:spMk id="3" creationId="{3918C199-E4B3-4F1A-837E-4A3885DEC014}"/>
          </ac:spMkLst>
        </pc:spChg>
      </pc:sldChg>
      <pc:sldChg chg="modSp new ord">
        <pc:chgData name="Gaurav Sharma" userId="51f6700b2db4be3b" providerId="Windows Live" clId="Web-{39F1D0B7-FDB2-4432-AB6F-4E0B1ED7F612}" dt="2021-09-18T06:22:33.610" v="204"/>
        <pc:sldMkLst>
          <pc:docMk/>
          <pc:sldMk cId="353841224" sldId="260"/>
        </pc:sldMkLst>
        <pc:spChg chg="mod">
          <ac:chgData name="Gaurav Sharma" userId="51f6700b2db4be3b" providerId="Windows Live" clId="Web-{39F1D0B7-FDB2-4432-AB6F-4E0B1ED7F612}" dt="2021-09-18T06:01:04.743" v="44" actId="20577"/>
          <ac:spMkLst>
            <pc:docMk/>
            <pc:sldMk cId="353841224" sldId="260"/>
            <ac:spMk id="2" creationId="{8FC7F93A-3B76-4108-BC3A-4EDC2C566AA7}"/>
          </ac:spMkLst>
        </pc:spChg>
        <pc:spChg chg="mod">
          <ac:chgData name="Gaurav Sharma" userId="51f6700b2db4be3b" providerId="Windows Live" clId="Web-{39F1D0B7-FDB2-4432-AB6F-4E0B1ED7F612}" dt="2021-09-18T06:05:55.201" v="108" actId="20577"/>
          <ac:spMkLst>
            <pc:docMk/>
            <pc:sldMk cId="353841224" sldId="260"/>
            <ac:spMk id="3" creationId="{1670DEB2-BEC6-4CDA-ABB1-77606A0A1305}"/>
          </ac:spMkLst>
        </pc:spChg>
      </pc:sldChg>
    </pc:docChg>
  </pc:docChgLst>
  <pc:docChgLst>
    <pc:chgData name="D Ajay Kumar" userId="d997a476cd1ec61e" providerId="Windows Live" clId="Web-{E3F96C26-3D93-4220-95EB-038E2F1FB1E2}"/>
    <pc:docChg chg="addSld delSld modSld sldOrd">
      <pc:chgData name="D Ajay Kumar" userId="d997a476cd1ec61e" providerId="Windows Live" clId="Web-{E3F96C26-3D93-4220-95EB-038E2F1FB1E2}" dt="2021-09-18T11:42:14.689" v="389" actId="1076"/>
      <pc:docMkLst>
        <pc:docMk/>
      </pc:docMkLst>
      <pc:sldChg chg="addSp delSp modSp">
        <pc:chgData name="D Ajay Kumar" userId="d997a476cd1ec61e" providerId="Windows Live" clId="Web-{E3F96C26-3D93-4220-95EB-038E2F1FB1E2}" dt="2021-09-18T10:47:25.048" v="207" actId="1076"/>
        <pc:sldMkLst>
          <pc:docMk/>
          <pc:sldMk cId="109857222" sldId="256"/>
        </pc:sldMkLst>
        <pc:picChg chg="add mod">
          <ac:chgData name="D Ajay Kumar" userId="d997a476cd1ec61e" providerId="Windows Live" clId="Web-{E3F96C26-3D93-4220-95EB-038E2F1FB1E2}" dt="2021-09-18T10:47:25.048" v="207" actId="1076"/>
          <ac:picMkLst>
            <pc:docMk/>
            <pc:sldMk cId="109857222" sldId="256"/>
            <ac:picMk id="3" creationId="{E0B464E1-7206-40D6-84E3-255C71BFF14F}"/>
          </ac:picMkLst>
        </pc:picChg>
        <pc:picChg chg="del mod">
          <ac:chgData name="D Ajay Kumar" userId="d997a476cd1ec61e" providerId="Windows Live" clId="Web-{E3F96C26-3D93-4220-95EB-038E2F1FB1E2}" dt="2021-09-18T10:46:51.531" v="203"/>
          <ac:picMkLst>
            <pc:docMk/>
            <pc:sldMk cId="109857222" sldId="256"/>
            <ac:picMk id="4" creationId="{E69BB7DA-5CA3-4962-8904-F2557FF3EED4}"/>
          </ac:picMkLst>
        </pc:picChg>
      </pc:sldChg>
      <pc:sldChg chg="modSp">
        <pc:chgData name="D Ajay Kumar" userId="d997a476cd1ec61e" providerId="Windows Live" clId="Web-{E3F96C26-3D93-4220-95EB-038E2F1FB1E2}" dt="2021-09-18T10:43:40.395" v="196" actId="20577"/>
        <pc:sldMkLst>
          <pc:docMk/>
          <pc:sldMk cId="165203313" sldId="259"/>
        </pc:sldMkLst>
        <pc:graphicFrameChg chg="mod modGraphic">
          <ac:chgData name="D Ajay Kumar" userId="d997a476cd1ec61e" providerId="Windows Live" clId="Web-{E3F96C26-3D93-4220-95EB-038E2F1FB1E2}" dt="2021-09-18T10:43:40.395" v="196" actId="20577"/>
          <ac:graphicFrameMkLst>
            <pc:docMk/>
            <pc:sldMk cId="165203313" sldId="259"/>
            <ac:graphicFrameMk id="13" creationId="{A84150AD-2AF1-418E-BC2F-38AB34F2097B}"/>
          </ac:graphicFrameMkLst>
        </pc:graphicFrameChg>
      </pc:sldChg>
      <pc:sldChg chg="modSp">
        <pc:chgData name="D Ajay Kumar" userId="d997a476cd1ec61e" providerId="Windows Live" clId="Web-{E3F96C26-3D93-4220-95EB-038E2F1FB1E2}" dt="2021-09-18T10:27:32.579" v="96" actId="20577"/>
        <pc:sldMkLst>
          <pc:docMk/>
          <pc:sldMk cId="353841224" sldId="260"/>
        </pc:sldMkLst>
        <pc:graphicFrameChg chg="modGraphic">
          <ac:chgData name="D Ajay Kumar" userId="d997a476cd1ec61e" providerId="Windows Live" clId="Web-{E3F96C26-3D93-4220-95EB-038E2F1FB1E2}" dt="2021-09-18T10:27:32.579" v="96" actId="20577"/>
          <ac:graphicFrameMkLst>
            <pc:docMk/>
            <pc:sldMk cId="353841224" sldId="260"/>
            <ac:graphicFrameMk id="24" creationId="{E0F1D220-2DEC-4EA4-9936-24F9689046FC}"/>
          </ac:graphicFrameMkLst>
        </pc:graphicFrameChg>
      </pc:sldChg>
      <pc:sldChg chg="addSp delSp modSp new mod ord modClrScheme delDesignElem chgLayout">
        <pc:chgData name="D Ajay Kumar" userId="d997a476cd1ec61e" providerId="Windows Live" clId="Web-{E3F96C26-3D93-4220-95EB-038E2F1FB1E2}" dt="2021-09-18T11:14:10.443" v="346" actId="1076"/>
        <pc:sldMkLst>
          <pc:docMk/>
          <pc:sldMk cId="485277353" sldId="261"/>
        </pc:sldMkLst>
        <pc:spChg chg="mod ord">
          <ac:chgData name="D Ajay Kumar" userId="d997a476cd1ec61e" providerId="Windows Live" clId="Web-{E3F96C26-3D93-4220-95EB-038E2F1FB1E2}" dt="2021-09-18T11:12:49.800" v="333" actId="1076"/>
          <ac:spMkLst>
            <pc:docMk/>
            <pc:sldMk cId="485277353" sldId="261"/>
            <ac:spMk id="2" creationId="{A8133EF7-E410-4A83-AD27-DAE81AAC314F}"/>
          </ac:spMkLst>
        </pc:spChg>
        <pc:spChg chg="mod ord">
          <ac:chgData name="D Ajay Kumar" userId="d997a476cd1ec61e" providerId="Windows Live" clId="Web-{E3F96C26-3D93-4220-95EB-038E2F1FB1E2}" dt="2021-09-18T11:13:55.974" v="343" actId="20577"/>
          <ac:spMkLst>
            <pc:docMk/>
            <pc:sldMk cId="485277353" sldId="261"/>
            <ac:spMk id="3" creationId="{6459B057-7C39-45C5-A7D8-917F903672C7}"/>
          </ac:spMkLst>
        </pc:spChg>
        <pc:spChg chg="add del mod ord">
          <ac:chgData name="D Ajay Kumar" userId="d997a476cd1ec61e" providerId="Windows Live" clId="Web-{E3F96C26-3D93-4220-95EB-038E2F1FB1E2}" dt="2021-09-18T11:04:23.774" v="236"/>
          <ac:spMkLst>
            <pc:docMk/>
            <pc:sldMk cId="485277353" sldId="261"/>
            <ac:spMk id="12" creationId="{2760D006-5165-43A5-BADD-D560ECCE5867}"/>
          </ac:spMkLst>
        </pc:spChg>
        <pc:spChg chg="del">
          <ac:chgData name="D Ajay Kumar" userId="d997a476cd1ec61e" providerId="Windows Live" clId="Web-{E3F96C26-3D93-4220-95EB-038E2F1FB1E2}" dt="2021-09-18T11:04:17.898" v="235"/>
          <ac:spMkLst>
            <pc:docMk/>
            <pc:sldMk cId="485277353" sldId="261"/>
            <ac:spMk id="13" creationId="{50E53EDA-3B94-4F6B-9E86-D3BB9EBB9616}"/>
          </ac:spMkLst>
        </pc:spChg>
        <pc:spChg chg="add del mod">
          <ac:chgData name="D Ajay Kumar" userId="d997a476cd1ec61e" providerId="Windows Live" clId="Web-{E3F96C26-3D93-4220-95EB-038E2F1FB1E2}" dt="2021-09-18T11:05:57.057" v="288"/>
          <ac:spMkLst>
            <pc:docMk/>
            <pc:sldMk cId="485277353" sldId="261"/>
            <ac:spMk id="14" creationId="{CC1E803B-16A9-44DC-AD6A-CDB3A5F38CEB}"/>
          </ac:spMkLst>
        </pc:spChg>
        <pc:graphicFrameChg chg="add del mod modGraphic">
          <ac:chgData name="D Ajay Kumar" userId="d997a476cd1ec61e" providerId="Windows Live" clId="Web-{E3F96C26-3D93-4220-95EB-038E2F1FB1E2}" dt="2021-09-18T10:30:48.254" v="129"/>
          <ac:graphicFrameMkLst>
            <pc:docMk/>
            <pc:sldMk cId="485277353" sldId="261"/>
            <ac:graphicFrameMk id="4" creationId="{6B461BC0-6AD4-4337-B426-8565CDA69462}"/>
          </ac:graphicFrameMkLst>
        </pc:graphicFrameChg>
        <pc:graphicFrameChg chg="add del mod modGraphic">
          <ac:chgData name="D Ajay Kumar" userId="d997a476cd1ec61e" providerId="Windows Live" clId="Web-{E3F96C26-3D93-4220-95EB-038E2F1FB1E2}" dt="2021-09-18T10:45:59.390" v="198"/>
          <ac:graphicFrameMkLst>
            <pc:docMk/>
            <pc:sldMk cId="485277353" sldId="261"/>
            <ac:graphicFrameMk id="4" creationId="{E1F63E25-2232-412D-9BEC-0BDD259717B3}"/>
          </ac:graphicFrameMkLst>
        </pc:graphicFrameChg>
        <pc:picChg chg="add mod">
          <ac:chgData name="D Ajay Kumar" userId="d997a476cd1ec61e" providerId="Windows Live" clId="Web-{E3F96C26-3D93-4220-95EB-038E2F1FB1E2}" dt="2021-09-18T11:14:10.412" v="344" actId="1076"/>
          <ac:picMkLst>
            <pc:docMk/>
            <pc:sldMk cId="485277353" sldId="261"/>
            <ac:picMk id="16" creationId="{FD80EC79-5121-487C-AB23-740E6A16A8E2}"/>
          </ac:picMkLst>
        </pc:picChg>
        <pc:picChg chg="add mod">
          <ac:chgData name="D Ajay Kumar" userId="d997a476cd1ec61e" providerId="Windows Live" clId="Web-{E3F96C26-3D93-4220-95EB-038E2F1FB1E2}" dt="2021-09-18T11:14:10.443" v="345" actId="1076"/>
          <ac:picMkLst>
            <pc:docMk/>
            <pc:sldMk cId="485277353" sldId="261"/>
            <ac:picMk id="17" creationId="{757368C8-6C71-400E-8A1B-6555AA4A3274}"/>
          </ac:picMkLst>
        </pc:picChg>
        <pc:picChg chg="add mod">
          <ac:chgData name="D Ajay Kumar" userId="d997a476cd1ec61e" providerId="Windows Live" clId="Web-{E3F96C26-3D93-4220-95EB-038E2F1FB1E2}" dt="2021-09-18T11:14:10.443" v="346" actId="1076"/>
          <ac:picMkLst>
            <pc:docMk/>
            <pc:sldMk cId="485277353" sldId="261"/>
            <ac:picMk id="18" creationId="{2FBA78A9-8AA2-4D77-9CB0-95E7143ECED3}"/>
          </ac:picMkLst>
        </pc:picChg>
        <pc:picChg chg="add mod">
          <ac:chgData name="D Ajay Kumar" userId="d997a476cd1ec61e" providerId="Windows Live" clId="Web-{E3F96C26-3D93-4220-95EB-038E2F1FB1E2}" dt="2021-09-18T11:11:53.409" v="315" actId="1076"/>
          <ac:picMkLst>
            <pc:docMk/>
            <pc:sldMk cId="485277353" sldId="261"/>
            <ac:picMk id="19" creationId="{044E15E3-68CF-4ED6-8763-E408C4CC1C34}"/>
          </ac:picMkLst>
        </pc:picChg>
        <pc:picChg chg="add mod">
          <ac:chgData name="D Ajay Kumar" userId="d997a476cd1ec61e" providerId="Windows Live" clId="Web-{E3F96C26-3D93-4220-95EB-038E2F1FB1E2}" dt="2021-09-18T11:12:02.237" v="318" actId="1076"/>
          <ac:picMkLst>
            <pc:docMk/>
            <pc:sldMk cId="485277353" sldId="261"/>
            <ac:picMk id="20" creationId="{3F655B56-0AE9-49DA-91A7-149C620191F4}"/>
          </ac:picMkLst>
        </pc:picChg>
        <pc:picChg chg="add mod">
          <ac:chgData name="D Ajay Kumar" userId="d997a476cd1ec61e" providerId="Windows Live" clId="Web-{E3F96C26-3D93-4220-95EB-038E2F1FB1E2}" dt="2021-09-18T11:12:15.550" v="321" actId="1076"/>
          <ac:picMkLst>
            <pc:docMk/>
            <pc:sldMk cId="485277353" sldId="261"/>
            <ac:picMk id="21" creationId="{671CBF1B-81ED-47CE-A632-7083443991E8}"/>
          </ac:picMkLst>
        </pc:picChg>
        <pc:cxnChg chg="del">
          <ac:chgData name="D Ajay Kumar" userId="d997a476cd1ec61e" providerId="Windows Live" clId="Web-{E3F96C26-3D93-4220-95EB-038E2F1FB1E2}" dt="2021-09-18T11:04:17.898" v="235"/>
          <ac:cxnSpMkLst>
            <pc:docMk/>
            <pc:sldMk cId="485277353" sldId="261"/>
            <ac:cxnSpMk id="15" creationId="{30EFD79F-7790-479B-B7DB-BD0D8C101DDD}"/>
          </ac:cxnSpMkLst>
        </pc:cxnChg>
      </pc:sldChg>
      <pc:sldChg chg="addSp delSp modSp new">
        <pc:chgData name="D Ajay Kumar" userId="d997a476cd1ec61e" providerId="Windows Live" clId="Web-{E3F96C26-3D93-4220-95EB-038E2F1FB1E2}" dt="2021-09-18T11:42:14.689" v="389" actId="1076"/>
        <pc:sldMkLst>
          <pc:docMk/>
          <pc:sldMk cId="1396812085" sldId="262"/>
        </pc:sldMkLst>
        <pc:spChg chg="mod">
          <ac:chgData name="D Ajay Kumar" userId="d997a476cd1ec61e" providerId="Windows Live" clId="Web-{E3F96C26-3D93-4220-95EB-038E2F1FB1E2}" dt="2021-09-18T11:41:50.454" v="382" actId="20577"/>
          <ac:spMkLst>
            <pc:docMk/>
            <pc:sldMk cId="1396812085" sldId="262"/>
            <ac:spMk id="2" creationId="{67AD8C0E-3DA4-4849-9179-0F6DE78EFBC1}"/>
          </ac:spMkLst>
        </pc:spChg>
        <pc:spChg chg="del">
          <ac:chgData name="D Ajay Kumar" userId="d997a476cd1ec61e" providerId="Windows Live" clId="Web-{E3F96C26-3D93-4220-95EB-038E2F1FB1E2}" dt="2021-09-18T11:03:03.178" v="209"/>
          <ac:spMkLst>
            <pc:docMk/>
            <pc:sldMk cId="1396812085" sldId="262"/>
            <ac:spMk id="3" creationId="{3F2A027A-0C76-4F3D-B04C-673351CAC8DE}"/>
          </ac:spMkLst>
        </pc:spChg>
        <pc:picChg chg="add mod">
          <ac:chgData name="D Ajay Kumar" userId="d997a476cd1ec61e" providerId="Windows Live" clId="Web-{E3F96C26-3D93-4220-95EB-038E2F1FB1E2}" dt="2021-09-18T11:42:14.611" v="383" actId="1076"/>
          <ac:picMkLst>
            <pc:docMk/>
            <pc:sldMk cId="1396812085" sldId="262"/>
            <ac:picMk id="4" creationId="{037F56C7-8A4C-43E1-9BC9-6D237433DEA5}"/>
          </ac:picMkLst>
        </pc:picChg>
        <pc:picChg chg="add mod">
          <ac:chgData name="D Ajay Kumar" userId="d997a476cd1ec61e" providerId="Windows Live" clId="Web-{E3F96C26-3D93-4220-95EB-038E2F1FB1E2}" dt="2021-09-18T11:42:14.611" v="384" actId="1076"/>
          <ac:picMkLst>
            <pc:docMk/>
            <pc:sldMk cId="1396812085" sldId="262"/>
            <ac:picMk id="5" creationId="{88805150-4F79-473B-AB22-C37B42B2D2AD}"/>
          </ac:picMkLst>
        </pc:picChg>
        <pc:picChg chg="add mod">
          <ac:chgData name="D Ajay Kumar" userId="d997a476cd1ec61e" providerId="Windows Live" clId="Web-{E3F96C26-3D93-4220-95EB-038E2F1FB1E2}" dt="2021-09-18T11:42:14.627" v="385" actId="1076"/>
          <ac:picMkLst>
            <pc:docMk/>
            <pc:sldMk cId="1396812085" sldId="262"/>
            <ac:picMk id="6" creationId="{C3F20790-B30F-4002-8DF0-AD1C6B963DDF}"/>
          </ac:picMkLst>
        </pc:picChg>
        <pc:picChg chg="add mod">
          <ac:chgData name="D Ajay Kumar" userId="d997a476cd1ec61e" providerId="Windows Live" clId="Web-{E3F96C26-3D93-4220-95EB-038E2F1FB1E2}" dt="2021-09-18T11:42:14.642" v="386" actId="1076"/>
          <ac:picMkLst>
            <pc:docMk/>
            <pc:sldMk cId="1396812085" sldId="262"/>
            <ac:picMk id="7" creationId="{127DC0DF-F48D-4585-8DF0-4437DED58277}"/>
          </ac:picMkLst>
        </pc:picChg>
        <pc:picChg chg="add mod">
          <ac:chgData name="D Ajay Kumar" userId="d997a476cd1ec61e" providerId="Windows Live" clId="Web-{E3F96C26-3D93-4220-95EB-038E2F1FB1E2}" dt="2021-09-18T11:42:14.642" v="387" actId="1076"/>
          <ac:picMkLst>
            <pc:docMk/>
            <pc:sldMk cId="1396812085" sldId="262"/>
            <ac:picMk id="8" creationId="{C927F51A-87CD-4056-90E9-F0769DAA20AA}"/>
          </ac:picMkLst>
        </pc:picChg>
        <pc:picChg chg="add mod">
          <ac:chgData name="D Ajay Kumar" userId="d997a476cd1ec61e" providerId="Windows Live" clId="Web-{E3F96C26-3D93-4220-95EB-038E2F1FB1E2}" dt="2021-09-18T11:42:14.658" v="388" actId="1076"/>
          <ac:picMkLst>
            <pc:docMk/>
            <pc:sldMk cId="1396812085" sldId="262"/>
            <ac:picMk id="9" creationId="{CDB325A9-79C8-4CC5-9C96-082AF5146B02}"/>
          </ac:picMkLst>
        </pc:picChg>
        <pc:picChg chg="add mod">
          <ac:chgData name="D Ajay Kumar" userId="d997a476cd1ec61e" providerId="Windows Live" clId="Web-{E3F96C26-3D93-4220-95EB-038E2F1FB1E2}" dt="2021-09-18T11:42:14.689" v="389" actId="1076"/>
          <ac:picMkLst>
            <pc:docMk/>
            <pc:sldMk cId="1396812085" sldId="262"/>
            <ac:picMk id="10" creationId="{13D5B5C0-E86C-47C7-AA4D-077C01F19F42}"/>
          </ac:picMkLst>
        </pc:picChg>
      </pc:sldChg>
      <pc:sldChg chg="add del replId">
        <pc:chgData name="D Ajay Kumar" userId="d997a476cd1ec61e" providerId="Windows Live" clId="Web-{E3F96C26-3D93-4220-95EB-038E2F1FB1E2}" dt="2021-09-18T10:28:44.596" v="100"/>
        <pc:sldMkLst>
          <pc:docMk/>
          <pc:sldMk cId="3283812491" sldId="262"/>
        </pc:sldMkLst>
      </pc:sldChg>
    </pc:docChg>
  </pc:docChgLst>
  <pc:docChgLst>
    <pc:chgData name="D Ajay Kumar" userId="d997a476cd1ec61e" providerId="Windows Live" clId="Web-{9E3C1752-901E-4BE1-8F45-44797D21C937}"/>
    <pc:docChg chg="modSld">
      <pc:chgData name="D Ajay Kumar" userId="d997a476cd1ec61e" providerId="Windows Live" clId="Web-{9E3C1752-901E-4BE1-8F45-44797D21C937}" dt="2021-09-19T12:26:50.010" v="2" actId="20577"/>
      <pc:docMkLst>
        <pc:docMk/>
      </pc:docMkLst>
      <pc:sldChg chg="modSp">
        <pc:chgData name="D Ajay Kumar" userId="d997a476cd1ec61e" providerId="Windows Live" clId="Web-{9E3C1752-901E-4BE1-8F45-44797D21C937}" dt="2021-09-19T12:26:50.010" v="2" actId="20577"/>
        <pc:sldMkLst>
          <pc:docMk/>
          <pc:sldMk cId="109857222" sldId="256"/>
        </pc:sldMkLst>
        <pc:spChg chg="mod">
          <ac:chgData name="D Ajay Kumar" userId="d997a476cd1ec61e" providerId="Windows Live" clId="Web-{9E3C1752-901E-4BE1-8F45-44797D21C937}" dt="2021-09-19T12:26:50.010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aurav Sharma" userId="51f6700b2db4be3b" providerId="Windows Live" clId="Web-{5CDA07D7-E26F-4073-BBFD-3CB31F727768}"/>
    <pc:docChg chg="modSld sldOrd">
      <pc:chgData name="Gaurav Sharma" userId="51f6700b2db4be3b" providerId="Windows Live" clId="Web-{5CDA07D7-E26F-4073-BBFD-3CB31F727768}" dt="2021-09-18T16:53:38.274" v="63" actId="20577"/>
      <pc:docMkLst>
        <pc:docMk/>
      </pc:docMkLst>
      <pc:sldChg chg="ord">
        <pc:chgData name="Gaurav Sharma" userId="51f6700b2db4be3b" providerId="Windows Live" clId="Web-{5CDA07D7-E26F-4073-BBFD-3CB31F727768}" dt="2021-09-18T16:44:37.385" v="4"/>
        <pc:sldMkLst>
          <pc:docMk/>
          <pc:sldMk cId="2454818047" sldId="257"/>
        </pc:sldMkLst>
      </pc:sldChg>
      <pc:sldChg chg="ord">
        <pc:chgData name="Gaurav Sharma" userId="51f6700b2db4be3b" providerId="Windows Live" clId="Web-{5CDA07D7-E26F-4073-BBFD-3CB31F727768}" dt="2021-09-18T16:45:17.292" v="7"/>
        <pc:sldMkLst>
          <pc:docMk/>
          <pc:sldMk cId="1296719332" sldId="258"/>
        </pc:sldMkLst>
      </pc:sldChg>
      <pc:sldChg chg="delSp ord">
        <pc:chgData name="Gaurav Sharma" userId="51f6700b2db4be3b" providerId="Windows Live" clId="Web-{5CDA07D7-E26F-4073-BBFD-3CB31F727768}" dt="2021-09-18T16:41:13.849" v="2"/>
        <pc:sldMkLst>
          <pc:docMk/>
          <pc:sldMk cId="353841224" sldId="260"/>
        </pc:sldMkLst>
        <pc:spChg chg="del">
          <ac:chgData name="Gaurav Sharma" userId="51f6700b2db4be3b" providerId="Windows Live" clId="Web-{5CDA07D7-E26F-4073-BBFD-3CB31F727768}" dt="2021-09-18T16:39:42.816" v="0"/>
          <ac:spMkLst>
            <pc:docMk/>
            <pc:sldMk cId="353841224" sldId="260"/>
            <ac:spMk id="8" creationId="{591C8E2C-574C-40EE-B308-64E3DA24C8BA}"/>
          </ac:spMkLst>
        </pc:spChg>
      </pc:sldChg>
      <pc:sldChg chg="ord">
        <pc:chgData name="Gaurav Sharma" userId="51f6700b2db4be3b" providerId="Windows Live" clId="Web-{5CDA07D7-E26F-4073-BBFD-3CB31F727768}" dt="2021-09-18T16:39:55.300" v="1"/>
        <pc:sldMkLst>
          <pc:docMk/>
          <pc:sldMk cId="1396812085" sldId="262"/>
        </pc:sldMkLst>
      </pc:sldChg>
      <pc:sldChg chg="ord">
        <pc:chgData name="Gaurav Sharma" userId="51f6700b2db4be3b" providerId="Windows Live" clId="Web-{5CDA07D7-E26F-4073-BBFD-3CB31F727768}" dt="2021-09-18T16:45:10.651" v="6"/>
        <pc:sldMkLst>
          <pc:docMk/>
          <pc:sldMk cId="2303106153" sldId="263"/>
        </pc:sldMkLst>
      </pc:sldChg>
      <pc:sldChg chg="ord">
        <pc:chgData name="Gaurav Sharma" userId="51f6700b2db4be3b" providerId="Windows Live" clId="Web-{5CDA07D7-E26F-4073-BBFD-3CB31F727768}" dt="2021-09-18T16:44:44.057" v="5"/>
        <pc:sldMkLst>
          <pc:docMk/>
          <pc:sldMk cId="1071583219" sldId="264"/>
        </pc:sldMkLst>
      </pc:sldChg>
      <pc:sldChg chg="modSp">
        <pc:chgData name="Gaurav Sharma" userId="51f6700b2db4be3b" providerId="Windows Live" clId="Web-{5CDA07D7-E26F-4073-BBFD-3CB31F727768}" dt="2021-09-18T16:53:38.274" v="63" actId="20577"/>
        <pc:sldMkLst>
          <pc:docMk/>
          <pc:sldMk cId="3793649387" sldId="266"/>
        </pc:sldMkLst>
        <pc:spChg chg="mod">
          <ac:chgData name="Gaurav Sharma" userId="51f6700b2db4be3b" providerId="Windows Live" clId="Web-{5CDA07D7-E26F-4073-BBFD-3CB31F727768}" dt="2021-09-18T16:53:38.274" v="63" actId="20577"/>
          <ac:spMkLst>
            <pc:docMk/>
            <pc:sldMk cId="3793649387" sldId="266"/>
            <ac:spMk id="3" creationId="{7F17AD13-96D2-4A86-A512-FBA0B10B6CC1}"/>
          </ac:spMkLst>
        </pc:spChg>
      </pc:sldChg>
      <pc:sldChg chg="ord">
        <pc:chgData name="Gaurav Sharma" userId="51f6700b2db4be3b" providerId="Windows Live" clId="Web-{5CDA07D7-E26F-4073-BBFD-3CB31F727768}" dt="2021-09-18T16:47:03.607" v="8"/>
        <pc:sldMkLst>
          <pc:docMk/>
          <pc:sldMk cId="3959628818" sldId="267"/>
        </pc:sldMkLst>
      </pc:sldChg>
      <pc:sldChg chg="ord">
        <pc:chgData name="Gaurav Sharma" userId="51f6700b2db4be3b" providerId="Windows Live" clId="Web-{5CDA07D7-E26F-4073-BBFD-3CB31F727768}" dt="2021-09-18T16:43:30.680" v="3"/>
        <pc:sldMkLst>
          <pc:docMk/>
          <pc:sldMk cId="856546203" sldId="270"/>
        </pc:sldMkLst>
      </pc:sldChg>
    </pc:docChg>
  </pc:docChgLst>
  <pc:docChgLst>
    <pc:chgData name="Gaurav Sharma" userId="51f6700b2db4be3b" providerId="Windows Live" clId="Web-{58FD8CC4-B1D4-454E-AC0A-C39A1946C27E}"/>
    <pc:docChg chg="modSld addMainMaster delMainMaster">
      <pc:chgData name="Gaurav Sharma" userId="51f6700b2db4be3b" providerId="Windows Live" clId="Web-{58FD8CC4-B1D4-454E-AC0A-C39A1946C27E}" dt="2021-09-18T10:26:05.242" v="126" actId="20577"/>
      <pc:docMkLst>
        <pc:docMk/>
      </pc:docMkLst>
      <pc:sldChg chg="addSp delSp modSp mod setBg modClrScheme delDesignElem chgLayout">
        <pc:chgData name="Gaurav Sharma" userId="51f6700b2db4be3b" providerId="Windows Live" clId="Web-{58FD8CC4-B1D4-454E-AC0A-C39A1946C27E}" dt="2021-09-18T10:14:13.950" v="4" actId="20577"/>
        <pc:sldMkLst>
          <pc:docMk/>
          <pc:sldMk cId="109857222" sldId="256"/>
        </pc:sldMkLst>
        <pc:spChg chg="mod ord">
          <ac:chgData name="Gaurav Sharma" userId="51f6700b2db4be3b" providerId="Windows Live" clId="Web-{58FD8CC4-B1D4-454E-AC0A-C39A1946C27E}" dt="2021-09-18T10:14:13.950" v="4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aurav Sharma" userId="51f6700b2db4be3b" providerId="Windows Live" clId="Web-{58FD8CC4-B1D4-454E-AC0A-C39A1946C27E}" dt="2021-09-18T10:13:04.933" v="0"/>
          <ac:spMkLst>
            <pc:docMk/>
            <pc:sldMk cId="109857222" sldId="256"/>
            <ac:spMk id="9" creationId="{362D44EE-C852-4460-B8B5-C4F2BC20510C}"/>
          </ac:spMkLst>
        </pc:spChg>
        <pc:spChg chg="del">
          <ac:chgData name="Gaurav Sharma" userId="51f6700b2db4be3b" providerId="Windows Live" clId="Web-{58FD8CC4-B1D4-454E-AC0A-C39A1946C27E}" dt="2021-09-18T10:13:04.933" v="0"/>
          <ac:spMkLst>
            <pc:docMk/>
            <pc:sldMk cId="109857222" sldId="256"/>
            <ac:spMk id="11" creationId="{658970D8-8D1D-4B5C-894B-E871CC86543D}"/>
          </ac:spMkLst>
        </pc:spChg>
        <pc:spChg chg="del">
          <ac:chgData name="Gaurav Sharma" userId="51f6700b2db4be3b" providerId="Windows Live" clId="Web-{58FD8CC4-B1D4-454E-AC0A-C39A1946C27E}" dt="2021-09-18T10:13:04.933" v="0"/>
          <ac:spMkLst>
            <pc:docMk/>
            <pc:sldMk cId="109857222" sldId="256"/>
            <ac:spMk id="13" creationId="{F227E5B6-9132-43CA-B503-37A18562ADF2}"/>
          </ac:spMkLst>
        </pc:spChg>
        <pc:spChg chg="del">
          <ac:chgData name="Gaurav Sharma" userId="51f6700b2db4be3b" providerId="Windows Live" clId="Web-{58FD8CC4-B1D4-454E-AC0A-C39A1946C27E}" dt="2021-09-18T10:13:04.933" v="0"/>
          <ac:spMkLst>
            <pc:docMk/>
            <pc:sldMk cId="109857222" sldId="256"/>
            <ac:spMk id="15" creationId="{03C2051E-A88D-48E5-BACF-AAED17892722}"/>
          </ac:spMkLst>
        </pc:spChg>
        <pc:spChg chg="del">
          <ac:chgData name="Gaurav Sharma" userId="51f6700b2db4be3b" providerId="Windows Live" clId="Web-{58FD8CC4-B1D4-454E-AC0A-C39A1946C27E}" dt="2021-09-18T10:13:04.933" v="0"/>
          <ac:spMkLst>
            <pc:docMk/>
            <pc:sldMk cId="109857222" sldId="256"/>
            <ac:spMk id="17" creationId="{7821A508-2985-4905-874A-527429BAABFA}"/>
          </ac:spMkLst>
        </pc:spChg>
        <pc:spChg chg="del">
          <ac:chgData name="Gaurav Sharma" userId="51f6700b2db4be3b" providerId="Windows Live" clId="Web-{58FD8CC4-B1D4-454E-AC0A-C39A1946C27E}" dt="2021-09-18T10:13:04.933" v="0"/>
          <ac:spMkLst>
            <pc:docMk/>
            <pc:sldMk cId="109857222" sldId="256"/>
            <ac:spMk id="19" creationId="{D2929CB1-0E3C-4B2D-ADC5-0154FB33BA44}"/>
          </ac:spMkLst>
        </pc:spChg>
        <pc:spChg chg="del">
          <ac:chgData name="Gaurav Sharma" userId="51f6700b2db4be3b" providerId="Windows Live" clId="Web-{58FD8CC4-B1D4-454E-AC0A-C39A1946C27E}" dt="2021-09-18T10:13:04.933" v="0"/>
          <ac:spMkLst>
            <pc:docMk/>
            <pc:sldMk cId="109857222" sldId="256"/>
            <ac:spMk id="21" creationId="{5F2F0C84-BE8C-4DC2-A6D3-30349A801D5C}"/>
          </ac:spMkLst>
        </pc:spChg>
        <pc:picChg chg="mod">
          <ac:chgData name="Gaurav Sharma" userId="51f6700b2db4be3b" providerId="Windows Live" clId="Web-{58FD8CC4-B1D4-454E-AC0A-C39A1946C27E}" dt="2021-09-18T10:13:56.137" v="2" actId="14100"/>
          <ac:picMkLst>
            <pc:docMk/>
            <pc:sldMk cId="109857222" sldId="256"/>
            <ac:picMk id="4" creationId="{E69BB7DA-5CA3-4962-8904-F2557FF3EED4}"/>
          </ac:picMkLst>
        </pc:picChg>
        <pc:picChg chg="add">
          <ac:chgData name="Gaurav Sharma" userId="51f6700b2db4be3b" providerId="Windows Live" clId="Web-{58FD8CC4-B1D4-454E-AC0A-C39A1946C27E}" dt="2021-09-18T10:13:46.543" v="1"/>
          <ac:picMkLst>
            <pc:docMk/>
            <pc:sldMk cId="109857222" sldId="256"/>
            <ac:picMk id="6" creationId="{C2D75EE2-CF15-45F1-A961-37B449E21483}"/>
          </ac:picMkLst>
        </pc:picChg>
      </pc:sldChg>
      <pc:sldChg chg="addSp delSp modSp mod setBg modClrScheme setClrOvrMap chgLayout">
        <pc:chgData name="Gaurav Sharma" userId="51f6700b2db4be3b" providerId="Windows Live" clId="Web-{58FD8CC4-B1D4-454E-AC0A-C39A1946C27E}" dt="2021-09-18T10:26:05.242" v="126" actId="20577"/>
        <pc:sldMkLst>
          <pc:docMk/>
          <pc:sldMk cId="2454818047" sldId="257"/>
        </pc:sldMkLst>
        <pc:spChg chg="mod ord">
          <ac:chgData name="Gaurav Sharma" userId="51f6700b2db4be3b" providerId="Windows Live" clId="Web-{58FD8CC4-B1D4-454E-AC0A-C39A1946C27E}" dt="2021-09-18T10:25:43.226" v="123" actId="20577"/>
          <ac:spMkLst>
            <pc:docMk/>
            <pc:sldMk cId="2454818047" sldId="257"/>
            <ac:spMk id="2" creationId="{AFA46769-AAC1-4E2A-826D-B7D74BCAE6E1}"/>
          </ac:spMkLst>
        </pc:spChg>
        <pc:spChg chg="del mod ord">
          <ac:chgData name="Gaurav Sharma" userId="51f6700b2db4be3b" providerId="Windows Live" clId="Web-{58FD8CC4-B1D4-454E-AC0A-C39A1946C27E}" dt="2021-09-18T10:18:56.673" v="65"/>
          <ac:spMkLst>
            <pc:docMk/>
            <pc:sldMk cId="2454818047" sldId="257"/>
            <ac:spMk id="3" creationId="{AD155561-159A-4D8E-86AB-508586402D4B}"/>
          </ac:spMkLst>
        </pc:spChg>
        <pc:spChg chg="add del">
          <ac:chgData name="Gaurav Sharma" userId="51f6700b2db4be3b" providerId="Windows Live" clId="Web-{58FD8CC4-B1D4-454E-AC0A-C39A1946C27E}" dt="2021-09-18T10:18:56.626" v="64"/>
          <ac:spMkLst>
            <pc:docMk/>
            <pc:sldMk cId="2454818047" sldId="257"/>
            <ac:spMk id="8" creationId="{54309F57-B331-41A7-9154-15EC2AF45A60}"/>
          </ac:spMkLst>
        </pc:spChg>
        <pc:spChg chg="add del">
          <ac:chgData name="Gaurav Sharma" userId="51f6700b2db4be3b" providerId="Windows Live" clId="Web-{58FD8CC4-B1D4-454E-AC0A-C39A1946C27E}" dt="2021-09-18T10:19:38.752" v="74"/>
          <ac:spMkLst>
            <pc:docMk/>
            <pc:sldMk cId="2454818047" sldId="257"/>
            <ac:spMk id="9" creationId="{75F65CD9-825D-44BD-8681-D42D260D4C63}"/>
          </ac:spMkLst>
        </pc:spChg>
        <pc:spChg chg="add del">
          <ac:chgData name="Gaurav Sharma" userId="51f6700b2db4be3b" providerId="Windows Live" clId="Web-{58FD8CC4-B1D4-454E-AC0A-C39A1946C27E}" dt="2021-09-18T10:19:38.752" v="74"/>
          <ac:spMkLst>
            <pc:docMk/>
            <pc:sldMk cId="2454818047" sldId="257"/>
            <ac:spMk id="11" creationId="{B2F64C47-BE0B-4DA4-A62F-C6922DD2082F}"/>
          </ac:spMkLst>
        </pc:spChg>
        <pc:spChg chg="add del">
          <ac:chgData name="Gaurav Sharma" userId="51f6700b2db4be3b" providerId="Windows Live" clId="Web-{58FD8CC4-B1D4-454E-AC0A-C39A1946C27E}" dt="2021-09-18T10:21:28.034" v="90"/>
          <ac:spMkLst>
            <pc:docMk/>
            <pc:sldMk cId="2454818047" sldId="257"/>
            <ac:spMk id="13" creationId="{CBD94887-6A10-4F62-8EE1-B2BCFA1F380F}"/>
          </ac:spMkLst>
        </pc:spChg>
        <pc:spChg chg="add del">
          <ac:chgData name="Gaurav Sharma" userId="51f6700b2db4be3b" providerId="Windows Live" clId="Web-{58FD8CC4-B1D4-454E-AC0A-C39A1946C27E}" dt="2021-09-18T10:19:38.689" v="73"/>
          <ac:spMkLst>
            <pc:docMk/>
            <pc:sldMk cId="2454818047" sldId="257"/>
            <ac:spMk id="18" creationId="{168A5C37-E0A9-462D-BC65-C14D9025FB87}"/>
          </ac:spMkLst>
        </pc:spChg>
        <pc:spChg chg="add">
          <ac:chgData name="Gaurav Sharma" userId="51f6700b2db4be3b" providerId="Windows Live" clId="Web-{58FD8CC4-B1D4-454E-AC0A-C39A1946C27E}" dt="2021-09-18T10:21:28.034" v="90"/>
          <ac:spMkLst>
            <pc:docMk/>
            <pc:sldMk cId="2454818047" sldId="257"/>
            <ac:spMk id="19" creationId="{75F65CD9-825D-44BD-8681-D42D260D4C63}"/>
          </ac:spMkLst>
        </pc:spChg>
        <pc:spChg chg="add">
          <ac:chgData name="Gaurav Sharma" userId="51f6700b2db4be3b" providerId="Windows Live" clId="Web-{58FD8CC4-B1D4-454E-AC0A-C39A1946C27E}" dt="2021-09-18T10:21:28.034" v="90"/>
          <ac:spMkLst>
            <pc:docMk/>
            <pc:sldMk cId="2454818047" sldId="257"/>
            <ac:spMk id="21" creationId="{B2F64C47-BE0B-4DA4-A62F-C6922DD2082F}"/>
          </ac:spMkLst>
        </pc:spChg>
        <pc:graphicFrameChg chg="add mod modGraphic">
          <ac:chgData name="Gaurav Sharma" userId="51f6700b2db4be3b" providerId="Windows Live" clId="Web-{58FD8CC4-B1D4-454E-AC0A-C39A1946C27E}" dt="2021-09-18T10:26:05.242" v="126" actId="20577"/>
          <ac:graphicFrameMkLst>
            <pc:docMk/>
            <pc:sldMk cId="2454818047" sldId="257"/>
            <ac:graphicFrameMk id="5" creationId="{EF181FD9-3DBF-4C46-AB5A-CA6321130B98}"/>
          </ac:graphicFrameMkLst>
        </pc:graphicFrameChg>
        <pc:picChg chg="add del">
          <ac:chgData name="Gaurav Sharma" userId="51f6700b2db4be3b" providerId="Windows Live" clId="Web-{58FD8CC4-B1D4-454E-AC0A-C39A1946C27E}" dt="2021-09-18T10:21:28.034" v="90"/>
          <ac:picMkLst>
            <pc:docMk/>
            <pc:sldMk cId="2454818047" sldId="257"/>
            <ac:picMk id="14" creationId="{A3D512BA-228A-4979-9312-ACD246E1099D}"/>
          </ac:picMkLst>
        </pc:picChg>
        <pc:picChg chg="add del">
          <ac:chgData name="Gaurav Sharma" userId="51f6700b2db4be3b" providerId="Windows Live" clId="Web-{58FD8CC4-B1D4-454E-AC0A-C39A1946C27E}" dt="2021-09-18T10:19:38.689" v="73"/>
          <ac:picMkLst>
            <pc:docMk/>
            <pc:sldMk cId="2454818047" sldId="257"/>
            <ac:picMk id="16" creationId="{C63E20F8-074D-4B3B-AE66-7BBD6F1CB724}"/>
          </ac:picMkLst>
        </pc:picChg>
      </pc:sldChg>
      <pc:sldChg chg="addSp delSp modSp mod setBg modClrScheme setClrOvrMap chgLayout">
        <pc:chgData name="Gaurav Sharma" userId="51f6700b2db4be3b" providerId="Windows Live" clId="Web-{58FD8CC4-B1D4-454E-AC0A-C39A1946C27E}" dt="2021-09-18T10:25:33.226" v="121" actId="20577"/>
        <pc:sldMkLst>
          <pc:docMk/>
          <pc:sldMk cId="1296719332" sldId="258"/>
        </pc:sldMkLst>
        <pc:spChg chg="mod ord">
          <ac:chgData name="Gaurav Sharma" userId="51f6700b2db4be3b" providerId="Windows Live" clId="Web-{58FD8CC4-B1D4-454E-AC0A-C39A1946C27E}" dt="2021-09-18T10:25:33.226" v="121" actId="20577"/>
          <ac:spMkLst>
            <pc:docMk/>
            <pc:sldMk cId="1296719332" sldId="258"/>
            <ac:spMk id="2" creationId="{88B2A196-40E3-43BC-B280-20C05EF41733}"/>
          </ac:spMkLst>
        </pc:spChg>
        <pc:spChg chg="mod ord">
          <ac:chgData name="Gaurav Sharma" userId="51f6700b2db4be3b" providerId="Windows Live" clId="Web-{58FD8CC4-B1D4-454E-AC0A-C39A1946C27E}" dt="2021-09-18T10:22:50.692" v="103" actId="1076"/>
          <ac:spMkLst>
            <pc:docMk/>
            <pc:sldMk cId="1296719332" sldId="258"/>
            <ac:spMk id="3" creationId="{55D58DEF-C217-414A-8367-881D91157B79}"/>
          </ac:spMkLst>
        </pc:spChg>
        <pc:spChg chg="add del">
          <ac:chgData name="Gaurav Sharma" userId="51f6700b2db4be3b" providerId="Windows Live" clId="Web-{58FD8CC4-B1D4-454E-AC0A-C39A1946C27E}" dt="2021-09-18T10:22:12.770" v="94"/>
          <ac:spMkLst>
            <pc:docMk/>
            <pc:sldMk cId="1296719332" sldId="258"/>
            <ac:spMk id="8" creationId="{54309F57-B331-41A7-9154-15EC2AF45A60}"/>
          </ac:spMkLst>
        </pc:spChg>
        <pc:spChg chg="add">
          <ac:chgData name="Gaurav Sharma" userId="51f6700b2db4be3b" providerId="Windows Live" clId="Web-{58FD8CC4-B1D4-454E-AC0A-C39A1946C27E}" dt="2021-09-18T10:22:12.770" v="94"/>
          <ac:spMkLst>
            <pc:docMk/>
            <pc:sldMk cId="1296719332" sldId="258"/>
            <ac:spMk id="13" creationId="{E1EB41F2-E181-4D4D-9131-A30F6B0AE596}"/>
          </ac:spMkLst>
        </pc:spChg>
        <pc:spChg chg="add">
          <ac:chgData name="Gaurav Sharma" userId="51f6700b2db4be3b" providerId="Windows Live" clId="Web-{58FD8CC4-B1D4-454E-AC0A-C39A1946C27E}" dt="2021-09-18T10:22:12.770" v="94"/>
          <ac:spMkLst>
            <pc:docMk/>
            <pc:sldMk cId="1296719332" sldId="258"/>
            <ac:spMk id="15" creationId="{3D63CC92-C517-4C71-9222-4579252CD62E}"/>
          </ac:spMkLst>
        </pc:spChg>
        <pc:picChg chg="add">
          <ac:chgData name="Gaurav Sharma" userId="51f6700b2db4be3b" providerId="Windows Live" clId="Web-{58FD8CC4-B1D4-454E-AC0A-C39A1946C27E}" dt="2021-09-18T10:22:12.770" v="94"/>
          <ac:picMkLst>
            <pc:docMk/>
            <pc:sldMk cId="1296719332" sldId="258"/>
            <ac:picMk id="17" creationId="{40A39FDC-39F4-4CB7-873B-8D786EC02516}"/>
          </ac:picMkLst>
        </pc:picChg>
      </pc:sldChg>
      <pc:sldChg chg="addSp delSp modSp mod setBg modClrScheme setClrOvrMap chgLayout">
        <pc:chgData name="Gaurav Sharma" userId="51f6700b2db4be3b" providerId="Windows Live" clId="Web-{58FD8CC4-B1D4-454E-AC0A-C39A1946C27E}" dt="2021-09-18T10:18:36.876" v="62"/>
        <pc:sldMkLst>
          <pc:docMk/>
          <pc:sldMk cId="165203313" sldId="259"/>
        </pc:sldMkLst>
        <pc:spChg chg="mod ord">
          <ac:chgData name="Gaurav Sharma" userId="51f6700b2db4be3b" providerId="Windows Live" clId="Web-{58FD8CC4-B1D4-454E-AC0A-C39A1946C27E}" dt="2021-09-18T10:18:36.876" v="62"/>
          <ac:spMkLst>
            <pc:docMk/>
            <pc:sldMk cId="165203313" sldId="259"/>
            <ac:spMk id="2" creationId="{573C9D52-16FF-4D65-9DA1-DE6FB5688239}"/>
          </ac:spMkLst>
        </pc:spChg>
        <pc:spChg chg="add del mod ord">
          <ac:chgData name="Gaurav Sharma" userId="51f6700b2db4be3b" providerId="Windows Live" clId="Web-{58FD8CC4-B1D4-454E-AC0A-C39A1946C27E}" dt="2021-09-18T10:18:36.876" v="62"/>
          <ac:spMkLst>
            <pc:docMk/>
            <pc:sldMk cId="165203313" sldId="259"/>
            <ac:spMk id="3" creationId="{3918C199-E4B3-4F1A-837E-4A3885DEC014}"/>
          </ac:spMkLst>
        </pc:spChg>
        <pc:spChg chg="add del">
          <ac:chgData name="Gaurav Sharma" userId="51f6700b2db4be3b" providerId="Windows Live" clId="Web-{58FD8CC4-B1D4-454E-AC0A-C39A1946C27E}" dt="2021-09-18T10:18:36.829" v="61"/>
          <ac:spMkLst>
            <pc:docMk/>
            <pc:sldMk cId="165203313" sldId="259"/>
            <ac:spMk id="6" creationId="{75F65CD9-825D-44BD-8681-D42D260D4C63}"/>
          </ac:spMkLst>
        </pc:spChg>
        <pc:spChg chg="add del">
          <ac:chgData name="Gaurav Sharma" userId="51f6700b2db4be3b" providerId="Windows Live" clId="Web-{58FD8CC4-B1D4-454E-AC0A-C39A1946C27E}" dt="2021-09-18T10:18:36.829" v="61"/>
          <ac:spMkLst>
            <pc:docMk/>
            <pc:sldMk cId="165203313" sldId="259"/>
            <ac:spMk id="7" creationId="{B2F64C47-BE0B-4DA4-A62F-C6922DD2082F}"/>
          </ac:spMkLst>
        </pc:spChg>
        <pc:spChg chg="add del">
          <ac:chgData name="Gaurav Sharma" userId="51f6700b2db4be3b" providerId="Windows Live" clId="Web-{58FD8CC4-B1D4-454E-AC0A-C39A1946C27E}" dt="2021-09-18T10:18:33.985" v="59"/>
          <ac:spMkLst>
            <pc:docMk/>
            <pc:sldMk cId="165203313" sldId="259"/>
            <ac:spMk id="9" creationId="{75F65CD9-825D-44BD-8681-D42D260D4C63}"/>
          </ac:spMkLst>
        </pc:spChg>
        <pc:spChg chg="add">
          <ac:chgData name="Gaurav Sharma" userId="51f6700b2db4be3b" providerId="Windows Live" clId="Web-{58FD8CC4-B1D4-454E-AC0A-C39A1946C27E}" dt="2021-09-18T10:18:36.876" v="62"/>
          <ac:spMkLst>
            <pc:docMk/>
            <pc:sldMk cId="165203313" sldId="259"/>
            <ac:spMk id="10" creationId="{75F65CD9-825D-44BD-8681-D42D260D4C63}"/>
          </ac:spMkLst>
        </pc:spChg>
        <pc:spChg chg="add del">
          <ac:chgData name="Gaurav Sharma" userId="51f6700b2db4be3b" providerId="Windows Live" clId="Web-{58FD8CC4-B1D4-454E-AC0A-C39A1946C27E}" dt="2021-09-18T10:18:33.985" v="59"/>
          <ac:spMkLst>
            <pc:docMk/>
            <pc:sldMk cId="165203313" sldId="259"/>
            <ac:spMk id="11" creationId="{B2F64C47-BE0B-4DA4-A62F-C6922DD2082F}"/>
          </ac:spMkLst>
        </pc:spChg>
        <pc:spChg chg="add">
          <ac:chgData name="Gaurav Sharma" userId="51f6700b2db4be3b" providerId="Windows Live" clId="Web-{58FD8CC4-B1D4-454E-AC0A-C39A1946C27E}" dt="2021-09-18T10:18:36.876" v="62"/>
          <ac:spMkLst>
            <pc:docMk/>
            <pc:sldMk cId="165203313" sldId="259"/>
            <ac:spMk id="12" creationId="{B2F64C47-BE0B-4DA4-A62F-C6922DD2082F}"/>
          </ac:spMkLst>
        </pc:spChg>
        <pc:graphicFrameChg chg="add del">
          <ac:chgData name="Gaurav Sharma" userId="51f6700b2db4be3b" providerId="Windows Live" clId="Web-{58FD8CC4-B1D4-454E-AC0A-C39A1946C27E}" dt="2021-09-18T10:18:33.985" v="59"/>
          <ac:graphicFrameMkLst>
            <pc:docMk/>
            <pc:sldMk cId="165203313" sldId="259"/>
            <ac:graphicFrameMk id="5" creationId="{A84150AD-2AF1-418E-BC2F-38AB34F2097B}"/>
          </ac:graphicFrameMkLst>
        </pc:graphicFrameChg>
        <pc:graphicFrameChg chg="add del">
          <ac:chgData name="Gaurav Sharma" userId="51f6700b2db4be3b" providerId="Windows Live" clId="Web-{58FD8CC4-B1D4-454E-AC0A-C39A1946C27E}" dt="2021-09-18T10:18:36.829" v="61"/>
          <ac:graphicFrameMkLst>
            <pc:docMk/>
            <pc:sldMk cId="165203313" sldId="259"/>
            <ac:graphicFrameMk id="8" creationId="{78EDF6DF-F514-4134-9723-B75C946B4580}"/>
          </ac:graphicFrameMkLst>
        </pc:graphicFrameChg>
        <pc:graphicFrameChg chg="add">
          <ac:chgData name="Gaurav Sharma" userId="51f6700b2db4be3b" providerId="Windows Live" clId="Web-{58FD8CC4-B1D4-454E-AC0A-C39A1946C27E}" dt="2021-09-18T10:18:36.876" v="62"/>
          <ac:graphicFrameMkLst>
            <pc:docMk/>
            <pc:sldMk cId="165203313" sldId="259"/>
            <ac:graphicFrameMk id="13" creationId="{A84150AD-2AF1-418E-BC2F-38AB34F2097B}"/>
          </ac:graphicFrameMkLst>
        </pc:graphicFrameChg>
      </pc:sldChg>
      <pc:sldChg chg="addSp delSp modSp mod setBg modClrScheme setClrOvrMap chgLayout">
        <pc:chgData name="Gaurav Sharma" userId="51f6700b2db4be3b" providerId="Windows Live" clId="Web-{58FD8CC4-B1D4-454E-AC0A-C39A1946C27E}" dt="2021-09-18T10:18:18.407" v="57"/>
        <pc:sldMkLst>
          <pc:docMk/>
          <pc:sldMk cId="353841224" sldId="260"/>
        </pc:sldMkLst>
        <pc:spChg chg="mod ord">
          <ac:chgData name="Gaurav Sharma" userId="51f6700b2db4be3b" providerId="Windows Live" clId="Web-{58FD8CC4-B1D4-454E-AC0A-C39A1946C27E}" dt="2021-09-18T10:18:18.407" v="57"/>
          <ac:spMkLst>
            <pc:docMk/>
            <pc:sldMk cId="353841224" sldId="260"/>
            <ac:spMk id="2" creationId="{8FC7F93A-3B76-4108-BC3A-4EDC2C566AA7}"/>
          </ac:spMkLst>
        </pc:spChg>
        <pc:spChg chg="add del mod ord">
          <ac:chgData name="Gaurav Sharma" userId="51f6700b2db4be3b" providerId="Windows Live" clId="Web-{58FD8CC4-B1D4-454E-AC0A-C39A1946C27E}" dt="2021-09-18T10:18:18.407" v="57"/>
          <ac:spMkLst>
            <pc:docMk/>
            <pc:sldMk cId="353841224" sldId="260"/>
            <ac:spMk id="3" creationId="{1670DEB2-BEC6-4CDA-ABB1-77606A0A1305}"/>
          </ac:spMkLst>
        </pc:spChg>
        <pc:spChg chg="add del">
          <ac:chgData name="Gaurav Sharma" userId="51f6700b2db4be3b" providerId="Windows Live" clId="Web-{58FD8CC4-B1D4-454E-AC0A-C39A1946C27E}" dt="2021-09-18T10:17:56.891" v="50"/>
          <ac:spMkLst>
            <pc:docMk/>
            <pc:sldMk cId="353841224" sldId="260"/>
            <ac:spMk id="6" creationId="{4117F0C1-BCBB-40C7-99D6-F703E7A4B5F3}"/>
          </ac:spMkLst>
        </pc:spChg>
        <pc:spChg chg="add del">
          <ac:chgData name="Gaurav Sharma" userId="51f6700b2db4be3b" providerId="Windows Live" clId="Web-{58FD8CC4-B1D4-454E-AC0A-C39A1946C27E}" dt="2021-09-18T10:17:56.891" v="50"/>
          <ac:spMkLst>
            <pc:docMk/>
            <pc:sldMk cId="353841224" sldId="260"/>
            <ac:spMk id="7" creationId="{D1A5D8BC-B41A-4E96-91C4-D60F5162257E}"/>
          </ac:spMkLst>
        </pc:spChg>
        <pc:spChg chg="add del">
          <ac:chgData name="Gaurav Sharma" userId="51f6700b2db4be3b" providerId="Windows Live" clId="Web-{58FD8CC4-B1D4-454E-AC0A-C39A1946C27E}" dt="2021-09-18T10:17:47.453" v="48"/>
          <ac:spMkLst>
            <pc:docMk/>
            <pc:sldMk cId="353841224" sldId="260"/>
            <ac:spMk id="9" creationId="{75F65CD9-825D-44BD-8681-D42D260D4C63}"/>
          </ac:spMkLst>
        </pc:spChg>
        <pc:spChg chg="add del">
          <ac:chgData name="Gaurav Sharma" userId="51f6700b2db4be3b" providerId="Windows Live" clId="Web-{58FD8CC4-B1D4-454E-AC0A-C39A1946C27E}" dt="2021-09-18T10:18:10.969" v="52"/>
          <ac:spMkLst>
            <pc:docMk/>
            <pc:sldMk cId="353841224" sldId="260"/>
            <ac:spMk id="10" creationId="{75F65CD9-825D-44BD-8681-D42D260D4C63}"/>
          </ac:spMkLst>
        </pc:spChg>
        <pc:spChg chg="add del">
          <ac:chgData name="Gaurav Sharma" userId="51f6700b2db4be3b" providerId="Windows Live" clId="Web-{58FD8CC4-B1D4-454E-AC0A-C39A1946C27E}" dt="2021-09-18T10:17:47.453" v="48"/>
          <ac:spMkLst>
            <pc:docMk/>
            <pc:sldMk cId="353841224" sldId="260"/>
            <ac:spMk id="11" creationId="{B2F64C47-BE0B-4DA4-A62F-C6922DD2082F}"/>
          </ac:spMkLst>
        </pc:spChg>
        <pc:spChg chg="add del">
          <ac:chgData name="Gaurav Sharma" userId="51f6700b2db4be3b" providerId="Windows Live" clId="Web-{58FD8CC4-B1D4-454E-AC0A-C39A1946C27E}" dt="2021-09-18T10:18:10.969" v="52"/>
          <ac:spMkLst>
            <pc:docMk/>
            <pc:sldMk cId="353841224" sldId="260"/>
            <ac:spMk id="12" creationId="{B2F64C47-BE0B-4DA4-A62F-C6922DD2082F}"/>
          </ac:spMkLst>
        </pc:spChg>
        <pc:spChg chg="add del">
          <ac:chgData name="Gaurav Sharma" userId="51f6700b2db4be3b" providerId="Windows Live" clId="Web-{58FD8CC4-B1D4-454E-AC0A-C39A1946C27E}" dt="2021-09-18T10:17:56.891" v="50"/>
          <ac:spMkLst>
            <pc:docMk/>
            <pc:sldMk cId="353841224" sldId="260"/>
            <ac:spMk id="15" creationId="{51287385-D3EA-47A8-A127-6061791ADBB6}"/>
          </ac:spMkLst>
        </pc:spChg>
        <pc:spChg chg="add del">
          <ac:chgData name="Gaurav Sharma" userId="51f6700b2db4be3b" providerId="Windows Live" clId="Web-{58FD8CC4-B1D4-454E-AC0A-C39A1946C27E}" dt="2021-09-18T10:18:18.344" v="56"/>
          <ac:spMkLst>
            <pc:docMk/>
            <pc:sldMk cId="353841224" sldId="260"/>
            <ac:spMk id="17" creationId="{4117F0C1-BCBB-40C7-99D6-F703E7A4B5F3}"/>
          </ac:spMkLst>
        </pc:spChg>
        <pc:spChg chg="add del">
          <ac:chgData name="Gaurav Sharma" userId="51f6700b2db4be3b" providerId="Windows Live" clId="Web-{58FD8CC4-B1D4-454E-AC0A-C39A1946C27E}" dt="2021-09-18T10:18:18.344" v="56"/>
          <ac:spMkLst>
            <pc:docMk/>
            <pc:sldMk cId="353841224" sldId="260"/>
            <ac:spMk id="18" creationId="{D1A5D8BC-B41A-4E96-91C4-D60F5162257E}"/>
          </ac:spMkLst>
        </pc:spChg>
        <pc:spChg chg="add del">
          <ac:chgData name="Gaurav Sharma" userId="51f6700b2db4be3b" providerId="Windows Live" clId="Web-{58FD8CC4-B1D4-454E-AC0A-C39A1946C27E}" dt="2021-09-18T10:18:18.344" v="56"/>
          <ac:spMkLst>
            <pc:docMk/>
            <pc:sldMk cId="353841224" sldId="260"/>
            <ac:spMk id="20" creationId="{51287385-D3EA-47A8-A127-6061791ADBB6}"/>
          </ac:spMkLst>
        </pc:spChg>
        <pc:spChg chg="add">
          <ac:chgData name="Gaurav Sharma" userId="51f6700b2db4be3b" providerId="Windows Live" clId="Web-{58FD8CC4-B1D4-454E-AC0A-C39A1946C27E}" dt="2021-09-18T10:18:18.407" v="57"/>
          <ac:spMkLst>
            <pc:docMk/>
            <pc:sldMk cId="353841224" sldId="260"/>
            <ac:spMk id="22" creationId="{75F65CD9-825D-44BD-8681-D42D260D4C63}"/>
          </ac:spMkLst>
        </pc:spChg>
        <pc:spChg chg="add">
          <ac:chgData name="Gaurav Sharma" userId="51f6700b2db4be3b" providerId="Windows Live" clId="Web-{58FD8CC4-B1D4-454E-AC0A-C39A1946C27E}" dt="2021-09-18T10:18:18.407" v="57"/>
          <ac:spMkLst>
            <pc:docMk/>
            <pc:sldMk cId="353841224" sldId="260"/>
            <ac:spMk id="23" creationId="{B2F64C47-BE0B-4DA4-A62F-C6922DD2082F}"/>
          </ac:spMkLst>
        </pc:spChg>
        <pc:graphicFrameChg chg="add del">
          <ac:chgData name="Gaurav Sharma" userId="51f6700b2db4be3b" providerId="Windows Live" clId="Web-{58FD8CC4-B1D4-454E-AC0A-C39A1946C27E}" dt="2021-09-18T10:17:47.453" v="48"/>
          <ac:graphicFrameMkLst>
            <pc:docMk/>
            <pc:sldMk cId="353841224" sldId="260"/>
            <ac:graphicFrameMk id="5" creationId="{BF38C761-6FC6-49A8-A131-8C4CEB400836}"/>
          </ac:graphicFrameMkLst>
        </pc:graphicFrameChg>
        <pc:graphicFrameChg chg="add del">
          <ac:chgData name="Gaurav Sharma" userId="51f6700b2db4be3b" providerId="Windows Live" clId="Web-{58FD8CC4-B1D4-454E-AC0A-C39A1946C27E}" dt="2021-09-18T10:17:56.891" v="50"/>
          <ac:graphicFrameMkLst>
            <pc:docMk/>
            <pc:sldMk cId="353841224" sldId="260"/>
            <ac:graphicFrameMk id="8" creationId="{0CE1C9B5-D8D3-4EEE-AA69-95C109A44F4E}"/>
          </ac:graphicFrameMkLst>
        </pc:graphicFrameChg>
        <pc:graphicFrameChg chg="add del">
          <ac:chgData name="Gaurav Sharma" userId="51f6700b2db4be3b" providerId="Windows Live" clId="Web-{58FD8CC4-B1D4-454E-AC0A-C39A1946C27E}" dt="2021-09-18T10:18:10.969" v="52"/>
          <ac:graphicFrameMkLst>
            <pc:docMk/>
            <pc:sldMk cId="353841224" sldId="260"/>
            <ac:graphicFrameMk id="14" creationId="{E0F1D220-2DEC-4EA4-9936-24F9689046FC}"/>
          </ac:graphicFrameMkLst>
        </pc:graphicFrameChg>
        <pc:graphicFrameChg chg="add del">
          <ac:chgData name="Gaurav Sharma" userId="51f6700b2db4be3b" providerId="Windows Live" clId="Web-{58FD8CC4-B1D4-454E-AC0A-C39A1946C27E}" dt="2021-09-18T10:18:13.844" v="54"/>
          <ac:graphicFrameMkLst>
            <pc:docMk/>
            <pc:sldMk cId="353841224" sldId="260"/>
            <ac:graphicFrameMk id="16" creationId="{24D2CE70-D7DA-4CDE-903A-0C0DBF5F05A1}"/>
          </ac:graphicFrameMkLst>
        </pc:graphicFrameChg>
        <pc:graphicFrameChg chg="add del">
          <ac:chgData name="Gaurav Sharma" userId="51f6700b2db4be3b" providerId="Windows Live" clId="Web-{58FD8CC4-B1D4-454E-AC0A-C39A1946C27E}" dt="2021-09-18T10:18:18.344" v="56"/>
          <ac:graphicFrameMkLst>
            <pc:docMk/>
            <pc:sldMk cId="353841224" sldId="260"/>
            <ac:graphicFrameMk id="21" creationId="{1B8C3ADE-8420-4FAF-A5EE-4B6461A86AC3}"/>
          </ac:graphicFrameMkLst>
        </pc:graphicFrameChg>
        <pc:graphicFrameChg chg="add">
          <ac:chgData name="Gaurav Sharma" userId="51f6700b2db4be3b" providerId="Windows Live" clId="Web-{58FD8CC4-B1D4-454E-AC0A-C39A1946C27E}" dt="2021-09-18T10:18:18.407" v="57"/>
          <ac:graphicFrameMkLst>
            <pc:docMk/>
            <pc:sldMk cId="353841224" sldId="260"/>
            <ac:graphicFrameMk id="24" creationId="{E0F1D220-2DEC-4EA4-9936-24F9689046FC}"/>
          </ac:graphicFrameMkLst>
        </pc:graphicFrameChg>
        <pc:picChg chg="add del">
          <ac:chgData name="Gaurav Sharma" userId="51f6700b2db4be3b" providerId="Windows Live" clId="Web-{58FD8CC4-B1D4-454E-AC0A-C39A1946C27E}" dt="2021-09-18T10:17:56.891" v="50"/>
          <ac:picMkLst>
            <pc:docMk/>
            <pc:sldMk cId="353841224" sldId="260"/>
            <ac:picMk id="13" creationId="{0D321D5F-FA18-4271-9EAA-0BEA14116BB5}"/>
          </ac:picMkLst>
        </pc:picChg>
        <pc:picChg chg="add del">
          <ac:chgData name="Gaurav Sharma" userId="51f6700b2db4be3b" providerId="Windows Live" clId="Web-{58FD8CC4-B1D4-454E-AC0A-C39A1946C27E}" dt="2021-09-18T10:18:18.344" v="56"/>
          <ac:picMkLst>
            <pc:docMk/>
            <pc:sldMk cId="353841224" sldId="260"/>
            <ac:picMk id="19" creationId="{0D321D5F-FA18-4271-9EAA-0BEA14116BB5}"/>
          </ac:picMkLst>
        </pc:picChg>
      </pc:sldChg>
      <pc:sldChg chg="addSp delSp modSp mod setBg modClrScheme addAnim delAnim chgLayout">
        <pc:chgData name="Gaurav Sharma" userId="51f6700b2db4be3b" providerId="Windows Live" clId="Web-{58FD8CC4-B1D4-454E-AC0A-C39A1946C27E}" dt="2021-09-18T10:24:18.053" v="119" actId="20577"/>
        <pc:sldMkLst>
          <pc:docMk/>
          <pc:sldMk cId="485277353" sldId="261"/>
        </pc:sldMkLst>
        <pc:spChg chg="mod ord">
          <ac:chgData name="Gaurav Sharma" userId="51f6700b2db4be3b" providerId="Windows Live" clId="Web-{58FD8CC4-B1D4-454E-AC0A-C39A1946C27E}" dt="2021-09-18T10:24:18.053" v="119" actId="20577"/>
          <ac:spMkLst>
            <pc:docMk/>
            <pc:sldMk cId="485277353" sldId="261"/>
            <ac:spMk id="2" creationId="{A8133EF7-E410-4A83-AD27-DAE81AAC314F}"/>
          </ac:spMkLst>
        </pc:spChg>
        <pc:spChg chg="mod ord">
          <ac:chgData name="Gaurav Sharma" userId="51f6700b2db4be3b" providerId="Windows Live" clId="Web-{58FD8CC4-B1D4-454E-AC0A-C39A1946C27E}" dt="2021-09-18T10:23:50.209" v="112"/>
          <ac:spMkLst>
            <pc:docMk/>
            <pc:sldMk cId="485277353" sldId="261"/>
            <ac:spMk id="3" creationId="{6459B057-7C39-45C5-A7D8-917F903672C7}"/>
          </ac:spMkLst>
        </pc:spChg>
        <pc:spChg chg="add del">
          <ac:chgData name="Gaurav Sharma" userId="51f6700b2db4be3b" providerId="Windows Live" clId="Web-{58FD8CC4-B1D4-454E-AC0A-C39A1946C27E}" dt="2021-09-18T10:23:42.255" v="107"/>
          <ac:spMkLst>
            <pc:docMk/>
            <pc:sldMk cId="485277353" sldId="261"/>
            <ac:spMk id="5" creationId="{50E53EDA-3B94-4F6B-9E86-D3BB9EBB9616}"/>
          </ac:spMkLst>
        </pc:spChg>
        <pc:spChg chg="add del">
          <ac:chgData name="Gaurav Sharma" userId="51f6700b2db4be3b" providerId="Windows Live" clId="Web-{58FD8CC4-B1D4-454E-AC0A-C39A1946C27E}" dt="2021-09-18T10:23:50.193" v="111"/>
          <ac:spMkLst>
            <pc:docMk/>
            <pc:sldMk cId="485277353" sldId="261"/>
            <ac:spMk id="9" creationId="{DF43132E-D4DF-4A83-9344-A782D0F5D9F6}"/>
          </ac:spMkLst>
        </pc:spChg>
        <pc:spChg chg="add del">
          <ac:chgData name="Gaurav Sharma" userId="51f6700b2db4be3b" providerId="Windows Live" clId="Web-{58FD8CC4-B1D4-454E-AC0A-C39A1946C27E}" dt="2021-09-18T10:23:38.255" v="105"/>
          <ac:spMkLst>
            <pc:docMk/>
            <pc:sldMk cId="485277353" sldId="261"/>
            <ac:spMk id="10" creationId="{C04F8797-ED77-4C70-AAEA-0DE48267C25C}"/>
          </ac:spMkLst>
        </pc:spChg>
        <pc:spChg chg="add del">
          <ac:chgData name="Gaurav Sharma" userId="51f6700b2db4be3b" providerId="Windows Live" clId="Web-{58FD8CC4-B1D4-454E-AC0A-C39A1946C27E}" dt="2021-09-18T10:23:38.255" v="105"/>
          <ac:spMkLst>
            <pc:docMk/>
            <pc:sldMk cId="485277353" sldId="261"/>
            <ac:spMk id="12" creationId="{CAD06229-FEB7-4CC9-8BE7-1A9457B9C601}"/>
          </ac:spMkLst>
        </pc:spChg>
        <pc:spChg chg="add">
          <ac:chgData name="Gaurav Sharma" userId="51f6700b2db4be3b" providerId="Windows Live" clId="Web-{58FD8CC4-B1D4-454E-AC0A-C39A1946C27E}" dt="2021-09-18T10:23:50.209" v="112"/>
          <ac:spMkLst>
            <pc:docMk/>
            <pc:sldMk cId="485277353" sldId="261"/>
            <ac:spMk id="13" creationId="{50E53EDA-3B94-4F6B-9E86-D3BB9EBB9616}"/>
          </ac:spMkLst>
        </pc:spChg>
        <pc:picChg chg="add del">
          <ac:chgData name="Gaurav Sharma" userId="51f6700b2db4be3b" providerId="Windows Live" clId="Web-{58FD8CC4-B1D4-454E-AC0A-C39A1946C27E}" dt="2021-09-18T10:23:50.193" v="111"/>
          <ac:picMkLst>
            <pc:docMk/>
            <pc:sldMk cId="485277353" sldId="261"/>
            <ac:picMk id="7" creationId="{18BD78ED-75E1-4879-B369-BC61F7C45E22}"/>
          </ac:picMkLst>
        </pc:picChg>
        <pc:picChg chg="add del">
          <ac:chgData name="Gaurav Sharma" userId="51f6700b2db4be3b" providerId="Windows Live" clId="Web-{58FD8CC4-B1D4-454E-AC0A-C39A1946C27E}" dt="2021-09-18T10:23:38.255" v="105"/>
          <ac:picMkLst>
            <pc:docMk/>
            <pc:sldMk cId="485277353" sldId="261"/>
            <ac:picMk id="8" creationId="{18BD78ED-75E1-4879-B369-BC61F7C45E22}"/>
          </ac:picMkLst>
        </pc:picChg>
        <pc:picChg chg="add del">
          <ac:chgData name="Gaurav Sharma" userId="51f6700b2db4be3b" providerId="Windows Live" clId="Web-{58FD8CC4-B1D4-454E-AC0A-C39A1946C27E}" dt="2021-09-18T10:23:38.255" v="105"/>
          <ac:picMkLst>
            <pc:docMk/>
            <pc:sldMk cId="485277353" sldId="261"/>
            <ac:picMk id="14" creationId="{42B44E02-2041-49BE-AF61-F91454DC3AA8}"/>
          </ac:picMkLst>
        </pc:picChg>
        <pc:picChg chg="add del">
          <ac:chgData name="Gaurav Sharma" userId="51f6700b2db4be3b" providerId="Windows Live" clId="Web-{58FD8CC4-B1D4-454E-AC0A-C39A1946C27E}" dt="2021-09-18T10:23:38.255" v="105"/>
          <ac:picMkLst>
            <pc:docMk/>
            <pc:sldMk cId="485277353" sldId="261"/>
            <ac:picMk id="16" creationId="{08625290-97B7-41E9-9685-D438F86FC9EA}"/>
          </ac:picMkLst>
        </pc:picChg>
        <pc:cxnChg chg="add del">
          <ac:chgData name="Gaurav Sharma" userId="51f6700b2db4be3b" providerId="Windows Live" clId="Web-{58FD8CC4-B1D4-454E-AC0A-C39A1946C27E}" dt="2021-09-18T10:23:42.255" v="107"/>
          <ac:cxnSpMkLst>
            <pc:docMk/>
            <pc:sldMk cId="485277353" sldId="261"/>
            <ac:cxnSpMk id="6" creationId="{30EFD79F-7790-479B-B7DB-BD0D8C101DDD}"/>
          </ac:cxnSpMkLst>
        </pc:cxnChg>
        <pc:cxnChg chg="add del">
          <ac:chgData name="Gaurav Sharma" userId="51f6700b2db4be3b" providerId="Windows Live" clId="Web-{58FD8CC4-B1D4-454E-AC0A-C39A1946C27E}" dt="2021-09-18T10:23:50.193" v="111"/>
          <ac:cxnSpMkLst>
            <pc:docMk/>
            <pc:sldMk cId="485277353" sldId="261"/>
            <ac:cxnSpMk id="11" creationId="{6AA24BC1-1577-4586-AD7A-417660E37253}"/>
          </ac:cxnSpMkLst>
        </pc:cxnChg>
        <pc:cxnChg chg="add">
          <ac:chgData name="Gaurav Sharma" userId="51f6700b2db4be3b" providerId="Windows Live" clId="Web-{58FD8CC4-B1D4-454E-AC0A-C39A1946C27E}" dt="2021-09-18T10:23:50.209" v="112"/>
          <ac:cxnSpMkLst>
            <pc:docMk/>
            <pc:sldMk cId="485277353" sldId="261"/>
            <ac:cxnSpMk id="15" creationId="{30EFD79F-7790-479B-B7DB-BD0D8C101DDD}"/>
          </ac:cxnSpMkLst>
        </pc:cxnChg>
      </pc:sldChg>
      <pc:sldMasterChg chg="del delSldLayout">
        <pc:chgData name="Gaurav Sharma" userId="51f6700b2db4be3b" providerId="Windows Live" clId="Web-{58FD8CC4-B1D4-454E-AC0A-C39A1946C27E}" dt="2021-09-18T10:13:04.933" v="0"/>
        <pc:sldMasterMkLst>
          <pc:docMk/>
          <pc:sldMasterMk cId="2460954070" sldId="2147483660"/>
        </pc:sldMasterMkLst>
        <pc:sldLayoutChg chg="del">
          <pc:chgData name="Gaurav Sharma" userId="51f6700b2db4be3b" providerId="Windows Live" clId="Web-{58FD8CC4-B1D4-454E-AC0A-C39A1946C27E}" dt="2021-09-18T10:13:04.93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urav Sharma" userId="51f6700b2db4be3b" providerId="Windows Live" clId="Web-{58FD8CC4-B1D4-454E-AC0A-C39A1946C27E}" dt="2021-09-18T10:13:04.93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urav Sharma" userId="51f6700b2db4be3b" providerId="Windows Live" clId="Web-{58FD8CC4-B1D4-454E-AC0A-C39A1946C27E}" dt="2021-09-18T10:13:04.93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urav Sharma" userId="51f6700b2db4be3b" providerId="Windows Live" clId="Web-{58FD8CC4-B1D4-454E-AC0A-C39A1946C27E}" dt="2021-09-18T10:13:04.93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urav Sharma" userId="51f6700b2db4be3b" providerId="Windows Live" clId="Web-{58FD8CC4-B1D4-454E-AC0A-C39A1946C27E}" dt="2021-09-18T10:13:04.93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urav Sharma" userId="51f6700b2db4be3b" providerId="Windows Live" clId="Web-{58FD8CC4-B1D4-454E-AC0A-C39A1946C27E}" dt="2021-09-18T10:13:04.93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urav Sharma" userId="51f6700b2db4be3b" providerId="Windows Live" clId="Web-{58FD8CC4-B1D4-454E-AC0A-C39A1946C27E}" dt="2021-09-18T10:13:04.93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urav Sharma" userId="51f6700b2db4be3b" providerId="Windows Live" clId="Web-{58FD8CC4-B1D4-454E-AC0A-C39A1946C27E}" dt="2021-09-18T10:13:04.93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urav Sharma" userId="51f6700b2db4be3b" providerId="Windows Live" clId="Web-{58FD8CC4-B1D4-454E-AC0A-C39A1946C27E}" dt="2021-09-18T10:13:04.93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urav Sharma" userId="51f6700b2db4be3b" providerId="Windows Live" clId="Web-{58FD8CC4-B1D4-454E-AC0A-C39A1946C27E}" dt="2021-09-18T10:13:04.93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urav Sharma" userId="51f6700b2db4be3b" providerId="Windows Live" clId="Web-{58FD8CC4-B1D4-454E-AC0A-C39A1946C27E}" dt="2021-09-18T10:13:04.93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Gaurav Sharma" userId="51f6700b2db4be3b" providerId="Windows Live" clId="Web-{58FD8CC4-B1D4-454E-AC0A-C39A1946C27E}" dt="2021-09-18T10:13:04.933" v="0"/>
        <pc:sldMasterMkLst>
          <pc:docMk/>
          <pc:sldMasterMk cId="2439008785" sldId="2147483672"/>
        </pc:sldMasterMkLst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3331440120" sldId="2147483673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1699601544" sldId="2147483674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1296376756" sldId="2147483675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290660329" sldId="2147483676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2661975297" sldId="2147483677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3259167125" sldId="2147483678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2590020772" sldId="2147483679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3339451352" sldId="2147483680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3942160199" sldId="2147483681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1001886241" sldId="2147483682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611624201" sldId="2147483683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605696738" sldId="2147483684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1231279685" sldId="2147483685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3064510483" sldId="2147483686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1784326616" sldId="2147483687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3184979793" sldId="2147483688"/>
          </pc:sldLayoutMkLst>
        </pc:sldLayoutChg>
        <pc:sldLayoutChg chg="add mod replId">
          <pc:chgData name="Gaurav Sharma" userId="51f6700b2db4be3b" providerId="Windows Live" clId="Web-{58FD8CC4-B1D4-454E-AC0A-C39A1946C27E}" dt="2021-09-18T10:13:04.933" v="0"/>
          <pc:sldLayoutMkLst>
            <pc:docMk/>
            <pc:sldMasterMk cId="2439008785" sldId="2147483672"/>
            <pc:sldLayoutMk cId="3744988904" sldId="2147483689"/>
          </pc:sldLayoutMkLst>
        </pc:sldLayoutChg>
      </pc:sldMasterChg>
    </pc:docChg>
  </pc:docChgLst>
  <pc:docChgLst>
    <pc:chgData name="Gaurav Sharma" userId="51f6700b2db4be3b" providerId="Windows Live" clId="Web-{645F1DD8-C155-459E-8677-45D20E71848B}"/>
    <pc:docChg chg="modSld">
      <pc:chgData name="Gaurav Sharma" userId="51f6700b2db4be3b" providerId="Windows Live" clId="Web-{645F1DD8-C155-459E-8677-45D20E71848B}" dt="2021-09-18T11:14:34.630" v="3" actId="20577"/>
      <pc:docMkLst>
        <pc:docMk/>
      </pc:docMkLst>
      <pc:sldChg chg="modSp">
        <pc:chgData name="Gaurav Sharma" userId="51f6700b2db4be3b" providerId="Windows Live" clId="Web-{645F1DD8-C155-459E-8677-45D20E71848B}" dt="2021-09-18T11:14:34.630" v="3" actId="20577"/>
        <pc:sldMkLst>
          <pc:docMk/>
          <pc:sldMk cId="485277353" sldId="261"/>
        </pc:sldMkLst>
        <pc:spChg chg="mod">
          <ac:chgData name="Gaurav Sharma" userId="51f6700b2db4be3b" providerId="Windows Live" clId="Web-{645F1DD8-C155-459E-8677-45D20E71848B}" dt="2021-09-18T11:14:34.630" v="3" actId="20577"/>
          <ac:spMkLst>
            <pc:docMk/>
            <pc:sldMk cId="485277353" sldId="261"/>
            <ac:spMk id="3" creationId="{6459B057-7C39-45C5-A7D8-917F903672C7}"/>
          </ac:spMkLst>
        </pc:spChg>
      </pc:sldChg>
    </pc:docChg>
  </pc:docChgLst>
  <pc:docChgLst>
    <pc:chgData name="D Ajay Kumar" userId="d997a476cd1ec61e" providerId="Windows Live" clId="Web-{514820C3-97E6-42A4-BE31-5D1444FBB4F9}"/>
    <pc:docChg chg="modSld">
      <pc:chgData name="D Ajay Kumar" userId="d997a476cd1ec61e" providerId="Windows Live" clId="Web-{514820C3-97E6-42A4-BE31-5D1444FBB4F9}" dt="2021-09-18T17:21:02.876" v="67" actId="20577"/>
      <pc:docMkLst>
        <pc:docMk/>
      </pc:docMkLst>
      <pc:sldChg chg="modSp">
        <pc:chgData name="D Ajay Kumar" userId="d997a476cd1ec61e" providerId="Windows Live" clId="Web-{514820C3-97E6-42A4-BE31-5D1444FBB4F9}" dt="2021-09-18T17:19:28.499" v="64" actId="20577"/>
        <pc:sldMkLst>
          <pc:docMk/>
          <pc:sldMk cId="165203313" sldId="259"/>
        </pc:sldMkLst>
        <pc:graphicFrameChg chg="modGraphic">
          <ac:chgData name="D Ajay Kumar" userId="d997a476cd1ec61e" providerId="Windows Live" clId="Web-{514820C3-97E6-42A4-BE31-5D1444FBB4F9}" dt="2021-09-18T17:19:28.499" v="64" actId="20577"/>
          <ac:graphicFrameMkLst>
            <pc:docMk/>
            <pc:sldMk cId="165203313" sldId="259"/>
            <ac:graphicFrameMk id="13" creationId="{A84150AD-2AF1-418E-BC2F-38AB34F2097B}"/>
          </ac:graphicFrameMkLst>
        </pc:graphicFrameChg>
      </pc:sldChg>
      <pc:sldChg chg="addSp modSp">
        <pc:chgData name="D Ajay Kumar" userId="d997a476cd1ec61e" providerId="Windows Live" clId="Web-{514820C3-97E6-42A4-BE31-5D1444FBB4F9}" dt="2021-09-18T17:19:11.389" v="62" actId="20577"/>
        <pc:sldMkLst>
          <pc:docMk/>
          <pc:sldMk cId="353841224" sldId="260"/>
        </pc:sldMkLst>
        <pc:spChg chg="mod">
          <ac:chgData name="D Ajay Kumar" userId="d997a476cd1ec61e" providerId="Windows Live" clId="Web-{514820C3-97E6-42A4-BE31-5D1444FBB4F9}" dt="2021-09-18T16:21:04.995" v="13" actId="1076"/>
          <ac:spMkLst>
            <pc:docMk/>
            <pc:sldMk cId="353841224" sldId="260"/>
            <ac:spMk id="2" creationId="{8FC7F93A-3B76-4108-BC3A-4EDC2C566AA7}"/>
          </ac:spMkLst>
        </pc:spChg>
        <pc:spChg chg="add">
          <ac:chgData name="D Ajay Kumar" userId="d997a476cd1ec61e" providerId="Windows Live" clId="Web-{514820C3-97E6-42A4-BE31-5D1444FBB4F9}" dt="2021-09-18T16:30:34.318" v="14"/>
          <ac:spMkLst>
            <pc:docMk/>
            <pc:sldMk cId="353841224" sldId="260"/>
            <ac:spMk id="8" creationId="{591C8E2C-574C-40EE-B308-64E3DA24C8BA}"/>
          </ac:spMkLst>
        </pc:spChg>
        <pc:spChg chg="add mod">
          <ac:chgData name="D Ajay Kumar" userId="d997a476cd1ec61e" providerId="Windows Live" clId="Web-{514820C3-97E6-42A4-BE31-5D1444FBB4F9}" dt="2021-09-18T17:16:26.246" v="45" actId="20577"/>
          <ac:spMkLst>
            <pc:docMk/>
            <pc:sldMk cId="353841224" sldId="260"/>
            <ac:spMk id="92" creationId="{AD1EEABE-09F5-4AD4-AB5B-7E9598DBFFC2}"/>
          </ac:spMkLst>
        </pc:spChg>
        <pc:graphicFrameChg chg="modGraphic">
          <ac:chgData name="D Ajay Kumar" userId="d997a476cd1ec61e" providerId="Windows Live" clId="Web-{514820C3-97E6-42A4-BE31-5D1444FBB4F9}" dt="2021-09-18T17:19:11.389" v="62" actId="20577"/>
          <ac:graphicFrameMkLst>
            <pc:docMk/>
            <pc:sldMk cId="353841224" sldId="260"/>
            <ac:graphicFrameMk id="24" creationId="{E0F1D220-2DEC-4EA4-9936-24F9689046FC}"/>
          </ac:graphicFrameMkLst>
        </pc:graphicFrameChg>
      </pc:sldChg>
      <pc:sldChg chg="modSp">
        <pc:chgData name="D Ajay Kumar" userId="d997a476cd1ec61e" providerId="Windows Live" clId="Web-{514820C3-97E6-42A4-BE31-5D1444FBB4F9}" dt="2021-09-18T17:21:02.876" v="67" actId="20577"/>
        <pc:sldMkLst>
          <pc:docMk/>
          <pc:sldMk cId="1396812085" sldId="262"/>
        </pc:sldMkLst>
        <pc:spChg chg="mod">
          <ac:chgData name="D Ajay Kumar" userId="d997a476cd1ec61e" providerId="Windows Live" clId="Web-{514820C3-97E6-42A4-BE31-5D1444FBB4F9}" dt="2021-09-18T17:21:02.876" v="67" actId="20577"/>
          <ac:spMkLst>
            <pc:docMk/>
            <pc:sldMk cId="1396812085" sldId="262"/>
            <ac:spMk id="2" creationId="{67AD8C0E-3DA4-4849-9179-0F6DE78EFBC1}"/>
          </ac:spMkLst>
        </pc:spChg>
      </pc:sldChg>
    </pc:docChg>
  </pc:docChgLst>
  <pc:docChgLst>
    <pc:chgData name="Gaurav Sharma" userId="51f6700b2db4be3b" providerId="Windows Live" clId="Web-{F4A8DBF8-D980-44B0-A64F-7DF42FCD5B5F}"/>
    <pc:docChg chg="modSld">
      <pc:chgData name="Gaurav Sharma" userId="51f6700b2db4be3b" providerId="Windows Live" clId="Web-{F4A8DBF8-D980-44B0-A64F-7DF42FCD5B5F}" dt="2021-09-18T06:58:24.577" v="154" actId="20577"/>
      <pc:docMkLst>
        <pc:docMk/>
      </pc:docMkLst>
      <pc:sldChg chg="modSp">
        <pc:chgData name="Gaurav Sharma" userId="51f6700b2db4be3b" providerId="Windows Live" clId="Web-{F4A8DBF8-D980-44B0-A64F-7DF42FCD5B5F}" dt="2021-09-18T06:53:01.961" v="83" actId="20577"/>
        <pc:sldMkLst>
          <pc:docMk/>
          <pc:sldMk cId="2454818047" sldId="257"/>
        </pc:sldMkLst>
        <pc:spChg chg="mod">
          <ac:chgData name="Gaurav Sharma" userId="51f6700b2db4be3b" providerId="Windows Live" clId="Web-{F4A8DBF8-D980-44B0-A64F-7DF42FCD5B5F}" dt="2021-09-18T06:53:01.961" v="83" actId="20577"/>
          <ac:spMkLst>
            <pc:docMk/>
            <pc:sldMk cId="2454818047" sldId="257"/>
            <ac:spMk id="3" creationId="{AD155561-159A-4D8E-86AB-508586402D4B}"/>
          </ac:spMkLst>
        </pc:spChg>
      </pc:sldChg>
      <pc:sldChg chg="modSp">
        <pc:chgData name="Gaurav Sharma" userId="51f6700b2db4be3b" providerId="Windows Live" clId="Web-{F4A8DBF8-D980-44B0-A64F-7DF42FCD5B5F}" dt="2021-09-18T06:50:33.396" v="61" actId="20577"/>
        <pc:sldMkLst>
          <pc:docMk/>
          <pc:sldMk cId="1296719332" sldId="258"/>
        </pc:sldMkLst>
        <pc:spChg chg="mod">
          <ac:chgData name="Gaurav Sharma" userId="51f6700b2db4be3b" providerId="Windows Live" clId="Web-{F4A8DBF8-D980-44B0-A64F-7DF42FCD5B5F}" dt="2021-09-18T06:50:33.396" v="61" actId="20577"/>
          <ac:spMkLst>
            <pc:docMk/>
            <pc:sldMk cId="1296719332" sldId="258"/>
            <ac:spMk id="3" creationId="{55D58DEF-C217-414A-8367-881D91157B79}"/>
          </ac:spMkLst>
        </pc:spChg>
      </pc:sldChg>
      <pc:sldChg chg="modSp">
        <pc:chgData name="Gaurav Sharma" userId="51f6700b2db4be3b" providerId="Windows Live" clId="Web-{F4A8DBF8-D980-44B0-A64F-7DF42FCD5B5F}" dt="2021-09-18T06:58:24.577" v="154" actId="20577"/>
        <pc:sldMkLst>
          <pc:docMk/>
          <pc:sldMk cId="165203313" sldId="259"/>
        </pc:sldMkLst>
        <pc:spChg chg="mod">
          <ac:chgData name="Gaurav Sharma" userId="51f6700b2db4be3b" providerId="Windows Live" clId="Web-{F4A8DBF8-D980-44B0-A64F-7DF42FCD5B5F}" dt="2021-09-18T06:54:51.698" v="145" actId="20577"/>
          <ac:spMkLst>
            <pc:docMk/>
            <pc:sldMk cId="165203313" sldId="259"/>
            <ac:spMk id="2" creationId="{573C9D52-16FF-4D65-9DA1-DE6FB5688239}"/>
          </ac:spMkLst>
        </pc:spChg>
        <pc:spChg chg="mod">
          <ac:chgData name="Gaurav Sharma" userId="51f6700b2db4be3b" providerId="Windows Live" clId="Web-{F4A8DBF8-D980-44B0-A64F-7DF42FCD5B5F}" dt="2021-09-18T06:58:24.577" v="154" actId="20577"/>
          <ac:spMkLst>
            <pc:docMk/>
            <pc:sldMk cId="165203313" sldId="259"/>
            <ac:spMk id="3" creationId="{3918C199-E4B3-4F1A-837E-4A3885DEC014}"/>
          </ac:spMkLst>
        </pc:spChg>
      </pc:sldChg>
      <pc:sldChg chg="modSp">
        <pc:chgData name="Gaurav Sharma" userId="51f6700b2db4be3b" providerId="Windows Live" clId="Web-{F4A8DBF8-D980-44B0-A64F-7DF42FCD5B5F}" dt="2021-09-18T06:54:44.385" v="144" actId="20577"/>
        <pc:sldMkLst>
          <pc:docMk/>
          <pc:sldMk cId="353841224" sldId="260"/>
        </pc:sldMkLst>
        <pc:spChg chg="mod">
          <ac:chgData name="Gaurav Sharma" userId="51f6700b2db4be3b" providerId="Windows Live" clId="Web-{F4A8DBF8-D980-44B0-A64F-7DF42FCD5B5F}" dt="2021-09-18T06:54:44.385" v="144" actId="20577"/>
          <ac:spMkLst>
            <pc:docMk/>
            <pc:sldMk cId="353841224" sldId="260"/>
            <ac:spMk id="2" creationId="{8FC7F93A-3B76-4108-BC3A-4EDC2C566AA7}"/>
          </ac:spMkLst>
        </pc:spChg>
        <pc:spChg chg="mod">
          <ac:chgData name="Gaurav Sharma" userId="51f6700b2db4be3b" providerId="Windows Live" clId="Web-{F4A8DBF8-D980-44B0-A64F-7DF42FCD5B5F}" dt="2021-09-18T06:54:41.963" v="143" actId="20577"/>
          <ac:spMkLst>
            <pc:docMk/>
            <pc:sldMk cId="353841224" sldId="260"/>
            <ac:spMk id="3" creationId="{1670DEB2-BEC6-4CDA-ABB1-77606A0A1305}"/>
          </ac:spMkLst>
        </pc:spChg>
      </pc:sldChg>
      <pc:sldChg chg="modSp">
        <pc:chgData name="Gaurav Sharma" userId="51f6700b2db4be3b" providerId="Windows Live" clId="Web-{F4A8DBF8-D980-44B0-A64F-7DF42FCD5B5F}" dt="2021-09-18T06:54:56.401" v="146" actId="20577"/>
        <pc:sldMkLst>
          <pc:docMk/>
          <pc:sldMk cId="485277353" sldId="261"/>
        </pc:sldMkLst>
        <pc:spChg chg="mod">
          <ac:chgData name="Gaurav Sharma" userId="51f6700b2db4be3b" providerId="Windows Live" clId="Web-{F4A8DBF8-D980-44B0-A64F-7DF42FCD5B5F}" dt="2021-09-18T06:54:56.401" v="146" actId="20577"/>
          <ac:spMkLst>
            <pc:docMk/>
            <pc:sldMk cId="485277353" sldId="261"/>
            <ac:spMk id="2" creationId="{A8133EF7-E410-4A83-AD27-DAE81AAC314F}"/>
          </ac:spMkLst>
        </pc:spChg>
      </pc:sldChg>
    </pc:docChg>
  </pc:docChgLst>
  <pc:docChgLst>
    <pc:chgData name="Gaurav Sharma" userId="51f6700b2db4be3b" providerId="Windows Live" clId="Web-{B9AED1BF-364D-4703-9F52-807B705DA480}"/>
    <pc:docChg chg="addSld modSld">
      <pc:chgData name="Gaurav Sharma" userId="51f6700b2db4be3b" providerId="Windows Live" clId="Web-{B9AED1BF-364D-4703-9F52-807B705DA480}" dt="2021-09-15T06:41:23.231" v="217" actId="1076"/>
      <pc:docMkLst>
        <pc:docMk/>
      </pc:docMkLst>
      <pc:sldChg chg="addSp delSp modSp mod setBg addAnim">
        <pc:chgData name="Gaurav Sharma" userId="51f6700b2db4be3b" providerId="Windows Live" clId="Web-{B9AED1BF-364D-4703-9F52-807B705DA480}" dt="2021-09-15T06:21:23.512" v="195" actId="20577"/>
        <pc:sldMkLst>
          <pc:docMk/>
          <pc:sldMk cId="109857222" sldId="256"/>
        </pc:sldMkLst>
        <pc:spChg chg="mod">
          <ac:chgData name="Gaurav Sharma" userId="51f6700b2db4be3b" providerId="Windows Live" clId="Web-{B9AED1BF-364D-4703-9F52-807B705DA480}" dt="2021-09-15T06:21:23.512" v="195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aurav Sharma" userId="51f6700b2db4be3b" providerId="Windows Live" clId="Web-{B9AED1BF-364D-4703-9F52-807B705DA480}" dt="2021-09-15T05:55:16.451" v="4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aurav Sharma" userId="51f6700b2db4be3b" providerId="Windows Live" clId="Web-{B9AED1BF-364D-4703-9F52-807B705DA480}" dt="2021-09-15T05:56:02.514" v="47"/>
          <ac:spMkLst>
            <pc:docMk/>
            <pc:sldMk cId="109857222" sldId="256"/>
            <ac:spMk id="9" creationId="{362D44EE-C852-4460-B8B5-C4F2BC20510C}"/>
          </ac:spMkLst>
        </pc:spChg>
        <pc:spChg chg="add">
          <ac:chgData name="Gaurav Sharma" userId="51f6700b2db4be3b" providerId="Windows Live" clId="Web-{B9AED1BF-364D-4703-9F52-807B705DA480}" dt="2021-09-15T05:56:02.514" v="47"/>
          <ac:spMkLst>
            <pc:docMk/>
            <pc:sldMk cId="109857222" sldId="256"/>
            <ac:spMk id="11" creationId="{658970D8-8D1D-4B5C-894B-E871CC86543D}"/>
          </ac:spMkLst>
        </pc:spChg>
        <pc:spChg chg="add">
          <ac:chgData name="Gaurav Sharma" userId="51f6700b2db4be3b" providerId="Windows Live" clId="Web-{B9AED1BF-364D-4703-9F52-807B705DA480}" dt="2021-09-15T05:56:02.514" v="47"/>
          <ac:spMkLst>
            <pc:docMk/>
            <pc:sldMk cId="109857222" sldId="256"/>
            <ac:spMk id="13" creationId="{F227E5B6-9132-43CA-B503-37A18562ADF2}"/>
          </ac:spMkLst>
        </pc:spChg>
        <pc:spChg chg="add">
          <ac:chgData name="Gaurav Sharma" userId="51f6700b2db4be3b" providerId="Windows Live" clId="Web-{B9AED1BF-364D-4703-9F52-807B705DA480}" dt="2021-09-15T05:56:02.514" v="47"/>
          <ac:spMkLst>
            <pc:docMk/>
            <pc:sldMk cId="109857222" sldId="256"/>
            <ac:spMk id="15" creationId="{03C2051E-A88D-48E5-BACF-AAED17892722}"/>
          </ac:spMkLst>
        </pc:spChg>
        <pc:spChg chg="add">
          <ac:chgData name="Gaurav Sharma" userId="51f6700b2db4be3b" providerId="Windows Live" clId="Web-{B9AED1BF-364D-4703-9F52-807B705DA480}" dt="2021-09-15T05:56:02.514" v="47"/>
          <ac:spMkLst>
            <pc:docMk/>
            <pc:sldMk cId="109857222" sldId="256"/>
            <ac:spMk id="17" creationId="{7821A508-2985-4905-874A-527429BAABFA}"/>
          </ac:spMkLst>
        </pc:spChg>
        <pc:spChg chg="add">
          <ac:chgData name="Gaurav Sharma" userId="51f6700b2db4be3b" providerId="Windows Live" clId="Web-{B9AED1BF-364D-4703-9F52-807B705DA480}" dt="2021-09-15T05:56:02.514" v="47"/>
          <ac:spMkLst>
            <pc:docMk/>
            <pc:sldMk cId="109857222" sldId="256"/>
            <ac:spMk id="19" creationId="{D2929CB1-0E3C-4B2D-ADC5-0154FB33BA44}"/>
          </ac:spMkLst>
        </pc:spChg>
        <pc:spChg chg="add">
          <ac:chgData name="Gaurav Sharma" userId="51f6700b2db4be3b" providerId="Windows Live" clId="Web-{B9AED1BF-364D-4703-9F52-807B705DA480}" dt="2021-09-15T05:56:02.514" v="47"/>
          <ac:spMkLst>
            <pc:docMk/>
            <pc:sldMk cId="109857222" sldId="256"/>
            <ac:spMk id="21" creationId="{5F2F0C84-BE8C-4DC2-A6D3-30349A801D5C}"/>
          </ac:spMkLst>
        </pc:spChg>
        <pc:picChg chg="add mod">
          <ac:chgData name="Gaurav Sharma" userId="51f6700b2db4be3b" providerId="Windows Live" clId="Web-{B9AED1BF-364D-4703-9F52-807B705DA480}" dt="2021-09-15T05:56:22.452" v="52" actId="1076"/>
          <ac:picMkLst>
            <pc:docMk/>
            <pc:sldMk cId="109857222" sldId="256"/>
            <ac:picMk id="4" creationId="{E69BB7DA-5CA3-4962-8904-F2557FF3EED4}"/>
          </ac:picMkLst>
        </pc:picChg>
      </pc:sldChg>
      <pc:sldChg chg="modSp new">
        <pc:chgData name="Gaurav Sharma" userId="51f6700b2db4be3b" providerId="Windows Live" clId="Web-{B9AED1BF-364D-4703-9F52-807B705DA480}" dt="2021-09-15T06:41:23.231" v="217" actId="1076"/>
        <pc:sldMkLst>
          <pc:docMk/>
          <pc:sldMk cId="2454818047" sldId="257"/>
        </pc:sldMkLst>
        <pc:spChg chg="mod">
          <ac:chgData name="Gaurav Sharma" userId="51f6700b2db4be3b" providerId="Windows Live" clId="Web-{B9AED1BF-364D-4703-9F52-807B705DA480}" dt="2021-09-15T06:21:18.700" v="194" actId="20577"/>
          <ac:spMkLst>
            <pc:docMk/>
            <pc:sldMk cId="2454818047" sldId="257"/>
            <ac:spMk id="2" creationId="{AFA46769-AAC1-4E2A-826D-B7D74BCAE6E1}"/>
          </ac:spMkLst>
        </pc:spChg>
        <pc:spChg chg="mod">
          <ac:chgData name="Gaurav Sharma" userId="51f6700b2db4be3b" providerId="Windows Live" clId="Web-{B9AED1BF-364D-4703-9F52-807B705DA480}" dt="2021-09-15T06:41:23.231" v="217" actId="1076"/>
          <ac:spMkLst>
            <pc:docMk/>
            <pc:sldMk cId="2454818047" sldId="257"/>
            <ac:spMk id="3" creationId="{AD155561-159A-4D8E-86AB-508586402D4B}"/>
          </ac:spMkLst>
        </pc:spChg>
      </pc:sldChg>
      <pc:sldChg chg="modSp new">
        <pc:chgData name="Gaurav Sharma" userId="51f6700b2db4be3b" providerId="Windows Live" clId="Web-{B9AED1BF-364D-4703-9F52-807B705DA480}" dt="2021-09-15T06:21:12.668" v="193" actId="20577"/>
        <pc:sldMkLst>
          <pc:docMk/>
          <pc:sldMk cId="1296719332" sldId="258"/>
        </pc:sldMkLst>
        <pc:spChg chg="mod">
          <ac:chgData name="Gaurav Sharma" userId="51f6700b2db4be3b" providerId="Windows Live" clId="Web-{B9AED1BF-364D-4703-9F52-807B705DA480}" dt="2021-09-15T06:21:12.668" v="193" actId="20577"/>
          <ac:spMkLst>
            <pc:docMk/>
            <pc:sldMk cId="1296719332" sldId="258"/>
            <ac:spMk id="2" creationId="{88B2A196-40E3-43BC-B280-20C05EF41733}"/>
          </ac:spMkLst>
        </pc:spChg>
        <pc:spChg chg="mod">
          <ac:chgData name="Gaurav Sharma" userId="51f6700b2db4be3b" providerId="Windows Live" clId="Web-{B9AED1BF-364D-4703-9F52-807B705DA480}" dt="2021-09-15T06:21:06.934" v="192" actId="20577"/>
          <ac:spMkLst>
            <pc:docMk/>
            <pc:sldMk cId="1296719332" sldId="258"/>
            <ac:spMk id="3" creationId="{55D58DEF-C217-414A-8367-881D91157B79}"/>
          </ac:spMkLst>
        </pc:spChg>
      </pc:sldChg>
    </pc:docChg>
  </pc:docChgLst>
  <pc:docChgLst>
    <pc:chgData name="Guest User" providerId="Windows Live" clId="Web-{F9C16EC5-58E0-4F35-AFAA-3FEC91BE1708}"/>
    <pc:docChg chg="modSld">
      <pc:chgData name="Guest User" userId="" providerId="Windows Live" clId="Web-{F9C16EC5-58E0-4F35-AFAA-3FEC91BE1708}" dt="2021-09-18T11:11:35.250" v="1" actId="20577"/>
      <pc:docMkLst>
        <pc:docMk/>
      </pc:docMkLst>
      <pc:sldChg chg="modSp">
        <pc:chgData name="Guest User" userId="" providerId="Windows Live" clId="Web-{F9C16EC5-58E0-4F35-AFAA-3FEC91BE1708}" dt="2021-09-18T11:11:35.250" v="1" actId="20577"/>
        <pc:sldMkLst>
          <pc:docMk/>
          <pc:sldMk cId="2454818047" sldId="257"/>
        </pc:sldMkLst>
        <pc:graphicFrameChg chg="modGraphic">
          <ac:chgData name="Guest User" userId="" providerId="Windows Live" clId="Web-{F9C16EC5-58E0-4F35-AFAA-3FEC91BE1708}" dt="2021-09-18T11:11:35.250" v="1" actId="20577"/>
          <ac:graphicFrameMkLst>
            <pc:docMk/>
            <pc:sldMk cId="2454818047" sldId="257"/>
            <ac:graphicFrameMk id="5" creationId="{EF181FD9-3DBF-4C46-AB5A-CA6321130B98}"/>
          </ac:graphicFrameMkLst>
        </pc:graphicFrameChg>
      </pc:sldChg>
    </pc:docChg>
  </pc:docChgLst>
  <pc:docChgLst>
    <pc:chgData name="Guest User" providerId="Windows Live" clId="Web-{9428F786-6757-4F9D-AB6F-AB311129EBFB}"/>
    <pc:docChg chg="modSld">
      <pc:chgData name="Guest User" userId="" providerId="Windows Live" clId="Web-{9428F786-6757-4F9D-AB6F-AB311129EBFB}" dt="2021-09-19T06:01:59.268" v="605" actId="1076"/>
      <pc:docMkLst>
        <pc:docMk/>
      </pc:docMkLst>
      <pc:sldChg chg="modSp">
        <pc:chgData name="Guest User" userId="" providerId="Windows Live" clId="Web-{9428F786-6757-4F9D-AB6F-AB311129EBFB}" dt="2021-09-19T04:36:30.504" v="303" actId="1076"/>
        <pc:sldMkLst>
          <pc:docMk/>
          <pc:sldMk cId="109857222" sldId="256"/>
        </pc:sldMkLst>
        <pc:spChg chg="mod">
          <ac:chgData name="Guest User" userId="" providerId="Windows Live" clId="Web-{9428F786-6757-4F9D-AB6F-AB311129EBFB}" dt="2021-09-19T04:36:30.504" v="303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Guest User" userId="" providerId="Windows Live" clId="Web-{9428F786-6757-4F9D-AB6F-AB311129EBFB}" dt="2021-09-19T05:38:31.937" v="603" actId="1076"/>
        <pc:sldMkLst>
          <pc:docMk/>
          <pc:sldMk cId="1296719332" sldId="258"/>
        </pc:sldMkLst>
        <pc:spChg chg="del">
          <ac:chgData name="Guest User" userId="" providerId="Windows Live" clId="Web-{9428F786-6757-4F9D-AB6F-AB311129EBFB}" dt="2021-09-19T05:06:43.297" v="333"/>
          <ac:spMkLst>
            <pc:docMk/>
            <pc:sldMk cId="1296719332" sldId="258"/>
            <ac:spMk id="2" creationId="{88B2A196-40E3-43BC-B280-20C05EF41733}"/>
          </ac:spMkLst>
        </pc:spChg>
        <pc:spChg chg="mod">
          <ac:chgData name="Guest User" userId="" providerId="Windows Live" clId="Web-{9428F786-6757-4F9D-AB6F-AB311129EBFB}" dt="2021-09-19T05:38:31.937" v="603" actId="1076"/>
          <ac:spMkLst>
            <pc:docMk/>
            <pc:sldMk cId="1296719332" sldId="258"/>
            <ac:spMk id="3" creationId="{55D58DEF-C217-414A-8367-881D91157B79}"/>
          </ac:spMkLst>
        </pc:spChg>
        <pc:spChg chg="add del">
          <ac:chgData name="Guest User" userId="" providerId="Windows Live" clId="Web-{9428F786-6757-4F9D-AB6F-AB311129EBFB}" dt="2021-09-19T04:31:41.543" v="292"/>
          <ac:spMkLst>
            <pc:docMk/>
            <pc:sldMk cId="1296719332" sldId="258"/>
            <ac:spMk id="4" creationId="{99E41EC5-79CF-4612-8981-59EFD931622B}"/>
          </ac:spMkLst>
        </pc:spChg>
        <pc:spChg chg="add del mod">
          <ac:chgData name="Guest User" userId="" providerId="Windows Live" clId="Web-{9428F786-6757-4F9D-AB6F-AB311129EBFB}" dt="2021-09-19T05:07:02.032" v="338"/>
          <ac:spMkLst>
            <pc:docMk/>
            <pc:sldMk cId="1296719332" sldId="258"/>
            <ac:spMk id="9" creationId="{386BD8A1-A97D-4870-8A1E-6FD12A8FAB66}"/>
          </ac:spMkLst>
        </pc:spChg>
        <pc:spChg chg="add mod">
          <ac:chgData name="Guest User" userId="" providerId="Windows Live" clId="Web-{9428F786-6757-4F9D-AB6F-AB311129EBFB}" dt="2021-09-19T05:28:11.485" v="602" actId="1076"/>
          <ac:spMkLst>
            <pc:docMk/>
            <pc:sldMk cId="1296719332" sldId="258"/>
            <ac:spMk id="11" creationId="{8718AFEA-3866-4970-A09C-5BF25FFCD9AA}"/>
          </ac:spMkLst>
        </pc:spChg>
        <pc:spChg chg="add mod">
          <ac:chgData name="Guest User" userId="" providerId="Windows Live" clId="Web-{9428F786-6757-4F9D-AB6F-AB311129EBFB}" dt="2021-09-19T05:12:24.977" v="475" actId="1076"/>
          <ac:spMkLst>
            <pc:docMk/>
            <pc:sldMk cId="1296719332" sldId="258"/>
            <ac:spMk id="12" creationId="{B2017D91-97D7-4290-A862-8A319E538D1B}"/>
          </ac:spMkLst>
        </pc:spChg>
        <pc:spChg chg="add del mod">
          <ac:chgData name="Guest User" userId="" providerId="Windows Live" clId="Web-{9428F786-6757-4F9D-AB6F-AB311129EBFB}" dt="2021-09-19T05:26:18.513" v="547"/>
          <ac:spMkLst>
            <pc:docMk/>
            <pc:sldMk cId="1296719332" sldId="258"/>
            <ac:spMk id="16" creationId="{5CFC8E3A-2F2B-49E8-9957-54F31CFE9C55}"/>
          </ac:spMkLst>
        </pc:spChg>
        <pc:spChg chg="add mod">
          <ac:chgData name="Guest User" userId="" providerId="Windows Live" clId="Web-{9428F786-6757-4F9D-AB6F-AB311129EBFB}" dt="2021-09-19T05:28:05.422" v="601" actId="1076"/>
          <ac:spMkLst>
            <pc:docMk/>
            <pc:sldMk cId="1296719332" sldId="258"/>
            <ac:spMk id="18" creationId="{88F46A7F-02DF-4402-9E9F-648AC8A2AE24}"/>
          </ac:spMkLst>
        </pc:spChg>
        <pc:picChg chg="add mod ord">
          <ac:chgData name="Guest User" userId="" providerId="Windows Live" clId="Web-{9428F786-6757-4F9D-AB6F-AB311129EBFB}" dt="2021-09-19T05:07:05.610" v="340" actId="1076"/>
          <ac:picMkLst>
            <pc:docMk/>
            <pc:sldMk cId="1296719332" sldId="258"/>
            <ac:picMk id="5" creationId="{80293F1D-20DE-4E97-A9BD-E3D8A618CBAF}"/>
          </ac:picMkLst>
        </pc:picChg>
        <pc:picChg chg="add mod">
          <ac:chgData name="Guest User" userId="" providerId="Windows Live" clId="Web-{9428F786-6757-4F9D-AB6F-AB311129EBFB}" dt="2021-09-19T05:09:58.130" v="393" actId="1076"/>
          <ac:picMkLst>
            <pc:docMk/>
            <pc:sldMk cId="1296719332" sldId="258"/>
            <ac:picMk id="6" creationId="{24F8C370-B3A3-4E50-A022-C23A67C45383}"/>
          </ac:picMkLst>
        </pc:picChg>
        <pc:picChg chg="add mod">
          <ac:chgData name="Guest User" userId="" providerId="Windows Live" clId="Web-{9428F786-6757-4F9D-AB6F-AB311129EBFB}" dt="2021-09-19T05:10:11.068" v="395" actId="1076"/>
          <ac:picMkLst>
            <pc:docMk/>
            <pc:sldMk cId="1296719332" sldId="258"/>
            <ac:picMk id="10" creationId="{3126606F-CC01-487F-BBB2-A07A04616C41}"/>
          </ac:picMkLst>
        </pc:picChg>
      </pc:sldChg>
      <pc:sldChg chg="addSp delSp modSp">
        <pc:chgData name="Guest User" userId="" providerId="Windows Live" clId="Web-{9428F786-6757-4F9D-AB6F-AB311129EBFB}" dt="2021-09-19T03:24:13.540" v="16" actId="1076"/>
        <pc:sldMkLst>
          <pc:docMk/>
          <pc:sldMk cId="1071583219" sldId="264"/>
        </pc:sldMkLst>
        <pc:spChg chg="add del mod">
          <ac:chgData name="Guest User" userId="" providerId="Windows Live" clId="Web-{9428F786-6757-4F9D-AB6F-AB311129EBFB}" dt="2021-09-19T03:22:42.834" v="1"/>
          <ac:spMkLst>
            <pc:docMk/>
            <pc:sldMk cId="1071583219" sldId="264"/>
            <ac:spMk id="3" creationId="{C18E04C1-8B20-4CFC-A12E-29AFD4DAA626}"/>
          </ac:spMkLst>
        </pc:spChg>
        <pc:picChg chg="add mod ord">
          <ac:chgData name="Guest User" userId="" providerId="Windows Live" clId="Web-{9428F786-6757-4F9D-AB6F-AB311129EBFB}" dt="2021-09-19T03:24:13.540" v="16" actId="1076"/>
          <ac:picMkLst>
            <pc:docMk/>
            <pc:sldMk cId="1071583219" sldId="264"/>
            <ac:picMk id="4" creationId="{49D425D0-6507-47D4-A696-32677D17959D}"/>
          </ac:picMkLst>
        </pc:picChg>
        <pc:picChg chg="del">
          <ac:chgData name="Guest User" userId="" providerId="Windows Live" clId="Web-{9428F786-6757-4F9D-AB6F-AB311129EBFB}" dt="2021-09-19T03:22:05.474" v="0"/>
          <ac:picMkLst>
            <pc:docMk/>
            <pc:sldMk cId="1071583219" sldId="264"/>
            <ac:picMk id="6" creationId="{F19C25B4-953B-4EBE-A2D3-934AF6C5C342}"/>
          </ac:picMkLst>
        </pc:picChg>
      </pc:sldChg>
      <pc:sldChg chg="modSp">
        <pc:chgData name="Guest User" userId="" providerId="Windows Live" clId="Web-{9428F786-6757-4F9D-AB6F-AB311129EBFB}" dt="2021-09-19T06:01:59.268" v="605" actId="1076"/>
        <pc:sldMkLst>
          <pc:docMk/>
          <pc:sldMk cId="3793649387" sldId="266"/>
        </pc:sldMkLst>
        <pc:spChg chg="mod">
          <ac:chgData name="Guest User" userId="" providerId="Windows Live" clId="Web-{9428F786-6757-4F9D-AB6F-AB311129EBFB}" dt="2021-09-19T05:14:18.105" v="506" actId="14100"/>
          <ac:spMkLst>
            <pc:docMk/>
            <pc:sldMk cId="3793649387" sldId="266"/>
            <ac:spMk id="2" creationId="{F31E040C-69A2-4F2D-AF34-8AA1DB3CCA8C}"/>
          </ac:spMkLst>
        </pc:spChg>
        <pc:spChg chg="mod">
          <ac:chgData name="Guest User" userId="" providerId="Windows Live" clId="Web-{9428F786-6757-4F9D-AB6F-AB311129EBFB}" dt="2021-09-19T06:01:59.268" v="605" actId="1076"/>
          <ac:spMkLst>
            <pc:docMk/>
            <pc:sldMk cId="3793649387" sldId="266"/>
            <ac:spMk id="3" creationId="{7F17AD13-96D2-4A86-A512-FBA0B10B6CC1}"/>
          </ac:spMkLst>
        </pc:spChg>
      </pc:sldChg>
      <pc:sldChg chg="addSp delSp modSp">
        <pc:chgData name="Guest User" userId="" providerId="Windows Live" clId="Web-{9428F786-6757-4F9D-AB6F-AB311129EBFB}" dt="2021-09-19T04:22:00.545" v="244" actId="1076"/>
        <pc:sldMkLst>
          <pc:docMk/>
          <pc:sldMk cId="3959628818" sldId="267"/>
        </pc:sldMkLst>
        <pc:spChg chg="del mod">
          <ac:chgData name="Guest User" userId="" providerId="Windows Live" clId="Web-{9428F786-6757-4F9D-AB6F-AB311129EBFB}" dt="2021-09-19T04:21:00.591" v="233"/>
          <ac:spMkLst>
            <pc:docMk/>
            <pc:sldMk cId="3959628818" sldId="267"/>
            <ac:spMk id="2" creationId="{7E91F5D1-B268-4258-8F40-B6B745009FEB}"/>
          </ac:spMkLst>
        </pc:spChg>
        <pc:spChg chg="del mod">
          <ac:chgData name="Guest User" userId="" providerId="Windows Live" clId="Web-{9428F786-6757-4F9D-AB6F-AB311129EBFB}" dt="2021-09-19T04:18:54.463" v="172"/>
          <ac:spMkLst>
            <pc:docMk/>
            <pc:sldMk cId="3959628818" sldId="267"/>
            <ac:spMk id="3" creationId="{5EB1085D-AADC-4453-8F20-CF52F03DA3F1}"/>
          </ac:spMkLst>
        </pc:spChg>
        <pc:spChg chg="add del mod">
          <ac:chgData name="Guest User" userId="" providerId="Windows Live" clId="Web-{9428F786-6757-4F9D-AB6F-AB311129EBFB}" dt="2021-09-19T04:18:59.025" v="173"/>
          <ac:spMkLst>
            <pc:docMk/>
            <pc:sldMk cId="3959628818" sldId="267"/>
            <ac:spMk id="6" creationId="{587474FC-C83C-4880-B0F5-3E5587F77389}"/>
          </ac:spMkLst>
        </pc:spChg>
        <pc:spChg chg="add mod">
          <ac:chgData name="Guest User" userId="" providerId="Windows Live" clId="Web-{9428F786-6757-4F9D-AB6F-AB311129EBFB}" dt="2021-09-19T04:22:00.545" v="244" actId="1076"/>
          <ac:spMkLst>
            <pc:docMk/>
            <pc:sldMk cId="3959628818" sldId="267"/>
            <ac:spMk id="8" creationId="{1BB59E5A-EDDB-48A2-82A0-1567778C5B99}"/>
          </ac:spMkLst>
        </pc:spChg>
        <pc:spChg chg="add del mod">
          <ac:chgData name="Guest User" userId="" providerId="Windows Live" clId="Web-{9428F786-6757-4F9D-AB6F-AB311129EBFB}" dt="2021-09-19T04:21:03.778" v="234"/>
          <ac:spMkLst>
            <pc:docMk/>
            <pc:sldMk cId="3959628818" sldId="267"/>
            <ac:spMk id="10" creationId="{0A30B120-CB2F-40AB-9E86-59A698D87671}"/>
          </ac:spMkLst>
        </pc:spChg>
        <pc:picChg chg="add mod ord modCrop">
          <ac:chgData name="Guest User" userId="" providerId="Windows Live" clId="Web-{9428F786-6757-4F9D-AB6F-AB311129EBFB}" dt="2021-09-19T04:20:03.933" v="188" actId="1076"/>
          <ac:picMkLst>
            <pc:docMk/>
            <pc:sldMk cId="3959628818" sldId="267"/>
            <ac:picMk id="7" creationId="{BC1A3018-5E94-42BA-840F-D01C8E853E5F}"/>
          </ac:picMkLst>
        </pc:picChg>
      </pc:sldChg>
      <pc:sldChg chg="modSp">
        <pc:chgData name="Guest User" userId="" providerId="Windows Live" clId="Web-{9428F786-6757-4F9D-AB6F-AB311129EBFB}" dt="2021-09-19T05:15:36.685" v="529" actId="1076"/>
        <pc:sldMkLst>
          <pc:docMk/>
          <pc:sldMk cId="3271820413" sldId="269"/>
        </pc:sldMkLst>
        <pc:spChg chg="mod">
          <ac:chgData name="Guest User" userId="" providerId="Windows Live" clId="Web-{9428F786-6757-4F9D-AB6F-AB311129EBFB}" dt="2021-09-19T05:15:36.685" v="529" actId="1076"/>
          <ac:spMkLst>
            <pc:docMk/>
            <pc:sldMk cId="3271820413" sldId="269"/>
            <ac:spMk id="2" creationId="{134D51B6-75A0-4ED0-B269-7C91915A38EF}"/>
          </ac:spMkLst>
        </pc:spChg>
      </pc:sldChg>
      <pc:sldChg chg="addSp delSp modSp mod setBg">
        <pc:chgData name="Guest User" userId="" providerId="Windows Live" clId="Web-{9428F786-6757-4F9D-AB6F-AB311129EBFB}" dt="2021-09-19T04:53:21.309" v="318" actId="1076"/>
        <pc:sldMkLst>
          <pc:docMk/>
          <pc:sldMk cId="856546203" sldId="270"/>
        </pc:sldMkLst>
        <pc:spChg chg="mod">
          <ac:chgData name="Guest User" userId="" providerId="Windows Live" clId="Web-{9428F786-6757-4F9D-AB6F-AB311129EBFB}" dt="2021-09-19T04:53:05.668" v="316" actId="1076"/>
          <ac:spMkLst>
            <pc:docMk/>
            <pc:sldMk cId="856546203" sldId="270"/>
            <ac:spMk id="2" creationId="{36697194-1D3E-4ABB-8E72-69DBD7BCCC10}"/>
          </ac:spMkLst>
        </pc:spChg>
        <pc:spChg chg="del">
          <ac:chgData name="Guest User" userId="" providerId="Windows Live" clId="Web-{9428F786-6757-4F9D-AB6F-AB311129EBFB}" dt="2021-09-19T04:26:20.379" v="250"/>
          <ac:spMkLst>
            <pc:docMk/>
            <pc:sldMk cId="856546203" sldId="270"/>
            <ac:spMk id="3" creationId="{EFBD4420-8E2B-4392-A8E1-C7357FB3A3F2}"/>
          </ac:spMkLst>
        </pc:spChg>
        <pc:spChg chg="add del mod">
          <ac:chgData name="Guest User" userId="" providerId="Windows Live" clId="Web-{9428F786-6757-4F9D-AB6F-AB311129EBFB}" dt="2021-09-19T04:37:28.833" v="304"/>
          <ac:spMkLst>
            <pc:docMk/>
            <pc:sldMk cId="856546203" sldId="270"/>
            <ac:spMk id="9" creationId="{5FDBD837-A4BF-47EC-A9E7-9DEE0DDA4D4A}"/>
          </ac:spMkLst>
        </pc:spChg>
        <pc:spChg chg="add">
          <ac:chgData name="Guest User" userId="" providerId="Windows Live" clId="Web-{9428F786-6757-4F9D-AB6F-AB311129EBFB}" dt="2021-09-19T04:26:29.083" v="252"/>
          <ac:spMkLst>
            <pc:docMk/>
            <pc:sldMk cId="856546203" sldId="270"/>
            <ac:spMk id="12" creationId="{738C413B-57E4-4FAD-AF00-1E89B4273170}"/>
          </ac:spMkLst>
        </pc:spChg>
        <pc:spChg chg="add">
          <ac:chgData name="Guest User" userId="" providerId="Windows Live" clId="Web-{9428F786-6757-4F9D-AB6F-AB311129EBFB}" dt="2021-09-19T04:26:29.083" v="252"/>
          <ac:spMkLst>
            <pc:docMk/>
            <pc:sldMk cId="856546203" sldId="270"/>
            <ac:spMk id="14" creationId="{96184565-6B22-40B8-AEFC-E5D103C5504C}"/>
          </ac:spMkLst>
        </pc:spChg>
        <pc:spChg chg="add">
          <ac:chgData name="Guest User" userId="" providerId="Windows Live" clId="Web-{9428F786-6757-4F9D-AB6F-AB311129EBFB}" dt="2021-09-19T04:26:29.083" v="252"/>
          <ac:spMkLst>
            <pc:docMk/>
            <pc:sldMk cId="856546203" sldId="270"/>
            <ac:spMk id="16" creationId="{A9B5337D-1BB2-4459-9BD6-59184E3832CF}"/>
          </ac:spMkLst>
        </pc:spChg>
        <pc:picChg chg="add mod ord">
          <ac:chgData name="Guest User" userId="" providerId="Windows Live" clId="Web-{9428F786-6757-4F9D-AB6F-AB311129EBFB}" dt="2021-09-19T04:52:38.902" v="307" actId="1076"/>
          <ac:picMkLst>
            <pc:docMk/>
            <pc:sldMk cId="856546203" sldId="270"/>
            <ac:picMk id="4" creationId="{51853BE3-8AB4-496A-B4A7-5CDCD61FFD47}"/>
          </ac:picMkLst>
        </pc:picChg>
        <pc:picChg chg="add mod">
          <ac:chgData name="Guest User" userId="" providerId="Windows Live" clId="Web-{9428F786-6757-4F9D-AB6F-AB311129EBFB}" dt="2021-09-19T04:26:57.740" v="261" actId="14100"/>
          <ac:picMkLst>
            <pc:docMk/>
            <pc:sldMk cId="856546203" sldId="270"/>
            <ac:picMk id="5" creationId="{84E98AD4-4D7F-4C22-A4A8-B47FA32ACFAC}"/>
          </ac:picMkLst>
        </pc:picChg>
        <pc:picChg chg="add ord">
          <ac:chgData name="Guest User" userId="" providerId="Windows Live" clId="Web-{9428F786-6757-4F9D-AB6F-AB311129EBFB}" dt="2021-09-19T04:27:38.100" v="268"/>
          <ac:picMkLst>
            <pc:docMk/>
            <pc:sldMk cId="856546203" sldId="270"/>
            <ac:picMk id="6" creationId="{64F8C0E4-0CBC-4685-ABA8-B192E1BCB780}"/>
          </ac:picMkLst>
        </pc:picChg>
        <pc:picChg chg="add mod">
          <ac:chgData name="Guest User" userId="" providerId="Windows Live" clId="Web-{9428F786-6757-4F9D-AB6F-AB311129EBFB}" dt="2021-09-19T04:53:21.309" v="318" actId="1076"/>
          <ac:picMkLst>
            <pc:docMk/>
            <pc:sldMk cId="856546203" sldId="270"/>
            <ac:picMk id="7" creationId="{0F89E198-1B19-4438-9FE1-4A440AC02591}"/>
          </ac:picMkLst>
        </pc:picChg>
      </pc:sldChg>
    </pc:docChg>
  </pc:docChgLst>
  <pc:docChgLst>
    <pc:chgData name="Gaurav Sharma" userId="51f6700b2db4be3b" providerId="Windows Live" clId="Web-{5B6AD4ED-4BF0-416B-B827-A89ACBDE02CF}"/>
    <pc:docChg chg="addSld modSld sldOrd">
      <pc:chgData name="Gaurav Sharma" userId="51f6700b2db4be3b" providerId="Windows Live" clId="Web-{5B6AD4ED-4BF0-416B-B827-A89ACBDE02CF}" dt="2021-09-15T12:21:04.922" v="150" actId="20577"/>
      <pc:docMkLst>
        <pc:docMk/>
      </pc:docMkLst>
      <pc:sldChg chg="modSp">
        <pc:chgData name="Gaurav Sharma" userId="51f6700b2db4be3b" providerId="Windows Live" clId="Web-{5B6AD4ED-4BF0-416B-B827-A89ACBDE02CF}" dt="2021-09-15T12:17:54.746" v="141" actId="20577"/>
        <pc:sldMkLst>
          <pc:docMk/>
          <pc:sldMk cId="1296719332" sldId="258"/>
        </pc:sldMkLst>
        <pc:spChg chg="mod">
          <ac:chgData name="Gaurav Sharma" userId="51f6700b2db4be3b" providerId="Windows Live" clId="Web-{5B6AD4ED-4BF0-416B-B827-A89ACBDE02CF}" dt="2021-09-15T12:17:54.746" v="141" actId="20577"/>
          <ac:spMkLst>
            <pc:docMk/>
            <pc:sldMk cId="1296719332" sldId="258"/>
            <ac:spMk id="3" creationId="{55D58DEF-C217-414A-8367-881D91157B79}"/>
          </ac:spMkLst>
        </pc:spChg>
      </pc:sldChg>
      <pc:sldChg chg="modSp new ord">
        <pc:chgData name="Gaurav Sharma" userId="51f6700b2db4be3b" providerId="Windows Live" clId="Web-{5B6AD4ED-4BF0-416B-B827-A89ACBDE02CF}" dt="2021-09-15T12:21:04.922" v="150" actId="20577"/>
        <pc:sldMkLst>
          <pc:docMk/>
          <pc:sldMk cId="165203313" sldId="259"/>
        </pc:sldMkLst>
        <pc:spChg chg="mod">
          <ac:chgData name="Gaurav Sharma" userId="51f6700b2db4be3b" providerId="Windows Live" clId="Web-{5B6AD4ED-4BF0-416B-B827-A89ACBDE02CF}" dt="2021-09-15T11:20:03.901" v="28" actId="20577"/>
          <ac:spMkLst>
            <pc:docMk/>
            <pc:sldMk cId="165203313" sldId="259"/>
            <ac:spMk id="2" creationId="{573C9D52-16FF-4D65-9DA1-DE6FB5688239}"/>
          </ac:spMkLst>
        </pc:spChg>
        <pc:spChg chg="mod">
          <ac:chgData name="Gaurav Sharma" userId="51f6700b2db4be3b" providerId="Windows Live" clId="Web-{5B6AD4ED-4BF0-416B-B827-A89ACBDE02CF}" dt="2021-09-15T12:21:04.922" v="150" actId="20577"/>
          <ac:spMkLst>
            <pc:docMk/>
            <pc:sldMk cId="165203313" sldId="259"/>
            <ac:spMk id="3" creationId="{3918C199-E4B3-4F1A-837E-4A3885DEC014}"/>
          </ac:spMkLst>
        </pc:spChg>
      </pc:sldChg>
    </pc:docChg>
  </pc:docChgLst>
  <pc:docChgLst>
    <pc:chgData name="Guest User" providerId="Windows Live" clId="Web-{D30FF381-FB03-432F-80E9-91E1291D42B5}"/>
    <pc:docChg chg="addSld delSld modSld sldOrd">
      <pc:chgData name="Guest User" userId="" providerId="Windows Live" clId="Web-{D30FF381-FB03-432F-80E9-91E1291D42B5}" dt="2021-09-18T15:58:54.288" v="421" actId="1076"/>
      <pc:docMkLst>
        <pc:docMk/>
      </pc:docMkLst>
      <pc:sldChg chg="addSp delSp modSp">
        <pc:chgData name="Guest User" userId="" providerId="Windows Live" clId="Web-{D30FF381-FB03-432F-80E9-91E1291D42B5}" dt="2021-09-18T15:32:38.848" v="198" actId="1076"/>
        <pc:sldMkLst>
          <pc:docMk/>
          <pc:sldMk cId="2303106153" sldId="263"/>
        </pc:sldMkLst>
        <pc:spChg chg="del mod">
          <ac:chgData name="Guest User" userId="" providerId="Windows Live" clId="Web-{D30FF381-FB03-432F-80E9-91E1291D42B5}" dt="2021-09-18T14:49:17.308" v="63"/>
          <ac:spMkLst>
            <pc:docMk/>
            <pc:sldMk cId="2303106153" sldId="263"/>
            <ac:spMk id="2" creationId="{EED44DCB-41EA-4280-A59E-9B89EFEA93F3}"/>
          </ac:spMkLst>
        </pc:spChg>
        <pc:spChg chg="del mod">
          <ac:chgData name="Guest User" userId="" providerId="Windows Live" clId="Web-{D30FF381-FB03-432F-80E9-91E1291D42B5}" dt="2021-09-18T13:50:22.266" v="56"/>
          <ac:spMkLst>
            <pc:docMk/>
            <pc:sldMk cId="2303106153" sldId="263"/>
            <ac:spMk id="3" creationId="{E0F85B30-3A26-4784-8B26-E301D98B81F5}"/>
          </ac:spMkLst>
        </pc:spChg>
        <pc:spChg chg="add mod">
          <ac:chgData name="Guest User" userId="" providerId="Windows Live" clId="Web-{D30FF381-FB03-432F-80E9-91E1291D42B5}" dt="2021-09-18T15:32:38.848" v="198" actId="1076"/>
          <ac:spMkLst>
            <pc:docMk/>
            <pc:sldMk cId="2303106153" sldId="263"/>
            <ac:spMk id="5" creationId="{73486103-B6CC-444D-82D6-60B311582C7E}"/>
          </ac:spMkLst>
        </pc:spChg>
        <pc:picChg chg="add mod modCrop">
          <ac:chgData name="Guest User" userId="" providerId="Windows Live" clId="Web-{D30FF381-FB03-432F-80E9-91E1291D42B5}" dt="2021-09-18T15:00:55.229" v="167"/>
          <ac:picMkLst>
            <pc:docMk/>
            <pc:sldMk cId="2303106153" sldId="263"/>
            <ac:picMk id="3" creationId="{8747A972-D907-4B4E-8885-0609A7E5480F}"/>
          </ac:picMkLst>
        </pc:picChg>
        <pc:picChg chg="add mod ord modCrop">
          <ac:chgData name="Guest User" userId="" providerId="Windows Live" clId="Web-{D30FF381-FB03-432F-80E9-91E1291D42B5}" dt="2021-09-18T14:54:31.112" v="96" actId="14100"/>
          <ac:picMkLst>
            <pc:docMk/>
            <pc:sldMk cId="2303106153" sldId="263"/>
            <ac:picMk id="6" creationId="{955C2443-94E7-4868-820D-02BE02DAD152}"/>
          </ac:picMkLst>
        </pc:picChg>
      </pc:sldChg>
      <pc:sldChg chg="addSp delSp modSp">
        <pc:chgData name="Guest User" userId="" providerId="Windows Live" clId="Web-{D30FF381-FB03-432F-80E9-91E1291D42B5}" dt="2021-09-18T15:28:47.421" v="192" actId="1076"/>
        <pc:sldMkLst>
          <pc:docMk/>
          <pc:sldMk cId="1071583219" sldId="264"/>
        </pc:sldMkLst>
        <pc:spChg chg="del">
          <ac:chgData name="Guest User" userId="" providerId="Windows Live" clId="Web-{D30FF381-FB03-432F-80E9-91E1291D42B5}" dt="2021-09-18T15:26:58.997" v="176"/>
          <ac:spMkLst>
            <pc:docMk/>
            <pc:sldMk cId="1071583219" sldId="264"/>
            <ac:spMk id="2" creationId="{7E91F5D1-B268-4258-8F40-B6B745009FEB}"/>
          </ac:spMkLst>
        </pc:spChg>
        <pc:spChg chg="del">
          <ac:chgData name="Guest User" userId="" providerId="Windows Live" clId="Web-{D30FF381-FB03-432F-80E9-91E1291D42B5}" dt="2021-09-18T15:26:41.387" v="174"/>
          <ac:spMkLst>
            <pc:docMk/>
            <pc:sldMk cId="1071583219" sldId="264"/>
            <ac:spMk id="3" creationId="{5EB1085D-AADC-4453-8F20-CF52F03DA3F1}"/>
          </ac:spMkLst>
        </pc:spChg>
        <pc:picChg chg="add ord">
          <ac:chgData name="Guest User" userId="" providerId="Windows Live" clId="Web-{D30FF381-FB03-432F-80E9-91E1291D42B5}" dt="2021-09-18T15:26:53.966" v="175"/>
          <ac:picMkLst>
            <pc:docMk/>
            <pc:sldMk cId="1071583219" sldId="264"/>
            <ac:picMk id="5" creationId="{184AA9FF-BED8-40D2-B74C-F0AB7F9840ED}"/>
          </ac:picMkLst>
        </pc:picChg>
        <pc:picChg chg="add mod ord">
          <ac:chgData name="Guest User" userId="" providerId="Windows Live" clId="Web-{D30FF381-FB03-432F-80E9-91E1291D42B5}" dt="2021-09-18T15:28:47.421" v="192" actId="1076"/>
          <ac:picMkLst>
            <pc:docMk/>
            <pc:sldMk cId="1071583219" sldId="264"/>
            <ac:picMk id="6" creationId="{F19C25B4-953B-4EBE-A2D3-934AF6C5C342}"/>
          </ac:picMkLst>
        </pc:picChg>
      </pc:sldChg>
      <pc:sldChg chg="delSp new del">
        <pc:chgData name="Guest User" userId="" providerId="Windows Live" clId="Web-{D30FF381-FB03-432F-80E9-91E1291D42B5}" dt="2021-09-18T15:31:30.222" v="193"/>
        <pc:sldMkLst>
          <pc:docMk/>
          <pc:sldMk cId="2496995316" sldId="265"/>
        </pc:sldMkLst>
        <pc:spChg chg="del">
          <ac:chgData name="Guest User" userId="" providerId="Windows Live" clId="Web-{D30FF381-FB03-432F-80E9-91E1291D42B5}" dt="2021-09-18T14:01:59.984" v="58"/>
          <ac:spMkLst>
            <pc:docMk/>
            <pc:sldMk cId="2496995316" sldId="265"/>
            <ac:spMk id="2" creationId="{64649972-A55B-4C85-88C7-3118EB066A17}"/>
          </ac:spMkLst>
        </pc:spChg>
        <pc:spChg chg="del">
          <ac:chgData name="Guest User" userId="" providerId="Windows Live" clId="Web-{D30FF381-FB03-432F-80E9-91E1291D42B5}" dt="2021-09-18T14:01:58.109" v="57"/>
          <ac:spMkLst>
            <pc:docMk/>
            <pc:sldMk cId="2496995316" sldId="265"/>
            <ac:spMk id="3" creationId="{2802911F-669C-4116-89C8-DB902B62C3DB}"/>
          </ac:spMkLst>
        </pc:spChg>
      </pc:sldChg>
      <pc:sldChg chg="modSp new">
        <pc:chgData name="Guest User" userId="" providerId="Windows Live" clId="Web-{D30FF381-FB03-432F-80E9-91E1291D42B5}" dt="2021-09-18T15:41:20.234" v="271" actId="20577"/>
        <pc:sldMkLst>
          <pc:docMk/>
          <pc:sldMk cId="3793649387" sldId="266"/>
        </pc:sldMkLst>
        <pc:spChg chg="mod">
          <ac:chgData name="Guest User" userId="" providerId="Windows Live" clId="Web-{D30FF381-FB03-432F-80E9-91E1291D42B5}" dt="2021-09-18T15:41:20.234" v="271" actId="20577"/>
          <ac:spMkLst>
            <pc:docMk/>
            <pc:sldMk cId="3793649387" sldId="266"/>
            <ac:spMk id="2" creationId="{F31E040C-69A2-4F2D-AF34-8AA1DB3CCA8C}"/>
          </ac:spMkLst>
        </pc:spChg>
      </pc:sldChg>
      <pc:sldChg chg="add del replId">
        <pc:chgData name="Guest User" userId="" providerId="Windows Live" clId="Web-{D30FF381-FB03-432F-80E9-91E1291D42B5}" dt="2021-09-18T15:03:44.436" v="171"/>
        <pc:sldMkLst>
          <pc:docMk/>
          <pc:sldMk cId="1795842569" sldId="267"/>
        </pc:sldMkLst>
      </pc:sldChg>
      <pc:sldChg chg="modSp add ord replId">
        <pc:chgData name="Guest User" userId="" providerId="Windows Live" clId="Web-{D30FF381-FB03-432F-80E9-91E1291D42B5}" dt="2021-09-18T15:36:33.369" v="234" actId="20577"/>
        <pc:sldMkLst>
          <pc:docMk/>
          <pc:sldMk cId="3959628818" sldId="267"/>
        </pc:sldMkLst>
        <pc:spChg chg="mod">
          <ac:chgData name="Guest User" userId="" providerId="Windows Live" clId="Web-{D30FF381-FB03-432F-80E9-91E1291D42B5}" dt="2021-09-18T15:36:33.369" v="234" actId="20577"/>
          <ac:spMkLst>
            <pc:docMk/>
            <pc:sldMk cId="3959628818" sldId="267"/>
            <ac:spMk id="2" creationId="{7E91F5D1-B268-4258-8F40-B6B745009FEB}"/>
          </ac:spMkLst>
        </pc:spChg>
        <pc:picChg chg="ord">
          <ac:chgData name="Guest User" userId="" providerId="Windows Live" clId="Web-{D30FF381-FB03-432F-80E9-91E1291D42B5}" dt="2021-09-18T15:36:12.384" v="200"/>
          <ac:picMkLst>
            <pc:docMk/>
            <pc:sldMk cId="3959628818" sldId="267"/>
            <ac:picMk id="5" creationId="{184AA9FF-BED8-40D2-B74C-F0AB7F9840ED}"/>
          </ac:picMkLst>
        </pc:picChg>
      </pc:sldChg>
      <pc:sldChg chg="addSp delSp modSp new mod setBg">
        <pc:chgData name="Guest User" userId="" providerId="Windows Live" clId="Web-{D30FF381-FB03-432F-80E9-91E1291D42B5}" dt="2021-09-18T15:58:54.288" v="421" actId="1076"/>
        <pc:sldMkLst>
          <pc:docMk/>
          <pc:sldMk cId="2287260431" sldId="268"/>
        </pc:sldMkLst>
        <pc:spChg chg="del mod">
          <ac:chgData name="Guest User" userId="" providerId="Windows Live" clId="Web-{D30FF381-FB03-432F-80E9-91E1291D42B5}" dt="2021-09-18T15:43:45.159" v="304"/>
          <ac:spMkLst>
            <pc:docMk/>
            <pc:sldMk cId="2287260431" sldId="268"/>
            <ac:spMk id="2" creationId="{74D58271-5BC5-4705-B7D8-C83D12EA863E}"/>
          </ac:spMkLst>
        </pc:spChg>
        <pc:spChg chg="del mod">
          <ac:chgData name="Guest User" userId="" providerId="Windows Live" clId="Web-{D30FF381-FB03-432F-80E9-91E1291D42B5}" dt="2021-09-18T15:51:38.779" v="377"/>
          <ac:spMkLst>
            <pc:docMk/>
            <pc:sldMk cId="2287260431" sldId="268"/>
            <ac:spMk id="3" creationId="{4C3EB7CA-2F61-4B6D-95A5-0B0CDFC5C540}"/>
          </ac:spMkLst>
        </pc:spChg>
        <pc:spChg chg="add del mod">
          <ac:chgData name="Guest User" userId="" providerId="Windows Live" clId="Web-{D30FF381-FB03-432F-80E9-91E1291D42B5}" dt="2021-09-18T15:44:34.582" v="327"/>
          <ac:spMkLst>
            <pc:docMk/>
            <pc:sldMk cId="2287260431" sldId="268"/>
            <ac:spMk id="6" creationId="{07E56436-C300-45C2-9492-D1C335690E6B}"/>
          </ac:spMkLst>
        </pc:spChg>
        <pc:spChg chg="add mod ord">
          <ac:chgData name="Guest User" userId="" providerId="Windows Live" clId="Web-{D30FF381-FB03-432F-80E9-91E1291D42B5}" dt="2021-09-18T15:52:51.077" v="386"/>
          <ac:spMkLst>
            <pc:docMk/>
            <pc:sldMk cId="2287260431" sldId="268"/>
            <ac:spMk id="7" creationId="{C102878C-0882-4DD6-B4F2-7FE12FA9AB79}"/>
          </ac:spMkLst>
        </pc:spChg>
        <pc:spChg chg="add del mod">
          <ac:chgData name="Guest User" userId="" providerId="Windows Live" clId="Web-{D30FF381-FB03-432F-80E9-91E1291D42B5}" dt="2021-09-18T15:55:44.518" v="415"/>
          <ac:spMkLst>
            <pc:docMk/>
            <pc:sldMk cId="2287260431" sldId="268"/>
            <ac:spMk id="12" creationId="{B3300DEA-8CB4-4230-84D7-7ECC274FDEEE}"/>
          </ac:spMkLst>
        </pc:spChg>
        <pc:spChg chg="add del">
          <ac:chgData name="Guest User" userId="" providerId="Windows Live" clId="Web-{D30FF381-FB03-432F-80E9-91E1291D42B5}" dt="2021-09-18T15:52:51.077" v="386"/>
          <ac:spMkLst>
            <pc:docMk/>
            <pc:sldMk cId="2287260431" sldId="268"/>
            <ac:spMk id="14" creationId="{738C413B-57E4-4FAD-AF00-1E89B4273170}"/>
          </ac:spMkLst>
        </pc:spChg>
        <pc:spChg chg="add del">
          <ac:chgData name="Guest User" userId="" providerId="Windows Live" clId="Web-{D30FF381-FB03-432F-80E9-91E1291D42B5}" dt="2021-09-18T15:52:51.077" v="386"/>
          <ac:spMkLst>
            <pc:docMk/>
            <pc:sldMk cId="2287260431" sldId="268"/>
            <ac:spMk id="16" creationId="{96184565-6B22-40B8-AEFC-E5D103C5504C}"/>
          </ac:spMkLst>
        </pc:spChg>
        <pc:spChg chg="add mod">
          <ac:chgData name="Guest User" userId="" providerId="Windows Live" clId="Web-{D30FF381-FB03-432F-80E9-91E1291D42B5}" dt="2021-09-18T15:58:46.835" v="419"/>
          <ac:spMkLst>
            <pc:docMk/>
            <pc:sldMk cId="2287260431" sldId="268"/>
            <ac:spMk id="17" creationId="{1F323637-67FF-4513-A55E-A2B664BBBFF9}"/>
          </ac:spMkLst>
        </pc:spChg>
        <pc:spChg chg="add del">
          <ac:chgData name="Guest User" userId="" providerId="Windows Live" clId="Web-{D30FF381-FB03-432F-80E9-91E1291D42B5}" dt="2021-09-18T15:52:51.077" v="386"/>
          <ac:spMkLst>
            <pc:docMk/>
            <pc:sldMk cId="2287260431" sldId="268"/>
            <ac:spMk id="18" creationId="{A9B5337D-1BB2-4459-9BD6-59184E3832CF}"/>
          </ac:spMkLst>
        </pc:spChg>
        <pc:picChg chg="add del mod ord">
          <ac:chgData name="Guest User" userId="" providerId="Windows Live" clId="Web-{D30FF381-FB03-432F-80E9-91E1291D42B5}" dt="2021-09-18T15:52:05.623" v="382"/>
          <ac:picMkLst>
            <pc:docMk/>
            <pc:sldMk cId="2287260431" sldId="268"/>
            <ac:picMk id="5" creationId="{9EA3217E-5277-42D1-9502-20AE78ED9938}"/>
          </ac:picMkLst>
        </pc:picChg>
        <pc:picChg chg="add del mod ord">
          <ac:chgData name="Guest User" userId="" providerId="Windows Live" clId="Web-{D30FF381-FB03-432F-80E9-91E1291D42B5}" dt="2021-09-18T15:58:46.835" v="419"/>
          <ac:picMkLst>
            <pc:docMk/>
            <pc:sldMk cId="2287260431" sldId="268"/>
            <ac:picMk id="8" creationId="{5314A00D-04A0-43AD-A510-4E7D7983D815}"/>
          </ac:picMkLst>
        </pc:picChg>
        <pc:picChg chg="add mod">
          <ac:chgData name="Guest User" userId="" providerId="Windows Live" clId="Web-{D30FF381-FB03-432F-80E9-91E1291D42B5}" dt="2021-09-18T15:55:15.299" v="413" actId="14100"/>
          <ac:picMkLst>
            <pc:docMk/>
            <pc:sldMk cId="2287260431" sldId="268"/>
            <ac:picMk id="9" creationId="{140F043C-5766-4A6E-AFCD-8495226FA890}"/>
          </ac:picMkLst>
        </pc:picChg>
        <pc:picChg chg="add ord">
          <ac:chgData name="Guest User" userId="" providerId="Windows Live" clId="Web-{D30FF381-FB03-432F-80E9-91E1291D42B5}" dt="2021-09-18T15:55:05.267" v="412"/>
          <ac:picMkLst>
            <pc:docMk/>
            <pc:sldMk cId="2287260431" sldId="268"/>
            <ac:picMk id="10" creationId="{CC6CF6C9-B59A-4D8F-A747-06245F5004D9}"/>
          </ac:picMkLst>
        </pc:picChg>
        <pc:picChg chg="add mod">
          <ac:chgData name="Guest User" userId="" providerId="Windows Live" clId="Web-{D30FF381-FB03-432F-80E9-91E1291D42B5}" dt="2021-09-18T15:58:54.288" v="421" actId="1076"/>
          <ac:picMkLst>
            <pc:docMk/>
            <pc:sldMk cId="2287260431" sldId="268"/>
            <ac:picMk id="19" creationId="{38B8C230-5144-4398-9E6C-023F3A25974C}"/>
          </ac:picMkLst>
        </pc:picChg>
      </pc:sldChg>
      <pc:sldChg chg="delSp modSp new">
        <pc:chgData name="Guest User" userId="" providerId="Windows Live" clId="Web-{D30FF381-FB03-432F-80E9-91E1291D42B5}" dt="2021-09-18T15:41:44.375" v="286" actId="1076"/>
        <pc:sldMkLst>
          <pc:docMk/>
          <pc:sldMk cId="3271820413" sldId="269"/>
        </pc:sldMkLst>
        <pc:spChg chg="mod">
          <ac:chgData name="Guest User" userId="" providerId="Windows Live" clId="Web-{D30FF381-FB03-432F-80E9-91E1291D42B5}" dt="2021-09-18T15:41:44.375" v="286" actId="1076"/>
          <ac:spMkLst>
            <pc:docMk/>
            <pc:sldMk cId="3271820413" sldId="269"/>
            <ac:spMk id="2" creationId="{134D51B6-75A0-4ED0-B269-7C91915A38EF}"/>
          </ac:spMkLst>
        </pc:spChg>
        <pc:spChg chg="del mod">
          <ac:chgData name="Guest User" userId="" providerId="Windows Live" clId="Web-{D30FF381-FB03-432F-80E9-91E1291D42B5}" dt="2021-09-18T15:41:35.313" v="279"/>
          <ac:spMkLst>
            <pc:docMk/>
            <pc:sldMk cId="3271820413" sldId="269"/>
            <ac:spMk id="3" creationId="{01ABC1B2-0F58-4A82-94C4-7C5106EC226C}"/>
          </ac:spMkLst>
        </pc:spChg>
      </pc:sldChg>
      <pc:sldChg chg="new">
        <pc:chgData name="Guest User" userId="" providerId="Windows Live" clId="Web-{D30FF381-FB03-432F-80E9-91E1291D42B5}" dt="2021-09-18T15:47:45.461" v="376"/>
        <pc:sldMkLst>
          <pc:docMk/>
          <pc:sldMk cId="856546203" sldId="270"/>
        </pc:sldMkLst>
      </pc:sldChg>
    </pc:docChg>
  </pc:docChgLst>
  <pc:docChgLst>
    <pc:chgData name="Guest User" providerId="Windows Live" clId="Web-{050CAB62-6F21-4A83-B396-70470BE1067E}"/>
    <pc:docChg chg="addSld">
      <pc:chgData name="Guest User" userId="" providerId="Windows Live" clId="Web-{050CAB62-6F21-4A83-B396-70470BE1067E}" dt="2021-09-18T13:01:52.033" v="1"/>
      <pc:docMkLst>
        <pc:docMk/>
      </pc:docMkLst>
      <pc:sldChg chg="new">
        <pc:chgData name="Guest User" userId="" providerId="Windows Live" clId="Web-{050CAB62-6F21-4A83-B396-70470BE1067E}" dt="2021-09-18T13:01:49.565" v="0"/>
        <pc:sldMkLst>
          <pc:docMk/>
          <pc:sldMk cId="2303106153" sldId="263"/>
        </pc:sldMkLst>
      </pc:sldChg>
      <pc:sldChg chg="new">
        <pc:chgData name="Guest User" userId="" providerId="Windows Live" clId="Web-{050CAB62-6F21-4A83-B396-70470BE1067E}" dt="2021-09-18T13:01:52.033" v="1"/>
        <pc:sldMkLst>
          <pc:docMk/>
          <pc:sldMk cId="1071583219" sldId="264"/>
        </pc:sldMkLst>
      </pc:sldChg>
    </pc:docChg>
  </pc:docChgLst>
  <pc:docChgLst>
    <pc:chgData name="D Ajay Kumar" userId="d997a476cd1ec61e" providerId="Windows Live" clId="Web-{5A7BE3F9-B174-4417-BBDE-7550206C3B12}"/>
    <pc:docChg chg="modSld">
      <pc:chgData name="D Ajay Kumar" userId="d997a476cd1ec61e" providerId="Windows Live" clId="Web-{5A7BE3F9-B174-4417-BBDE-7550206C3B12}" dt="2021-09-19T05:29:06.264" v="50" actId="20577"/>
      <pc:docMkLst>
        <pc:docMk/>
      </pc:docMkLst>
      <pc:sldChg chg="modSp">
        <pc:chgData name="D Ajay Kumar" userId="d997a476cd1ec61e" providerId="Windows Live" clId="Web-{5A7BE3F9-B174-4417-BBDE-7550206C3B12}" dt="2021-09-19T05:03:57.480" v="41" actId="20577"/>
        <pc:sldMkLst>
          <pc:docMk/>
          <pc:sldMk cId="109857222" sldId="256"/>
        </pc:sldMkLst>
        <pc:spChg chg="mod">
          <ac:chgData name="D Ajay Kumar" userId="d997a476cd1ec61e" providerId="Windows Live" clId="Web-{5A7BE3F9-B174-4417-BBDE-7550206C3B12}" dt="2021-09-19T05:03:57.480" v="4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D Ajay Kumar" userId="d997a476cd1ec61e" providerId="Windows Live" clId="Web-{5A7BE3F9-B174-4417-BBDE-7550206C3B12}" dt="2021-09-19T05:19:35.798" v="43" actId="20577"/>
        <pc:sldMkLst>
          <pc:docMk/>
          <pc:sldMk cId="1296719332" sldId="258"/>
        </pc:sldMkLst>
        <pc:spChg chg="mod">
          <ac:chgData name="D Ajay Kumar" userId="d997a476cd1ec61e" providerId="Windows Live" clId="Web-{5A7BE3F9-B174-4417-BBDE-7550206C3B12}" dt="2021-09-19T05:19:35.798" v="43" actId="20577"/>
          <ac:spMkLst>
            <pc:docMk/>
            <pc:sldMk cId="1296719332" sldId="258"/>
            <ac:spMk id="3" creationId="{55D58DEF-C217-414A-8367-881D91157B79}"/>
          </ac:spMkLst>
        </pc:spChg>
      </pc:sldChg>
      <pc:sldChg chg="modSp">
        <pc:chgData name="D Ajay Kumar" userId="d997a476cd1ec61e" providerId="Windows Live" clId="Web-{5A7BE3F9-B174-4417-BBDE-7550206C3B12}" dt="2021-09-19T05:29:06.264" v="50" actId="20577"/>
        <pc:sldMkLst>
          <pc:docMk/>
          <pc:sldMk cId="3793649387" sldId="266"/>
        </pc:sldMkLst>
        <pc:spChg chg="mod">
          <ac:chgData name="D Ajay Kumar" userId="d997a476cd1ec61e" providerId="Windows Live" clId="Web-{5A7BE3F9-B174-4417-BBDE-7550206C3B12}" dt="2021-09-19T05:28:29.716" v="46" actId="20577"/>
          <ac:spMkLst>
            <pc:docMk/>
            <pc:sldMk cId="3793649387" sldId="266"/>
            <ac:spMk id="2" creationId="{F31E040C-69A2-4F2D-AF34-8AA1DB3CCA8C}"/>
          </ac:spMkLst>
        </pc:spChg>
        <pc:spChg chg="mod">
          <ac:chgData name="D Ajay Kumar" userId="d997a476cd1ec61e" providerId="Windows Live" clId="Web-{5A7BE3F9-B174-4417-BBDE-7550206C3B12}" dt="2021-09-19T05:29:06.264" v="50" actId="20577"/>
          <ac:spMkLst>
            <pc:docMk/>
            <pc:sldMk cId="3793649387" sldId="266"/>
            <ac:spMk id="3" creationId="{7F17AD13-96D2-4A86-A512-FBA0B10B6CC1}"/>
          </ac:spMkLst>
        </pc:spChg>
      </pc:sldChg>
      <pc:sldChg chg="modSp">
        <pc:chgData name="D Ajay Kumar" userId="d997a476cd1ec61e" providerId="Windows Live" clId="Web-{5A7BE3F9-B174-4417-BBDE-7550206C3B12}" dt="2021-09-19T05:19:44.251" v="44" actId="20577"/>
        <pc:sldMkLst>
          <pc:docMk/>
          <pc:sldMk cId="856546203" sldId="270"/>
        </pc:sldMkLst>
        <pc:spChg chg="mod">
          <ac:chgData name="D Ajay Kumar" userId="d997a476cd1ec61e" providerId="Windows Live" clId="Web-{5A7BE3F9-B174-4417-BBDE-7550206C3B12}" dt="2021-09-19T05:19:44.251" v="44" actId="20577"/>
          <ac:spMkLst>
            <pc:docMk/>
            <pc:sldMk cId="856546203" sldId="270"/>
            <ac:spMk id="2" creationId="{36697194-1D3E-4ABB-8E72-69DBD7BCCC10}"/>
          </ac:spMkLst>
        </pc:spChg>
      </pc:sldChg>
    </pc:docChg>
  </pc:docChgLst>
  <pc:docChgLst>
    <pc:chgData clId="Web-{B9AED1BF-364D-4703-9F52-807B705DA480}"/>
    <pc:docChg chg="modSld">
      <pc:chgData name="" userId="" providerId="" clId="Web-{B9AED1BF-364D-4703-9F52-807B705DA480}" dt="2021-09-14T12:07:45.222" v="0" actId="20577"/>
      <pc:docMkLst>
        <pc:docMk/>
      </pc:docMkLst>
      <pc:sldChg chg="modSp">
        <pc:chgData name="" userId="" providerId="" clId="Web-{B9AED1BF-364D-4703-9F52-807B705DA480}" dt="2021-09-14T12:07:45.222" v="0" actId="20577"/>
        <pc:sldMkLst>
          <pc:docMk/>
          <pc:sldMk cId="109857222" sldId="256"/>
        </pc:sldMkLst>
        <pc:spChg chg="mod">
          <ac:chgData name="" userId="" providerId="" clId="Web-{B9AED1BF-364D-4703-9F52-807B705DA480}" dt="2021-09-14T12:07:45.222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9DDB8-9D06-425C-AABE-6970FB04B03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5823F4-CA24-4AE5-A46E-4BD8F94680E8}">
      <dgm:prSet/>
      <dgm:spPr/>
      <dgm:t>
        <a:bodyPr/>
        <a:lstStyle/>
        <a:p>
          <a:pPr rtl="0"/>
          <a:r>
            <a:rPr lang="en-US"/>
            <a:t>Google Summer of</a:t>
          </a:r>
          <a:r>
            <a:rPr lang="en-US">
              <a:latin typeface="Calibri Light" panose="020F0302020204030204"/>
            </a:rPr>
            <a:t> Code</a:t>
          </a:r>
          <a:endParaRPr lang="en-US"/>
        </a:p>
      </dgm:t>
    </dgm:pt>
    <dgm:pt modelId="{193A5B64-4D7B-4882-B0E8-2C2DC2760CE4}" type="parTrans" cxnId="{0EE71638-1066-4964-8C81-AC9B679572BE}">
      <dgm:prSet/>
      <dgm:spPr/>
      <dgm:t>
        <a:bodyPr/>
        <a:lstStyle/>
        <a:p>
          <a:endParaRPr lang="en-US"/>
        </a:p>
      </dgm:t>
    </dgm:pt>
    <dgm:pt modelId="{CD2F66CF-1517-4F5E-BD5A-00EA2686517B}" type="sibTrans" cxnId="{0EE71638-1066-4964-8C81-AC9B679572BE}">
      <dgm:prSet/>
      <dgm:spPr/>
      <dgm:t>
        <a:bodyPr/>
        <a:lstStyle/>
        <a:p>
          <a:endParaRPr lang="en-US"/>
        </a:p>
      </dgm:t>
    </dgm:pt>
    <dgm:pt modelId="{819AB862-4DFA-4521-8CEF-5E4EAA9AAF90}">
      <dgm:prSet/>
      <dgm:spPr/>
      <dgm:t>
        <a:bodyPr/>
        <a:lstStyle/>
        <a:p>
          <a:r>
            <a:rPr lang="en-US"/>
            <a:t>Digital Ocean Hacktoberfest</a:t>
          </a:r>
        </a:p>
      </dgm:t>
    </dgm:pt>
    <dgm:pt modelId="{2A31DA8F-FDB7-4D69-A5CA-71FEAA5BAA82}" type="parTrans" cxnId="{68448D2A-CF03-4377-AD37-01FAFD57D11D}">
      <dgm:prSet/>
      <dgm:spPr/>
      <dgm:t>
        <a:bodyPr/>
        <a:lstStyle/>
        <a:p>
          <a:endParaRPr lang="en-US"/>
        </a:p>
      </dgm:t>
    </dgm:pt>
    <dgm:pt modelId="{FAA9F154-F221-4D8B-94E1-87395F4525BB}" type="sibTrans" cxnId="{68448D2A-CF03-4377-AD37-01FAFD57D11D}">
      <dgm:prSet/>
      <dgm:spPr/>
      <dgm:t>
        <a:bodyPr/>
        <a:lstStyle/>
        <a:p>
          <a:endParaRPr lang="en-US"/>
        </a:p>
      </dgm:t>
    </dgm:pt>
    <dgm:pt modelId="{3A4890CD-40AC-44D3-86F3-4072B220031E}">
      <dgm:prSet/>
      <dgm:spPr/>
      <dgm:t>
        <a:bodyPr/>
        <a:lstStyle/>
        <a:p>
          <a:r>
            <a:rPr lang="en-US"/>
            <a:t>Outreachy</a:t>
          </a:r>
        </a:p>
      </dgm:t>
    </dgm:pt>
    <dgm:pt modelId="{E7CA9CD8-58E9-4583-BD4C-887246B9A2BC}" type="parTrans" cxnId="{27A4C1E8-F5E4-48F7-B4EE-B20FC334CC58}">
      <dgm:prSet/>
      <dgm:spPr/>
      <dgm:t>
        <a:bodyPr/>
        <a:lstStyle/>
        <a:p>
          <a:endParaRPr lang="en-US"/>
        </a:p>
      </dgm:t>
    </dgm:pt>
    <dgm:pt modelId="{1C7B1E32-DB73-4892-A8D6-7EF3D0383C61}" type="sibTrans" cxnId="{27A4C1E8-F5E4-48F7-B4EE-B20FC334CC58}">
      <dgm:prSet/>
      <dgm:spPr/>
      <dgm:t>
        <a:bodyPr/>
        <a:lstStyle/>
        <a:p>
          <a:endParaRPr lang="en-US"/>
        </a:p>
      </dgm:t>
    </dgm:pt>
    <dgm:pt modelId="{DA210555-BBC4-4030-A110-7B07644279B4}">
      <dgm:prSet/>
      <dgm:spPr/>
      <dgm:t>
        <a:bodyPr/>
        <a:lstStyle/>
        <a:p>
          <a:r>
            <a:rPr lang="en-US"/>
            <a:t>Google </a:t>
          </a:r>
          <a:r>
            <a:rPr lang="en-US">
              <a:latin typeface="Calibri Light" panose="020F0302020204030204"/>
            </a:rPr>
            <a:t>Season</a:t>
          </a:r>
          <a:r>
            <a:rPr lang="en-US"/>
            <a:t> of </a:t>
          </a:r>
          <a:r>
            <a:rPr lang="en-US">
              <a:latin typeface="Calibri Light" panose="020F0302020204030204"/>
            </a:rPr>
            <a:t>Docs</a:t>
          </a:r>
          <a:endParaRPr lang="en-US"/>
        </a:p>
      </dgm:t>
    </dgm:pt>
    <dgm:pt modelId="{F4262899-6936-40DC-9DDD-F63A46D8D5BA}" type="parTrans" cxnId="{8B6DF298-1013-4D00-87DA-5DB641099F0B}">
      <dgm:prSet/>
      <dgm:spPr/>
      <dgm:t>
        <a:bodyPr/>
        <a:lstStyle/>
        <a:p>
          <a:endParaRPr lang="en-US"/>
        </a:p>
      </dgm:t>
    </dgm:pt>
    <dgm:pt modelId="{E96A7387-238D-4FEF-829B-EE9DB24988E7}" type="sibTrans" cxnId="{8B6DF298-1013-4D00-87DA-5DB641099F0B}">
      <dgm:prSet/>
      <dgm:spPr/>
      <dgm:t>
        <a:bodyPr/>
        <a:lstStyle/>
        <a:p>
          <a:endParaRPr lang="en-US"/>
        </a:p>
      </dgm:t>
    </dgm:pt>
    <dgm:pt modelId="{055742F6-6E2F-46BC-B027-4AA34DC850FE}" type="pres">
      <dgm:prSet presAssocID="{E0C9DDB8-9D06-425C-AABE-6970FB04B039}" presName="linear" presStyleCnt="0">
        <dgm:presLayoutVars>
          <dgm:animLvl val="lvl"/>
          <dgm:resizeHandles val="exact"/>
        </dgm:presLayoutVars>
      </dgm:prSet>
      <dgm:spPr/>
    </dgm:pt>
    <dgm:pt modelId="{75F7BDBE-2249-45EB-A4C5-89F304975D97}" type="pres">
      <dgm:prSet presAssocID="{F15823F4-CA24-4AE5-A46E-4BD8F94680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532ADB-332B-4231-887F-06C4C6724701}" type="pres">
      <dgm:prSet presAssocID="{CD2F66CF-1517-4F5E-BD5A-00EA2686517B}" presName="spacer" presStyleCnt="0"/>
      <dgm:spPr/>
    </dgm:pt>
    <dgm:pt modelId="{83DFC20A-5449-4B3A-A737-9F517DA22798}" type="pres">
      <dgm:prSet presAssocID="{819AB862-4DFA-4521-8CEF-5E4EAA9AAF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E2CDC1-97F2-4BF7-95E6-DDE8E0DBE6DE}" type="pres">
      <dgm:prSet presAssocID="{FAA9F154-F221-4D8B-94E1-87395F4525BB}" presName="spacer" presStyleCnt="0"/>
      <dgm:spPr/>
    </dgm:pt>
    <dgm:pt modelId="{060A09B6-CBA1-434E-A87C-593B525B8F2D}" type="pres">
      <dgm:prSet presAssocID="{3A4890CD-40AC-44D3-86F3-4072B22003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5E11DE-C9EC-4F4A-81C5-C49E00B77D93}" type="pres">
      <dgm:prSet presAssocID="{1C7B1E32-DB73-4892-A8D6-7EF3D0383C61}" presName="spacer" presStyleCnt="0"/>
      <dgm:spPr/>
    </dgm:pt>
    <dgm:pt modelId="{AB996302-E8CA-49CC-AB13-839F78F0122C}" type="pres">
      <dgm:prSet presAssocID="{DA210555-BBC4-4030-A110-7B07644279B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B62505-E4FB-488C-AB54-EDB5EE0A240A}" type="presOf" srcId="{3A4890CD-40AC-44D3-86F3-4072B220031E}" destId="{060A09B6-CBA1-434E-A87C-593B525B8F2D}" srcOrd="0" destOrd="0" presId="urn:microsoft.com/office/officeart/2005/8/layout/vList2"/>
    <dgm:cxn modelId="{09F8F405-8407-4032-BB88-8B06F026E30A}" type="presOf" srcId="{DA210555-BBC4-4030-A110-7B07644279B4}" destId="{AB996302-E8CA-49CC-AB13-839F78F0122C}" srcOrd="0" destOrd="0" presId="urn:microsoft.com/office/officeart/2005/8/layout/vList2"/>
    <dgm:cxn modelId="{68448D2A-CF03-4377-AD37-01FAFD57D11D}" srcId="{E0C9DDB8-9D06-425C-AABE-6970FB04B039}" destId="{819AB862-4DFA-4521-8CEF-5E4EAA9AAF90}" srcOrd="1" destOrd="0" parTransId="{2A31DA8F-FDB7-4D69-A5CA-71FEAA5BAA82}" sibTransId="{FAA9F154-F221-4D8B-94E1-87395F4525BB}"/>
    <dgm:cxn modelId="{5432C72A-6616-4538-B0F3-684C2B74704C}" type="presOf" srcId="{F15823F4-CA24-4AE5-A46E-4BD8F94680E8}" destId="{75F7BDBE-2249-45EB-A4C5-89F304975D97}" srcOrd="0" destOrd="0" presId="urn:microsoft.com/office/officeart/2005/8/layout/vList2"/>
    <dgm:cxn modelId="{0EE71638-1066-4964-8C81-AC9B679572BE}" srcId="{E0C9DDB8-9D06-425C-AABE-6970FB04B039}" destId="{F15823F4-CA24-4AE5-A46E-4BD8F94680E8}" srcOrd="0" destOrd="0" parTransId="{193A5B64-4D7B-4882-B0E8-2C2DC2760CE4}" sibTransId="{CD2F66CF-1517-4F5E-BD5A-00EA2686517B}"/>
    <dgm:cxn modelId="{290F2C91-5701-4858-A688-F5423721E466}" type="presOf" srcId="{819AB862-4DFA-4521-8CEF-5E4EAA9AAF90}" destId="{83DFC20A-5449-4B3A-A737-9F517DA22798}" srcOrd="0" destOrd="0" presId="urn:microsoft.com/office/officeart/2005/8/layout/vList2"/>
    <dgm:cxn modelId="{8B6DF298-1013-4D00-87DA-5DB641099F0B}" srcId="{E0C9DDB8-9D06-425C-AABE-6970FB04B039}" destId="{DA210555-BBC4-4030-A110-7B07644279B4}" srcOrd="3" destOrd="0" parTransId="{F4262899-6936-40DC-9DDD-F63A46D8D5BA}" sibTransId="{E96A7387-238D-4FEF-829B-EE9DB24988E7}"/>
    <dgm:cxn modelId="{B81118C8-3252-401F-8D67-7F645E970B2A}" type="presOf" srcId="{E0C9DDB8-9D06-425C-AABE-6970FB04B039}" destId="{055742F6-6E2F-46BC-B027-4AA34DC850FE}" srcOrd="0" destOrd="0" presId="urn:microsoft.com/office/officeart/2005/8/layout/vList2"/>
    <dgm:cxn modelId="{27A4C1E8-F5E4-48F7-B4EE-B20FC334CC58}" srcId="{E0C9DDB8-9D06-425C-AABE-6970FB04B039}" destId="{3A4890CD-40AC-44D3-86F3-4072B220031E}" srcOrd="2" destOrd="0" parTransId="{E7CA9CD8-58E9-4583-BD4C-887246B9A2BC}" sibTransId="{1C7B1E32-DB73-4892-A8D6-7EF3D0383C61}"/>
    <dgm:cxn modelId="{415313BC-7479-4120-A0AB-A4358ADFF957}" type="presParOf" srcId="{055742F6-6E2F-46BC-B027-4AA34DC850FE}" destId="{75F7BDBE-2249-45EB-A4C5-89F304975D97}" srcOrd="0" destOrd="0" presId="urn:microsoft.com/office/officeart/2005/8/layout/vList2"/>
    <dgm:cxn modelId="{C17648B3-CB12-4F94-9CCF-8CD4764DEB66}" type="presParOf" srcId="{055742F6-6E2F-46BC-B027-4AA34DC850FE}" destId="{69532ADB-332B-4231-887F-06C4C6724701}" srcOrd="1" destOrd="0" presId="urn:microsoft.com/office/officeart/2005/8/layout/vList2"/>
    <dgm:cxn modelId="{9C3B88FC-2D21-410E-9A7C-FEDC7F1CDA73}" type="presParOf" srcId="{055742F6-6E2F-46BC-B027-4AA34DC850FE}" destId="{83DFC20A-5449-4B3A-A737-9F517DA22798}" srcOrd="2" destOrd="0" presId="urn:microsoft.com/office/officeart/2005/8/layout/vList2"/>
    <dgm:cxn modelId="{1F8A1064-F2BD-468F-8D84-3524E12BA5A1}" type="presParOf" srcId="{055742F6-6E2F-46BC-B027-4AA34DC850FE}" destId="{65E2CDC1-97F2-4BF7-95E6-DDE8E0DBE6DE}" srcOrd="3" destOrd="0" presId="urn:microsoft.com/office/officeart/2005/8/layout/vList2"/>
    <dgm:cxn modelId="{15A60920-218D-4501-AE97-831FDCF8C9FB}" type="presParOf" srcId="{055742F6-6E2F-46BC-B027-4AA34DC850FE}" destId="{060A09B6-CBA1-434E-A87C-593B525B8F2D}" srcOrd="4" destOrd="0" presId="urn:microsoft.com/office/officeart/2005/8/layout/vList2"/>
    <dgm:cxn modelId="{204810D0-A4F4-4A1A-85F6-A63C21ADA2DF}" type="presParOf" srcId="{055742F6-6E2F-46BC-B027-4AA34DC850FE}" destId="{285E11DE-C9EC-4F4A-81C5-C49E00B77D93}" srcOrd="5" destOrd="0" presId="urn:microsoft.com/office/officeart/2005/8/layout/vList2"/>
    <dgm:cxn modelId="{D8B5BD26-0A1E-415F-8BF9-C1B8110C1DC3}" type="presParOf" srcId="{055742F6-6E2F-46BC-B027-4AA34DC850FE}" destId="{AB996302-E8CA-49CC-AB13-839F78F012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98A24F-4CAE-47C2-9CC3-38F4C387831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5ED23B-3A9E-4B31-92F9-6EFA45A6EFFB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Networking and Collaboration</a:t>
          </a:r>
          <a:endParaRPr lang="en-US" b="1"/>
        </a:p>
      </dgm:t>
    </dgm:pt>
    <dgm:pt modelId="{66B584C1-8CFB-418A-A1CD-EA8C9A3C6AC6}" type="parTrans" cxnId="{C31076E3-19D0-4E3C-AB1C-D3679A0EBA72}">
      <dgm:prSet/>
      <dgm:spPr/>
      <dgm:t>
        <a:bodyPr/>
        <a:lstStyle/>
        <a:p>
          <a:endParaRPr lang="en-US"/>
        </a:p>
      </dgm:t>
    </dgm:pt>
    <dgm:pt modelId="{3C6045DE-BB27-49EF-87EB-D1B1E22FA2E4}" type="sibTrans" cxnId="{C31076E3-19D0-4E3C-AB1C-D3679A0EBA72}">
      <dgm:prSet/>
      <dgm:spPr/>
      <dgm:t>
        <a:bodyPr/>
        <a:lstStyle/>
        <a:p>
          <a:endParaRPr lang="en-US"/>
        </a:p>
      </dgm:t>
    </dgm:pt>
    <dgm:pt modelId="{0E2F2AF1-117F-438D-B870-18B31BF84D63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Opportunity to showcase skills</a:t>
          </a:r>
          <a:endParaRPr lang="en-US" b="1"/>
        </a:p>
      </dgm:t>
    </dgm:pt>
    <dgm:pt modelId="{BADB9428-69B3-4F2F-889C-E8A10F66774E}" type="parTrans" cxnId="{B7CB8DC0-765A-4F8D-AC77-25B92A790478}">
      <dgm:prSet/>
      <dgm:spPr/>
      <dgm:t>
        <a:bodyPr/>
        <a:lstStyle/>
        <a:p>
          <a:endParaRPr lang="en-US"/>
        </a:p>
      </dgm:t>
    </dgm:pt>
    <dgm:pt modelId="{1A0AE7B5-8814-4D99-B0FD-FA22D5628B3E}" type="sibTrans" cxnId="{B7CB8DC0-765A-4F8D-AC77-25B92A790478}">
      <dgm:prSet/>
      <dgm:spPr/>
      <dgm:t>
        <a:bodyPr/>
        <a:lstStyle/>
        <a:p>
          <a:endParaRPr lang="en-US"/>
        </a:p>
      </dgm:t>
    </dgm:pt>
    <dgm:pt modelId="{8F250805-3ED4-4FB7-B870-DE8D8BDB4E4E}">
      <dgm:prSet/>
      <dgm:spPr/>
      <dgm:t>
        <a:bodyPr/>
        <a:lstStyle/>
        <a:p>
          <a:pPr rtl="0"/>
          <a:r>
            <a:rPr lang="en-US" b="0"/>
            <a:t>Getting familiar with</a:t>
          </a:r>
          <a:r>
            <a:rPr lang="en-US" b="1"/>
            <a:t> </a:t>
          </a:r>
          <a:r>
            <a:rPr lang="en-US" b="1">
              <a:latin typeface="Calibri Light" panose="020F0302020204030204"/>
            </a:rPr>
            <a:t>Git and Github</a:t>
          </a:r>
        </a:p>
      </dgm:t>
    </dgm:pt>
    <dgm:pt modelId="{0896310A-D0CB-4630-A264-B584EBDCF715}" type="parTrans" cxnId="{67ECF2B6-9E04-4A2F-8835-C400FE07271A}">
      <dgm:prSet/>
      <dgm:spPr/>
      <dgm:t>
        <a:bodyPr/>
        <a:lstStyle/>
        <a:p>
          <a:endParaRPr lang="en-US"/>
        </a:p>
      </dgm:t>
    </dgm:pt>
    <dgm:pt modelId="{99395252-93F7-407C-8BF0-9830310F2D23}" type="sibTrans" cxnId="{67ECF2B6-9E04-4A2F-8835-C400FE07271A}">
      <dgm:prSet/>
      <dgm:spPr/>
      <dgm:t>
        <a:bodyPr/>
        <a:lstStyle/>
        <a:p>
          <a:endParaRPr lang="en-US"/>
        </a:p>
      </dgm:t>
    </dgm:pt>
    <dgm:pt modelId="{63132021-F855-4376-9FCC-A7229ED448F8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Respect in Open Source community</a:t>
          </a:r>
          <a:endParaRPr lang="en-US" b="1"/>
        </a:p>
      </dgm:t>
    </dgm:pt>
    <dgm:pt modelId="{0739EDF9-756B-4C2A-9F4C-D69E5EF6B9EE}" type="parTrans" cxnId="{23F30265-2194-499C-8E1F-6C311DD58909}">
      <dgm:prSet/>
      <dgm:spPr/>
      <dgm:t>
        <a:bodyPr/>
        <a:lstStyle/>
        <a:p>
          <a:endParaRPr lang="en-US"/>
        </a:p>
      </dgm:t>
    </dgm:pt>
    <dgm:pt modelId="{686B8D21-3BA0-4534-B965-B05F072081D6}" type="sibTrans" cxnId="{23F30265-2194-499C-8E1F-6C311DD58909}">
      <dgm:prSet/>
      <dgm:spPr/>
      <dgm:t>
        <a:bodyPr/>
        <a:lstStyle/>
        <a:p>
          <a:endParaRPr lang="en-US"/>
        </a:p>
      </dgm:t>
    </dgm:pt>
    <dgm:pt modelId="{6D508FC9-A540-4246-AB4B-CD2C4295826E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Get deeper knowledge of the tech stack </a:t>
          </a:r>
          <a:endParaRPr lang="en-US" b="1"/>
        </a:p>
      </dgm:t>
    </dgm:pt>
    <dgm:pt modelId="{896C7165-F2C9-4185-83FD-571D73AC0FC9}" type="parTrans" cxnId="{3DD941BB-C9F1-4B2E-99E0-77F4E02AE1A9}">
      <dgm:prSet/>
      <dgm:spPr/>
    </dgm:pt>
    <dgm:pt modelId="{82C38866-C699-4437-829A-03FC532A090E}" type="sibTrans" cxnId="{3DD941BB-C9F1-4B2E-99E0-77F4E02AE1A9}">
      <dgm:prSet/>
      <dgm:spPr/>
    </dgm:pt>
    <dgm:pt modelId="{D39EBAE1-C4B4-45C5-9883-96339AE28106}" type="pres">
      <dgm:prSet presAssocID="{1B98A24F-4CAE-47C2-9CC3-38F4C3878313}" presName="vert0" presStyleCnt="0">
        <dgm:presLayoutVars>
          <dgm:dir/>
          <dgm:animOne val="branch"/>
          <dgm:animLvl val="lvl"/>
        </dgm:presLayoutVars>
      </dgm:prSet>
      <dgm:spPr/>
    </dgm:pt>
    <dgm:pt modelId="{BA9D5B01-36B9-44B2-9E97-27F852E13DF7}" type="pres">
      <dgm:prSet presAssocID="{AD5ED23B-3A9E-4B31-92F9-6EFA45A6EFFB}" presName="thickLine" presStyleLbl="alignNode1" presStyleIdx="0" presStyleCnt="5"/>
      <dgm:spPr/>
    </dgm:pt>
    <dgm:pt modelId="{E3263FA8-A939-4501-B256-009759B4131A}" type="pres">
      <dgm:prSet presAssocID="{AD5ED23B-3A9E-4B31-92F9-6EFA45A6EFFB}" presName="horz1" presStyleCnt="0"/>
      <dgm:spPr/>
    </dgm:pt>
    <dgm:pt modelId="{F5C6984D-38B0-4710-945A-8D436120EB9F}" type="pres">
      <dgm:prSet presAssocID="{AD5ED23B-3A9E-4B31-92F9-6EFA45A6EFFB}" presName="tx1" presStyleLbl="revTx" presStyleIdx="0" presStyleCnt="5"/>
      <dgm:spPr/>
    </dgm:pt>
    <dgm:pt modelId="{6DEB3F82-7D8C-4282-9946-C5993E819CC7}" type="pres">
      <dgm:prSet presAssocID="{AD5ED23B-3A9E-4B31-92F9-6EFA45A6EFFB}" presName="vert1" presStyleCnt="0"/>
      <dgm:spPr/>
    </dgm:pt>
    <dgm:pt modelId="{D60BDA2F-E98A-4C10-AE7E-7ABC5D4A0B43}" type="pres">
      <dgm:prSet presAssocID="{0E2F2AF1-117F-438D-B870-18B31BF84D63}" presName="thickLine" presStyleLbl="alignNode1" presStyleIdx="1" presStyleCnt="5"/>
      <dgm:spPr/>
    </dgm:pt>
    <dgm:pt modelId="{CF56379D-4CE8-4806-B66C-CFADF7B57DA0}" type="pres">
      <dgm:prSet presAssocID="{0E2F2AF1-117F-438D-B870-18B31BF84D63}" presName="horz1" presStyleCnt="0"/>
      <dgm:spPr/>
    </dgm:pt>
    <dgm:pt modelId="{39ED3F54-251A-4089-9EAB-E7FCC0875A8C}" type="pres">
      <dgm:prSet presAssocID="{0E2F2AF1-117F-438D-B870-18B31BF84D63}" presName="tx1" presStyleLbl="revTx" presStyleIdx="1" presStyleCnt="5"/>
      <dgm:spPr/>
    </dgm:pt>
    <dgm:pt modelId="{2D034D7E-4775-4E25-97B6-78A17B9F188B}" type="pres">
      <dgm:prSet presAssocID="{0E2F2AF1-117F-438D-B870-18B31BF84D63}" presName="vert1" presStyleCnt="0"/>
      <dgm:spPr/>
    </dgm:pt>
    <dgm:pt modelId="{9A216003-F01B-4A8D-A14E-9F2990A72139}" type="pres">
      <dgm:prSet presAssocID="{8F250805-3ED4-4FB7-B870-DE8D8BDB4E4E}" presName="thickLine" presStyleLbl="alignNode1" presStyleIdx="2" presStyleCnt="5"/>
      <dgm:spPr/>
    </dgm:pt>
    <dgm:pt modelId="{AFC9BB9C-E889-4FEB-AEBB-20BEA8E24AD5}" type="pres">
      <dgm:prSet presAssocID="{8F250805-3ED4-4FB7-B870-DE8D8BDB4E4E}" presName="horz1" presStyleCnt="0"/>
      <dgm:spPr/>
    </dgm:pt>
    <dgm:pt modelId="{0C70D349-9B9B-421B-9FEE-646993B0FD21}" type="pres">
      <dgm:prSet presAssocID="{8F250805-3ED4-4FB7-B870-DE8D8BDB4E4E}" presName="tx1" presStyleLbl="revTx" presStyleIdx="2" presStyleCnt="5"/>
      <dgm:spPr/>
    </dgm:pt>
    <dgm:pt modelId="{ACB0169A-70EB-4BE3-94B5-82CA26BF68B8}" type="pres">
      <dgm:prSet presAssocID="{8F250805-3ED4-4FB7-B870-DE8D8BDB4E4E}" presName="vert1" presStyleCnt="0"/>
      <dgm:spPr/>
    </dgm:pt>
    <dgm:pt modelId="{C136CBE9-83BC-4861-BB07-FFEA392D7BE2}" type="pres">
      <dgm:prSet presAssocID="{6D508FC9-A540-4246-AB4B-CD2C4295826E}" presName="thickLine" presStyleLbl="alignNode1" presStyleIdx="3" presStyleCnt="5"/>
      <dgm:spPr/>
    </dgm:pt>
    <dgm:pt modelId="{4B55A499-6338-46AA-A1F5-9383EF5323BC}" type="pres">
      <dgm:prSet presAssocID="{6D508FC9-A540-4246-AB4B-CD2C4295826E}" presName="horz1" presStyleCnt="0"/>
      <dgm:spPr/>
    </dgm:pt>
    <dgm:pt modelId="{F2D04974-E187-482F-B6DB-74DE3609FBCE}" type="pres">
      <dgm:prSet presAssocID="{6D508FC9-A540-4246-AB4B-CD2C4295826E}" presName="tx1" presStyleLbl="revTx" presStyleIdx="3" presStyleCnt="5"/>
      <dgm:spPr/>
    </dgm:pt>
    <dgm:pt modelId="{1EBA2B9E-3CE4-4A5C-A00E-AF85F25AF91A}" type="pres">
      <dgm:prSet presAssocID="{6D508FC9-A540-4246-AB4B-CD2C4295826E}" presName="vert1" presStyleCnt="0"/>
      <dgm:spPr/>
    </dgm:pt>
    <dgm:pt modelId="{CCC02DF4-9091-424B-A2AB-B6D463637DA1}" type="pres">
      <dgm:prSet presAssocID="{63132021-F855-4376-9FCC-A7229ED448F8}" presName="thickLine" presStyleLbl="alignNode1" presStyleIdx="4" presStyleCnt="5"/>
      <dgm:spPr/>
    </dgm:pt>
    <dgm:pt modelId="{54F42C62-DD0C-41C0-9974-B78E7B6EC00D}" type="pres">
      <dgm:prSet presAssocID="{63132021-F855-4376-9FCC-A7229ED448F8}" presName="horz1" presStyleCnt="0"/>
      <dgm:spPr/>
    </dgm:pt>
    <dgm:pt modelId="{2041B7FA-F6CF-47D2-8A1C-87C4D7CC0DB1}" type="pres">
      <dgm:prSet presAssocID="{63132021-F855-4376-9FCC-A7229ED448F8}" presName="tx1" presStyleLbl="revTx" presStyleIdx="4" presStyleCnt="5"/>
      <dgm:spPr/>
    </dgm:pt>
    <dgm:pt modelId="{C24864A5-05A2-4BAE-83BB-9C61C9E51055}" type="pres">
      <dgm:prSet presAssocID="{63132021-F855-4376-9FCC-A7229ED448F8}" presName="vert1" presStyleCnt="0"/>
      <dgm:spPr/>
    </dgm:pt>
  </dgm:ptLst>
  <dgm:cxnLst>
    <dgm:cxn modelId="{173B6303-9AFB-4858-8EE6-2816743764BF}" type="presOf" srcId="{0E2F2AF1-117F-438D-B870-18B31BF84D63}" destId="{39ED3F54-251A-4089-9EAB-E7FCC0875A8C}" srcOrd="0" destOrd="0" presId="urn:microsoft.com/office/officeart/2008/layout/LinedList"/>
    <dgm:cxn modelId="{2A2A661C-F122-47F0-8297-6C6290F9A8B7}" type="presOf" srcId="{1B98A24F-4CAE-47C2-9CC3-38F4C3878313}" destId="{D39EBAE1-C4B4-45C5-9883-96339AE28106}" srcOrd="0" destOrd="0" presId="urn:microsoft.com/office/officeart/2008/layout/LinedList"/>
    <dgm:cxn modelId="{23F30265-2194-499C-8E1F-6C311DD58909}" srcId="{1B98A24F-4CAE-47C2-9CC3-38F4C3878313}" destId="{63132021-F855-4376-9FCC-A7229ED448F8}" srcOrd="4" destOrd="0" parTransId="{0739EDF9-756B-4C2A-9F4C-D69E5EF6B9EE}" sibTransId="{686B8D21-3BA0-4534-B965-B05F072081D6}"/>
    <dgm:cxn modelId="{A003914C-0866-4580-8761-29F21AA707A5}" type="presOf" srcId="{AD5ED23B-3A9E-4B31-92F9-6EFA45A6EFFB}" destId="{F5C6984D-38B0-4710-945A-8D436120EB9F}" srcOrd="0" destOrd="0" presId="urn:microsoft.com/office/officeart/2008/layout/LinedList"/>
    <dgm:cxn modelId="{7F046752-4C64-45AF-80D6-3662CE0AA9FD}" type="presOf" srcId="{8F250805-3ED4-4FB7-B870-DE8D8BDB4E4E}" destId="{0C70D349-9B9B-421B-9FEE-646993B0FD21}" srcOrd="0" destOrd="0" presId="urn:microsoft.com/office/officeart/2008/layout/LinedList"/>
    <dgm:cxn modelId="{8BFF7553-A0C5-4EAF-8524-AD9C1F5876C2}" type="presOf" srcId="{63132021-F855-4376-9FCC-A7229ED448F8}" destId="{2041B7FA-F6CF-47D2-8A1C-87C4D7CC0DB1}" srcOrd="0" destOrd="0" presId="urn:microsoft.com/office/officeart/2008/layout/LinedList"/>
    <dgm:cxn modelId="{67ECF2B6-9E04-4A2F-8835-C400FE07271A}" srcId="{1B98A24F-4CAE-47C2-9CC3-38F4C3878313}" destId="{8F250805-3ED4-4FB7-B870-DE8D8BDB4E4E}" srcOrd="2" destOrd="0" parTransId="{0896310A-D0CB-4630-A264-B584EBDCF715}" sibTransId="{99395252-93F7-407C-8BF0-9830310F2D23}"/>
    <dgm:cxn modelId="{3DD941BB-C9F1-4B2E-99E0-77F4E02AE1A9}" srcId="{1B98A24F-4CAE-47C2-9CC3-38F4C3878313}" destId="{6D508FC9-A540-4246-AB4B-CD2C4295826E}" srcOrd="3" destOrd="0" parTransId="{896C7165-F2C9-4185-83FD-571D73AC0FC9}" sibTransId="{82C38866-C699-4437-829A-03FC532A090E}"/>
    <dgm:cxn modelId="{B7CB8DC0-765A-4F8D-AC77-25B92A790478}" srcId="{1B98A24F-4CAE-47C2-9CC3-38F4C3878313}" destId="{0E2F2AF1-117F-438D-B870-18B31BF84D63}" srcOrd="1" destOrd="0" parTransId="{BADB9428-69B3-4F2F-889C-E8A10F66774E}" sibTransId="{1A0AE7B5-8814-4D99-B0FD-FA22D5628B3E}"/>
    <dgm:cxn modelId="{AD202CC1-0A91-4C92-86A3-AE2F72CF5D12}" type="presOf" srcId="{6D508FC9-A540-4246-AB4B-CD2C4295826E}" destId="{F2D04974-E187-482F-B6DB-74DE3609FBCE}" srcOrd="0" destOrd="0" presId="urn:microsoft.com/office/officeart/2008/layout/LinedList"/>
    <dgm:cxn modelId="{C31076E3-19D0-4E3C-AB1C-D3679A0EBA72}" srcId="{1B98A24F-4CAE-47C2-9CC3-38F4C3878313}" destId="{AD5ED23B-3A9E-4B31-92F9-6EFA45A6EFFB}" srcOrd="0" destOrd="0" parTransId="{66B584C1-8CFB-418A-A1CD-EA8C9A3C6AC6}" sibTransId="{3C6045DE-BB27-49EF-87EB-D1B1E22FA2E4}"/>
    <dgm:cxn modelId="{025D4D8C-2EB1-4B15-8ADA-0676AEF25A5C}" type="presParOf" srcId="{D39EBAE1-C4B4-45C5-9883-96339AE28106}" destId="{BA9D5B01-36B9-44B2-9E97-27F852E13DF7}" srcOrd="0" destOrd="0" presId="urn:microsoft.com/office/officeart/2008/layout/LinedList"/>
    <dgm:cxn modelId="{8FBF806A-6305-440A-8840-C9F1A87F4A9F}" type="presParOf" srcId="{D39EBAE1-C4B4-45C5-9883-96339AE28106}" destId="{E3263FA8-A939-4501-B256-009759B4131A}" srcOrd="1" destOrd="0" presId="urn:microsoft.com/office/officeart/2008/layout/LinedList"/>
    <dgm:cxn modelId="{8810EBD6-1C6F-4023-ACE2-96EB900EE02E}" type="presParOf" srcId="{E3263FA8-A939-4501-B256-009759B4131A}" destId="{F5C6984D-38B0-4710-945A-8D436120EB9F}" srcOrd="0" destOrd="0" presId="urn:microsoft.com/office/officeart/2008/layout/LinedList"/>
    <dgm:cxn modelId="{CFEEECD6-784E-4DFE-9CA0-A892A5C56C6E}" type="presParOf" srcId="{E3263FA8-A939-4501-B256-009759B4131A}" destId="{6DEB3F82-7D8C-4282-9946-C5993E819CC7}" srcOrd="1" destOrd="0" presId="urn:microsoft.com/office/officeart/2008/layout/LinedList"/>
    <dgm:cxn modelId="{D19933E9-F6CC-4D8D-A1DF-2490B57D1D00}" type="presParOf" srcId="{D39EBAE1-C4B4-45C5-9883-96339AE28106}" destId="{D60BDA2F-E98A-4C10-AE7E-7ABC5D4A0B43}" srcOrd="2" destOrd="0" presId="urn:microsoft.com/office/officeart/2008/layout/LinedList"/>
    <dgm:cxn modelId="{02EAB24B-1346-4194-BD78-9C6F70B137C5}" type="presParOf" srcId="{D39EBAE1-C4B4-45C5-9883-96339AE28106}" destId="{CF56379D-4CE8-4806-B66C-CFADF7B57DA0}" srcOrd="3" destOrd="0" presId="urn:microsoft.com/office/officeart/2008/layout/LinedList"/>
    <dgm:cxn modelId="{DE4D7161-4350-4B6B-A674-6B8293CF3438}" type="presParOf" srcId="{CF56379D-4CE8-4806-B66C-CFADF7B57DA0}" destId="{39ED3F54-251A-4089-9EAB-E7FCC0875A8C}" srcOrd="0" destOrd="0" presId="urn:microsoft.com/office/officeart/2008/layout/LinedList"/>
    <dgm:cxn modelId="{786358B0-7DCF-43EA-8AC7-3C65AE61525D}" type="presParOf" srcId="{CF56379D-4CE8-4806-B66C-CFADF7B57DA0}" destId="{2D034D7E-4775-4E25-97B6-78A17B9F188B}" srcOrd="1" destOrd="0" presId="urn:microsoft.com/office/officeart/2008/layout/LinedList"/>
    <dgm:cxn modelId="{6D1B9246-7031-4AA5-BE9E-0E285A0CDD96}" type="presParOf" srcId="{D39EBAE1-C4B4-45C5-9883-96339AE28106}" destId="{9A216003-F01B-4A8D-A14E-9F2990A72139}" srcOrd="4" destOrd="0" presId="urn:microsoft.com/office/officeart/2008/layout/LinedList"/>
    <dgm:cxn modelId="{1EB833CE-5F20-4881-B294-2015F492E667}" type="presParOf" srcId="{D39EBAE1-C4B4-45C5-9883-96339AE28106}" destId="{AFC9BB9C-E889-4FEB-AEBB-20BEA8E24AD5}" srcOrd="5" destOrd="0" presId="urn:microsoft.com/office/officeart/2008/layout/LinedList"/>
    <dgm:cxn modelId="{0E4464A4-291C-4F55-BB53-4FCA01635F70}" type="presParOf" srcId="{AFC9BB9C-E889-4FEB-AEBB-20BEA8E24AD5}" destId="{0C70D349-9B9B-421B-9FEE-646993B0FD21}" srcOrd="0" destOrd="0" presId="urn:microsoft.com/office/officeart/2008/layout/LinedList"/>
    <dgm:cxn modelId="{6701C505-B1BC-4896-91C1-889770B4447D}" type="presParOf" srcId="{AFC9BB9C-E889-4FEB-AEBB-20BEA8E24AD5}" destId="{ACB0169A-70EB-4BE3-94B5-82CA26BF68B8}" srcOrd="1" destOrd="0" presId="urn:microsoft.com/office/officeart/2008/layout/LinedList"/>
    <dgm:cxn modelId="{634835E7-D2F6-426C-BF7C-F06A60078CB8}" type="presParOf" srcId="{D39EBAE1-C4B4-45C5-9883-96339AE28106}" destId="{C136CBE9-83BC-4861-BB07-FFEA392D7BE2}" srcOrd="6" destOrd="0" presId="urn:microsoft.com/office/officeart/2008/layout/LinedList"/>
    <dgm:cxn modelId="{61F2F093-9ABE-407B-812F-7DF115101756}" type="presParOf" srcId="{D39EBAE1-C4B4-45C5-9883-96339AE28106}" destId="{4B55A499-6338-46AA-A1F5-9383EF5323BC}" srcOrd="7" destOrd="0" presId="urn:microsoft.com/office/officeart/2008/layout/LinedList"/>
    <dgm:cxn modelId="{80A65E6E-F0A4-4352-9227-E48930C3DEBD}" type="presParOf" srcId="{4B55A499-6338-46AA-A1F5-9383EF5323BC}" destId="{F2D04974-E187-482F-B6DB-74DE3609FBCE}" srcOrd="0" destOrd="0" presId="urn:microsoft.com/office/officeart/2008/layout/LinedList"/>
    <dgm:cxn modelId="{4D1B6222-2B80-4437-9079-407D9A9574B8}" type="presParOf" srcId="{4B55A499-6338-46AA-A1F5-9383EF5323BC}" destId="{1EBA2B9E-3CE4-4A5C-A00E-AF85F25AF91A}" srcOrd="1" destOrd="0" presId="urn:microsoft.com/office/officeart/2008/layout/LinedList"/>
    <dgm:cxn modelId="{085B42AE-951E-4A84-A420-7BB4D77C2064}" type="presParOf" srcId="{D39EBAE1-C4B4-45C5-9883-96339AE28106}" destId="{CCC02DF4-9091-424B-A2AB-B6D463637DA1}" srcOrd="8" destOrd="0" presId="urn:microsoft.com/office/officeart/2008/layout/LinedList"/>
    <dgm:cxn modelId="{74F09FF3-99DC-48AD-8739-D986D1E3D1D4}" type="presParOf" srcId="{D39EBAE1-C4B4-45C5-9883-96339AE28106}" destId="{54F42C62-DD0C-41C0-9974-B78E7B6EC00D}" srcOrd="9" destOrd="0" presId="urn:microsoft.com/office/officeart/2008/layout/LinedList"/>
    <dgm:cxn modelId="{14EE979E-69C5-4641-9312-C80FEEF3AA49}" type="presParOf" srcId="{54F42C62-DD0C-41C0-9974-B78E7B6EC00D}" destId="{2041B7FA-F6CF-47D2-8A1C-87C4D7CC0DB1}" srcOrd="0" destOrd="0" presId="urn:microsoft.com/office/officeart/2008/layout/LinedList"/>
    <dgm:cxn modelId="{4E0C0C5C-2F5A-4EEA-A8BC-B8AFDD0F526E}" type="presParOf" srcId="{54F42C62-DD0C-41C0-9974-B78E7B6EC00D}" destId="{C24864A5-05A2-4BAE-83BB-9C61C9E510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0ED2E4-58FA-45D8-BAF9-792AE185A30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1FE92C-B04A-4ACA-932B-CC05141D51CB}">
      <dgm:prSet/>
      <dgm:spPr/>
      <dgm:t>
        <a:bodyPr/>
        <a:lstStyle/>
        <a:p>
          <a:pPr rtl="0"/>
          <a:r>
            <a:rPr lang="en-US"/>
            <a:t>git checkout -b   </a:t>
          </a:r>
          <a:r>
            <a:rPr lang="en-US" err="1"/>
            <a:t>name_of_branch</a:t>
          </a:r>
          <a:r>
            <a:rPr lang="en-US"/>
            <a:t>      </a:t>
          </a:r>
          <a:br>
            <a:rPr lang="en-US"/>
          </a:br>
          <a:r>
            <a:rPr lang="en-US"/>
            <a:t>//creates a new branch</a:t>
          </a:r>
        </a:p>
      </dgm:t>
    </dgm:pt>
    <dgm:pt modelId="{35F6826C-7327-4876-82A2-4DDEBD1F5F01}" type="parTrans" cxnId="{BB549B86-1A4E-4965-B343-D50A86CA30BC}">
      <dgm:prSet/>
      <dgm:spPr/>
      <dgm:t>
        <a:bodyPr/>
        <a:lstStyle/>
        <a:p>
          <a:endParaRPr lang="en-US"/>
        </a:p>
      </dgm:t>
    </dgm:pt>
    <dgm:pt modelId="{5BE36026-0B09-4281-8442-7DE522579B3A}" type="sibTrans" cxnId="{BB549B86-1A4E-4965-B343-D50A86CA30BC}">
      <dgm:prSet/>
      <dgm:spPr/>
      <dgm:t>
        <a:bodyPr/>
        <a:lstStyle/>
        <a:p>
          <a:endParaRPr lang="en-US"/>
        </a:p>
      </dgm:t>
    </dgm:pt>
    <dgm:pt modelId="{D579B720-77A7-4A8A-8E7F-0A4ECBD9CC93}">
      <dgm:prSet/>
      <dgm:spPr/>
      <dgm:t>
        <a:bodyPr/>
        <a:lstStyle/>
        <a:p>
          <a:r>
            <a:rPr lang="en-US"/>
            <a:t>git add .</a:t>
          </a:r>
        </a:p>
      </dgm:t>
    </dgm:pt>
    <dgm:pt modelId="{4BB43A17-8A6A-4963-A46B-448580DAE1BE}" type="parTrans" cxnId="{6065A20F-83B9-400E-ADE9-2007EAEE8F96}">
      <dgm:prSet/>
      <dgm:spPr/>
      <dgm:t>
        <a:bodyPr/>
        <a:lstStyle/>
        <a:p>
          <a:endParaRPr lang="en-US"/>
        </a:p>
      </dgm:t>
    </dgm:pt>
    <dgm:pt modelId="{7CDA8A26-943D-4139-83AD-85E163A2A14A}" type="sibTrans" cxnId="{6065A20F-83B9-400E-ADE9-2007EAEE8F96}">
      <dgm:prSet/>
      <dgm:spPr/>
      <dgm:t>
        <a:bodyPr/>
        <a:lstStyle/>
        <a:p>
          <a:endParaRPr lang="en-US"/>
        </a:p>
      </dgm:t>
    </dgm:pt>
    <dgm:pt modelId="{E8F056BA-2F35-4210-9748-DF7A49615959}">
      <dgm:prSet/>
      <dgm:spPr/>
      <dgm:t>
        <a:bodyPr/>
        <a:lstStyle/>
        <a:p>
          <a:r>
            <a:rPr lang="en-US">
              <a:latin typeface="Calibri Light" panose="020F0302020204030204"/>
            </a:rPr>
            <a:t>git</a:t>
          </a:r>
          <a:r>
            <a:rPr lang="en-US"/>
            <a:t> commit –m "message"</a:t>
          </a:r>
        </a:p>
      </dgm:t>
    </dgm:pt>
    <dgm:pt modelId="{6CA0BF02-6415-40C0-9F98-CB880AD068A3}" type="parTrans" cxnId="{668DCA50-9D90-4DC5-B6F3-0C58A35A0603}">
      <dgm:prSet/>
      <dgm:spPr/>
      <dgm:t>
        <a:bodyPr/>
        <a:lstStyle/>
        <a:p>
          <a:endParaRPr lang="en-US"/>
        </a:p>
      </dgm:t>
    </dgm:pt>
    <dgm:pt modelId="{64EC953D-5739-4CB8-B417-5535B3EC85B7}" type="sibTrans" cxnId="{668DCA50-9D90-4DC5-B6F3-0C58A35A0603}">
      <dgm:prSet/>
      <dgm:spPr/>
      <dgm:t>
        <a:bodyPr/>
        <a:lstStyle/>
        <a:p>
          <a:endParaRPr lang="en-US"/>
        </a:p>
      </dgm:t>
    </dgm:pt>
    <dgm:pt modelId="{195EF602-8B49-4686-B45C-13809566BDB2}">
      <dgm:prSet/>
      <dgm:spPr/>
      <dgm:t>
        <a:bodyPr/>
        <a:lstStyle/>
        <a:p>
          <a:pPr rtl="0"/>
          <a:r>
            <a:rPr lang="en-US"/>
            <a:t>git push origin name_of_branch </a:t>
          </a:r>
        </a:p>
      </dgm:t>
    </dgm:pt>
    <dgm:pt modelId="{92739BF6-9344-4061-89D2-06CDA37E395B}" type="parTrans" cxnId="{323DD583-E149-436F-B64C-2C7133DAE2BF}">
      <dgm:prSet/>
      <dgm:spPr/>
      <dgm:t>
        <a:bodyPr/>
        <a:lstStyle/>
        <a:p>
          <a:endParaRPr lang="en-US"/>
        </a:p>
      </dgm:t>
    </dgm:pt>
    <dgm:pt modelId="{18DC4349-645E-49D2-99C9-005ED5AE1F1B}" type="sibTrans" cxnId="{323DD583-E149-436F-B64C-2C7133DAE2BF}">
      <dgm:prSet/>
      <dgm:spPr/>
      <dgm:t>
        <a:bodyPr/>
        <a:lstStyle/>
        <a:p>
          <a:endParaRPr lang="en-US"/>
        </a:p>
      </dgm:t>
    </dgm:pt>
    <dgm:pt modelId="{7C756B83-2FFC-440F-86F7-5A486BD55F71}">
      <dgm:prSet/>
      <dgm:spPr/>
      <dgm:t>
        <a:bodyPr/>
        <a:lstStyle/>
        <a:p>
          <a:r>
            <a:rPr lang="en-US"/>
            <a:t>git pull origin name_of_branch </a:t>
          </a:r>
        </a:p>
      </dgm:t>
    </dgm:pt>
    <dgm:pt modelId="{83391909-520B-4618-96EA-E9442B6E3DE4}" type="parTrans" cxnId="{A5600F60-0E49-4222-9690-F2B602AB7A86}">
      <dgm:prSet/>
      <dgm:spPr/>
      <dgm:t>
        <a:bodyPr/>
        <a:lstStyle/>
        <a:p>
          <a:endParaRPr lang="en-US"/>
        </a:p>
      </dgm:t>
    </dgm:pt>
    <dgm:pt modelId="{E6D61BD2-D56D-47D7-9B2B-0B4D0A4C271A}" type="sibTrans" cxnId="{A5600F60-0E49-4222-9690-F2B602AB7A86}">
      <dgm:prSet/>
      <dgm:spPr/>
      <dgm:t>
        <a:bodyPr/>
        <a:lstStyle/>
        <a:p>
          <a:endParaRPr lang="en-US"/>
        </a:p>
      </dgm:t>
    </dgm:pt>
    <dgm:pt modelId="{2DE69D6E-42D3-4AD9-B511-4AA5D22EEB91}" type="pres">
      <dgm:prSet presAssocID="{610ED2E4-58FA-45D8-BAF9-792AE185A307}" presName="linear" presStyleCnt="0">
        <dgm:presLayoutVars>
          <dgm:animLvl val="lvl"/>
          <dgm:resizeHandles val="exact"/>
        </dgm:presLayoutVars>
      </dgm:prSet>
      <dgm:spPr/>
    </dgm:pt>
    <dgm:pt modelId="{C51E8DC6-76D4-4E4A-8F72-24B13F95DD5A}" type="pres">
      <dgm:prSet presAssocID="{441FE92C-B04A-4ACA-932B-CC05141D51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725711-F8B3-4802-A0FE-22E65AA1EDFC}" type="pres">
      <dgm:prSet presAssocID="{5BE36026-0B09-4281-8442-7DE522579B3A}" presName="spacer" presStyleCnt="0"/>
      <dgm:spPr/>
    </dgm:pt>
    <dgm:pt modelId="{D6F2C2D8-A2D7-48D2-A185-FDFC980E6B08}" type="pres">
      <dgm:prSet presAssocID="{D579B720-77A7-4A8A-8E7F-0A4ECBD9CC9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78C186-89C7-4A9A-94C3-0AB69FCF0E18}" type="pres">
      <dgm:prSet presAssocID="{7CDA8A26-943D-4139-83AD-85E163A2A14A}" presName="spacer" presStyleCnt="0"/>
      <dgm:spPr/>
    </dgm:pt>
    <dgm:pt modelId="{B291D250-73F2-4AF1-A4A6-93A1FFA63A15}" type="pres">
      <dgm:prSet presAssocID="{E8F056BA-2F35-4210-9748-DF7A496159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6AADD3-2321-474E-8225-23A5752976D6}" type="pres">
      <dgm:prSet presAssocID="{64EC953D-5739-4CB8-B417-5535B3EC85B7}" presName="spacer" presStyleCnt="0"/>
      <dgm:spPr/>
    </dgm:pt>
    <dgm:pt modelId="{79670CD3-C26D-469D-88F3-561879699594}" type="pres">
      <dgm:prSet presAssocID="{195EF602-8B49-4686-B45C-13809566BD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CC9C2F-00C8-4EBE-AC03-F8DE18C6CBFA}" type="pres">
      <dgm:prSet presAssocID="{18DC4349-645E-49D2-99C9-005ED5AE1F1B}" presName="spacer" presStyleCnt="0"/>
      <dgm:spPr/>
    </dgm:pt>
    <dgm:pt modelId="{93DB9ADA-43D3-4614-9734-6D8C724BA38F}" type="pres">
      <dgm:prSet presAssocID="{7C756B83-2FFC-440F-86F7-5A486BD55F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065A20F-83B9-400E-ADE9-2007EAEE8F96}" srcId="{610ED2E4-58FA-45D8-BAF9-792AE185A307}" destId="{D579B720-77A7-4A8A-8E7F-0A4ECBD9CC93}" srcOrd="1" destOrd="0" parTransId="{4BB43A17-8A6A-4963-A46B-448580DAE1BE}" sibTransId="{7CDA8A26-943D-4139-83AD-85E163A2A14A}"/>
    <dgm:cxn modelId="{9804AA17-E71E-4B3A-984B-94C204ACE10C}" type="presOf" srcId="{195EF602-8B49-4686-B45C-13809566BDB2}" destId="{79670CD3-C26D-469D-88F3-561879699594}" srcOrd="0" destOrd="0" presId="urn:microsoft.com/office/officeart/2005/8/layout/vList2"/>
    <dgm:cxn modelId="{F75E3F26-BB77-4C8B-9FE7-46806E57E280}" type="presOf" srcId="{610ED2E4-58FA-45D8-BAF9-792AE185A307}" destId="{2DE69D6E-42D3-4AD9-B511-4AA5D22EEB91}" srcOrd="0" destOrd="0" presId="urn:microsoft.com/office/officeart/2005/8/layout/vList2"/>
    <dgm:cxn modelId="{ADEAE42C-1EC6-43C8-AF6C-7F86B3AE0783}" type="presOf" srcId="{E8F056BA-2F35-4210-9748-DF7A49615959}" destId="{B291D250-73F2-4AF1-A4A6-93A1FFA63A15}" srcOrd="0" destOrd="0" presId="urn:microsoft.com/office/officeart/2005/8/layout/vList2"/>
    <dgm:cxn modelId="{B0B67133-A2E0-40EE-92BE-A1583412DF7B}" type="presOf" srcId="{7C756B83-2FFC-440F-86F7-5A486BD55F71}" destId="{93DB9ADA-43D3-4614-9734-6D8C724BA38F}" srcOrd="0" destOrd="0" presId="urn:microsoft.com/office/officeart/2005/8/layout/vList2"/>
    <dgm:cxn modelId="{DB44CB36-F3C6-4476-9B32-50DAA6415A0B}" type="presOf" srcId="{441FE92C-B04A-4ACA-932B-CC05141D51CB}" destId="{C51E8DC6-76D4-4E4A-8F72-24B13F95DD5A}" srcOrd="0" destOrd="0" presId="urn:microsoft.com/office/officeart/2005/8/layout/vList2"/>
    <dgm:cxn modelId="{A5600F60-0E49-4222-9690-F2B602AB7A86}" srcId="{610ED2E4-58FA-45D8-BAF9-792AE185A307}" destId="{7C756B83-2FFC-440F-86F7-5A486BD55F71}" srcOrd="4" destOrd="0" parTransId="{83391909-520B-4618-96EA-E9442B6E3DE4}" sibTransId="{E6D61BD2-D56D-47D7-9B2B-0B4D0A4C271A}"/>
    <dgm:cxn modelId="{668DCA50-9D90-4DC5-B6F3-0C58A35A0603}" srcId="{610ED2E4-58FA-45D8-BAF9-792AE185A307}" destId="{E8F056BA-2F35-4210-9748-DF7A49615959}" srcOrd="2" destOrd="0" parTransId="{6CA0BF02-6415-40C0-9F98-CB880AD068A3}" sibTransId="{64EC953D-5739-4CB8-B417-5535B3EC85B7}"/>
    <dgm:cxn modelId="{323DD583-E149-436F-B64C-2C7133DAE2BF}" srcId="{610ED2E4-58FA-45D8-BAF9-792AE185A307}" destId="{195EF602-8B49-4686-B45C-13809566BDB2}" srcOrd="3" destOrd="0" parTransId="{92739BF6-9344-4061-89D2-06CDA37E395B}" sibTransId="{18DC4349-645E-49D2-99C9-005ED5AE1F1B}"/>
    <dgm:cxn modelId="{BB549B86-1A4E-4965-B343-D50A86CA30BC}" srcId="{610ED2E4-58FA-45D8-BAF9-792AE185A307}" destId="{441FE92C-B04A-4ACA-932B-CC05141D51CB}" srcOrd="0" destOrd="0" parTransId="{35F6826C-7327-4876-82A2-4DDEBD1F5F01}" sibTransId="{5BE36026-0B09-4281-8442-7DE522579B3A}"/>
    <dgm:cxn modelId="{7C92F686-17AC-4D84-8073-6A82E56E9F76}" type="presOf" srcId="{D579B720-77A7-4A8A-8E7F-0A4ECBD9CC93}" destId="{D6F2C2D8-A2D7-48D2-A185-FDFC980E6B08}" srcOrd="0" destOrd="0" presId="urn:microsoft.com/office/officeart/2005/8/layout/vList2"/>
    <dgm:cxn modelId="{3BC957AE-6217-4340-8AC2-8F3E9EC72E07}" type="presParOf" srcId="{2DE69D6E-42D3-4AD9-B511-4AA5D22EEB91}" destId="{C51E8DC6-76D4-4E4A-8F72-24B13F95DD5A}" srcOrd="0" destOrd="0" presId="urn:microsoft.com/office/officeart/2005/8/layout/vList2"/>
    <dgm:cxn modelId="{28757B29-B2C0-4A89-B327-6AB8B65A84DA}" type="presParOf" srcId="{2DE69D6E-42D3-4AD9-B511-4AA5D22EEB91}" destId="{5A725711-F8B3-4802-A0FE-22E65AA1EDFC}" srcOrd="1" destOrd="0" presId="urn:microsoft.com/office/officeart/2005/8/layout/vList2"/>
    <dgm:cxn modelId="{F8B9B761-31EC-445B-BF8A-7895AF1B4D2A}" type="presParOf" srcId="{2DE69D6E-42D3-4AD9-B511-4AA5D22EEB91}" destId="{D6F2C2D8-A2D7-48D2-A185-FDFC980E6B08}" srcOrd="2" destOrd="0" presId="urn:microsoft.com/office/officeart/2005/8/layout/vList2"/>
    <dgm:cxn modelId="{E05B72E1-5A76-4354-9DC8-064495AF9E98}" type="presParOf" srcId="{2DE69D6E-42D3-4AD9-B511-4AA5D22EEB91}" destId="{1E78C186-89C7-4A9A-94C3-0AB69FCF0E18}" srcOrd="3" destOrd="0" presId="urn:microsoft.com/office/officeart/2005/8/layout/vList2"/>
    <dgm:cxn modelId="{731843B4-C3B0-46A9-858E-66B0640A3385}" type="presParOf" srcId="{2DE69D6E-42D3-4AD9-B511-4AA5D22EEB91}" destId="{B291D250-73F2-4AF1-A4A6-93A1FFA63A15}" srcOrd="4" destOrd="0" presId="urn:microsoft.com/office/officeart/2005/8/layout/vList2"/>
    <dgm:cxn modelId="{B38792C9-EAF1-432F-80DA-1DFFD80A168E}" type="presParOf" srcId="{2DE69D6E-42D3-4AD9-B511-4AA5D22EEB91}" destId="{B86AADD3-2321-474E-8225-23A5752976D6}" srcOrd="5" destOrd="0" presId="urn:microsoft.com/office/officeart/2005/8/layout/vList2"/>
    <dgm:cxn modelId="{C04767C5-0CCB-44DC-99EC-C02F923EAD68}" type="presParOf" srcId="{2DE69D6E-42D3-4AD9-B511-4AA5D22EEB91}" destId="{79670CD3-C26D-469D-88F3-561879699594}" srcOrd="6" destOrd="0" presId="urn:microsoft.com/office/officeart/2005/8/layout/vList2"/>
    <dgm:cxn modelId="{D19CA940-16E1-4511-9613-852D0E400E59}" type="presParOf" srcId="{2DE69D6E-42D3-4AD9-B511-4AA5D22EEB91}" destId="{E3CC9C2F-00C8-4EBE-AC03-F8DE18C6CBFA}" srcOrd="7" destOrd="0" presId="urn:microsoft.com/office/officeart/2005/8/layout/vList2"/>
    <dgm:cxn modelId="{FF9DD5AC-6AAA-4FB4-8EF6-E4E7D3BBBAD3}" type="presParOf" srcId="{2DE69D6E-42D3-4AD9-B511-4AA5D22EEB91}" destId="{93DB9ADA-43D3-4614-9734-6D8C724BA38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7BDBE-2249-45EB-A4C5-89F304975D97}">
      <dsp:nvSpPr>
        <dsp:cNvPr id="0" name=""/>
        <dsp:cNvSpPr/>
      </dsp:nvSpPr>
      <dsp:spPr>
        <a:xfrm>
          <a:off x="0" y="213911"/>
          <a:ext cx="6545199" cy="1007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Google Summer of</a:t>
          </a:r>
          <a:r>
            <a:rPr lang="en-US" sz="4200" kern="1200">
              <a:latin typeface="Calibri Light" panose="020F0302020204030204"/>
            </a:rPr>
            <a:t> Code</a:t>
          </a:r>
          <a:endParaRPr lang="en-US" sz="4200" kern="1200"/>
        </a:p>
      </dsp:txBody>
      <dsp:txXfrm>
        <a:off x="49176" y="263087"/>
        <a:ext cx="6446847" cy="909018"/>
      </dsp:txXfrm>
    </dsp:sp>
    <dsp:sp modelId="{83DFC20A-5449-4B3A-A737-9F517DA22798}">
      <dsp:nvSpPr>
        <dsp:cNvPr id="0" name=""/>
        <dsp:cNvSpPr/>
      </dsp:nvSpPr>
      <dsp:spPr>
        <a:xfrm>
          <a:off x="0" y="1342241"/>
          <a:ext cx="6545199" cy="1007370"/>
        </a:xfrm>
        <a:prstGeom prst="round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Digital Ocean Hacktoberfest</a:t>
          </a:r>
        </a:p>
      </dsp:txBody>
      <dsp:txXfrm>
        <a:off x="49176" y="1391417"/>
        <a:ext cx="6446847" cy="909018"/>
      </dsp:txXfrm>
    </dsp:sp>
    <dsp:sp modelId="{060A09B6-CBA1-434E-A87C-593B525B8F2D}">
      <dsp:nvSpPr>
        <dsp:cNvPr id="0" name=""/>
        <dsp:cNvSpPr/>
      </dsp:nvSpPr>
      <dsp:spPr>
        <a:xfrm>
          <a:off x="0" y="2470571"/>
          <a:ext cx="6545199" cy="1007370"/>
        </a:xfrm>
        <a:prstGeom prst="round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Outreachy</a:t>
          </a:r>
        </a:p>
      </dsp:txBody>
      <dsp:txXfrm>
        <a:off x="49176" y="2519747"/>
        <a:ext cx="6446847" cy="909018"/>
      </dsp:txXfrm>
    </dsp:sp>
    <dsp:sp modelId="{AB996302-E8CA-49CC-AB13-839F78F0122C}">
      <dsp:nvSpPr>
        <dsp:cNvPr id="0" name=""/>
        <dsp:cNvSpPr/>
      </dsp:nvSpPr>
      <dsp:spPr>
        <a:xfrm>
          <a:off x="0" y="3598901"/>
          <a:ext cx="6545199" cy="100737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Google </a:t>
          </a:r>
          <a:r>
            <a:rPr lang="en-US" sz="4200" kern="1200">
              <a:latin typeface="Calibri Light" panose="020F0302020204030204"/>
            </a:rPr>
            <a:t>Season</a:t>
          </a:r>
          <a:r>
            <a:rPr lang="en-US" sz="4200" kern="1200"/>
            <a:t> of </a:t>
          </a:r>
          <a:r>
            <a:rPr lang="en-US" sz="4200" kern="1200">
              <a:latin typeface="Calibri Light" panose="020F0302020204030204"/>
            </a:rPr>
            <a:t>Docs</a:t>
          </a:r>
          <a:endParaRPr lang="en-US" sz="4200" kern="1200"/>
        </a:p>
      </dsp:txBody>
      <dsp:txXfrm>
        <a:off x="49176" y="3648077"/>
        <a:ext cx="6446847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D5B01-36B9-44B2-9E97-27F852E13DF7}">
      <dsp:nvSpPr>
        <dsp:cNvPr id="0" name=""/>
        <dsp:cNvSpPr/>
      </dsp:nvSpPr>
      <dsp:spPr>
        <a:xfrm>
          <a:off x="0" y="588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C6984D-38B0-4710-945A-8D436120EB9F}">
      <dsp:nvSpPr>
        <dsp:cNvPr id="0" name=""/>
        <dsp:cNvSpPr/>
      </dsp:nvSpPr>
      <dsp:spPr>
        <a:xfrm>
          <a:off x="0" y="588"/>
          <a:ext cx="6545199" cy="96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latin typeface="Calibri Light" panose="020F0302020204030204"/>
            </a:rPr>
            <a:t>Networking and Collaboration</a:t>
          </a:r>
          <a:endParaRPr lang="en-US" sz="3100" b="1" kern="1200"/>
        </a:p>
      </dsp:txBody>
      <dsp:txXfrm>
        <a:off x="0" y="588"/>
        <a:ext cx="6545199" cy="963801"/>
      </dsp:txXfrm>
    </dsp:sp>
    <dsp:sp modelId="{D60BDA2F-E98A-4C10-AE7E-7ABC5D4A0B43}">
      <dsp:nvSpPr>
        <dsp:cNvPr id="0" name=""/>
        <dsp:cNvSpPr/>
      </dsp:nvSpPr>
      <dsp:spPr>
        <a:xfrm>
          <a:off x="0" y="964389"/>
          <a:ext cx="654519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D3F54-251A-4089-9EAB-E7FCC0875A8C}">
      <dsp:nvSpPr>
        <dsp:cNvPr id="0" name=""/>
        <dsp:cNvSpPr/>
      </dsp:nvSpPr>
      <dsp:spPr>
        <a:xfrm>
          <a:off x="0" y="964389"/>
          <a:ext cx="6545199" cy="96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latin typeface="Calibri Light" panose="020F0302020204030204"/>
            </a:rPr>
            <a:t>Opportunity to showcase skills</a:t>
          </a:r>
          <a:endParaRPr lang="en-US" sz="3100" b="1" kern="1200"/>
        </a:p>
      </dsp:txBody>
      <dsp:txXfrm>
        <a:off x="0" y="964389"/>
        <a:ext cx="6545199" cy="963801"/>
      </dsp:txXfrm>
    </dsp:sp>
    <dsp:sp modelId="{9A216003-F01B-4A8D-A14E-9F2990A72139}">
      <dsp:nvSpPr>
        <dsp:cNvPr id="0" name=""/>
        <dsp:cNvSpPr/>
      </dsp:nvSpPr>
      <dsp:spPr>
        <a:xfrm>
          <a:off x="0" y="1928190"/>
          <a:ext cx="65451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70D349-9B9B-421B-9FEE-646993B0FD21}">
      <dsp:nvSpPr>
        <dsp:cNvPr id="0" name=""/>
        <dsp:cNvSpPr/>
      </dsp:nvSpPr>
      <dsp:spPr>
        <a:xfrm>
          <a:off x="0" y="1928190"/>
          <a:ext cx="6545199" cy="96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Getting familiar with</a:t>
          </a:r>
          <a:r>
            <a:rPr lang="en-US" sz="3100" b="1" kern="1200"/>
            <a:t> </a:t>
          </a:r>
          <a:r>
            <a:rPr lang="en-US" sz="3100" b="1" kern="1200">
              <a:latin typeface="Calibri Light" panose="020F0302020204030204"/>
            </a:rPr>
            <a:t>Git and Github</a:t>
          </a:r>
        </a:p>
      </dsp:txBody>
      <dsp:txXfrm>
        <a:off x="0" y="1928190"/>
        <a:ext cx="6545199" cy="963801"/>
      </dsp:txXfrm>
    </dsp:sp>
    <dsp:sp modelId="{C136CBE9-83BC-4861-BB07-FFEA392D7BE2}">
      <dsp:nvSpPr>
        <dsp:cNvPr id="0" name=""/>
        <dsp:cNvSpPr/>
      </dsp:nvSpPr>
      <dsp:spPr>
        <a:xfrm>
          <a:off x="0" y="2891991"/>
          <a:ext cx="654519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D04974-E187-482F-B6DB-74DE3609FBCE}">
      <dsp:nvSpPr>
        <dsp:cNvPr id="0" name=""/>
        <dsp:cNvSpPr/>
      </dsp:nvSpPr>
      <dsp:spPr>
        <a:xfrm>
          <a:off x="0" y="2891991"/>
          <a:ext cx="6545199" cy="96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latin typeface="Calibri Light" panose="020F0302020204030204"/>
            </a:rPr>
            <a:t>Get deeper knowledge of the tech stack </a:t>
          </a:r>
          <a:endParaRPr lang="en-US" sz="3100" b="1" kern="1200"/>
        </a:p>
      </dsp:txBody>
      <dsp:txXfrm>
        <a:off x="0" y="2891991"/>
        <a:ext cx="6545199" cy="963801"/>
      </dsp:txXfrm>
    </dsp:sp>
    <dsp:sp modelId="{CCC02DF4-9091-424B-A2AB-B6D463637DA1}">
      <dsp:nvSpPr>
        <dsp:cNvPr id="0" name=""/>
        <dsp:cNvSpPr/>
      </dsp:nvSpPr>
      <dsp:spPr>
        <a:xfrm>
          <a:off x="0" y="3855792"/>
          <a:ext cx="654519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1B7FA-F6CF-47D2-8A1C-87C4D7CC0DB1}">
      <dsp:nvSpPr>
        <dsp:cNvPr id="0" name=""/>
        <dsp:cNvSpPr/>
      </dsp:nvSpPr>
      <dsp:spPr>
        <a:xfrm>
          <a:off x="0" y="3855792"/>
          <a:ext cx="6545199" cy="96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latin typeface="Calibri Light" panose="020F0302020204030204"/>
            </a:rPr>
            <a:t>Respect in Open Source community</a:t>
          </a:r>
          <a:endParaRPr lang="en-US" sz="3100" b="1" kern="1200"/>
        </a:p>
      </dsp:txBody>
      <dsp:txXfrm>
        <a:off x="0" y="3855792"/>
        <a:ext cx="6545199" cy="963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E8DC6-76D4-4E4A-8F72-24B13F95DD5A}">
      <dsp:nvSpPr>
        <dsp:cNvPr id="0" name=""/>
        <dsp:cNvSpPr/>
      </dsp:nvSpPr>
      <dsp:spPr>
        <a:xfrm>
          <a:off x="0" y="5726"/>
          <a:ext cx="7294908" cy="10740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 checkout -b   </a:t>
          </a:r>
          <a:r>
            <a:rPr lang="en-US" sz="2700" kern="1200" err="1"/>
            <a:t>name_of_branch</a:t>
          </a:r>
          <a:r>
            <a:rPr lang="en-US" sz="2700" kern="1200"/>
            <a:t>      </a:t>
          </a:r>
          <a:br>
            <a:rPr lang="en-US" sz="2700" kern="1200"/>
          </a:br>
          <a:r>
            <a:rPr lang="en-US" sz="2700" kern="1200"/>
            <a:t>//creates a new branch</a:t>
          </a:r>
        </a:p>
      </dsp:txBody>
      <dsp:txXfrm>
        <a:off x="52431" y="58157"/>
        <a:ext cx="7190046" cy="969198"/>
      </dsp:txXfrm>
    </dsp:sp>
    <dsp:sp modelId="{D6F2C2D8-A2D7-48D2-A185-FDFC980E6B08}">
      <dsp:nvSpPr>
        <dsp:cNvPr id="0" name=""/>
        <dsp:cNvSpPr/>
      </dsp:nvSpPr>
      <dsp:spPr>
        <a:xfrm>
          <a:off x="0" y="1157547"/>
          <a:ext cx="7294908" cy="1074060"/>
        </a:xfrm>
        <a:prstGeom prst="roundRect">
          <a:avLst/>
        </a:prstGeom>
        <a:gradFill rotWithShape="0">
          <a:gsLst>
            <a:gs pos="0">
              <a:schemeClr val="accent5">
                <a:hueOff val="-501234"/>
                <a:satOff val="276"/>
                <a:lumOff val="1324"/>
                <a:alphaOff val="0"/>
                <a:tint val="98000"/>
                <a:lumMod val="100000"/>
              </a:schemeClr>
            </a:gs>
            <a:gs pos="100000">
              <a:schemeClr val="accent5">
                <a:hueOff val="-501234"/>
                <a:satOff val="276"/>
                <a:lumOff val="132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 add .</a:t>
          </a:r>
        </a:p>
      </dsp:txBody>
      <dsp:txXfrm>
        <a:off x="52431" y="1209978"/>
        <a:ext cx="7190046" cy="969198"/>
      </dsp:txXfrm>
    </dsp:sp>
    <dsp:sp modelId="{B291D250-73F2-4AF1-A4A6-93A1FFA63A15}">
      <dsp:nvSpPr>
        <dsp:cNvPr id="0" name=""/>
        <dsp:cNvSpPr/>
      </dsp:nvSpPr>
      <dsp:spPr>
        <a:xfrm>
          <a:off x="0" y="2309366"/>
          <a:ext cx="7294908" cy="1074060"/>
        </a:xfrm>
        <a:prstGeom prst="roundRect">
          <a:avLst/>
        </a:prstGeom>
        <a:gradFill rotWithShape="0">
          <a:gsLst>
            <a:gs pos="0">
              <a:schemeClr val="accent5">
                <a:hueOff val="-1002469"/>
                <a:satOff val="551"/>
                <a:lumOff val="2647"/>
                <a:alphaOff val="0"/>
                <a:tint val="98000"/>
                <a:lumMod val="100000"/>
              </a:schemeClr>
            </a:gs>
            <a:gs pos="100000">
              <a:schemeClr val="accent5">
                <a:hueOff val="-1002469"/>
                <a:satOff val="551"/>
                <a:lumOff val="264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git</a:t>
          </a:r>
          <a:r>
            <a:rPr lang="en-US" sz="2700" kern="1200"/>
            <a:t> commit –m "message"</a:t>
          </a:r>
        </a:p>
      </dsp:txBody>
      <dsp:txXfrm>
        <a:off x="52431" y="2361797"/>
        <a:ext cx="7190046" cy="969198"/>
      </dsp:txXfrm>
    </dsp:sp>
    <dsp:sp modelId="{79670CD3-C26D-469D-88F3-561879699594}">
      <dsp:nvSpPr>
        <dsp:cNvPr id="0" name=""/>
        <dsp:cNvSpPr/>
      </dsp:nvSpPr>
      <dsp:spPr>
        <a:xfrm>
          <a:off x="0" y="3461187"/>
          <a:ext cx="7294908" cy="1074060"/>
        </a:xfrm>
        <a:prstGeom prst="roundRect">
          <a:avLst/>
        </a:prstGeom>
        <a:gradFill rotWithShape="0">
          <a:gsLst>
            <a:gs pos="0">
              <a:schemeClr val="accent5">
                <a:hueOff val="-1503703"/>
                <a:satOff val="827"/>
                <a:lumOff val="3971"/>
                <a:alphaOff val="0"/>
                <a:tint val="98000"/>
                <a:lumMod val="100000"/>
              </a:schemeClr>
            </a:gs>
            <a:gs pos="100000">
              <a:schemeClr val="accent5">
                <a:hueOff val="-1503703"/>
                <a:satOff val="827"/>
                <a:lumOff val="397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 push origin name_of_branch </a:t>
          </a:r>
        </a:p>
      </dsp:txBody>
      <dsp:txXfrm>
        <a:off x="52431" y="3513618"/>
        <a:ext cx="7190046" cy="969198"/>
      </dsp:txXfrm>
    </dsp:sp>
    <dsp:sp modelId="{93DB9ADA-43D3-4614-9734-6D8C724BA38F}">
      <dsp:nvSpPr>
        <dsp:cNvPr id="0" name=""/>
        <dsp:cNvSpPr/>
      </dsp:nvSpPr>
      <dsp:spPr>
        <a:xfrm>
          <a:off x="0" y="4613006"/>
          <a:ext cx="7294908" cy="1074060"/>
        </a:xfrm>
        <a:prstGeom prst="roundRect">
          <a:avLst/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 pull origin name_of_branch </a:t>
          </a:r>
        </a:p>
      </dsp:txBody>
      <dsp:txXfrm>
        <a:off x="52431" y="4665437"/>
        <a:ext cx="7190046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2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9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0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2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979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6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8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apaswenipathak/Open-Source-Programs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s://www.youtube.com/watch?v=LuL60r-XnL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QoXaWDvIwgksPrwogE2JHzcoZqa7MQib/view" TargetMode="External"/><Relationship Id="rId5" Type="http://schemas.openxmlformats.org/officeDocument/2006/relationships/hyperlink" Target="https://www.youtube.com/watch?v=2j7fD92g-gE" TargetMode="External"/><Relationship Id="rId4" Type="http://schemas.openxmlformats.org/officeDocument/2006/relationships/hyperlink" Target="https://code.visualstudio.com/download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2D75EE2-CF15-45F1-A961-37B449E2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9299" y="2165550"/>
            <a:ext cx="6243996" cy="24214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latin typeface="Arial Black"/>
                <a:ea typeface="STXingkai"/>
                <a:cs typeface="Calibri Light"/>
              </a:rPr>
              <a:t>Introduction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latin typeface="Arial Black"/>
                <a:cs typeface="Calibri Light"/>
              </a:rPr>
              <a:t> </a:t>
            </a:r>
            <a:br>
              <a:rPr lang="en-US" sz="4000" b="1" dirty="0">
                <a:latin typeface="Arial Black"/>
                <a:cs typeface="Calibri Light"/>
              </a:rPr>
            </a:br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latin typeface="Arial Black"/>
                <a:cs typeface="Calibri Light"/>
              </a:rPr>
              <a:t>to </a:t>
            </a:r>
            <a:br>
              <a:rPr lang="en-US" sz="4000" b="1" dirty="0">
                <a:latin typeface="Arial Black"/>
                <a:cs typeface="Calibri Light"/>
              </a:rPr>
            </a:br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latin typeface="Arial Black"/>
                <a:cs typeface="Calibri Light"/>
              </a:rPr>
              <a:t>Open-Source</a:t>
            </a:r>
            <a:endParaRPr lang="en-US" sz="4000" dirty="0">
              <a:solidFill>
                <a:schemeClr val="tx1">
                  <a:lumMod val="95000"/>
                </a:schemeClr>
              </a:solidFill>
              <a:latin typeface="Arial Black"/>
              <a:cs typeface="Calibri Light" panose="020F0302020204030204"/>
            </a:endParaRPr>
          </a:p>
        </p:txBody>
      </p:sp>
      <p:pic>
        <p:nvPicPr>
          <p:cNvPr id="3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0B464E1-7206-40D6-84E3-255C71BF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08" y="1407547"/>
            <a:ext cx="4053344" cy="40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46769-AAC1-4E2A-826D-B7D74BCA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 Light"/>
              </a:rPr>
              <a:t>Common GIT Commands</a:t>
            </a:r>
            <a:endParaRPr lang="en-US">
              <a:solidFill>
                <a:srgbClr val="FFFFFF"/>
              </a:solidFill>
              <a:cs typeface="Calibri Light" panose="020F03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181FD9-3DBF-4C46-AB5A-CA6321130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431454"/>
              </p:ext>
            </p:extLst>
          </p:nvPr>
        </p:nvGraphicFramePr>
        <p:xfrm>
          <a:off x="4710279" y="582152"/>
          <a:ext cx="7294908" cy="5692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481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8C0E-3DA4-4849-9179-0F6DE78E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37" y="568619"/>
            <a:ext cx="10131425" cy="14562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4400" b="1">
                <a:cs typeface="Calibri Light"/>
              </a:rPr>
              <a:t>Where to find</a:t>
            </a:r>
            <a:br>
              <a:rPr lang="en-GB" sz="4400" b="1">
                <a:cs typeface="Calibri Light"/>
              </a:rPr>
            </a:br>
            <a:r>
              <a:rPr lang="en-GB" sz="4400" b="1">
                <a:cs typeface="Calibri Light"/>
              </a:rPr>
              <a:t>Open source Projects?</a:t>
            </a:r>
            <a:endParaRPr lang="en-US" sz="440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037F56C7-8A4C-43E1-9BC9-6D237433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07" y="2564905"/>
            <a:ext cx="1424837" cy="1456151"/>
          </a:xfrm>
          <a:prstGeom prst="rect">
            <a:avLst/>
          </a:prstGeom>
        </p:spPr>
      </p:pic>
      <p:pic>
        <p:nvPicPr>
          <p:cNvPr id="5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88805150-4F79-473B-AB22-C37B42B2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65" y="2427887"/>
            <a:ext cx="1855940" cy="174062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C3F20790-B30F-4002-8DF0-AD1C6B963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660" y="2260627"/>
            <a:ext cx="1855940" cy="1845502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127DC0DF-F48D-4585-8DF0-4437DED58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756" y="2260626"/>
            <a:ext cx="1855940" cy="1845502"/>
          </a:xfrm>
          <a:prstGeom prst="rect">
            <a:avLst/>
          </a:prstGeom>
        </p:spPr>
      </p:pic>
      <p:pic>
        <p:nvPicPr>
          <p:cNvPr id="8" name="Picture 8" descr="Logo, icon&#10;&#10;Description automatically generated">
            <a:extLst>
              <a:ext uri="{FF2B5EF4-FFF2-40B4-BE49-F238E27FC236}">
                <a16:creationId xmlns:a16="http://schemas.microsoft.com/office/drawing/2014/main" id="{C927F51A-87CD-4056-90E9-F0769DAA2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701" y="4390051"/>
            <a:ext cx="1855940" cy="187681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DB325A9-79C8-4CC5-9C96-082AF5146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427" y="4357812"/>
            <a:ext cx="1855940" cy="1962171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13D5B5C0-E86C-47C7-AA4D-077C01F19F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8824" y="3711793"/>
            <a:ext cx="3379939" cy="3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1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040C-69A2-4F2D-AF34-8AA1DB3C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20255" cy="1456267"/>
          </a:xfrm>
        </p:spPr>
        <p:txBody>
          <a:bodyPr>
            <a:normAutofit/>
          </a:bodyPr>
          <a:lstStyle/>
          <a:p>
            <a:r>
              <a:rPr lang="en-US" sz="4400" b="1">
                <a:latin typeface="Arial Black"/>
                <a:cs typeface="Calibri Light"/>
              </a:rPr>
              <a:t>PLANS </a:t>
            </a:r>
            <a:r>
              <a:rPr lang="en-US" sz="4400" b="1">
                <a:solidFill>
                  <a:srgbClr val="E858CE"/>
                </a:solidFill>
                <a:latin typeface="Arial Black"/>
                <a:cs typeface="Calibri Light"/>
              </a:rPr>
              <a:t>FOR </a:t>
            </a:r>
            <a:r>
              <a:rPr lang="en-US" sz="4400" b="1">
                <a:latin typeface="Arial Black"/>
                <a:cs typeface="Calibri Light"/>
              </a:rPr>
              <a:t>FUTURE </a:t>
            </a:r>
            <a:r>
              <a:rPr lang="en-US" sz="4400" b="1">
                <a:solidFill>
                  <a:srgbClr val="E858CE"/>
                </a:solidFill>
                <a:latin typeface="Arial Black"/>
                <a:cs typeface="Calibri Light"/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AD13-96D2-4A86-A512-FBA0B10B6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96" y="2191412"/>
            <a:ext cx="10131425" cy="3649133"/>
          </a:xfrm>
        </p:spPr>
        <p:txBody>
          <a:bodyPr/>
          <a:lstStyle/>
          <a:p>
            <a:r>
              <a:rPr lang="en-US" sz="3200" b="1">
                <a:solidFill>
                  <a:schemeClr val="tx1">
                    <a:lumMod val="95000"/>
                  </a:schemeClr>
                </a:solidFill>
                <a:latin typeface="Arial"/>
                <a:cs typeface="Calibri"/>
              </a:rPr>
              <a:t>GSoC Insiders</a:t>
            </a:r>
          </a:p>
          <a:p>
            <a:pPr>
              <a:buClr>
                <a:srgbClr val="FFFFFF"/>
              </a:buClr>
            </a:pPr>
            <a:r>
              <a:rPr lang="en-US" sz="3200" b="1">
                <a:solidFill>
                  <a:srgbClr val="E858CE"/>
                </a:solidFill>
                <a:latin typeface="Arial"/>
                <a:cs typeface="Calibri"/>
              </a:rPr>
              <a:t>Hacktoberfest</a:t>
            </a:r>
          </a:p>
          <a:p>
            <a:pPr>
              <a:buClr>
                <a:srgbClr val="FFFFFF"/>
              </a:buClr>
            </a:pPr>
            <a:r>
              <a:rPr lang="en-US" sz="3200" b="1">
                <a:solidFill>
                  <a:schemeClr val="tx1">
                    <a:lumMod val="95000"/>
                  </a:schemeClr>
                </a:solidFill>
                <a:latin typeface="Arial"/>
                <a:cs typeface="Calibri"/>
              </a:rPr>
              <a:t>Long term Projects</a:t>
            </a:r>
          </a:p>
        </p:txBody>
      </p:sp>
    </p:spTree>
    <p:extLst>
      <p:ext uri="{BB962C8B-B14F-4D97-AF65-F5344CB8AC3E}">
        <p14:creationId xmlns:p14="http://schemas.microsoft.com/office/powerpoint/2010/main" val="379364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51B6-75A0-4ED0-B269-7C91915A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990" y="2694318"/>
            <a:ext cx="8909348" cy="1456267"/>
          </a:xfrm>
        </p:spPr>
        <p:txBody>
          <a:bodyPr>
            <a:noAutofit/>
          </a:bodyPr>
          <a:lstStyle/>
          <a:p>
            <a:r>
              <a:rPr lang="en-US" sz="9600">
                <a:latin typeface="Arial Black"/>
                <a:cs typeface="Calibri Light"/>
              </a:rPr>
              <a:t>THANK </a:t>
            </a:r>
            <a:r>
              <a:rPr lang="en-US" sz="9600">
                <a:solidFill>
                  <a:srgbClr val="E858CE"/>
                </a:solidFill>
                <a:latin typeface="Arial Black"/>
                <a:cs typeface="Calibri Light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2718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3EF7-E410-4A83-AD27-DAE81AAC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67" y="640916"/>
            <a:ext cx="10131427" cy="3124199"/>
          </a:xfrm>
        </p:spPr>
        <p:txBody>
          <a:bodyPr>
            <a:normAutofit/>
          </a:bodyPr>
          <a:lstStyle/>
          <a:p>
            <a:pPr algn="ctr"/>
            <a:r>
              <a:rPr lang="en-GB" sz="4400" b="1">
                <a:cs typeface="Calibri Light"/>
              </a:rPr>
              <a:t>What are Open Source Software?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B057-7C39-45C5-A7D8-917F9036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874" y="2650067"/>
            <a:ext cx="10131428" cy="1447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FFFFF"/>
              </a:buClr>
            </a:pPr>
            <a:r>
              <a:rPr lang="en-GB" sz="2400">
                <a:cs typeface="Calibri"/>
              </a:rPr>
              <a:t>      1. Open Source Software                                              2. </a:t>
            </a:r>
            <a:r>
              <a:rPr lang="en-GB" sz="2400">
                <a:ea typeface="+mn-lt"/>
                <a:cs typeface="+mn-lt"/>
              </a:rPr>
              <a:t>Proprietary Software</a:t>
            </a:r>
            <a:endParaRPr lang="en-US" sz="2400">
              <a:cs typeface="Calibri"/>
            </a:endParaRPr>
          </a:p>
        </p:txBody>
      </p:sp>
      <p:pic>
        <p:nvPicPr>
          <p:cNvPr id="16" name="Picture 16" descr="Icon&#10;&#10;Description automatically generated">
            <a:extLst>
              <a:ext uri="{FF2B5EF4-FFF2-40B4-BE49-F238E27FC236}">
                <a16:creationId xmlns:a16="http://schemas.microsoft.com/office/drawing/2014/main" id="{FD80EC79-5121-487C-AB23-740E6A16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84" y="4072003"/>
            <a:ext cx="1114817" cy="1104379"/>
          </a:xfrm>
          <a:prstGeom prst="rect">
            <a:avLst/>
          </a:prstGeom>
        </p:spPr>
      </p:pic>
      <p:pic>
        <p:nvPicPr>
          <p:cNvPr id="17" name="Picture 17" descr="Logo&#10;&#10;Description automatically generated">
            <a:extLst>
              <a:ext uri="{FF2B5EF4-FFF2-40B4-BE49-F238E27FC236}">
                <a16:creationId xmlns:a16="http://schemas.microsoft.com/office/drawing/2014/main" id="{757368C8-6C71-400E-8A1B-6555AA4A3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290" y="3996133"/>
            <a:ext cx="1156571" cy="1193488"/>
          </a:xfrm>
          <a:prstGeom prst="rect">
            <a:avLst/>
          </a:prstGeom>
        </p:spPr>
      </p:pic>
      <p:pic>
        <p:nvPicPr>
          <p:cNvPr id="18" name="Picture 18" descr="A picture containing orange, yellow, bottle&#10;&#10;Description automatically generated">
            <a:extLst>
              <a:ext uri="{FF2B5EF4-FFF2-40B4-BE49-F238E27FC236}">
                <a16:creationId xmlns:a16="http://schemas.microsoft.com/office/drawing/2014/main" id="{2FBA78A9-8AA2-4D77-9CB0-95E7143EC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485" y="3921691"/>
            <a:ext cx="1352811" cy="1352811"/>
          </a:xfrm>
          <a:prstGeom prst="rect">
            <a:avLst/>
          </a:prstGeom>
        </p:spPr>
      </p:pic>
      <p:pic>
        <p:nvPicPr>
          <p:cNvPr id="19" name="Picture 19" descr="Shape&#10;&#10;Description automatically generated">
            <a:extLst>
              <a:ext uri="{FF2B5EF4-FFF2-40B4-BE49-F238E27FC236}">
                <a16:creationId xmlns:a16="http://schemas.microsoft.com/office/drawing/2014/main" id="{044E15E3-68CF-4ED6-8763-E408C4CC1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839" y="4040687"/>
            <a:ext cx="1177448" cy="1167010"/>
          </a:xfrm>
          <a:prstGeom prst="rect">
            <a:avLst/>
          </a:prstGeom>
        </p:spPr>
      </p:pic>
      <p:pic>
        <p:nvPicPr>
          <p:cNvPr id="20" name="Picture 20" descr="Logo&#10;&#10;Description automatically generated">
            <a:extLst>
              <a:ext uri="{FF2B5EF4-FFF2-40B4-BE49-F238E27FC236}">
                <a16:creationId xmlns:a16="http://schemas.microsoft.com/office/drawing/2014/main" id="{3F655B56-0AE9-49DA-91A7-149C62019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866" y="4045776"/>
            <a:ext cx="2158653" cy="1177708"/>
          </a:xfrm>
          <a:prstGeom prst="rect">
            <a:avLst/>
          </a:prstGeom>
        </p:spPr>
      </p:pic>
      <p:pic>
        <p:nvPicPr>
          <p:cNvPr id="21" name="Picture 21" descr="Icon&#10;&#10;Description automatically generated">
            <a:extLst>
              <a:ext uri="{FF2B5EF4-FFF2-40B4-BE49-F238E27FC236}">
                <a16:creationId xmlns:a16="http://schemas.microsoft.com/office/drawing/2014/main" id="{671CBF1B-81ED-47CE-A632-7083443991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3660" y="3936304"/>
            <a:ext cx="1386214" cy="13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7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7F93A-3B76-4108-BC3A-4EDC2C56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79" y="812799"/>
            <a:ext cx="2882428" cy="499533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 Light"/>
              </a:rPr>
              <a:t>Popular Open Source</a:t>
            </a:r>
            <a:br>
              <a:rPr lang="en-US" b="1">
                <a:solidFill>
                  <a:srgbClr val="FFFFFF"/>
                </a:solidFill>
                <a:cs typeface="Calibri Light"/>
              </a:rPr>
            </a:br>
            <a:r>
              <a:rPr lang="en-US" b="1">
                <a:solidFill>
                  <a:srgbClr val="FFFFFF"/>
                </a:solidFill>
                <a:cs typeface="Calibri Light"/>
              </a:rPr>
              <a:t>Programs</a:t>
            </a:r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0F1D220-2DEC-4EA4-9936-24F968904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14127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AD1EEABE-09F5-4AD4-AB5B-7E9598DBFFC2}"/>
              </a:ext>
            </a:extLst>
          </p:cNvPr>
          <p:cNvSpPr txBox="1"/>
          <p:nvPr/>
        </p:nvSpPr>
        <p:spPr>
          <a:xfrm>
            <a:off x="6060252" y="6220177"/>
            <a:ext cx="61298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More Programs: </a:t>
            </a:r>
            <a:r>
              <a:rPr lang="en-GB" sz="2400">
                <a:ea typeface="+mn-lt"/>
                <a:cs typeface="+mn-lt"/>
                <a:hlinkClick r:id="rId8"/>
              </a:rPr>
              <a:t>All Open Source Programs</a:t>
            </a:r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4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C9D52-16FF-4D65-9DA1-DE6FB568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Benefits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84150AD-2AF1-418E-BC2F-38AB34F20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186473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20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64F8C0E4-0CBC-4685-ABA8-B192E1BCB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822" b="694"/>
          <a:stretch/>
        </p:blipFill>
        <p:spPr>
          <a:xfrm>
            <a:off x="-92015" y="-718"/>
            <a:ext cx="12277512" cy="685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97194-1D3E-4ABB-8E72-69DBD7BC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08" y="527081"/>
            <a:ext cx="5063230" cy="103557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chemeClr val="tx1">
                    <a:lumMod val="85000"/>
                  </a:schemeClr>
                </a:solidFill>
                <a:latin typeface="Arial Black"/>
                <a:cs typeface="Calibri Light"/>
              </a:rPr>
              <a:t>Purpose of pec-css open source repo</a:t>
            </a:r>
            <a:endParaRPr lang="en-US" sz="3300">
              <a:solidFill>
                <a:schemeClr val="tx1">
                  <a:lumMod val="85000"/>
                </a:schemeClr>
              </a:solidFill>
              <a:latin typeface="Arial Black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4E98AD4-4D7F-4C22-A4A8-B47FA32AC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823" y="626232"/>
            <a:ext cx="5276244" cy="271505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853BE3-8AB4-496A-B4A7-5CDCD61FF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25" y="3517341"/>
            <a:ext cx="4285484" cy="271332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F89E198-1B19-4438-9FE1-4A440AC02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46" y="1848336"/>
            <a:ext cx="5503652" cy="44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4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pic>
        <p:nvPicPr>
          <p:cNvPr id="5" name="Picture 6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80293F1D-20DE-4E97-A9BD-E3D8A618C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822" b="694"/>
          <a:stretch/>
        </p:blipFill>
        <p:spPr>
          <a:xfrm>
            <a:off x="-48883" y="-43850"/>
            <a:ext cx="12277512" cy="6859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8DEF-C217-414A-8367-881D9115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294664"/>
            <a:ext cx="10820400" cy="38377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cs typeface="Calibri"/>
              </a:rPr>
              <a:t>Install VS-Code : </a:t>
            </a:r>
            <a:r>
              <a:rPr lang="en-US" sz="32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Link</a:t>
            </a:r>
            <a:endParaRPr lang="en-US" sz="320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cs typeface="Calibri"/>
              </a:rPr>
              <a:t>Install Git  </a:t>
            </a:r>
            <a:r>
              <a:rPr lang="en-US" sz="32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lang="en-US" sz="320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cs typeface="Calibri"/>
              </a:rPr>
              <a:t>How to Create a PR (</a:t>
            </a:r>
            <a:r>
              <a:rPr lang="en-US" sz="32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Pull Request</a:t>
            </a:r>
            <a:r>
              <a:rPr lang="en-US" sz="3200">
                <a:solidFill>
                  <a:schemeClr val="bg1">
                    <a:lumMod val="85000"/>
                  </a:schemeClr>
                </a:solidFill>
                <a:cs typeface="Calibri"/>
              </a:rPr>
              <a:t>)</a:t>
            </a:r>
            <a:endParaRPr lang="en-US" sz="3200">
              <a:solidFill>
                <a:schemeClr val="bg1">
                  <a:lumMod val="85000"/>
                </a:schemeClr>
              </a:solidFill>
              <a:cs typeface="+mn-lt"/>
            </a:endParaRPr>
          </a:p>
          <a:p>
            <a:pPr lvl="1"/>
            <a:r>
              <a:rPr lang="en-US" sz="280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Specific to our repo</a:t>
            </a:r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2800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General detailed explanation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pPr marL="457200" lvl="1" indent="0">
              <a:buNone/>
            </a:pPr>
            <a:endParaRPr lang="en-US" sz="2800">
              <a:cs typeface="Calibri"/>
            </a:endParaRPr>
          </a:p>
          <a:p>
            <a:endParaRPr lang="en-US" sz="3200">
              <a:cs typeface="Calibri"/>
            </a:endParaRPr>
          </a:p>
          <a:p>
            <a:endParaRPr lang="en-US" sz="3200">
              <a:cs typeface="Calibri"/>
            </a:endParaRPr>
          </a:p>
          <a:p>
            <a:endParaRPr lang="en-US" sz="3200">
              <a:cs typeface="Calibri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24F8C370-B3A3-4E50-A022-C23A67C45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1290" y="1141561"/>
            <a:ext cx="2290061" cy="4963064"/>
          </a:xfrm>
          <a:prstGeom prst="rect">
            <a:avLst/>
          </a:prstGeom>
        </p:spPr>
      </p:pic>
      <p:pic>
        <p:nvPicPr>
          <p:cNvPr id="10" name="Picture 16" descr="Icon&#10;&#10;Description automatically generated">
            <a:extLst>
              <a:ext uri="{FF2B5EF4-FFF2-40B4-BE49-F238E27FC236}">
                <a16:creationId xmlns:a16="http://schemas.microsoft.com/office/drawing/2014/main" id="{3126606F-CC01-487F-BBB2-A07A04616C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4557" y="4718984"/>
            <a:ext cx="827270" cy="8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18AFEA-3866-4970-A09C-5BF25FFCD9AA}"/>
              </a:ext>
            </a:extLst>
          </p:cNvPr>
          <p:cNvSpPr txBox="1"/>
          <p:nvPr/>
        </p:nvSpPr>
        <p:spPr>
          <a:xfrm>
            <a:off x="799381" y="1144436"/>
            <a:ext cx="40946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bg1">
                    <a:lumMod val="85000"/>
                  </a:schemeClr>
                </a:solidFill>
                <a:latin typeface="Arial Black"/>
                <a:cs typeface="Calibri"/>
              </a:rPr>
              <a:t>INSTRUCTIONS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17D91-97D7-4290-A862-8A319E538D1B}"/>
              </a:ext>
            </a:extLst>
          </p:cNvPr>
          <p:cNvSpPr txBox="1"/>
          <p:nvPr/>
        </p:nvSpPr>
        <p:spPr>
          <a:xfrm>
            <a:off x="8806671" y="611579"/>
            <a:ext cx="2340634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C920AA"/>
                </a:solidFill>
                <a:latin typeface="Arial Black"/>
                <a:cs typeface="Calibri"/>
              </a:rPr>
              <a:t>PREREQUISITE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F46A7F-02DF-4402-9E9F-648AC8A2AE24}"/>
              </a:ext>
            </a:extLst>
          </p:cNvPr>
          <p:cNvSpPr txBox="1"/>
          <p:nvPr/>
        </p:nvSpPr>
        <p:spPr>
          <a:xfrm>
            <a:off x="799381" y="439948"/>
            <a:ext cx="60068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D9D9D9"/>
                </a:solidFill>
                <a:latin typeface="Constantia"/>
              </a:rPr>
              <a:t>INTRO TO THE REPO &amp;</a:t>
            </a:r>
          </a:p>
        </p:txBody>
      </p:sp>
    </p:spTree>
    <p:extLst>
      <p:ext uri="{BB962C8B-B14F-4D97-AF65-F5344CB8AC3E}">
        <p14:creationId xmlns:p14="http://schemas.microsoft.com/office/powerpoint/2010/main" val="1296719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955C2443-94E7-4868-820D-02BE02DA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22" b="694"/>
          <a:stretch/>
        </p:blipFill>
        <p:spPr>
          <a:xfrm>
            <a:off x="-92015" y="-718"/>
            <a:ext cx="12277512" cy="6859527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8747A972-D907-4B4E-8885-0609A7E54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" r="135" b="243"/>
          <a:stretch/>
        </p:blipFill>
        <p:spPr>
          <a:xfrm>
            <a:off x="828137" y="743834"/>
            <a:ext cx="10535770" cy="588793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3486103-B6CC-444D-82D6-60B3115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425" y="149524"/>
            <a:ext cx="8118594" cy="766155"/>
          </a:xfrm>
        </p:spPr>
        <p:txBody>
          <a:bodyPr>
            <a:normAutofit fontScale="90000"/>
          </a:bodyPr>
          <a:lstStyle/>
          <a:p>
            <a:r>
              <a:rPr lang="en-US" sz="3300" b="1">
                <a:solidFill>
                  <a:schemeClr val="tx1">
                    <a:lumMod val="85000"/>
                  </a:schemeClr>
                </a:solidFill>
                <a:latin typeface="Arial Black"/>
                <a:cs typeface="Calibri Light"/>
              </a:rPr>
              <a:t>Make your first PULL request !</a:t>
            </a:r>
          </a:p>
        </p:txBody>
      </p:sp>
    </p:spTree>
    <p:extLst>
      <p:ext uri="{BB962C8B-B14F-4D97-AF65-F5344CB8AC3E}">
        <p14:creationId xmlns:p14="http://schemas.microsoft.com/office/powerpoint/2010/main" val="230310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184AA9FF-BED8-40D2-B74C-F0AB7F984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22" b="694"/>
          <a:stretch/>
        </p:blipFill>
        <p:spPr>
          <a:xfrm>
            <a:off x="-92015" y="-718"/>
            <a:ext cx="12277512" cy="6859527"/>
          </a:xfrm>
          <a:prstGeom prst="rect">
            <a:avLst/>
          </a:prstGeom>
        </p:spPr>
      </p:pic>
      <p:pic>
        <p:nvPicPr>
          <p:cNvPr id="4" name="Picture 6" descr="Icon&#10;&#10;Description automatically generated">
            <a:extLst>
              <a:ext uri="{FF2B5EF4-FFF2-40B4-BE49-F238E27FC236}">
                <a16:creationId xmlns:a16="http://schemas.microsoft.com/office/drawing/2014/main" id="{49D425D0-6507-47D4-A696-32677D179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955" y="-157"/>
            <a:ext cx="11792589" cy="6682753"/>
          </a:xfrm>
        </p:spPr>
      </p:pic>
    </p:spTree>
    <p:extLst>
      <p:ext uri="{BB962C8B-B14F-4D97-AF65-F5344CB8AC3E}">
        <p14:creationId xmlns:p14="http://schemas.microsoft.com/office/powerpoint/2010/main" val="107158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184AA9FF-BED8-40D2-B74C-F0AB7F984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22" b="694"/>
          <a:stretch/>
        </p:blipFill>
        <p:spPr>
          <a:xfrm>
            <a:off x="-92015" y="-718"/>
            <a:ext cx="12277512" cy="6859527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C1A3018-5E94-42BA-840F-D01C8E853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57" t="90" r="128"/>
          <a:stretch/>
        </p:blipFill>
        <p:spPr>
          <a:xfrm>
            <a:off x="528484" y="580511"/>
            <a:ext cx="11151117" cy="620273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B59E5A-EDDB-48A2-82A0-1567778C5B99}"/>
              </a:ext>
            </a:extLst>
          </p:cNvPr>
          <p:cNvSpPr txBox="1"/>
          <p:nvPr/>
        </p:nvSpPr>
        <p:spPr>
          <a:xfrm>
            <a:off x="526213" y="296175"/>
            <a:ext cx="112258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cap="all">
                <a:solidFill>
                  <a:srgbClr val="D9D9D9"/>
                </a:solidFill>
                <a:latin typeface="Arial Black"/>
              </a:rPr>
              <a:t>Add your resources to the repo as well !</a:t>
            </a:r>
          </a:p>
        </p:txBody>
      </p:sp>
    </p:spTree>
    <p:extLst>
      <p:ext uri="{BB962C8B-B14F-4D97-AF65-F5344CB8AC3E}">
        <p14:creationId xmlns:p14="http://schemas.microsoft.com/office/powerpoint/2010/main" val="3959628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Introduction  to  Open-Source</vt:lpstr>
      <vt:lpstr>What are Open Source Software?</vt:lpstr>
      <vt:lpstr>Popular Open Source Programs</vt:lpstr>
      <vt:lpstr>Benefits</vt:lpstr>
      <vt:lpstr>Purpose of pec-css open source repo</vt:lpstr>
      <vt:lpstr>PowerPoint Presentation</vt:lpstr>
      <vt:lpstr>Make your first PULL request !</vt:lpstr>
      <vt:lpstr>PowerPoint Presentation</vt:lpstr>
      <vt:lpstr>PowerPoint Presentation</vt:lpstr>
      <vt:lpstr>Common GIT Commands</vt:lpstr>
      <vt:lpstr>Where to find Open source Projects?</vt:lpstr>
      <vt:lpstr>PLANS FOR FUTURE EVENTS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2021-09-14T12:07:41Z</dcterms:created>
  <dcterms:modified xsi:type="dcterms:W3CDTF">2021-09-19T12:26:58Z</dcterms:modified>
</cp:coreProperties>
</file>