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2863-465E-1C7F-B5BA-AE0C35C7A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Identifying Anomalies in MFA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9DA63-7DE9-3269-AD9D-B106D943D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Qumer Arshad</a:t>
            </a:r>
          </a:p>
        </p:txBody>
      </p:sp>
    </p:spTree>
    <p:extLst>
      <p:ext uri="{BB962C8B-B14F-4D97-AF65-F5344CB8AC3E}">
        <p14:creationId xmlns:p14="http://schemas.microsoft.com/office/powerpoint/2010/main" val="304195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7384-40A2-C639-329F-3579803B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9A94-B6BD-94BF-A7E8-E85960DD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advancement of technology is accessible to the dark side of the world.</a:t>
            </a:r>
          </a:p>
          <a:p>
            <a:r>
              <a:rPr lang="en-US" dirty="0"/>
              <a:t>2FA, one of the state-of-the-art tech in cybersecurity has already started failing.</a:t>
            </a:r>
          </a:p>
          <a:p>
            <a:r>
              <a:rPr lang="en-US" dirty="0"/>
              <a:t>Cases in the UK of people reporting data-theft after performing 2FA from secondary devices.</a:t>
            </a:r>
          </a:p>
          <a:p>
            <a:r>
              <a:rPr lang="en-US" dirty="0"/>
              <a:t>Some kind of client request verification layer around the “2FA” is required.</a:t>
            </a:r>
          </a:p>
        </p:txBody>
      </p:sp>
    </p:spTree>
    <p:extLst>
      <p:ext uri="{BB962C8B-B14F-4D97-AF65-F5344CB8AC3E}">
        <p14:creationId xmlns:p14="http://schemas.microsoft.com/office/powerpoint/2010/main" val="14060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FD76-5245-4EE9-32C0-4F86A788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A592-8223-C84B-A9F6-D31937AC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2FA has been exploited by hackers having access to high-end tech.</a:t>
            </a:r>
          </a:p>
          <a:p>
            <a:r>
              <a:rPr lang="en-US" dirty="0"/>
              <a:t>Kaspersky reported in April 2019, that hackers have started using SIM duplication to attack 2FA.</a:t>
            </a:r>
          </a:p>
          <a:p>
            <a:r>
              <a:rPr lang="en-US" dirty="0"/>
              <a:t>2FA is slowly becoming more prone to phishing attacks.</a:t>
            </a:r>
          </a:p>
          <a:p>
            <a:r>
              <a:rPr lang="en-US" dirty="0"/>
              <a:t>The weakness of 2FA is the fact that most people employ their phones or SMS messages for verifications.</a:t>
            </a:r>
          </a:p>
        </p:txBody>
      </p:sp>
    </p:spTree>
    <p:extLst>
      <p:ext uri="{BB962C8B-B14F-4D97-AF65-F5344CB8AC3E}">
        <p14:creationId xmlns:p14="http://schemas.microsoft.com/office/powerpoint/2010/main" val="5338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FD19-34DA-FAF7-0240-19338073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5CA2-F177-F0A5-6A84-8D9BCFF4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Machine Learning, A model can be trained to identify anomalous IP addresses on a device just before 2FA verification.</a:t>
            </a:r>
          </a:p>
          <a:p>
            <a:pPr lvl="1"/>
            <a:r>
              <a:rPr lang="en-US" dirty="0"/>
              <a:t>After the user enters his credentials, the page will redirect the user to the 2FA verification page where he will be entering the verification code.</a:t>
            </a:r>
          </a:p>
          <a:p>
            <a:pPr lvl="1"/>
            <a:r>
              <a:rPr lang="en-US" dirty="0"/>
              <a:t>The client request IP Address Check and the OTP check will be performed simultaneously at that point. </a:t>
            </a:r>
          </a:p>
          <a:p>
            <a:pPr lvl="1"/>
            <a:r>
              <a:rPr lang="en-US" dirty="0"/>
              <a:t>Entry into the website will be deduced based on the results from the ML model.</a:t>
            </a:r>
          </a:p>
        </p:txBody>
      </p:sp>
    </p:spTree>
    <p:extLst>
      <p:ext uri="{BB962C8B-B14F-4D97-AF65-F5344CB8AC3E}">
        <p14:creationId xmlns:p14="http://schemas.microsoft.com/office/powerpoint/2010/main" val="315289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2579-FF0D-2E9D-A9AC-94A843F6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FE2-6D13-DEBD-A7A0-259C24E9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2 modules to the implementation of this idea:</a:t>
            </a:r>
          </a:p>
          <a:p>
            <a:pPr lvl="1"/>
            <a:r>
              <a:rPr lang="en-US" dirty="0"/>
              <a:t>The 2FA Playground</a:t>
            </a:r>
          </a:p>
          <a:p>
            <a:pPr lvl="2"/>
            <a:r>
              <a:rPr lang="en-US" dirty="0"/>
              <a:t>The 2FA Playground is a web app that allows us to mimic the SMS verification method of the 2FA.</a:t>
            </a:r>
          </a:p>
          <a:p>
            <a:pPr lvl="2"/>
            <a:r>
              <a:rPr lang="en-US" dirty="0"/>
              <a:t>The user will enter his phone number with the country code and receive an OTP.</a:t>
            </a:r>
          </a:p>
          <a:p>
            <a:pPr lvl="2"/>
            <a:r>
              <a:rPr lang="en-US" dirty="0"/>
              <a:t>This OTP can be used to verify his entry into the website.</a:t>
            </a:r>
          </a:p>
          <a:p>
            <a:pPr lvl="2"/>
            <a:r>
              <a:rPr lang="en-US" dirty="0"/>
              <a:t>A check to verify the client request IP address and country of origin will also be placed to work simultaneously with the OTP check.</a:t>
            </a:r>
          </a:p>
          <a:p>
            <a:pPr lvl="1"/>
            <a:r>
              <a:rPr lang="en-US" dirty="0"/>
              <a:t>Machine Learning Model</a:t>
            </a:r>
          </a:p>
          <a:p>
            <a:pPr lvl="2"/>
            <a:r>
              <a:rPr lang="en-US" dirty="0"/>
              <a:t>The problem is to basically classify incoming client request IP address as “normal” or “anomalous”.</a:t>
            </a:r>
          </a:p>
          <a:p>
            <a:pPr lvl="2"/>
            <a:r>
              <a:rPr lang="en-US" dirty="0"/>
              <a:t>This is a binary classification problem, therefore Logistic Regression will be employed.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LogRes</a:t>
            </a:r>
            <a:r>
              <a:rPr lang="en-US" dirty="0"/>
              <a:t> Algorithm will be trained with a dummy dataset.</a:t>
            </a:r>
          </a:p>
          <a:p>
            <a:pPr lvl="2"/>
            <a:r>
              <a:rPr lang="en-US" dirty="0"/>
              <a:t>The model will then be pickled and imported into the 2FA playground.</a:t>
            </a:r>
          </a:p>
        </p:txBody>
      </p:sp>
    </p:spTree>
    <p:extLst>
      <p:ext uri="{BB962C8B-B14F-4D97-AF65-F5344CB8AC3E}">
        <p14:creationId xmlns:p14="http://schemas.microsoft.com/office/powerpoint/2010/main" val="281208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5033-847B-44C1-9049-986C13BB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0B5A-DFE3-4875-B284-0FE2EA4A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Machine Learning model yielded an underwhelming performance.</a:t>
            </a:r>
          </a:p>
          <a:p>
            <a:r>
              <a:rPr lang="en-US" dirty="0"/>
              <a:t>Reasons for the model’s underwhelming performance:</a:t>
            </a:r>
          </a:p>
          <a:p>
            <a:pPr lvl="1"/>
            <a:r>
              <a:rPr lang="en-US" dirty="0"/>
              <a:t>Dummy dataset was poor.</a:t>
            </a:r>
          </a:p>
          <a:p>
            <a:pPr lvl="2"/>
            <a:r>
              <a:rPr lang="en-US" dirty="0"/>
              <a:t>No feature selection</a:t>
            </a:r>
          </a:p>
          <a:p>
            <a:pPr lvl="2"/>
            <a:r>
              <a:rPr lang="en-US" dirty="0"/>
              <a:t>No correlation metrics</a:t>
            </a:r>
          </a:p>
          <a:p>
            <a:pPr lvl="2"/>
            <a:r>
              <a:rPr lang="en-US" dirty="0"/>
              <a:t>Only 2 Features</a:t>
            </a:r>
          </a:p>
          <a:p>
            <a:r>
              <a:rPr lang="en-US" dirty="0"/>
              <a:t>The 2FA playground implementation is working properly, but is limited only by the availability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396816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5603-4D78-3A68-E186-BEFB4945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8BA2-6B70-F0E3-2F24-94D45FE3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proper dataset has to be manufactured since there isn’t a dataset available that can match the requirements of this project as far as the extent of the author’s research is concerned.</a:t>
            </a:r>
          </a:p>
          <a:p>
            <a:r>
              <a:rPr lang="en-US" dirty="0"/>
              <a:t>More features need to be added in the dataset that can provide more information about the client request on the website to better catch an anomalous IP.</a:t>
            </a:r>
          </a:p>
          <a:p>
            <a:r>
              <a:rPr lang="en-US" dirty="0"/>
              <a:t>With a bigger and better dataset, comes a better selection of classification algorithms i.e., Deep Learning algorithms like ANNs or even Decision Trees / Random Forests.</a:t>
            </a:r>
          </a:p>
        </p:txBody>
      </p:sp>
    </p:spTree>
    <p:extLst>
      <p:ext uri="{BB962C8B-B14F-4D97-AF65-F5344CB8AC3E}">
        <p14:creationId xmlns:p14="http://schemas.microsoft.com/office/powerpoint/2010/main" val="316253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BED3-022E-777C-3D41-6E936585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2D0C-BD5F-BCBE-9AC2-DEA1CEFB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Cybersecurity is of the utmost importance.</a:t>
            </a:r>
          </a:p>
          <a:p>
            <a:r>
              <a:rPr lang="en-US" dirty="0"/>
              <a:t>The end goal is to protect the user on the internet from theft and phishing.</a:t>
            </a:r>
          </a:p>
          <a:p>
            <a:r>
              <a:rPr lang="en-US" dirty="0"/>
              <a:t>To that extent, this project provides an outlook and proof-of-concept of a novel method of employing ML to improve existing </a:t>
            </a:r>
            <a:r>
              <a:rPr lang="en-US"/>
              <a:t>security tech.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0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</TotalTime>
  <Words>552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Identifying Anomalies in MFA with Machine Learning</vt:lpstr>
      <vt:lpstr>Introduction</vt:lpstr>
      <vt:lpstr>Phishing Attacks</vt:lpstr>
      <vt:lpstr>Solution</vt:lpstr>
      <vt:lpstr>Implementation</vt:lpstr>
      <vt:lpstr>Results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Anomalies in MFA with Machine Learning</dc:title>
  <dc:creator>Mushood Hanif</dc:creator>
  <cp:lastModifiedBy>Mushood Hanif</cp:lastModifiedBy>
  <cp:revision>8</cp:revision>
  <dcterms:created xsi:type="dcterms:W3CDTF">2022-05-27T11:15:52Z</dcterms:created>
  <dcterms:modified xsi:type="dcterms:W3CDTF">2022-05-27T11:46:21Z</dcterms:modified>
</cp:coreProperties>
</file>