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3" r:id="rId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989" autoAdjust="0"/>
  </p:normalViewPr>
  <p:slideViewPr>
    <p:cSldViewPr snapToGrid="0">
      <p:cViewPr>
        <p:scale>
          <a:sx n="72" d="100"/>
          <a:sy n="72" d="100"/>
        </p:scale>
        <p:origin x="340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27/12/2024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27/12/2024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B228C-EF1F-4920-9494-709A53769A52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7854F-F5D8-4DF9-88AF-B95C867C07E6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6" name="Connecteur droit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0BB2E1-6F74-4D9D-B390-DC6360267DF6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E078CC-60ED-4E98-BE8B-D9F158CDA348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3" name="Connecteur droit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946FF-A091-47C4-B909-49247B84F023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5" name="Connecteur droit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3F872-B07E-4D3D-9FF5-95882E508B02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5" name="Connecteur droit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CF3E7-8327-4338-819B-EA552EED6D71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9657E-0662-4D79-8828-DA9139323C80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AFE6F-10DA-46C3-A49E-27F68F071EC8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F6281-5ACC-43E8-B61C-C1BECF115942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7" name="Connecteur droit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DFC6E80-1E63-44AB-A42A-92EC9C13D265}" type="datetime1">
              <a:rPr lang="fr-FR" noProof="0" smtClean="0"/>
              <a:t>27/12/2024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99894C-1F98-4697-B9D6-894BE514B1DC}" type="datetime1">
              <a:rPr lang="fr-FR" noProof="0" smtClean="0"/>
              <a:t>27/12/2024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CC67B-F3ED-E762-EB14-DE49DE07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 comparative des techniques de data modeling</a:t>
            </a:r>
          </a:p>
        </p:txBody>
      </p:sp>
    </p:spTree>
    <p:extLst>
      <p:ext uri="{BB962C8B-B14F-4D97-AF65-F5344CB8AC3E}">
        <p14:creationId xmlns:p14="http://schemas.microsoft.com/office/powerpoint/2010/main" val="31038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12D3301-5FE1-3E6B-31D1-B8C9A750AD38}"/>
              </a:ext>
            </a:extLst>
          </p:cNvPr>
          <p:cNvSpPr txBox="1"/>
          <p:nvPr/>
        </p:nvSpPr>
        <p:spPr>
          <a:xfrm>
            <a:off x="2448018" y="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Étude Comparative des Techniques de Data Modeling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5C88E75-0139-1D45-8788-94BE82814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32286"/>
              </p:ext>
            </p:extLst>
          </p:nvPr>
        </p:nvGraphicFramePr>
        <p:xfrm>
          <a:off x="0" y="719665"/>
          <a:ext cx="12192000" cy="1361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94861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4262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1766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18712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37107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5014924"/>
                    </a:ext>
                  </a:extLst>
                </a:gridCol>
              </a:tblGrid>
              <a:tr h="702402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Critère</a:t>
                      </a:r>
                      <a:endParaRPr lang="fr-F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Star </a:t>
                      </a:r>
                      <a:r>
                        <a:rPr lang="fr-FR" sz="1800" b="1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Schema</a:t>
                      </a:r>
                      <a:endParaRPr lang="fr-FR" sz="1800" b="1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Snowflake</a:t>
                      </a:r>
                      <a:r>
                        <a:rPr lang="fr-FR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Schema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Vault 2.0</a:t>
                      </a:r>
                      <a:endParaRPr lang="fr-F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Galaxy 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Schema</a:t>
                      </a:r>
                      <a:endParaRPr lang="fr-F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Anchor Modeling</a:t>
                      </a:r>
                      <a:endParaRPr lang="fr-F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29104"/>
                  </a:ext>
                </a:extLst>
              </a:tr>
              <a:tr h="19083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Structure</a:t>
                      </a:r>
                      <a:endParaRPr lang="fr-FR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de faits avec des tables de dimensions liées directement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de faits avec des dimensions normalisées (plusieurs niveaux de normalisation)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de Hub, table de Link, et table de Satellite pour l'historique et l'audit des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Combinaison de plusieurs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interconnectés et relations plus complexes entre les faits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ancres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qui stockent les entités principales, avec des tables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satellites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pour l'historique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42330"/>
                  </a:ext>
                </a:extLst>
              </a:tr>
              <a:tr h="2168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kern="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Simplicité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Facile à comprendre et à implémenter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 complexe à concevoir et à maintenir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complexe, requiert des compétences spécifiques dans la gestion de l'intégrité et de l’historique des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 complexe que le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à cause des multiples relations de faits, mais structuré et cohérent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Modèle flexible, mais sa mise en œuvre est complexe, nécessite une compréhension approfondie de l'architecture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69797"/>
                  </a:ext>
                </a:extLst>
              </a:tr>
              <a:tr h="2168568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Redondance des données</a:t>
                      </a:r>
                      <a:endParaRPr lang="fr-FR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Élevée à cause des dimensions dénormalisées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Moins élevée grâce à la normalisation des dimensions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Aucune redondance grâce aux séparations des données dans des hubs, liens et satellites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Réduite en raison de l'utilisation des faits principaux et des sous-relations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Aucune redondance, les données sont stockées en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ancres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répliquées dans des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satellites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selon les changements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23149"/>
                  </a:ext>
                </a:extLst>
              </a:tr>
              <a:tr h="19083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Flexibilité</a:t>
                      </a:r>
                      <a:endParaRPr lang="fr-FR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Moyenne, difficile à s’adapter aux changements complexes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Moyenne, mais moins flexible pour les données très dynamiques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haute, adaptable à des environnements à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données changeantes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au Big 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Haute, car la structure galactique peut se développer en ajoutant de nouvelles tables de faits ou dimensions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élevée, évolutif, permet d'ajouter ou de modifier facilement des entités sans impacter l’intégrité du modèle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450566"/>
                  </a:ext>
                </a:extLst>
              </a:tr>
              <a:tr h="2168568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des requêtes</a:t>
                      </a:r>
                      <a:endParaRPr lang="fr-FR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rapide, idéal pour des analyses simples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Moins rapide à cause des nombreuses jointures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Moins performante pour des requêtes simples en raison des nombreuses relations complexes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Rapide pour des requêtes sur une ou deux dimensions/faits, mais peut ralentir avec des relations complexes entre multiples faits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Relativement lente en raison des jointures multiples entre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ancres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satellites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91455"/>
                  </a:ext>
                </a:extLst>
              </a:tr>
              <a:tr h="19083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Scalabilité</a:t>
                      </a:r>
                      <a:endParaRPr lang="fr-FR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Limité, peu flexible face à l’évolution rapide des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Plus scalable que le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mais peut devenir complexe avec de grandes bases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Hautement scalable, conçu pour s’adapter à des systèmes Big Data et à de nombreuses sources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Scalabilité élevée grâce à sa capacité à ajouter des dimensions et des faits supplémentaires de manière modulaire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Très hautement scalable grâce à sa conception modulaire et dynamique adaptée aux besoins futurs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3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441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tf00001245_wac</Template>
  <TotalTime>4103</TotalTime>
  <Words>429</Words>
  <Application>Microsoft Office PowerPoint</Application>
  <PresentationFormat>Grand écran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Gill Sans MT</vt:lpstr>
      <vt:lpstr>Segoe UI</vt:lpstr>
      <vt:lpstr>Times New Roman</vt:lpstr>
      <vt:lpstr>Galerie</vt:lpstr>
      <vt:lpstr>étude comparative des techniques de data modeling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divine memel</dc:creator>
  <cp:lastModifiedBy>divine memel</cp:lastModifiedBy>
  <cp:revision>2</cp:revision>
  <dcterms:created xsi:type="dcterms:W3CDTF">2024-12-27T15:26:18Z</dcterms:created>
  <dcterms:modified xsi:type="dcterms:W3CDTF">2024-12-30T11:49:45Z</dcterms:modified>
</cp:coreProperties>
</file>