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EC7A0A-BE2C-1464-A3E3-84D3FDD6F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AD408EC-A523-613F-DB78-BBC57BFA2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D040F1-4D13-B406-894E-0818FF0F1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FA9A-4C72-4A0B-B35A-E19EBA97E7CE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2A37EE-1EC8-F4FA-EEEC-69237FC75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6EC084-1CB2-41B7-2550-6FD6EAB7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87F3-4FC3-4006-B12A-F28FE4A823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5274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387328-CCF2-914D-67EC-D0D44035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E8C783E-F881-01D6-7C61-E678D57EC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FDF435-5497-F0F4-F26A-118A2503A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FA9A-4C72-4A0B-B35A-E19EBA97E7CE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275E94-FCC7-A1D1-AE4D-0C7E9636F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107E2B-94D7-E9BF-29BA-B6B8A324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87F3-4FC3-4006-B12A-F28FE4A823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554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7DE83D0-DDD2-16EB-E848-4403E3F1A3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0E2D0E6-FF86-3691-CE40-2129CE7D9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BB4E4A-B889-5F51-4B87-7560218D5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FA9A-4C72-4A0B-B35A-E19EBA97E7CE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0B38C6-ED2D-01F3-8220-9C2F1478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FCE329-5222-BD8F-AB9D-DDA95C074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87F3-4FC3-4006-B12A-F28FE4A823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9910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7F96B8-FA5A-9FA0-0C4E-3EB3E9895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542CBD-8A00-9BFE-B39F-31B8D528E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2B3722-9B8E-0EA5-CB1F-847DAAE53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FA9A-4C72-4A0B-B35A-E19EBA97E7CE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87C268-A554-6D83-44FC-96734C258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B4180C-01EB-0DC9-9EF9-A32B1A7F7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87F3-4FC3-4006-B12A-F28FE4A823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5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05C13D-B060-D273-A1CA-F2EAC802F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C0DE39-9D1F-DB7E-28BB-6B1CC0A30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C49669-2DEC-E39A-5091-7C430B26E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FA9A-4C72-4A0B-B35A-E19EBA97E7CE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EC7FF4-4E24-3D8E-4820-1B0325072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DAFEAA-4641-A872-A519-21D0B5EF6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87F3-4FC3-4006-B12A-F28FE4A823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463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1E52FC-6495-83CE-E741-913325F00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3ABFED-3C86-5856-D697-9E28534832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99A01ED-CB57-E5A8-6BDF-F9323DC87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376E36-405B-9669-8EF5-278885E07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FA9A-4C72-4A0B-B35A-E19EBA97E7CE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09C6E7-4369-E880-486F-4FFC8064E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6466204-C115-4B6E-0E01-FC8CBCB59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87F3-4FC3-4006-B12A-F28FE4A823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66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B1EF45-899B-69FB-C66B-1C4E7E2EF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461A13-BDAF-0326-D4B1-FDB50B128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55BFF1-CF7A-DDD6-80FE-99495335B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9EF900C-9B69-0211-A5CA-4625DC05A6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B03FB56-77D6-3067-5756-8066F76653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5EC01DA-45E7-E767-5595-41153583D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FA9A-4C72-4A0B-B35A-E19EBA97E7CE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66E9F60-9AEA-5DB6-0C66-3DC26F31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CF1FDC2-B3C1-CA67-1F2F-25717BE2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87F3-4FC3-4006-B12A-F28FE4A823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331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A7261B-3952-E55D-A60D-2971360C1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BAFB331-72C0-C665-D30C-9885A1842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FA9A-4C72-4A0B-B35A-E19EBA97E7CE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A606F8C-4D18-AF0F-177D-08067657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E24E6FE-A3AA-EF32-9947-37EAE557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87F3-4FC3-4006-B12A-F28FE4A823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5129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AFBE6FC-808B-A81A-8A41-D523707EE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FA9A-4C72-4A0B-B35A-E19EBA97E7CE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A4A496F-8445-3FD9-CB95-7B3F631FA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FDE6BA2-416D-8E89-068A-99A088266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87F3-4FC3-4006-B12A-F28FE4A823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3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4064BE-CD78-6E08-033F-49E9B41E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050D94-9554-CF20-5DDF-1A100A9E7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85DADCE-D8A6-9A03-5FD3-D7E6343D4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34240B-CBF8-DE71-2E9F-764A3D657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FA9A-4C72-4A0B-B35A-E19EBA97E7CE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9F00FCE-B8C8-1694-D6DE-53A19F603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22AD4F5-6012-AACF-7398-84144050F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87F3-4FC3-4006-B12A-F28FE4A823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3555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3FDC92-2B7C-0C2B-6B68-B034D3C04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B48456B-2625-710C-E1E8-F15F64288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923E56-D686-13F5-3AB7-4C0156225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C37FE9-5216-4351-88F2-BEF9A7178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FA9A-4C72-4A0B-B35A-E19EBA97E7CE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DC2D054-2A3B-1FFD-644B-A5E05E6FD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A32500-1B2E-CA1B-822A-E8D672370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87F3-4FC3-4006-B12A-F28FE4A823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883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F8B9837-0E57-C750-8659-26B6D559E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9EB298-DC03-2465-51E5-F765403A1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F98BA3-06ED-A3D3-56D1-93E35D97AB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9EFA9A-4C72-4A0B-B35A-E19EBA97E7CE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06DF6C-3E9F-D6E1-A454-CA63FEF920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0B61C2-0DEA-DB10-1EF3-6D49505873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A587F3-4FC3-4006-B12A-F28FE4A823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136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0CD13C-3438-35D1-24D9-87009D5750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Smart </a:t>
            </a:r>
            <a:r>
              <a:rPr lang="fr-FR" dirty="0" err="1"/>
              <a:t>Territories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4DF9567-7801-F78E-75A4-BB68941537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Revue de projet n°0</a:t>
            </a:r>
          </a:p>
        </p:txBody>
      </p:sp>
    </p:spTree>
    <p:extLst>
      <p:ext uri="{BB962C8B-B14F-4D97-AF65-F5344CB8AC3E}">
        <p14:creationId xmlns:p14="http://schemas.microsoft.com/office/powerpoint/2010/main" val="2247607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diagramme, texte, cercle&#10;&#10;Description générée automatiquement">
            <a:extLst>
              <a:ext uri="{FF2B5EF4-FFF2-40B4-BE49-F238E27FC236}">
                <a16:creationId xmlns:a16="http://schemas.microsoft.com/office/drawing/2014/main" id="{C1C29FC2-0CD8-9161-7844-DEF6FDB7E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778" y="424267"/>
            <a:ext cx="10204311" cy="585678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392AE45-5C10-C568-F95E-886DACE40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</p:spTree>
    <p:extLst>
      <p:ext uri="{BB962C8B-B14F-4D97-AF65-F5344CB8AC3E}">
        <p14:creationId xmlns:p14="http://schemas.microsoft.com/office/powerpoint/2010/main" val="912956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5C5E144-A4AC-231E-DD7F-8794A1ACB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648389"/>
            <a:ext cx="10905066" cy="5561220"/>
          </a:xfrm>
          <a:prstGeom prst="rect">
            <a:avLst/>
          </a:prstGeom>
          <a:noFill/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CF4967B-7AA1-AE06-6B70-717DA85183BC}"/>
              </a:ext>
            </a:extLst>
          </p:cNvPr>
          <p:cNvSpPr txBox="1"/>
          <p:nvPr/>
        </p:nvSpPr>
        <p:spPr>
          <a:xfrm>
            <a:off x="2202426" y="294968"/>
            <a:ext cx="74115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>
                <a:latin typeface="Aptos Display (En-têtes)"/>
              </a:rPr>
              <a:t>Diagramme des cas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4179994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816FFD3-C947-A622-F97E-D00C5448B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39046"/>
            <a:ext cx="10905066" cy="517990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1670F6D-6626-C95A-56C1-7819AEE7A140}"/>
              </a:ext>
            </a:extLst>
          </p:cNvPr>
          <p:cNvSpPr txBox="1"/>
          <p:nvPr/>
        </p:nvSpPr>
        <p:spPr>
          <a:xfrm>
            <a:off x="3511510" y="69605"/>
            <a:ext cx="5168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>
                <a:latin typeface="Aptos Display (En-têtes)"/>
              </a:rPr>
              <a:t>Fonctions du système</a:t>
            </a:r>
          </a:p>
        </p:txBody>
      </p:sp>
    </p:spTree>
    <p:extLst>
      <p:ext uri="{BB962C8B-B14F-4D97-AF65-F5344CB8AC3E}">
        <p14:creationId xmlns:p14="http://schemas.microsoft.com/office/powerpoint/2010/main" val="289733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394E90D0-60AC-F81B-52E5-05CCFF1720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6361993"/>
              </p:ext>
            </p:extLst>
          </p:nvPr>
        </p:nvGraphicFramePr>
        <p:xfrm>
          <a:off x="838201" y="152400"/>
          <a:ext cx="10515597" cy="655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16698055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62312673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311940859"/>
                    </a:ext>
                  </a:extLst>
                </a:gridCol>
              </a:tblGrid>
              <a:tr h="533914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fr-FR" sz="1600" dirty="0"/>
                        <a:t>Étudiant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fr-FR" sz="1600" dirty="0"/>
                        <a:t>Liste des fonctions assurées par l’étudiant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fr-FR" sz="1600" dirty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fr-FR" sz="1600" dirty="0"/>
                        <a:t>Fp4 : Consulter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fr-FR" sz="1600" dirty="0"/>
                        <a:t>Fp5 : Paramétrer le système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fr-FR" sz="1600" dirty="0"/>
                        <a:t>Installation :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dirty="0"/>
                        <a:t>• Installer l’EDI utilisé.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dirty="0"/>
                        <a:t>• Installer la maquette de test du système.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fr-FR" sz="1600" dirty="0"/>
                        <a:t>Mise en œuvre :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dirty="0"/>
                        <a:t>• Mise en œuvre des différentes solutions retenues.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fr-FR" sz="1600" dirty="0"/>
                        <a:t>Configuration :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dirty="0"/>
                        <a:t>• Configurer la chaîne de développement.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fr-FR" sz="1600" dirty="0"/>
                        <a:t> Réalisation :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dirty="0"/>
                        <a:t>• Réalisation des fonctionnalités en charge..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fr-FR" sz="1600" dirty="0"/>
                        <a:t>Documentation :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dirty="0"/>
                        <a:t>• Décrire les cas d'utilisation (Use case ou User Story).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dirty="0"/>
                        <a:t>• Prototypage des interfaces-utilisateur (</a:t>
                      </a:r>
                      <a:r>
                        <a:rPr lang="fr-FR" sz="1600" dirty="0" err="1"/>
                        <a:t>Mockup</a:t>
                      </a:r>
                      <a:r>
                        <a:rPr lang="fr-FR" sz="1600" dirty="0"/>
                        <a:t>)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dirty="0"/>
                        <a:t>• Dossier analyse de l’existant.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dirty="0"/>
                        <a:t>• Dossier décrivant les choix retenus.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dirty="0"/>
                        <a:t>• Dossier décrivant le détail de chaque fonctionnalité développée.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600" dirty="0"/>
                        <a:t>• Dossier de réalisation des différentes fonctionnalités en charge.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84038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02772274-CF45-2A07-86D3-8FE63E7520F7}"/>
              </a:ext>
            </a:extLst>
          </p:cNvPr>
          <p:cNvSpPr txBox="1"/>
          <p:nvPr/>
        </p:nvSpPr>
        <p:spPr>
          <a:xfrm rot="16200000">
            <a:off x="-1779791" y="3044280"/>
            <a:ext cx="44665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>
                <a:latin typeface="Aptos Display (En-têtes)"/>
              </a:rPr>
              <a:t>Partie de l’Étudiant</a:t>
            </a:r>
          </a:p>
        </p:txBody>
      </p:sp>
    </p:spTree>
    <p:extLst>
      <p:ext uri="{BB962C8B-B14F-4D97-AF65-F5344CB8AC3E}">
        <p14:creationId xmlns:p14="http://schemas.microsoft.com/office/powerpoint/2010/main" val="1349837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8A89A6-2C85-98E9-E478-75411B358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Solutions</a:t>
            </a:r>
          </a:p>
        </p:txBody>
      </p:sp>
    </p:spTree>
    <p:extLst>
      <p:ext uri="{BB962C8B-B14F-4D97-AF65-F5344CB8AC3E}">
        <p14:creationId xmlns:p14="http://schemas.microsoft.com/office/powerpoint/2010/main" val="7971001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140</Words>
  <Application>Microsoft Office PowerPoint</Application>
  <PresentationFormat>Grand écran</PresentationFormat>
  <Paragraphs>28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Aptos Display (En-têtes)</vt:lpstr>
      <vt:lpstr>Arial</vt:lpstr>
      <vt:lpstr>Thème Office</vt:lpstr>
      <vt:lpstr>Smart Territories</vt:lpstr>
      <vt:lpstr>Présentation du projet</vt:lpstr>
      <vt:lpstr>Présentation PowerPoint</vt:lpstr>
      <vt:lpstr>Présentation PowerPoint</vt:lpstr>
      <vt:lpstr>Présentation PowerPoint</vt:lpstr>
      <vt:lpstr>Solutions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timothée battais</dc:creator>
  <cp:lastModifiedBy>timothée battais</cp:lastModifiedBy>
  <cp:revision>1</cp:revision>
  <dcterms:created xsi:type="dcterms:W3CDTF">2025-02-04T10:11:41Z</dcterms:created>
  <dcterms:modified xsi:type="dcterms:W3CDTF">2025-02-04T13:23:21Z</dcterms:modified>
</cp:coreProperties>
</file>