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Smart Territories</a:t>
            </a:r>
          </a:p>
        </p:txBody>
      </p:sp>
      <p:pic>
        <p:nvPicPr>
          <p:cNvPr id="3" name="Image 2" descr="Une image contenant Graphique, graphisme, créativité, étoile&#10;&#10;Le contenu généré par l’IA peut être incorrect.">
            <a:extLst>
              <a:ext uri="{FF2B5EF4-FFF2-40B4-BE49-F238E27FC236}">
                <a16:creationId xmlns:a16="http://schemas.microsoft.com/office/drawing/2014/main" id="{C991521F-CEA7-D8A9-CFA9-4984BFD7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3" y="0"/>
            <a:ext cx="3451860" cy="15619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9BB30E-8169-7EA3-B498-EB9260F0EAE9}"/>
              </a:ext>
            </a:extLst>
          </p:cNvPr>
          <p:cNvSpPr txBox="1"/>
          <p:nvPr/>
        </p:nvSpPr>
        <p:spPr>
          <a:xfrm>
            <a:off x="2551068" y="5055427"/>
            <a:ext cx="255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Nicola</a:t>
            </a:r>
            <a:br>
              <a:rPr lang="fr-FR" sz="2400" dirty="0"/>
            </a:br>
            <a:r>
              <a:rPr lang="fr-FR" sz="2400" dirty="0"/>
              <a:t>Nathan</a:t>
            </a:r>
            <a:br>
              <a:rPr lang="fr-FR" sz="2400" dirty="0"/>
            </a:br>
            <a:r>
              <a:rPr lang="fr-FR" sz="2400" dirty="0"/>
              <a:t>Théo</a:t>
            </a:r>
            <a:br>
              <a:rPr lang="fr-FR" sz="2400" dirty="0"/>
            </a:br>
            <a:r>
              <a:rPr lang="fr-FR" sz="2400" dirty="0"/>
              <a:t>Timothée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fr-FR" sz="4400" b="1" dirty="0"/>
              <a:t>Recherche de solution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28E3E0-E11F-A363-FBEA-B6E34C9B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3" y="2314505"/>
            <a:ext cx="878327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63629"/>
            <a:ext cx="3253339" cy="625641"/>
          </a:xfrm>
        </p:spPr>
        <p:txBody>
          <a:bodyPr/>
          <a:lstStyle/>
          <a:p>
            <a:r>
              <a:rPr lang="en-US" dirty="0"/>
              <a:t>Planification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6034AF1B-F455-85ED-764A-C531D7A515F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0" y="789270"/>
            <a:ext cx="11066986" cy="51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488" y="2184934"/>
            <a:ext cx="6220278" cy="1965693"/>
          </a:xfrm>
        </p:spPr>
        <p:txBody>
          <a:bodyPr/>
          <a:lstStyle/>
          <a:p>
            <a:r>
              <a:rPr lang="fr-FR" sz="6000" dirty="0"/>
              <a:t>Conclusion &amp;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fr-FR" sz="4400" dirty="0"/>
              <a:t>Sommaire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10064306" cy="40458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-Diagramme de cas d’utilisation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-Diagramme d’exigence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-Scénario par fonction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-Schéma réseau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-Plan de test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-Schéma structurel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-Recherche de solution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-Solution retenue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-Programme Arduino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-Planification du projet</a:t>
            </a:r>
            <a:b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fr-FR" altLang="fr-FR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20" y="139700"/>
            <a:ext cx="4852308" cy="2057400"/>
          </a:xfrm>
        </p:spPr>
        <p:txBody>
          <a:bodyPr/>
          <a:lstStyle/>
          <a:p>
            <a:r>
              <a:rPr lang="fr-FR" sz="6000" dirty="0"/>
              <a:t>Introduction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61003D-3F42-F73D-4350-C05E674F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33" y="1805775"/>
            <a:ext cx="5797962" cy="35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057" y="250372"/>
            <a:ext cx="4212770" cy="2340428"/>
          </a:xfrm>
        </p:spPr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CBE3DDA-5087-E6D5-1ADA-3F4BF55D5C9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13115"/>
            <a:ext cx="7851087" cy="4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fr-FR" sz="4400" dirty="0"/>
              <a:t>Diagramme d’Exigence</a:t>
            </a:r>
            <a:br>
              <a:rPr lang="fr-FR" sz="4400" b="1" dirty="0"/>
            </a:b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A5D258-08D3-FC53-5EB5-AEFD48B8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" y="1729132"/>
            <a:ext cx="9779183" cy="43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830696"/>
            <a:ext cx="6245912" cy="3269447"/>
          </a:xfrm>
        </p:spPr>
        <p:txBody>
          <a:bodyPr/>
          <a:lstStyle/>
          <a:p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Scénarios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Mesurer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continue les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polluants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9E145-6309-960E-B9E6-CEA6D68D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67" y="1285450"/>
            <a:ext cx="7398988" cy="47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07" y="217714"/>
            <a:ext cx="4068537" cy="744868"/>
          </a:xfrm>
        </p:spPr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réseau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F7BB7B-6C02-0F3D-B23F-9C05FA0291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8120" y="1284513"/>
            <a:ext cx="9054193" cy="507738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fr-FR" sz="4400" dirty="0"/>
              <a:t>Plan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0"/>
            <a:ext cx="5309282" cy="859971"/>
          </a:xfrm>
        </p:spPr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Schéma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structurel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52E5976-3561-C8DC-42E2-7DF695FD7F2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9" y="1132114"/>
            <a:ext cx="9039280" cy="56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3f444d-34da-4b74-92ef-5dda742dc9d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7315E88C973469D1689EDF9D882E3" ma:contentTypeVersion="6" ma:contentTypeDescription="Crée un document." ma:contentTypeScope="" ma:versionID="117686058d54e4efa22c578c222781d1">
  <xsd:schema xmlns:xsd="http://www.w3.org/2001/XMLSchema" xmlns:xs="http://www.w3.org/2001/XMLSchema" xmlns:p="http://schemas.microsoft.com/office/2006/metadata/properties" xmlns:ns3="063f444d-34da-4b74-92ef-5dda742dc9d2" targetNamespace="http://schemas.microsoft.com/office/2006/metadata/properties" ma:root="true" ma:fieldsID="7454df06e4be35704ce23cf266b4295c" ns3:_="">
    <xsd:import namespace="063f444d-34da-4b74-92ef-5dda742dc9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f444d-34da-4b74-92ef-5dda742dc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063f444d-34da-4b74-92ef-5dda742dc9d2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4F80A-C4C9-4824-A860-32090DA0BA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3f444d-34da-4b74-92ef-5dda742dc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{24CA68D7-9BB7-4D06-83B8-4243E13BF131}tf45331398_win32</Template>
  <TotalTime>0</TotalTime>
  <Words>133</Words>
  <Application>Microsoft Office PowerPoint</Application>
  <PresentationFormat>Grand écran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Smart Territories</vt:lpstr>
      <vt:lpstr>Sommaire</vt:lpstr>
      <vt:lpstr>Introduction</vt:lpstr>
      <vt:lpstr>Diagramme de cas d’utilisation</vt:lpstr>
      <vt:lpstr>Diagramme d’Exigence </vt:lpstr>
      <vt:lpstr>Scénarios par Fonction Mesurer en continue les polluants</vt:lpstr>
      <vt:lpstr>Schéma réseau</vt:lpstr>
      <vt:lpstr>Plan de test</vt:lpstr>
      <vt:lpstr>Schéma structurel</vt:lpstr>
      <vt:lpstr>Recherche de solution</vt:lpstr>
      <vt:lpstr>Planification</vt:lpstr>
      <vt:lpstr>Speaking engagement metrics</vt:lpstr>
      <vt:lpstr>Conclusion &amp;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PEUTEAU</dc:creator>
  <cp:lastModifiedBy>Nicola PEUTEAU</cp:lastModifiedBy>
  <cp:revision>1</cp:revision>
  <dcterms:created xsi:type="dcterms:W3CDTF">2025-04-29T08:34:37Z</dcterms:created>
  <dcterms:modified xsi:type="dcterms:W3CDTF">2025-04-29T09:17:51Z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0x0101004557315E88C973469D1689EDF9D882E3</vt:lpwstr>
  </property>
</Properties>
</file>