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78" r:id="rId9"/>
    <p:sldId id="275" r:id="rId10"/>
    <p:sldId id="273" r:id="rId11"/>
    <p:sldId id="276" r:id="rId12"/>
    <p:sldId id="279" r:id="rId13"/>
    <p:sldId id="264" r:id="rId14"/>
    <p:sldId id="265" r:id="rId15"/>
    <p:sldId id="266" r:id="rId16"/>
    <p:sldId id="267" r:id="rId17"/>
    <p:sldId id="268" r:id="rId18"/>
    <p:sldId id="277" r:id="rId19"/>
    <p:sldId id="270" r:id="rId20"/>
    <p:sldId id="27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C5AFEF-B4B5-3CA0-45E3-0741CADC9FD2}" v="82" dt="2025-05-08T03:31:22.8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_rels/data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4" Type="http://schemas.openxmlformats.org/officeDocument/2006/relationships/image" Target="../media/image18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4" Type="http://schemas.openxmlformats.org/officeDocument/2006/relationships/image" Target="../media/image14.svg"/></Relationships>
</file>

<file path=ppt/diagrams/_rels/drawing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4" Type="http://schemas.openxmlformats.org/officeDocument/2006/relationships/image" Target="../media/image18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D66AAE0-9235-4304-921D-7AB2B4902AC6}" type="doc">
      <dgm:prSet loTypeId="urn:microsoft.com/office/officeart/2005/8/layout/vProcess5" loCatId="process" qsTypeId="urn:microsoft.com/office/officeart/2005/8/quickstyle/simple2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BA5B8BC7-FCF5-4641-96BC-6B7A6BB75C7F}">
      <dgm:prSet/>
      <dgm:spPr/>
      <dgm:t>
        <a:bodyPr/>
        <a:lstStyle/>
        <a:p>
          <a:r>
            <a:rPr lang="en-US"/>
            <a:t>Purpose – Simplify APSU Parking for students , staff and guest</a:t>
          </a:r>
        </a:p>
      </dgm:t>
    </dgm:pt>
    <dgm:pt modelId="{50D1120E-C04F-46CC-BCFC-0051FB8973C7}" type="parTrans" cxnId="{09C2C4EC-7166-44E6-A9AD-58CD0B3EA68A}">
      <dgm:prSet/>
      <dgm:spPr/>
      <dgm:t>
        <a:bodyPr/>
        <a:lstStyle/>
        <a:p>
          <a:endParaRPr lang="en-US"/>
        </a:p>
      </dgm:t>
    </dgm:pt>
    <dgm:pt modelId="{CB415856-FF5B-48D3-81FD-4D5428D9D29D}" type="sibTrans" cxnId="{09C2C4EC-7166-44E6-A9AD-58CD0B3EA68A}">
      <dgm:prSet/>
      <dgm:spPr/>
      <dgm:t>
        <a:bodyPr/>
        <a:lstStyle/>
        <a:p>
          <a:endParaRPr lang="en-US"/>
        </a:p>
      </dgm:t>
    </dgm:pt>
    <dgm:pt modelId="{C159BDEC-D478-47D0-A297-3EE81B5931DA}">
      <dgm:prSet/>
      <dgm:spPr/>
      <dgm:t>
        <a:bodyPr/>
        <a:lstStyle/>
        <a:p>
          <a:r>
            <a:rPr lang="en-US"/>
            <a:t>Features – Real-time updates , vehicle reporting.... </a:t>
          </a:r>
        </a:p>
      </dgm:t>
    </dgm:pt>
    <dgm:pt modelId="{353BA940-52FE-4291-9863-AD6EEABA973F}" type="parTrans" cxnId="{15BA4EB5-CD7A-4A38-AB5C-C623D46127D8}">
      <dgm:prSet/>
      <dgm:spPr/>
      <dgm:t>
        <a:bodyPr/>
        <a:lstStyle/>
        <a:p>
          <a:endParaRPr lang="en-US"/>
        </a:p>
      </dgm:t>
    </dgm:pt>
    <dgm:pt modelId="{509CDA80-9C1C-4007-8C50-A5ACA2E5DBAD}" type="sibTrans" cxnId="{15BA4EB5-CD7A-4A38-AB5C-C623D46127D8}">
      <dgm:prSet/>
      <dgm:spPr/>
      <dgm:t>
        <a:bodyPr/>
        <a:lstStyle/>
        <a:p>
          <a:endParaRPr lang="en-US"/>
        </a:p>
      </dgm:t>
    </dgm:pt>
    <dgm:pt modelId="{779A077D-1FF5-4BEA-8D9B-55F6DAF08658}" type="pres">
      <dgm:prSet presAssocID="{6D66AAE0-9235-4304-921D-7AB2B4902AC6}" presName="outerComposite" presStyleCnt="0">
        <dgm:presLayoutVars>
          <dgm:chMax val="5"/>
          <dgm:dir/>
          <dgm:resizeHandles val="exact"/>
        </dgm:presLayoutVars>
      </dgm:prSet>
      <dgm:spPr/>
    </dgm:pt>
    <dgm:pt modelId="{00CA2BF3-8294-4F36-8733-10A68E7EA2FC}" type="pres">
      <dgm:prSet presAssocID="{6D66AAE0-9235-4304-921D-7AB2B4902AC6}" presName="dummyMaxCanvas" presStyleCnt="0">
        <dgm:presLayoutVars/>
      </dgm:prSet>
      <dgm:spPr/>
    </dgm:pt>
    <dgm:pt modelId="{C575DF63-816E-45AD-A0F3-FA367EA229D4}" type="pres">
      <dgm:prSet presAssocID="{6D66AAE0-9235-4304-921D-7AB2B4902AC6}" presName="TwoNodes_1" presStyleLbl="node1" presStyleIdx="0" presStyleCnt="2">
        <dgm:presLayoutVars>
          <dgm:bulletEnabled val="1"/>
        </dgm:presLayoutVars>
      </dgm:prSet>
      <dgm:spPr/>
    </dgm:pt>
    <dgm:pt modelId="{3A2C059D-CCAE-4806-8B6F-E46D92F5AC88}" type="pres">
      <dgm:prSet presAssocID="{6D66AAE0-9235-4304-921D-7AB2B4902AC6}" presName="TwoNodes_2" presStyleLbl="node1" presStyleIdx="1" presStyleCnt="2">
        <dgm:presLayoutVars>
          <dgm:bulletEnabled val="1"/>
        </dgm:presLayoutVars>
      </dgm:prSet>
      <dgm:spPr/>
    </dgm:pt>
    <dgm:pt modelId="{4C0A422D-DB1B-4F53-8CF7-CB510AF11E42}" type="pres">
      <dgm:prSet presAssocID="{6D66AAE0-9235-4304-921D-7AB2B4902AC6}" presName="TwoConn_1-2" presStyleLbl="fgAccFollowNode1" presStyleIdx="0" presStyleCnt="1">
        <dgm:presLayoutVars>
          <dgm:bulletEnabled val="1"/>
        </dgm:presLayoutVars>
      </dgm:prSet>
      <dgm:spPr/>
    </dgm:pt>
    <dgm:pt modelId="{A17428B4-D50F-43E9-96C3-9DA6F3C3DE14}" type="pres">
      <dgm:prSet presAssocID="{6D66AAE0-9235-4304-921D-7AB2B4902AC6}" presName="TwoNodes_1_text" presStyleLbl="node1" presStyleIdx="1" presStyleCnt="2">
        <dgm:presLayoutVars>
          <dgm:bulletEnabled val="1"/>
        </dgm:presLayoutVars>
      </dgm:prSet>
      <dgm:spPr/>
    </dgm:pt>
    <dgm:pt modelId="{A92A5AD5-388C-4556-A4FC-9CC6E86B6541}" type="pres">
      <dgm:prSet presAssocID="{6D66AAE0-9235-4304-921D-7AB2B4902AC6}" presName="TwoNodes_2_text" presStyleLbl="node1" presStyleIdx="1" presStyleCnt="2">
        <dgm:presLayoutVars>
          <dgm:bulletEnabled val="1"/>
        </dgm:presLayoutVars>
      </dgm:prSet>
      <dgm:spPr/>
    </dgm:pt>
  </dgm:ptLst>
  <dgm:cxnLst>
    <dgm:cxn modelId="{7D030E10-5221-47DA-95E9-730A26534685}" type="presOf" srcId="{C159BDEC-D478-47D0-A297-3EE81B5931DA}" destId="{A92A5AD5-388C-4556-A4FC-9CC6E86B6541}" srcOrd="1" destOrd="0" presId="urn:microsoft.com/office/officeart/2005/8/layout/vProcess5"/>
    <dgm:cxn modelId="{E995502C-2BFB-4010-ADEA-4A8D61B18595}" type="presOf" srcId="{CB415856-FF5B-48D3-81FD-4D5428D9D29D}" destId="{4C0A422D-DB1B-4F53-8CF7-CB510AF11E42}" srcOrd="0" destOrd="0" presId="urn:microsoft.com/office/officeart/2005/8/layout/vProcess5"/>
    <dgm:cxn modelId="{30382640-A070-4B82-8DB0-4A8F59AA3DD1}" type="presOf" srcId="{BA5B8BC7-FCF5-4641-96BC-6B7A6BB75C7F}" destId="{A17428B4-D50F-43E9-96C3-9DA6F3C3DE14}" srcOrd="1" destOrd="0" presId="urn:microsoft.com/office/officeart/2005/8/layout/vProcess5"/>
    <dgm:cxn modelId="{935D5E50-7BAF-4F61-93DB-7002C23D6C7C}" type="presOf" srcId="{6D66AAE0-9235-4304-921D-7AB2B4902AC6}" destId="{779A077D-1FF5-4BEA-8D9B-55F6DAF08658}" srcOrd="0" destOrd="0" presId="urn:microsoft.com/office/officeart/2005/8/layout/vProcess5"/>
    <dgm:cxn modelId="{194EBDA0-2C9B-47C3-8291-8151C69B83B7}" type="presOf" srcId="{BA5B8BC7-FCF5-4641-96BC-6B7A6BB75C7F}" destId="{C575DF63-816E-45AD-A0F3-FA367EA229D4}" srcOrd="0" destOrd="0" presId="urn:microsoft.com/office/officeart/2005/8/layout/vProcess5"/>
    <dgm:cxn modelId="{15BA4EB5-CD7A-4A38-AB5C-C623D46127D8}" srcId="{6D66AAE0-9235-4304-921D-7AB2B4902AC6}" destId="{C159BDEC-D478-47D0-A297-3EE81B5931DA}" srcOrd="1" destOrd="0" parTransId="{353BA940-52FE-4291-9863-AD6EEABA973F}" sibTransId="{509CDA80-9C1C-4007-8C50-A5ACA2E5DBAD}"/>
    <dgm:cxn modelId="{461FBEE6-C75C-4971-83C3-D0755A1B8EBC}" type="presOf" srcId="{C159BDEC-D478-47D0-A297-3EE81B5931DA}" destId="{3A2C059D-CCAE-4806-8B6F-E46D92F5AC88}" srcOrd="0" destOrd="0" presId="urn:microsoft.com/office/officeart/2005/8/layout/vProcess5"/>
    <dgm:cxn modelId="{09C2C4EC-7166-44E6-A9AD-58CD0B3EA68A}" srcId="{6D66AAE0-9235-4304-921D-7AB2B4902AC6}" destId="{BA5B8BC7-FCF5-4641-96BC-6B7A6BB75C7F}" srcOrd="0" destOrd="0" parTransId="{50D1120E-C04F-46CC-BCFC-0051FB8973C7}" sibTransId="{CB415856-FF5B-48D3-81FD-4D5428D9D29D}"/>
    <dgm:cxn modelId="{AF54B666-6B25-4439-80A5-3B72459D4EC6}" type="presParOf" srcId="{779A077D-1FF5-4BEA-8D9B-55F6DAF08658}" destId="{00CA2BF3-8294-4F36-8733-10A68E7EA2FC}" srcOrd="0" destOrd="0" presId="urn:microsoft.com/office/officeart/2005/8/layout/vProcess5"/>
    <dgm:cxn modelId="{3D8C6315-0E99-4AFA-BED1-6BDB92D40C6D}" type="presParOf" srcId="{779A077D-1FF5-4BEA-8D9B-55F6DAF08658}" destId="{C575DF63-816E-45AD-A0F3-FA367EA229D4}" srcOrd="1" destOrd="0" presId="urn:microsoft.com/office/officeart/2005/8/layout/vProcess5"/>
    <dgm:cxn modelId="{BDD297A5-15AD-41C6-AB8A-D84665664227}" type="presParOf" srcId="{779A077D-1FF5-4BEA-8D9B-55F6DAF08658}" destId="{3A2C059D-CCAE-4806-8B6F-E46D92F5AC88}" srcOrd="2" destOrd="0" presId="urn:microsoft.com/office/officeart/2005/8/layout/vProcess5"/>
    <dgm:cxn modelId="{679C1BDF-C38E-4DF9-A93F-335F540DA49F}" type="presParOf" srcId="{779A077D-1FF5-4BEA-8D9B-55F6DAF08658}" destId="{4C0A422D-DB1B-4F53-8CF7-CB510AF11E42}" srcOrd="3" destOrd="0" presId="urn:microsoft.com/office/officeart/2005/8/layout/vProcess5"/>
    <dgm:cxn modelId="{15A8BE92-C596-4958-9277-41183D4D39F2}" type="presParOf" srcId="{779A077D-1FF5-4BEA-8D9B-55F6DAF08658}" destId="{A17428B4-D50F-43E9-96C3-9DA6F3C3DE14}" srcOrd="4" destOrd="0" presId="urn:microsoft.com/office/officeart/2005/8/layout/vProcess5"/>
    <dgm:cxn modelId="{39DAE5F8-71B4-468C-839D-82C2278A5CCF}" type="presParOf" srcId="{779A077D-1FF5-4BEA-8D9B-55F6DAF08658}" destId="{A92A5AD5-388C-4556-A4FC-9CC6E86B6541}" srcOrd="5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ADC921BC-C587-4749-A5A1-35046841F32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FD18F0F9-6402-4C80-BA03-56D80247ED05}">
      <dgm:prSet/>
      <dgm:spPr/>
      <dgm:t>
        <a:bodyPr/>
        <a:lstStyle/>
        <a:p>
          <a:r>
            <a:rPr lang="en-US" dirty="0" err="1"/>
            <a:t>PeayPark</a:t>
          </a:r>
          <a:r>
            <a:rPr lang="en-US" dirty="0"/>
            <a:t> application is a comprehensive parking management solution grounded in modern web technologies</a:t>
          </a:r>
        </a:p>
      </dgm:t>
    </dgm:pt>
    <dgm:pt modelId="{685AFA24-6DDA-435D-AE25-C3A90519B7E8}" type="parTrans" cxnId="{D2F9262D-3852-4EA7-92D6-C8D6B85F1FBC}">
      <dgm:prSet/>
      <dgm:spPr/>
      <dgm:t>
        <a:bodyPr/>
        <a:lstStyle/>
        <a:p>
          <a:endParaRPr lang="en-US"/>
        </a:p>
      </dgm:t>
    </dgm:pt>
    <dgm:pt modelId="{55AF2348-ED14-4F64-9C89-B77FE9868B08}" type="sibTrans" cxnId="{D2F9262D-3852-4EA7-92D6-C8D6B85F1FBC}">
      <dgm:prSet/>
      <dgm:spPr/>
      <dgm:t>
        <a:bodyPr/>
        <a:lstStyle/>
        <a:p>
          <a:endParaRPr lang="en-US"/>
        </a:p>
      </dgm:t>
    </dgm:pt>
    <dgm:pt modelId="{8E502A6E-B44F-41FA-BBFA-AAEA8AC35710}">
      <dgm:prSet/>
      <dgm:spPr/>
      <dgm:t>
        <a:bodyPr/>
        <a:lstStyle/>
        <a:p>
          <a:r>
            <a:rPr lang="en-US" dirty="0">
              <a:latin typeface="Century Schoolbook" panose="02040604050505020304"/>
            </a:rPr>
            <a:t>Detailed</a:t>
          </a:r>
          <a:r>
            <a:rPr lang="en-US" dirty="0"/>
            <a:t> diagrams, tech specs, and deployment steps, the documentation helps new developers quickly understand and contribute to the project.</a:t>
          </a:r>
        </a:p>
      </dgm:t>
    </dgm:pt>
    <dgm:pt modelId="{55942592-B1AD-4613-BF05-109A410F51EF}" type="parTrans" cxnId="{D0FAC9F1-3320-4AC0-802B-368BC4FB2118}">
      <dgm:prSet/>
      <dgm:spPr/>
      <dgm:t>
        <a:bodyPr/>
        <a:lstStyle/>
        <a:p>
          <a:endParaRPr lang="en-US"/>
        </a:p>
      </dgm:t>
    </dgm:pt>
    <dgm:pt modelId="{3569D001-C71B-43FC-BE9C-4792017DCE77}" type="sibTrans" cxnId="{D0FAC9F1-3320-4AC0-802B-368BC4FB2118}">
      <dgm:prSet/>
      <dgm:spPr/>
      <dgm:t>
        <a:bodyPr/>
        <a:lstStyle/>
        <a:p>
          <a:endParaRPr lang="en-US"/>
        </a:p>
      </dgm:t>
    </dgm:pt>
    <dgm:pt modelId="{814A2610-F08D-450C-B84A-F77199888627}" type="pres">
      <dgm:prSet presAssocID="{ADC921BC-C587-4749-A5A1-35046841F32B}" presName="root" presStyleCnt="0">
        <dgm:presLayoutVars>
          <dgm:dir/>
          <dgm:resizeHandles val="exact"/>
        </dgm:presLayoutVars>
      </dgm:prSet>
      <dgm:spPr/>
    </dgm:pt>
    <dgm:pt modelId="{FBAC67F1-DB39-4D07-B017-4D74D0097A23}" type="pres">
      <dgm:prSet presAssocID="{FD18F0F9-6402-4C80-BA03-56D80247ED05}" presName="compNode" presStyleCnt="0"/>
      <dgm:spPr/>
    </dgm:pt>
    <dgm:pt modelId="{39C50232-ACAF-4A44-BB9B-A29ABB16D27E}" type="pres">
      <dgm:prSet presAssocID="{FD18F0F9-6402-4C80-BA03-56D80247ED05}" presName="bgRect" presStyleLbl="bgShp" presStyleIdx="0" presStyleCnt="2"/>
      <dgm:spPr/>
    </dgm:pt>
    <dgm:pt modelId="{F06B05F8-FC9A-404B-BC2F-5E470ADFF511}" type="pres">
      <dgm:prSet presAssocID="{FD18F0F9-6402-4C80-BA03-56D80247ED05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r"/>
        </a:ext>
      </dgm:extLst>
    </dgm:pt>
    <dgm:pt modelId="{F5D6C204-F304-44C2-8DFB-F047D5C3D63B}" type="pres">
      <dgm:prSet presAssocID="{FD18F0F9-6402-4C80-BA03-56D80247ED05}" presName="spaceRect" presStyleCnt="0"/>
      <dgm:spPr/>
    </dgm:pt>
    <dgm:pt modelId="{4B11BAA0-AFF9-43ED-B654-4D67D451AE10}" type="pres">
      <dgm:prSet presAssocID="{FD18F0F9-6402-4C80-BA03-56D80247ED05}" presName="parTx" presStyleLbl="revTx" presStyleIdx="0" presStyleCnt="2">
        <dgm:presLayoutVars>
          <dgm:chMax val="0"/>
          <dgm:chPref val="0"/>
        </dgm:presLayoutVars>
      </dgm:prSet>
      <dgm:spPr/>
    </dgm:pt>
    <dgm:pt modelId="{6A8441F5-4571-44C3-9D9D-4F420AB1B999}" type="pres">
      <dgm:prSet presAssocID="{55AF2348-ED14-4F64-9C89-B77FE9868B08}" presName="sibTrans" presStyleCnt="0"/>
      <dgm:spPr/>
    </dgm:pt>
    <dgm:pt modelId="{3BDED511-CCD4-49C6-8152-69D431C0CFF2}" type="pres">
      <dgm:prSet presAssocID="{8E502A6E-B44F-41FA-BBFA-AAEA8AC35710}" presName="compNode" presStyleCnt="0"/>
      <dgm:spPr/>
    </dgm:pt>
    <dgm:pt modelId="{F9D01B17-70FB-46D9-AEDC-A67735F7555B}" type="pres">
      <dgm:prSet presAssocID="{8E502A6E-B44F-41FA-BBFA-AAEA8AC35710}" presName="bgRect" presStyleLbl="bgShp" presStyleIdx="1" presStyleCnt="2"/>
      <dgm:spPr/>
    </dgm:pt>
    <dgm:pt modelId="{36C073DB-8333-4AFC-9DF1-10B67CB01D86}" type="pres">
      <dgm:prSet presAssocID="{8E502A6E-B44F-41FA-BBFA-AAEA8AC35710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DF718477-1C30-4CD6-8F02-E70175DB2749}" type="pres">
      <dgm:prSet presAssocID="{8E502A6E-B44F-41FA-BBFA-AAEA8AC35710}" presName="spaceRect" presStyleCnt="0"/>
      <dgm:spPr/>
    </dgm:pt>
    <dgm:pt modelId="{368666DA-FA44-4F11-B9AD-8FA932478440}" type="pres">
      <dgm:prSet presAssocID="{8E502A6E-B44F-41FA-BBFA-AAEA8AC35710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D634F408-021E-4168-B80A-DAB90A184B09}" type="presOf" srcId="{8E502A6E-B44F-41FA-BBFA-AAEA8AC35710}" destId="{368666DA-FA44-4F11-B9AD-8FA932478440}" srcOrd="0" destOrd="0" presId="urn:microsoft.com/office/officeart/2018/2/layout/IconVerticalSolidList"/>
    <dgm:cxn modelId="{8C54AB0B-7183-479E-B2F2-D00AA3EC167A}" type="presOf" srcId="{ADC921BC-C587-4749-A5A1-35046841F32B}" destId="{814A2610-F08D-450C-B84A-F77199888627}" srcOrd="0" destOrd="0" presId="urn:microsoft.com/office/officeart/2018/2/layout/IconVerticalSolidList"/>
    <dgm:cxn modelId="{D2F9262D-3852-4EA7-92D6-C8D6B85F1FBC}" srcId="{ADC921BC-C587-4749-A5A1-35046841F32B}" destId="{FD18F0F9-6402-4C80-BA03-56D80247ED05}" srcOrd="0" destOrd="0" parTransId="{685AFA24-6DDA-435D-AE25-C3A90519B7E8}" sibTransId="{55AF2348-ED14-4F64-9C89-B77FE9868B08}"/>
    <dgm:cxn modelId="{A11CB9C1-BDF4-4A25-992E-7348C6EFE5CF}" type="presOf" srcId="{FD18F0F9-6402-4C80-BA03-56D80247ED05}" destId="{4B11BAA0-AFF9-43ED-B654-4D67D451AE10}" srcOrd="0" destOrd="0" presId="urn:microsoft.com/office/officeart/2018/2/layout/IconVerticalSolidList"/>
    <dgm:cxn modelId="{D0FAC9F1-3320-4AC0-802B-368BC4FB2118}" srcId="{ADC921BC-C587-4749-A5A1-35046841F32B}" destId="{8E502A6E-B44F-41FA-BBFA-AAEA8AC35710}" srcOrd="1" destOrd="0" parTransId="{55942592-B1AD-4613-BF05-109A410F51EF}" sibTransId="{3569D001-C71B-43FC-BE9C-4792017DCE77}"/>
    <dgm:cxn modelId="{3304F7E5-9D12-46FD-A540-1A460D8961C7}" type="presParOf" srcId="{814A2610-F08D-450C-B84A-F77199888627}" destId="{FBAC67F1-DB39-4D07-B017-4D74D0097A23}" srcOrd="0" destOrd="0" presId="urn:microsoft.com/office/officeart/2018/2/layout/IconVerticalSolidList"/>
    <dgm:cxn modelId="{455E39E0-B36F-4530-85F8-3B7E9FFBEACC}" type="presParOf" srcId="{FBAC67F1-DB39-4D07-B017-4D74D0097A23}" destId="{39C50232-ACAF-4A44-BB9B-A29ABB16D27E}" srcOrd="0" destOrd="0" presId="urn:microsoft.com/office/officeart/2018/2/layout/IconVerticalSolidList"/>
    <dgm:cxn modelId="{15CC1B5A-9A5C-4C5F-BCBA-17DEF9823337}" type="presParOf" srcId="{FBAC67F1-DB39-4D07-B017-4D74D0097A23}" destId="{F06B05F8-FC9A-404B-BC2F-5E470ADFF511}" srcOrd="1" destOrd="0" presId="urn:microsoft.com/office/officeart/2018/2/layout/IconVerticalSolidList"/>
    <dgm:cxn modelId="{FEE8E746-968F-4AB5-AF29-47AB1303E39C}" type="presParOf" srcId="{FBAC67F1-DB39-4D07-B017-4D74D0097A23}" destId="{F5D6C204-F304-44C2-8DFB-F047D5C3D63B}" srcOrd="2" destOrd="0" presId="urn:microsoft.com/office/officeart/2018/2/layout/IconVerticalSolidList"/>
    <dgm:cxn modelId="{2FE3E0D8-8642-45B3-95D0-5C7BE958E4E6}" type="presParOf" srcId="{FBAC67F1-DB39-4D07-B017-4D74D0097A23}" destId="{4B11BAA0-AFF9-43ED-B654-4D67D451AE10}" srcOrd="3" destOrd="0" presId="urn:microsoft.com/office/officeart/2018/2/layout/IconVerticalSolidList"/>
    <dgm:cxn modelId="{2BBB5990-8DBA-4F97-9CBC-B7087FBF993D}" type="presParOf" srcId="{814A2610-F08D-450C-B84A-F77199888627}" destId="{6A8441F5-4571-44C3-9D9D-4F420AB1B999}" srcOrd="1" destOrd="0" presId="urn:microsoft.com/office/officeart/2018/2/layout/IconVerticalSolidList"/>
    <dgm:cxn modelId="{9505751A-08DA-4072-8C0E-5752E9588FC9}" type="presParOf" srcId="{814A2610-F08D-450C-B84A-F77199888627}" destId="{3BDED511-CCD4-49C6-8152-69D431C0CFF2}" srcOrd="2" destOrd="0" presId="urn:microsoft.com/office/officeart/2018/2/layout/IconVerticalSolidList"/>
    <dgm:cxn modelId="{42975A09-965E-4D9A-98A0-DA8AAB429EBD}" type="presParOf" srcId="{3BDED511-CCD4-49C6-8152-69D431C0CFF2}" destId="{F9D01B17-70FB-46D9-AEDC-A67735F7555B}" srcOrd="0" destOrd="0" presId="urn:microsoft.com/office/officeart/2018/2/layout/IconVerticalSolidList"/>
    <dgm:cxn modelId="{A63D5C87-DA72-4641-9538-78A181596CF3}" type="presParOf" srcId="{3BDED511-CCD4-49C6-8152-69D431C0CFF2}" destId="{36C073DB-8333-4AFC-9DF1-10B67CB01D86}" srcOrd="1" destOrd="0" presId="urn:microsoft.com/office/officeart/2018/2/layout/IconVerticalSolidList"/>
    <dgm:cxn modelId="{706D187D-3C91-4598-9B14-0DAD968B6E14}" type="presParOf" srcId="{3BDED511-CCD4-49C6-8152-69D431C0CFF2}" destId="{DF718477-1C30-4CD6-8F02-E70175DB2749}" srcOrd="2" destOrd="0" presId="urn:microsoft.com/office/officeart/2018/2/layout/IconVerticalSolidList"/>
    <dgm:cxn modelId="{CAF15BB2-0803-464A-A721-A150C1BFD2E0}" type="presParOf" srcId="{3BDED511-CCD4-49C6-8152-69D431C0CFF2}" destId="{368666DA-FA44-4F11-B9AD-8FA93247844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9B19BC4-6EF0-41ED-AC64-EC227946165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9839AE1-0B4C-490D-9975-42AC00DBBEA7}">
      <dgm:prSet/>
      <dgm:spPr/>
      <dgm:t>
        <a:bodyPr/>
        <a:lstStyle/>
        <a:p>
          <a:r>
            <a:rPr lang="en-US" baseline="0" dirty="0"/>
            <a:t>Benefits </a:t>
          </a:r>
          <a:endParaRPr lang="en-US" dirty="0"/>
        </a:p>
      </dgm:t>
    </dgm:pt>
    <dgm:pt modelId="{F15A11B3-6313-4FDB-9737-3B2AA3E02F86}" type="parTrans" cxnId="{865FD8ED-6C43-4494-9C50-0F335978CF36}">
      <dgm:prSet/>
      <dgm:spPr/>
      <dgm:t>
        <a:bodyPr/>
        <a:lstStyle/>
        <a:p>
          <a:endParaRPr lang="en-US"/>
        </a:p>
      </dgm:t>
    </dgm:pt>
    <dgm:pt modelId="{A1DA8591-3145-4786-BE22-BE292245889F}" type="sibTrans" cxnId="{865FD8ED-6C43-4494-9C50-0F335978CF36}">
      <dgm:prSet/>
      <dgm:spPr/>
      <dgm:t>
        <a:bodyPr/>
        <a:lstStyle/>
        <a:p>
          <a:endParaRPr lang="en-US"/>
        </a:p>
      </dgm:t>
    </dgm:pt>
    <dgm:pt modelId="{94E89A22-BF67-4B2B-98E7-4130BC677152}">
      <dgm:prSet/>
      <dgm:spPr/>
      <dgm:t>
        <a:bodyPr/>
        <a:lstStyle/>
        <a:p>
          <a:r>
            <a:rPr lang="en-US" dirty="0"/>
            <a:t>Reduce </a:t>
          </a:r>
          <a:r>
            <a:rPr lang="en-US" dirty="0">
              <a:latin typeface="Century Schoolbook" panose="02040604050505020304"/>
            </a:rPr>
            <a:t>Traffic</a:t>
          </a:r>
          <a:r>
            <a:rPr lang="en-US" dirty="0"/>
            <a:t> and </a:t>
          </a:r>
          <a:r>
            <a:rPr lang="en-US" dirty="0">
              <a:latin typeface="Century Schoolbook" panose="02040604050505020304"/>
            </a:rPr>
            <a:t>Stress</a:t>
          </a:r>
          <a:endParaRPr lang="en-US" dirty="0"/>
        </a:p>
      </dgm:t>
    </dgm:pt>
    <dgm:pt modelId="{C240D84A-CEDA-4575-A815-B05F591DECF6}" type="parTrans" cxnId="{58446A73-35A1-4D3F-A4AF-10490B761EF5}">
      <dgm:prSet/>
      <dgm:spPr/>
      <dgm:t>
        <a:bodyPr/>
        <a:lstStyle/>
        <a:p>
          <a:endParaRPr lang="en-US"/>
        </a:p>
      </dgm:t>
    </dgm:pt>
    <dgm:pt modelId="{B31301B7-B64A-49A7-85FE-DD1184A9F869}" type="sibTrans" cxnId="{58446A73-35A1-4D3F-A4AF-10490B761EF5}">
      <dgm:prSet/>
      <dgm:spPr/>
      <dgm:t>
        <a:bodyPr/>
        <a:lstStyle/>
        <a:p>
          <a:endParaRPr lang="en-US"/>
        </a:p>
      </dgm:t>
    </dgm:pt>
    <dgm:pt modelId="{E133F486-A377-4451-AA74-584910440AD9}">
      <dgm:prSet/>
      <dgm:spPr/>
      <dgm:t>
        <a:bodyPr/>
        <a:lstStyle/>
        <a:p>
          <a:r>
            <a:rPr lang="en-US" dirty="0"/>
            <a:t>Encourage </a:t>
          </a:r>
          <a:r>
            <a:rPr lang="en-US" dirty="0">
              <a:latin typeface="Century Schoolbook" panose="02040604050505020304"/>
            </a:rPr>
            <a:t>Proper</a:t>
          </a:r>
          <a:r>
            <a:rPr lang="en-US" dirty="0"/>
            <a:t> </a:t>
          </a:r>
          <a:r>
            <a:rPr lang="en-US" dirty="0">
              <a:latin typeface="Century Schoolbook" panose="02040604050505020304"/>
            </a:rPr>
            <a:t>Parking</a:t>
          </a:r>
          <a:endParaRPr lang="en-US" dirty="0"/>
        </a:p>
      </dgm:t>
    </dgm:pt>
    <dgm:pt modelId="{5F1D2D90-2DB1-4294-A3DA-467B3668E0EA}" type="parTrans" cxnId="{A38E779D-58C8-40C5-AE7D-A12467825B65}">
      <dgm:prSet/>
      <dgm:spPr/>
      <dgm:t>
        <a:bodyPr/>
        <a:lstStyle/>
        <a:p>
          <a:endParaRPr lang="en-US"/>
        </a:p>
      </dgm:t>
    </dgm:pt>
    <dgm:pt modelId="{7C4F596D-4C65-44B7-83B5-8FB54F74A054}" type="sibTrans" cxnId="{A38E779D-58C8-40C5-AE7D-A12467825B65}">
      <dgm:prSet/>
      <dgm:spPr/>
      <dgm:t>
        <a:bodyPr/>
        <a:lstStyle/>
        <a:p>
          <a:endParaRPr lang="en-US"/>
        </a:p>
      </dgm:t>
    </dgm:pt>
    <dgm:pt modelId="{96D8F986-9A8E-46F0-978C-1CBDFF056B24}">
      <dgm:prSet/>
      <dgm:spPr/>
      <dgm:t>
        <a:bodyPr/>
        <a:lstStyle/>
        <a:p>
          <a:r>
            <a:rPr lang="en-US" baseline="0" dirty="0"/>
            <a:t>Core features. </a:t>
          </a:r>
          <a:endParaRPr lang="en-US" dirty="0"/>
        </a:p>
      </dgm:t>
    </dgm:pt>
    <dgm:pt modelId="{ED60205A-523D-49B7-AF37-E281489AC94E}" type="parTrans" cxnId="{EA869AA6-FFE7-474E-BA5A-AED9F0861ADF}">
      <dgm:prSet/>
      <dgm:spPr/>
      <dgm:t>
        <a:bodyPr/>
        <a:lstStyle/>
        <a:p>
          <a:endParaRPr lang="en-US"/>
        </a:p>
      </dgm:t>
    </dgm:pt>
    <dgm:pt modelId="{C6CE40D9-AA48-4B5F-B3B3-2733CF02ADA6}" type="sibTrans" cxnId="{EA869AA6-FFE7-474E-BA5A-AED9F0861ADF}">
      <dgm:prSet/>
      <dgm:spPr/>
      <dgm:t>
        <a:bodyPr/>
        <a:lstStyle/>
        <a:p>
          <a:endParaRPr lang="en-US"/>
        </a:p>
      </dgm:t>
    </dgm:pt>
    <dgm:pt modelId="{5A28B092-4B12-450B-AF31-BE169395C516}">
      <dgm:prSet/>
      <dgm:spPr/>
      <dgm:t>
        <a:bodyPr/>
        <a:lstStyle/>
        <a:p>
          <a:r>
            <a:rPr lang="en-US" dirty="0"/>
            <a:t>Real-time Updates</a:t>
          </a:r>
        </a:p>
      </dgm:t>
    </dgm:pt>
    <dgm:pt modelId="{C189E6EF-D9AC-4617-A0E2-A2B43C23CC84}" type="parTrans" cxnId="{14B31921-C1A0-4BE2-BBBB-A7D60D67DFEB}">
      <dgm:prSet/>
      <dgm:spPr/>
      <dgm:t>
        <a:bodyPr/>
        <a:lstStyle/>
        <a:p>
          <a:endParaRPr lang="en-US"/>
        </a:p>
      </dgm:t>
    </dgm:pt>
    <dgm:pt modelId="{F2330978-8F03-4544-B84C-B6A2F2F398BE}" type="sibTrans" cxnId="{14B31921-C1A0-4BE2-BBBB-A7D60D67DFEB}">
      <dgm:prSet/>
      <dgm:spPr/>
      <dgm:t>
        <a:bodyPr/>
        <a:lstStyle/>
        <a:p>
          <a:endParaRPr lang="en-US"/>
        </a:p>
      </dgm:t>
    </dgm:pt>
    <dgm:pt modelId="{FF80761C-BB42-400D-A3A2-985CFE760440}">
      <dgm:prSet/>
      <dgm:spPr/>
      <dgm:t>
        <a:bodyPr/>
        <a:lstStyle/>
        <a:p>
          <a:r>
            <a:rPr lang="en-US" dirty="0"/>
            <a:t>User Authentication</a:t>
          </a:r>
        </a:p>
      </dgm:t>
    </dgm:pt>
    <dgm:pt modelId="{720FF412-C0E7-414D-8979-6D06845ED637}" type="parTrans" cxnId="{91AC38ED-66D2-499F-9B1F-3CE66B4EB56D}">
      <dgm:prSet/>
      <dgm:spPr/>
      <dgm:t>
        <a:bodyPr/>
        <a:lstStyle/>
        <a:p>
          <a:endParaRPr lang="en-US"/>
        </a:p>
      </dgm:t>
    </dgm:pt>
    <dgm:pt modelId="{CA404D94-C81F-4C9F-8AD4-91B3DA3A4684}" type="sibTrans" cxnId="{91AC38ED-66D2-499F-9B1F-3CE66B4EB56D}">
      <dgm:prSet/>
      <dgm:spPr/>
      <dgm:t>
        <a:bodyPr/>
        <a:lstStyle/>
        <a:p>
          <a:endParaRPr lang="en-US"/>
        </a:p>
      </dgm:t>
    </dgm:pt>
    <dgm:pt modelId="{2D3ED9CB-3986-4CBD-99C1-2FDF94DA70D0}">
      <dgm:prSet/>
      <dgm:spPr/>
      <dgm:t>
        <a:bodyPr/>
        <a:lstStyle/>
        <a:p>
          <a:r>
            <a:rPr lang="en-US" dirty="0"/>
            <a:t>Admin Monitoring and Edits</a:t>
          </a:r>
        </a:p>
      </dgm:t>
    </dgm:pt>
    <dgm:pt modelId="{C1ABC9AD-895C-4B38-92F1-E771D1794F4B}" type="parTrans" cxnId="{2B4C5B48-CAEE-45EE-807E-DE1E852A0BCA}">
      <dgm:prSet/>
      <dgm:spPr/>
      <dgm:t>
        <a:bodyPr/>
        <a:lstStyle/>
        <a:p>
          <a:endParaRPr lang="en-US"/>
        </a:p>
      </dgm:t>
    </dgm:pt>
    <dgm:pt modelId="{2E448605-88F9-491B-B94F-1A9C77A04057}" type="sibTrans" cxnId="{2B4C5B48-CAEE-45EE-807E-DE1E852A0BCA}">
      <dgm:prSet/>
      <dgm:spPr/>
      <dgm:t>
        <a:bodyPr/>
        <a:lstStyle/>
        <a:p>
          <a:endParaRPr lang="en-US"/>
        </a:p>
      </dgm:t>
    </dgm:pt>
    <dgm:pt modelId="{F11D4545-829A-4ECE-971D-762906A66190}" type="pres">
      <dgm:prSet presAssocID="{59B19BC4-6EF0-41ED-AC64-EC227946165B}" presName="root" presStyleCnt="0">
        <dgm:presLayoutVars>
          <dgm:dir/>
          <dgm:resizeHandles val="exact"/>
        </dgm:presLayoutVars>
      </dgm:prSet>
      <dgm:spPr/>
    </dgm:pt>
    <dgm:pt modelId="{705FF4DF-6115-4527-BBA3-D9868DA5D9F1}" type="pres">
      <dgm:prSet presAssocID="{29839AE1-0B4C-490D-9975-42AC00DBBEA7}" presName="compNode" presStyleCnt="0"/>
      <dgm:spPr/>
    </dgm:pt>
    <dgm:pt modelId="{1C884748-C355-4879-B71D-BDD031A5EE69}" type="pres">
      <dgm:prSet presAssocID="{29839AE1-0B4C-490D-9975-42AC00DBBEA7}" presName="bgRect" presStyleLbl="bgShp" presStyleIdx="0" presStyleCnt="2"/>
      <dgm:spPr/>
    </dgm:pt>
    <dgm:pt modelId="{771BBFE3-9BF9-40ED-A6FF-BEC73E3D7356}" type="pres">
      <dgm:prSet presAssocID="{29839AE1-0B4C-490D-9975-42AC00DBBEA7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r"/>
        </a:ext>
      </dgm:extLst>
    </dgm:pt>
    <dgm:pt modelId="{7CF9F6FD-107C-445F-B59C-EF37644DF4E5}" type="pres">
      <dgm:prSet presAssocID="{29839AE1-0B4C-490D-9975-42AC00DBBEA7}" presName="spaceRect" presStyleCnt="0"/>
      <dgm:spPr/>
    </dgm:pt>
    <dgm:pt modelId="{ECE0941E-715F-4752-A94A-09FBE2F7B67E}" type="pres">
      <dgm:prSet presAssocID="{29839AE1-0B4C-490D-9975-42AC00DBBEA7}" presName="parTx" presStyleLbl="revTx" presStyleIdx="0" presStyleCnt="4">
        <dgm:presLayoutVars>
          <dgm:chMax val="0"/>
          <dgm:chPref val="0"/>
        </dgm:presLayoutVars>
      </dgm:prSet>
      <dgm:spPr/>
    </dgm:pt>
    <dgm:pt modelId="{35D5AAA4-5BCD-4072-8160-E6EC2716AD1F}" type="pres">
      <dgm:prSet presAssocID="{29839AE1-0B4C-490D-9975-42AC00DBBEA7}" presName="desTx" presStyleLbl="revTx" presStyleIdx="1" presStyleCnt="4">
        <dgm:presLayoutVars/>
      </dgm:prSet>
      <dgm:spPr/>
    </dgm:pt>
    <dgm:pt modelId="{344F3C16-324D-4821-88A0-3677EEDDFCE7}" type="pres">
      <dgm:prSet presAssocID="{A1DA8591-3145-4786-BE22-BE292245889F}" presName="sibTrans" presStyleCnt="0"/>
      <dgm:spPr/>
    </dgm:pt>
    <dgm:pt modelId="{898988AB-C0FB-4EC9-8287-2B9DB2365DF2}" type="pres">
      <dgm:prSet presAssocID="{96D8F986-9A8E-46F0-978C-1CBDFF056B24}" presName="compNode" presStyleCnt="0"/>
      <dgm:spPr/>
    </dgm:pt>
    <dgm:pt modelId="{96F22D7A-870D-4A15-ADB0-24AD1123BE81}" type="pres">
      <dgm:prSet presAssocID="{96D8F986-9A8E-46F0-978C-1CBDFF056B24}" presName="bgRect" presStyleLbl="bgShp" presStyleIdx="1" presStyleCnt="2"/>
      <dgm:spPr/>
    </dgm:pt>
    <dgm:pt modelId="{FED7CB47-0CF5-47F1-A959-E8865BE39152}" type="pres">
      <dgm:prSet presAssocID="{96D8F986-9A8E-46F0-978C-1CBDFF056B24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9F730464-CB79-47E8-8BDA-803B53840B0C}" type="pres">
      <dgm:prSet presAssocID="{96D8F986-9A8E-46F0-978C-1CBDFF056B24}" presName="spaceRect" presStyleCnt="0"/>
      <dgm:spPr/>
    </dgm:pt>
    <dgm:pt modelId="{64A4DA4F-FEAC-47D0-BBAF-2FFD2BBC910C}" type="pres">
      <dgm:prSet presAssocID="{96D8F986-9A8E-46F0-978C-1CBDFF056B24}" presName="parTx" presStyleLbl="revTx" presStyleIdx="2" presStyleCnt="4">
        <dgm:presLayoutVars>
          <dgm:chMax val="0"/>
          <dgm:chPref val="0"/>
        </dgm:presLayoutVars>
      </dgm:prSet>
      <dgm:spPr/>
    </dgm:pt>
    <dgm:pt modelId="{FD00DD1E-6213-45FD-B852-915727DC1042}" type="pres">
      <dgm:prSet presAssocID="{96D8F986-9A8E-46F0-978C-1CBDFF056B24}" presName="desTx" presStyleLbl="revTx" presStyleIdx="3" presStyleCnt="4">
        <dgm:presLayoutVars/>
      </dgm:prSet>
      <dgm:spPr/>
    </dgm:pt>
  </dgm:ptLst>
  <dgm:cxnLst>
    <dgm:cxn modelId="{14B31921-C1A0-4BE2-BBBB-A7D60D67DFEB}" srcId="{96D8F986-9A8E-46F0-978C-1CBDFF056B24}" destId="{5A28B092-4B12-450B-AF31-BE169395C516}" srcOrd="0" destOrd="0" parTransId="{C189E6EF-D9AC-4617-A0E2-A2B43C23CC84}" sibTransId="{F2330978-8F03-4544-B84C-B6A2F2F398BE}"/>
    <dgm:cxn modelId="{AE16782E-73B4-4806-9C46-B87379A71292}" type="presOf" srcId="{FF80761C-BB42-400D-A3A2-985CFE760440}" destId="{FD00DD1E-6213-45FD-B852-915727DC1042}" srcOrd="0" destOrd="1" presId="urn:microsoft.com/office/officeart/2018/2/layout/IconVerticalSolidList"/>
    <dgm:cxn modelId="{FCD97435-DE51-43FA-A787-6C606F93B4BA}" type="presOf" srcId="{59B19BC4-6EF0-41ED-AC64-EC227946165B}" destId="{F11D4545-829A-4ECE-971D-762906A66190}" srcOrd="0" destOrd="0" presId="urn:microsoft.com/office/officeart/2018/2/layout/IconVerticalSolidList"/>
    <dgm:cxn modelId="{5966315B-5015-4BD6-8DA2-FF6CBC0CB7C1}" type="presOf" srcId="{96D8F986-9A8E-46F0-978C-1CBDFF056B24}" destId="{64A4DA4F-FEAC-47D0-BBAF-2FFD2BBC910C}" srcOrd="0" destOrd="0" presId="urn:microsoft.com/office/officeart/2018/2/layout/IconVerticalSolidList"/>
    <dgm:cxn modelId="{2B4C5B48-CAEE-45EE-807E-DE1E852A0BCA}" srcId="{96D8F986-9A8E-46F0-978C-1CBDFF056B24}" destId="{2D3ED9CB-3986-4CBD-99C1-2FDF94DA70D0}" srcOrd="2" destOrd="0" parTransId="{C1ABC9AD-895C-4B38-92F1-E771D1794F4B}" sibTransId="{2E448605-88F9-491B-B94F-1A9C77A04057}"/>
    <dgm:cxn modelId="{58446A73-35A1-4D3F-A4AF-10490B761EF5}" srcId="{29839AE1-0B4C-490D-9975-42AC00DBBEA7}" destId="{94E89A22-BF67-4B2B-98E7-4130BC677152}" srcOrd="0" destOrd="0" parTransId="{C240D84A-CEDA-4575-A815-B05F591DECF6}" sibTransId="{B31301B7-B64A-49A7-85FE-DD1184A9F869}"/>
    <dgm:cxn modelId="{AE04E896-6EB8-4972-BC36-DFB004CAC836}" type="presOf" srcId="{29839AE1-0B4C-490D-9975-42AC00DBBEA7}" destId="{ECE0941E-715F-4752-A94A-09FBE2F7B67E}" srcOrd="0" destOrd="0" presId="urn:microsoft.com/office/officeart/2018/2/layout/IconVerticalSolidList"/>
    <dgm:cxn modelId="{A38E779D-58C8-40C5-AE7D-A12467825B65}" srcId="{29839AE1-0B4C-490D-9975-42AC00DBBEA7}" destId="{E133F486-A377-4451-AA74-584910440AD9}" srcOrd="1" destOrd="0" parTransId="{5F1D2D90-2DB1-4294-A3DA-467B3668E0EA}" sibTransId="{7C4F596D-4C65-44B7-83B5-8FB54F74A054}"/>
    <dgm:cxn modelId="{5D43319F-4327-4738-BB11-F32460E27D0F}" type="presOf" srcId="{2D3ED9CB-3986-4CBD-99C1-2FDF94DA70D0}" destId="{FD00DD1E-6213-45FD-B852-915727DC1042}" srcOrd="0" destOrd="2" presId="urn:microsoft.com/office/officeart/2018/2/layout/IconVerticalSolidList"/>
    <dgm:cxn modelId="{EA869AA6-FFE7-474E-BA5A-AED9F0861ADF}" srcId="{59B19BC4-6EF0-41ED-AC64-EC227946165B}" destId="{96D8F986-9A8E-46F0-978C-1CBDFF056B24}" srcOrd="1" destOrd="0" parTransId="{ED60205A-523D-49B7-AF37-E281489AC94E}" sibTransId="{C6CE40D9-AA48-4B5F-B3B3-2733CF02ADA6}"/>
    <dgm:cxn modelId="{4AF4DBC4-1EA9-431A-A891-99871E241B03}" type="presOf" srcId="{E133F486-A377-4451-AA74-584910440AD9}" destId="{35D5AAA4-5BCD-4072-8160-E6EC2716AD1F}" srcOrd="0" destOrd="1" presId="urn:microsoft.com/office/officeart/2018/2/layout/IconVerticalSolidList"/>
    <dgm:cxn modelId="{BBD602E4-1899-4F8E-B20A-0683E32C427C}" type="presOf" srcId="{94E89A22-BF67-4B2B-98E7-4130BC677152}" destId="{35D5AAA4-5BCD-4072-8160-E6EC2716AD1F}" srcOrd="0" destOrd="0" presId="urn:microsoft.com/office/officeart/2018/2/layout/IconVerticalSolidList"/>
    <dgm:cxn modelId="{91AC38ED-66D2-499F-9B1F-3CE66B4EB56D}" srcId="{96D8F986-9A8E-46F0-978C-1CBDFF056B24}" destId="{FF80761C-BB42-400D-A3A2-985CFE760440}" srcOrd="1" destOrd="0" parTransId="{720FF412-C0E7-414D-8979-6D06845ED637}" sibTransId="{CA404D94-C81F-4C9F-8AD4-91B3DA3A4684}"/>
    <dgm:cxn modelId="{865FD8ED-6C43-4494-9C50-0F335978CF36}" srcId="{59B19BC4-6EF0-41ED-AC64-EC227946165B}" destId="{29839AE1-0B4C-490D-9975-42AC00DBBEA7}" srcOrd="0" destOrd="0" parTransId="{F15A11B3-6313-4FDB-9737-3B2AA3E02F86}" sibTransId="{A1DA8591-3145-4786-BE22-BE292245889F}"/>
    <dgm:cxn modelId="{37367DF7-C206-422B-860C-64D3F4CE6258}" type="presOf" srcId="{5A28B092-4B12-450B-AF31-BE169395C516}" destId="{FD00DD1E-6213-45FD-B852-915727DC1042}" srcOrd="0" destOrd="0" presId="urn:microsoft.com/office/officeart/2018/2/layout/IconVerticalSolidList"/>
    <dgm:cxn modelId="{79821195-A71A-40FC-9189-06B5F569EFD4}" type="presParOf" srcId="{F11D4545-829A-4ECE-971D-762906A66190}" destId="{705FF4DF-6115-4527-BBA3-D9868DA5D9F1}" srcOrd="0" destOrd="0" presId="urn:microsoft.com/office/officeart/2018/2/layout/IconVerticalSolidList"/>
    <dgm:cxn modelId="{BD545445-1C6F-4F4B-B935-0E909E1DC4FB}" type="presParOf" srcId="{705FF4DF-6115-4527-BBA3-D9868DA5D9F1}" destId="{1C884748-C355-4879-B71D-BDD031A5EE69}" srcOrd="0" destOrd="0" presId="urn:microsoft.com/office/officeart/2018/2/layout/IconVerticalSolidList"/>
    <dgm:cxn modelId="{4E82FE10-C87C-4661-AE6E-DC128831CE9F}" type="presParOf" srcId="{705FF4DF-6115-4527-BBA3-D9868DA5D9F1}" destId="{771BBFE3-9BF9-40ED-A6FF-BEC73E3D7356}" srcOrd="1" destOrd="0" presId="urn:microsoft.com/office/officeart/2018/2/layout/IconVerticalSolidList"/>
    <dgm:cxn modelId="{DFF15B71-53D1-428D-90B8-DAD16426BA06}" type="presParOf" srcId="{705FF4DF-6115-4527-BBA3-D9868DA5D9F1}" destId="{7CF9F6FD-107C-445F-B59C-EF37644DF4E5}" srcOrd="2" destOrd="0" presId="urn:microsoft.com/office/officeart/2018/2/layout/IconVerticalSolidList"/>
    <dgm:cxn modelId="{F255A36F-C91B-4225-8E9D-206D7A24458F}" type="presParOf" srcId="{705FF4DF-6115-4527-BBA3-D9868DA5D9F1}" destId="{ECE0941E-715F-4752-A94A-09FBE2F7B67E}" srcOrd="3" destOrd="0" presId="urn:microsoft.com/office/officeart/2018/2/layout/IconVerticalSolidList"/>
    <dgm:cxn modelId="{60C9ED8A-4A0D-4364-8CDF-49FB4F413794}" type="presParOf" srcId="{705FF4DF-6115-4527-BBA3-D9868DA5D9F1}" destId="{35D5AAA4-5BCD-4072-8160-E6EC2716AD1F}" srcOrd="4" destOrd="0" presId="urn:microsoft.com/office/officeart/2018/2/layout/IconVerticalSolidList"/>
    <dgm:cxn modelId="{BBBD6E42-5F93-4D43-82E1-A8C18046C6E3}" type="presParOf" srcId="{F11D4545-829A-4ECE-971D-762906A66190}" destId="{344F3C16-324D-4821-88A0-3677EEDDFCE7}" srcOrd="1" destOrd="0" presId="urn:microsoft.com/office/officeart/2018/2/layout/IconVerticalSolidList"/>
    <dgm:cxn modelId="{B1967D85-4EF8-4084-8CC6-AFBA7CDFC548}" type="presParOf" srcId="{F11D4545-829A-4ECE-971D-762906A66190}" destId="{898988AB-C0FB-4EC9-8287-2B9DB2365DF2}" srcOrd="2" destOrd="0" presId="urn:microsoft.com/office/officeart/2018/2/layout/IconVerticalSolidList"/>
    <dgm:cxn modelId="{DE7608AF-4EE3-4CB0-8EB4-380819C5AAA8}" type="presParOf" srcId="{898988AB-C0FB-4EC9-8287-2B9DB2365DF2}" destId="{96F22D7A-870D-4A15-ADB0-24AD1123BE81}" srcOrd="0" destOrd="0" presId="urn:microsoft.com/office/officeart/2018/2/layout/IconVerticalSolidList"/>
    <dgm:cxn modelId="{87D8A1F3-0A12-46F5-9564-57AAA52F9306}" type="presParOf" srcId="{898988AB-C0FB-4EC9-8287-2B9DB2365DF2}" destId="{FED7CB47-0CF5-47F1-A959-E8865BE39152}" srcOrd="1" destOrd="0" presId="urn:microsoft.com/office/officeart/2018/2/layout/IconVerticalSolidList"/>
    <dgm:cxn modelId="{0D92EFC0-A7BE-4266-929E-EB9102E11B7E}" type="presParOf" srcId="{898988AB-C0FB-4EC9-8287-2B9DB2365DF2}" destId="{9F730464-CB79-47E8-8BDA-803B53840B0C}" srcOrd="2" destOrd="0" presId="urn:microsoft.com/office/officeart/2018/2/layout/IconVerticalSolidList"/>
    <dgm:cxn modelId="{348DA33F-D962-4291-8D8D-119E386D1054}" type="presParOf" srcId="{898988AB-C0FB-4EC9-8287-2B9DB2365DF2}" destId="{64A4DA4F-FEAC-47D0-BBAF-2FFD2BBC910C}" srcOrd="3" destOrd="0" presId="urn:microsoft.com/office/officeart/2018/2/layout/IconVerticalSolidList"/>
    <dgm:cxn modelId="{8F054925-55DE-4A07-A6D8-942E71C39ECA}" type="presParOf" srcId="{898988AB-C0FB-4EC9-8287-2B9DB2365DF2}" destId="{FD00DD1E-6213-45FD-B852-915727DC1042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F075E57-4883-4839-A8AF-11DAFD0A175E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ABBF569-BAE2-4E97-90B3-437ED96E9659}">
      <dgm:prSet/>
      <dgm:spPr/>
      <dgm:t>
        <a:bodyPr/>
        <a:lstStyle/>
        <a:p>
          <a:r>
            <a:rPr lang="en-US" baseline="0"/>
            <a:t>Front-end (React Native) - Moblie focused and comminity supported</a:t>
          </a:r>
          <a:endParaRPr lang="en-US"/>
        </a:p>
      </dgm:t>
    </dgm:pt>
    <dgm:pt modelId="{8FC46229-F67B-4A41-8F6B-CF008BFCF013}" type="parTrans" cxnId="{26642206-F36D-4E07-9ED6-F3D609EEF4E9}">
      <dgm:prSet/>
      <dgm:spPr/>
      <dgm:t>
        <a:bodyPr/>
        <a:lstStyle/>
        <a:p>
          <a:endParaRPr lang="en-US"/>
        </a:p>
      </dgm:t>
    </dgm:pt>
    <dgm:pt modelId="{BC015FDE-FDF9-4A96-BFDE-435897847E8E}" type="sibTrans" cxnId="{26642206-F36D-4E07-9ED6-F3D609EEF4E9}">
      <dgm:prSet/>
      <dgm:spPr/>
      <dgm:t>
        <a:bodyPr/>
        <a:lstStyle/>
        <a:p>
          <a:endParaRPr lang="en-US"/>
        </a:p>
      </dgm:t>
    </dgm:pt>
    <dgm:pt modelId="{4D6B64EE-938A-4595-ACB8-A2C5A258AD3D}">
      <dgm:prSet/>
      <dgm:spPr/>
      <dgm:t>
        <a:bodyPr/>
        <a:lstStyle/>
        <a:p>
          <a:r>
            <a:rPr lang="en-US" baseline="0"/>
            <a:t>Backend and Authentaction (SupaBase) - User friendly , open-source</a:t>
          </a:r>
          <a:endParaRPr lang="en-US"/>
        </a:p>
      </dgm:t>
    </dgm:pt>
    <dgm:pt modelId="{E9765A9B-C504-49B0-B41A-E1490DF71851}" type="parTrans" cxnId="{32B2BA25-7369-4138-ADF1-258798A0BAA6}">
      <dgm:prSet/>
      <dgm:spPr/>
      <dgm:t>
        <a:bodyPr/>
        <a:lstStyle/>
        <a:p>
          <a:endParaRPr lang="en-US"/>
        </a:p>
      </dgm:t>
    </dgm:pt>
    <dgm:pt modelId="{DA5EEAA0-8E3F-4B8B-9EB2-C0AB070D1181}" type="sibTrans" cxnId="{32B2BA25-7369-4138-ADF1-258798A0BAA6}">
      <dgm:prSet/>
      <dgm:spPr/>
      <dgm:t>
        <a:bodyPr/>
        <a:lstStyle/>
        <a:p>
          <a:endParaRPr lang="en-US"/>
        </a:p>
      </dgm:t>
    </dgm:pt>
    <dgm:pt modelId="{CD6D6B8F-6C87-4E19-8293-A425C0DBB35F}">
      <dgm:prSet/>
      <dgm:spPr/>
      <dgm:t>
        <a:bodyPr/>
        <a:lstStyle/>
        <a:p>
          <a:r>
            <a:rPr lang="en-US" baseline="0"/>
            <a:t>Expo (Cross- platform Deployment) - Easy to use, good for testing</a:t>
          </a:r>
          <a:endParaRPr lang="en-US"/>
        </a:p>
      </dgm:t>
    </dgm:pt>
    <dgm:pt modelId="{4A19BF99-57C6-4739-8DBE-89D0F8CC8BC7}" type="parTrans" cxnId="{F28E7504-6B83-46A3-806C-D7B8F40B577F}">
      <dgm:prSet/>
      <dgm:spPr/>
      <dgm:t>
        <a:bodyPr/>
        <a:lstStyle/>
        <a:p>
          <a:endParaRPr lang="en-US"/>
        </a:p>
      </dgm:t>
    </dgm:pt>
    <dgm:pt modelId="{DA0B517F-18D3-4DE5-977F-D582CCD3B5F6}" type="sibTrans" cxnId="{F28E7504-6B83-46A3-806C-D7B8F40B577F}">
      <dgm:prSet/>
      <dgm:spPr/>
      <dgm:t>
        <a:bodyPr/>
        <a:lstStyle/>
        <a:p>
          <a:endParaRPr lang="en-US"/>
        </a:p>
      </dgm:t>
    </dgm:pt>
    <dgm:pt modelId="{110E4F4B-0814-4F8E-90E7-2396C5E4224D}" type="pres">
      <dgm:prSet presAssocID="{CF075E57-4883-4839-A8AF-11DAFD0A175E}" presName="linear" presStyleCnt="0">
        <dgm:presLayoutVars>
          <dgm:animLvl val="lvl"/>
          <dgm:resizeHandles val="exact"/>
        </dgm:presLayoutVars>
      </dgm:prSet>
      <dgm:spPr/>
    </dgm:pt>
    <dgm:pt modelId="{53D9EC8A-9DE7-4B18-9210-4F543F1F6B22}" type="pres">
      <dgm:prSet presAssocID="{2ABBF569-BAE2-4E97-90B3-437ED96E965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8DE216F7-1100-46C1-94DF-0D4F169318E9}" type="pres">
      <dgm:prSet presAssocID="{BC015FDE-FDF9-4A96-BFDE-435897847E8E}" presName="spacer" presStyleCnt="0"/>
      <dgm:spPr/>
    </dgm:pt>
    <dgm:pt modelId="{9CB5CFFB-E1AD-4EF9-A1E3-579EDEC55F7E}" type="pres">
      <dgm:prSet presAssocID="{4D6B64EE-938A-4595-ACB8-A2C5A258AD3D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3F389B3-C044-4DD5-9A0A-3AA39AAF3544}" type="pres">
      <dgm:prSet presAssocID="{DA5EEAA0-8E3F-4B8B-9EB2-C0AB070D1181}" presName="spacer" presStyleCnt="0"/>
      <dgm:spPr/>
    </dgm:pt>
    <dgm:pt modelId="{3FA42EAA-6DAA-44E0-A2B4-C15483317588}" type="pres">
      <dgm:prSet presAssocID="{CD6D6B8F-6C87-4E19-8293-A425C0DBB35F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F28E7504-6B83-46A3-806C-D7B8F40B577F}" srcId="{CF075E57-4883-4839-A8AF-11DAFD0A175E}" destId="{CD6D6B8F-6C87-4E19-8293-A425C0DBB35F}" srcOrd="2" destOrd="0" parTransId="{4A19BF99-57C6-4739-8DBE-89D0F8CC8BC7}" sibTransId="{DA0B517F-18D3-4DE5-977F-D582CCD3B5F6}"/>
    <dgm:cxn modelId="{26642206-F36D-4E07-9ED6-F3D609EEF4E9}" srcId="{CF075E57-4883-4839-A8AF-11DAFD0A175E}" destId="{2ABBF569-BAE2-4E97-90B3-437ED96E9659}" srcOrd="0" destOrd="0" parTransId="{8FC46229-F67B-4A41-8F6B-CF008BFCF013}" sibTransId="{BC015FDE-FDF9-4A96-BFDE-435897847E8E}"/>
    <dgm:cxn modelId="{368DF314-375B-4CFF-A3AD-EBA3B7D98C56}" type="presOf" srcId="{CD6D6B8F-6C87-4E19-8293-A425C0DBB35F}" destId="{3FA42EAA-6DAA-44E0-A2B4-C15483317588}" srcOrd="0" destOrd="0" presId="urn:microsoft.com/office/officeart/2005/8/layout/vList2"/>
    <dgm:cxn modelId="{32B2BA25-7369-4138-ADF1-258798A0BAA6}" srcId="{CF075E57-4883-4839-A8AF-11DAFD0A175E}" destId="{4D6B64EE-938A-4595-ACB8-A2C5A258AD3D}" srcOrd="1" destOrd="0" parTransId="{E9765A9B-C504-49B0-B41A-E1490DF71851}" sibTransId="{DA5EEAA0-8E3F-4B8B-9EB2-C0AB070D1181}"/>
    <dgm:cxn modelId="{80B89A6C-B3B9-40FB-8391-A408DE942954}" type="presOf" srcId="{2ABBF569-BAE2-4E97-90B3-437ED96E9659}" destId="{53D9EC8A-9DE7-4B18-9210-4F543F1F6B22}" srcOrd="0" destOrd="0" presId="urn:microsoft.com/office/officeart/2005/8/layout/vList2"/>
    <dgm:cxn modelId="{AFDC7B99-2C62-4A3D-8AFB-EFDF31B18FF4}" type="presOf" srcId="{CF075E57-4883-4839-A8AF-11DAFD0A175E}" destId="{110E4F4B-0814-4F8E-90E7-2396C5E4224D}" srcOrd="0" destOrd="0" presId="urn:microsoft.com/office/officeart/2005/8/layout/vList2"/>
    <dgm:cxn modelId="{C55877CA-45AA-44C3-B601-757A74F2560E}" type="presOf" srcId="{4D6B64EE-938A-4595-ACB8-A2C5A258AD3D}" destId="{9CB5CFFB-E1AD-4EF9-A1E3-579EDEC55F7E}" srcOrd="0" destOrd="0" presId="urn:microsoft.com/office/officeart/2005/8/layout/vList2"/>
    <dgm:cxn modelId="{80DD3EC7-C1ED-4A56-BC8E-8F84824EF977}" type="presParOf" srcId="{110E4F4B-0814-4F8E-90E7-2396C5E4224D}" destId="{53D9EC8A-9DE7-4B18-9210-4F543F1F6B22}" srcOrd="0" destOrd="0" presId="urn:microsoft.com/office/officeart/2005/8/layout/vList2"/>
    <dgm:cxn modelId="{CD40FC8F-C1E9-4949-88C6-63EB74EF78B6}" type="presParOf" srcId="{110E4F4B-0814-4F8E-90E7-2396C5E4224D}" destId="{8DE216F7-1100-46C1-94DF-0D4F169318E9}" srcOrd="1" destOrd="0" presId="urn:microsoft.com/office/officeart/2005/8/layout/vList2"/>
    <dgm:cxn modelId="{7A61D95C-DE8E-4662-BE4B-584BCD703BFD}" type="presParOf" srcId="{110E4F4B-0814-4F8E-90E7-2396C5E4224D}" destId="{9CB5CFFB-E1AD-4EF9-A1E3-579EDEC55F7E}" srcOrd="2" destOrd="0" presId="urn:microsoft.com/office/officeart/2005/8/layout/vList2"/>
    <dgm:cxn modelId="{D9F9729A-0508-4C59-8FBE-A47B6BE522C8}" type="presParOf" srcId="{110E4F4B-0814-4F8E-90E7-2396C5E4224D}" destId="{A3F389B3-C044-4DD5-9A0A-3AA39AAF3544}" srcOrd="3" destOrd="0" presId="urn:microsoft.com/office/officeart/2005/8/layout/vList2"/>
    <dgm:cxn modelId="{C1B80C20-A109-46BB-81CB-3F7F7260D7B9}" type="presParOf" srcId="{110E4F4B-0814-4F8E-90E7-2396C5E4224D}" destId="{3FA42EAA-6DAA-44E0-A2B4-C15483317588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F47D9F7-9FA1-456A-87FD-B04C9AEB599D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EF80E30-800A-4C00-81D1-44B24B7EB066}">
      <dgm:prSet/>
      <dgm:spPr/>
      <dgm:t>
        <a:bodyPr/>
        <a:lstStyle/>
        <a:p>
          <a:r>
            <a:rPr lang="en-US"/>
            <a:t>Class Diagram </a:t>
          </a:r>
        </a:p>
      </dgm:t>
    </dgm:pt>
    <dgm:pt modelId="{4C118592-A29D-40AE-AEAB-A6BF9A4CCFA6}" type="parTrans" cxnId="{288AA130-FD68-4AEF-81FF-0065ED92AE2C}">
      <dgm:prSet/>
      <dgm:spPr/>
      <dgm:t>
        <a:bodyPr/>
        <a:lstStyle/>
        <a:p>
          <a:endParaRPr lang="en-US"/>
        </a:p>
      </dgm:t>
    </dgm:pt>
    <dgm:pt modelId="{2DF0279E-8569-46A3-A6B2-7B1A87B50003}" type="sibTrans" cxnId="{288AA130-FD68-4AEF-81FF-0065ED92AE2C}">
      <dgm:prSet/>
      <dgm:spPr/>
      <dgm:t>
        <a:bodyPr/>
        <a:lstStyle/>
        <a:p>
          <a:endParaRPr lang="en-US"/>
        </a:p>
      </dgm:t>
    </dgm:pt>
    <dgm:pt modelId="{7A1123F0-5185-4A39-B1A7-41FD58399569}">
      <dgm:prSet/>
      <dgm:spPr/>
      <dgm:t>
        <a:bodyPr/>
        <a:lstStyle/>
        <a:p>
          <a:r>
            <a:rPr lang="en-US"/>
            <a:t>Entity Relationship Diagram (ERD)</a:t>
          </a:r>
        </a:p>
      </dgm:t>
    </dgm:pt>
    <dgm:pt modelId="{8D5736E0-5EEA-4162-8CC1-BC9A283F2C78}" type="parTrans" cxnId="{F2C78E3E-DEB9-41D8-B029-BB3FA1DD7897}">
      <dgm:prSet/>
      <dgm:spPr/>
      <dgm:t>
        <a:bodyPr/>
        <a:lstStyle/>
        <a:p>
          <a:endParaRPr lang="en-US"/>
        </a:p>
      </dgm:t>
    </dgm:pt>
    <dgm:pt modelId="{09DBF3B8-DC54-4127-A858-C2026E5C0251}" type="sibTrans" cxnId="{F2C78E3E-DEB9-41D8-B029-BB3FA1DD7897}">
      <dgm:prSet/>
      <dgm:spPr/>
      <dgm:t>
        <a:bodyPr/>
        <a:lstStyle/>
        <a:p>
          <a:endParaRPr lang="en-US"/>
        </a:p>
      </dgm:t>
    </dgm:pt>
    <dgm:pt modelId="{EA85397A-F5CD-4221-A2B0-090DF32CA8CB}">
      <dgm:prSet/>
      <dgm:spPr/>
      <dgm:t>
        <a:bodyPr/>
        <a:lstStyle/>
        <a:p>
          <a:r>
            <a:rPr lang="en-US"/>
            <a:t>Block Diagram </a:t>
          </a:r>
        </a:p>
      </dgm:t>
    </dgm:pt>
    <dgm:pt modelId="{FF025075-392A-41DF-B466-7CFBDDF24E5B}" type="parTrans" cxnId="{5F3BB2DD-4588-4D9F-934D-EE9176A8B9FD}">
      <dgm:prSet/>
      <dgm:spPr/>
      <dgm:t>
        <a:bodyPr/>
        <a:lstStyle/>
        <a:p>
          <a:endParaRPr lang="en-US"/>
        </a:p>
      </dgm:t>
    </dgm:pt>
    <dgm:pt modelId="{F71E0D94-70A2-445D-B44B-EA4E753904D6}" type="sibTrans" cxnId="{5F3BB2DD-4588-4D9F-934D-EE9176A8B9FD}">
      <dgm:prSet/>
      <dgm:spPr/>
      <dgm:t>
        <a:bodyPr/>
        <a:lstStyle/>
        <a:p>
          <a:endParaRPr lang="en-US"/>
        </a:p>
      </dgm:t>
    </dgm:pt>
    <dgm:pt modelId="{FCCBEAE6-2B8B-4D17-82D9-6A1C3904844C}" type="pres">
      <dgm:prSet presAssocID="{1F47D9F7-9FA1-456A-87FD-B04C9AEB599D}" presName="linear" presStyleCnt="0">
        <dgm:presLayoutVars>
          <dgm:dir/>
          <dgm:animLvl val="lvl"/>
          <dgm:resizeHandles val="exact"/>
        </dgm:presLayoutVars>
      </dgm:prSet>
      <dgm:spPr/>
    </dgm:pt>
    <dgm:pt modelId="{2F7CC138-F5BF-4E9A-A810-368EF57D8157}" type="pres">
      <dgm:prSet presAssocID="{2EF80E30-800A-4C00-81D1-44B24B7EB066}" presName="parentLin" presStyleCnt="0"/>
      <dgm:spPr/>
    </dgm:pt>
    <dgm:pt modelId="{5DA3470F-065F-49B5-8BE2-90AE4EC0767E}" type="pres">
      <dgm:prSet presAssocID="{2EF80E30-800A-4C00-81D1-44B24B7EB066}" presName="parentLeftMargin" presStyleLbl="node1" presStyleIdx="0" presStyleCnt="3"/>
      <dgm:spPr/>
    </dgm:pt>
    <dgm:pt modelId="{DAED0A73-5F86-494E-9167-C3C376BA4F03}" type="pres">
      <dgm:prSet presAssocID="{2EF80E30-800A-4C00-81D1-44B24B7EB066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876FA1AD-BFE3-441A-8940-C57FFCD7BE54}" type="pres">
      <dgm:prSet presAssocID="{2EF80E30-800A-4C00-81D1-44B24B7EB066}" presName="negativeSpace" presStyleCnt="0"/>
      <dgm:spPr/>
    </dgm:pt>
    <dgm:pt modelId="{D1D79F3F-B3B0-4AA0-A837-526A9294FF56}" type="pres">
      <dgm:prSet presAssocID="{2EF80E30-800A-4C00-81D1-44B24B7EB066}" presName="childText" presStyleLbl="conFgAcc1" presStyleIdx="0" presStyleCnt="3">
        <dgm:presLayoutVars>
          <dgm:bulletEnabled val="1"/>
        </dgm:presLayoutVars>
      </dgm:prSet>
      <dgm:spPr/>
    </dgm:pt>
    <dgm:pt modelId="{536E0A30-1720-428F-9CEB-441B03B20D29}" type="pres">
      <dgm:prSet presAssocID="{2DF0279E-8569-46A3-A6B2-7B1A87B50003}" presName="spaceBetweenRectangles" presStyleCnt="0"/>
      <dgm:spPr/>
    </dgm:pt>
    <dgm:pt modelId="{744C2DFB-7B7E-4223-B20B-05742E708B64}" type="pres">
      <dgm:prSet presAssocID="{7A1123F0-5185-4A39-B1A7-41FD58399569}" presName="parentLin" presStyleCnt="0"/>
      <dgm:spPr/>
    </dgm:pt>
    <dgm:pt modelId="{20FE02E3-2FE8-499B-8ECE-4CC6BCF6A9D5}" type="pres">
      <dgm:prSet presAssocID="{7A1123F0-5185-4A39-B1A7-41FD58399569}" presName="parentLeftMargin" presStyleLbl="node1" presStyleIdx="0" presStyleCnt="3"/>
      <dgm:spPr/>
    </dgm:pt>
    <dgm:pt modelId="{E0CD7264-CEFA-4431-9EFF-792973B77D6D}" type="pres">
      <dgm:prSet presAssocID="{7A1123F0-5185-4A39-B1A7-41FD5839956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BB03F26-3D68-453E-9DD2-E891ED9E571C}" type="pres">
      <dgm:prSet presAssocID="{7A1123F0-5185-4A39-B1A7-41FD58399569}" presName="negativeSpace" presStyleCnt="0"/>
      <dgm:spPr/>
    </dgm:pt>
    <dgm:pt modelId="{BDAB913F-F1D2-4086-B884-F5136D0172AA}" type="pres">
      <dgm:prSet presAssocID="{7A1123F0-5185-4A39-B1A7-41FD58399569}" presName="childText" presStyleLbl="conFgAcc1" presStyleIdx="1" presStyleCnt="3">
        <dgm:presLayoutVars>
          <dgm:bulletEnabled val="1"/>
        </dgm:presLayoutVars>
      </dgm:prSet>
      <dgm:spPr/>
    </dgm:pt>
    <dgm:pt modelId="{58D2C518-983E-4FE1-B004-91BE6650F791}" type="pres">
      <dgm:prSet presAssocID="{09DBF3B8-DC54-4127-A858-C2026E5C0251}" presName="spaceBetweenRectangles" presStyleCnt="0"/>
      <dgm:spPr/>
    </dgm:pt>
    <dgm:pt modelId="{313BA24D-86CE-4E47-A30B-B05A2A6A4757}" type="pres">
      <dgm:prSet presAssocID="{EA85397A-F5CD-4221-A2B0-090DF32CA8CB}" presName="parentLin" presStyleCnt="0"/>
      <dgm:spPr/>
    </dgm:pt>
    <dgm:pt modelId="{A3E29BCE-E543-41A1-A50F-02677F42E7A9}" type="pres">
      <dgm:prSet presAssocID="{EA85397A-F5CD-4221-A2B0-090DF32CA8CB}" presName="parentLeftMargin" presStyleLbl="node1" presStyleIdx="1" presStyleCnt="3"/>
      <dgm:spPr/>
    </dgm:pt>
    <dgm:pt modelId="{220B4864-66E7-4AE4-A678-1B3E5B8AF1DE}" type="pres">
      <dgm:prSet presAssocID="{EA85397A-F5CD-4221-A2B0-090DF32CA8CB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1BBD44A8-0E02-4F7B-B83F-3068EDD6E3AE}" type="pres">
      <dgm:prSet presAssocID="{EA85397A-F5CD-4221-A2B0-090DF32CA8CB}" presName="negativeSpace" presStyleCnt="0"/>
      <dgm:spPr/>
    </dgm:pt>
    <dgm:pt modelId="{9B2D0898-D182-47E6-8646-6A98E13124ED}" type="pres">
      <dgm:prSet presAssocID="{EA85397A-F5CD-4221-A2B0-090DF32CA8CB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288AA130-FD68-4AEF-81FF-0065ED92AE2C}" srcId="{1F47D9F7-9FA1-456A-87FD-B04C9AEB599D}" destId="{2EF80E30-800A-4C00-81D1-44B24B7EB066}" srcOrd="0" destOrd="0" parTransId="{4C118592-A29D-40AE-AEAB-A6BF9A4CCFA6}" sibTransId="{2DF0279E-8569-46A3-A6B2-7B1A87B50003}"/>
    <dgm:cxn modelId="{F2C78E3E-DEB9-41D8-B029-BB3FA1DD7897}" srcId="{1F47D9F7-9FA1-456A-87FD-B04C9AEB599D}" destId="{7A1123F0-5185-4A39-B1A7-41FD58399569}" srcOrd="1" destOrd="0" parTransId="{8D5736E0-5EEA-4162-8CC1-BC9A283F2C78}" sibTransId="{09DBF3B8-DC54-4127-A858-C2026E5C0251}"/>
    <dgm:cxn modelId="{5F7C6742-0422-4152-A35E-79C7DA8E6C6B}" type="presOf" srcId="{EA85397A-F5CD-4221-A2B0-090DF32CA8CB}" destId="{A3E29BCE-E543-41A1-A50F-02677F42E7A9}" srcOrd="0" destOrd="0" presId="urn:microsoft.com/office/officeart/2005/8/layout/list1"/>
    <dgm:cxn modelId="{9C23A250-1E58-405F-A4A8-0AC848A7C226}" type="presOf" srcId="{7A1123F0-5185-4A39-B1A7-41FD58399569}" destId="{E0CD7264-CEFA-4431-9EFF-792973B77D6D}" srcOrd="1" destOrd="0" presId="urn:microsoft.com/office/officeart/2005/8/layout/list1"/>
    <dgm:cxn modelId="{D410B084-E5BC-42A6-AEB2-253C0B452A55}" type="presOf" srcId="{EA85397A-F5CD-4221-A2B0-090DF32CA8CB}" destId="{220B4864-66E7-4AE4-A678-1B3E5B8AF1DE}" srcOrd="1" destOrd="0" presId="urn:microsoft.com/office/officeart/2005/8/layout/list1"/>
    <dgm:cxn modelId="{2DAE339F-D7A4-4C46-A7A7-D6200AAD0A17}" type="presOf" srcId="{2EF80E30-800A-4C00-81D1-44B24B7EB066}" destId="{DAED0A73-5F86-494E-9167-C3C376BA4F03}" srcOrd="1" destOrd="0" presId="urn:microsoft.com/office/officeart/2005/8/layout/list1"/>
    <dgm:cxn modelId="{84985DB1-284E-4B51-82D4-9916FA3FB8F7}" type="presOf" srcId="{1F47D9F7-9FA1-456A-87FD-B04C9AEB599D}" destId="{FCCBEAE6-2B8B-4D17-82D9-6A1C3904844C}" srcOrd="0" destOrd="0" presId="urn:microsoft.com/office/officeart/2005/8/layout/list1"/>
    <dgm:cxn modelId="{D612D1CE-F4F9-4132-9566-B6F804E0B9FD}" type="presOf" srcId="{2EF80E30-800A-4C00-81D1-44B24B7EB066}" destId="{5DA3470F-065F-49B5-8BE2-90AE4EC0767E}" srcOrd="0" destOrd="0" presId="urn:microsoft.com/office/officeart/2005/8/layout/list1"/>
    <dgm:cxn modelId="{5F3BB2DD-4588-4D9F-934D-EE9176A8B9FD}" srcId="{1F47D9F7-9FA1-456A-87FD-B04C9AEB599D}" destId="{EA85397A-F5CD-4221-A2B0-090DF32CA8CB}" srcOrd="2" destOrd="0" parTransId="{FF025075-392A-41DF-B466-7CFBDDF24E5B}" sibTransId="{F71E0D94-70A2-445D-B44B-EA4E753904D6}"/>
    <dgm:cxn modelId="{F042F6F0-3A26-464F-85CF-45A95B5C4F8D}" type="presOf" srcId="{7A1123F0-5185-4A39-B1A7-41FD58399569}" destId="{20FE02E3-2FE8-499B-8ECE-4CC6BCF6A9D5}" srcOrd="0" destOrd="0" presId="urn:microsoft.com/office/officeart/2005/8/layout/list1"/>
    <dgm:cxn modelId="{DA96F59D-4C9E-4FCD-ABB7-BD243725509A}" type="presParOf" srcId="{FCCBEAE6-2B8B-4D17-82D9-6A1C3904844C}" destId="{2F7CC138-F5BF-4E9A-A810-368EF57D8157}" srcOrd="0" destOrd="0" presId="urn:microsoft.com/office/officeart/2005/8/layout/list1"/>
    <dgm:cxn modelId="{01C54D11-DC43-4531-85C8-C41D58930DB6}" type="presParOf" srcId="{2F7CC138-F5BF-4E9A-A810-368EF57D8157}" destId="{5DA3470F-065F-49B5-8BE2-90AE4EC0767E}" srcOrd="0" destOrd="0" presId="urn:microsoft.com/office/officeart/2005/8/layout/list1"/>
    <dgm:cxn modelId="{392AE555-DC90-4977-A7C2-F9C2F2A6F9AF}" type="presParOf" srcId="{2F7CC138-F5BF-4E9A-A810-368EF57D8157}" destId="{DAED0A73-5F86-494E-9167-C3C376BA4F03}" srcOrd="1" destOrd="0" presId="urn:microsoft.com/office/officeart/2005/8/layout/list1"/>
    <dgm:cxn modelId="{F03F0897-FBE9-4C8F-AFCC-DD8170ED58AE}" type="presParOf" srcId="{FCCBEAE6-2B8B-4D17-82D9-6A1C3904844C}" destId="{876FA1AD-BFE3-441A-8940-C57FFCD7BE54}" srcOrd="1" destOrd="0" presId="urn:microsoft.com/office/officeart/2005/8/layout/list1"/>
    <dgm:cxn modelId="{A1756AC1-37C1-4D25-A241-1098E15DEE19}" type="presParOf" srcId="{FCCBEAE6-2B8B-4D17-82D9-6A1C3904844C}" destId="{D1D79F3F-B3B0-4AA0-A837-526A9294FF56}" srcOrd="2" destOrd="0" presId="urn:microsoft.com/office/officeart/2005/8/layout/list1"/>
    <dgm:cxn modelId="{0C85372C-07BE-457E-9FD1-FC2A256A73F9}" type="presParOf" srcId="{FCCBEAE6-2B8B-4D17-82D9-6A1C3904844C}" destId="{536E0A30-1720-428F-9CEB-441B03B20D29}" srcOrd="3" destOrd="0" presId="urn:microsoft.com/office/officeart/2005/8/layout/list1"/>
    <dgm:cxn modelId="{23B98F8C-33F5-41EF-A71B-7F27358DACFA}" type="presParOf" srcId="{FCCBEAE6-2B8B-4D17-82D9-6A1C3904844C}" destId="{744C2DFB-7B7E-4223-B20B-05742E708B64}" srcOrd="4" destOrd="0" presId="urn:microsoft.com/office/officeart/2005/8/layout/list1"/>
    <dgm:cxn modelId="{333901DA-F189-48AC-B92A-1810C13D16EE}" type="presParOf" srcId="{744C2DFB-7B7E-4223-B20B-05742E708B64}" destId="{20FE02E3-2FE8-499B-8ECE-4CC6BCF6A9D5}" srcOrd="0" destOrd="0" presId="urn:microsoft.com/office/officeart/2005/8/layout/list1"/>
    <dgm:cxn modelId="{0DC4C20D-5786-4E99-BFE7-D4DBDA539EB3}" type="presParOf" srcId="{744C2DFB-7B7E-4223-B20B-05742E708B64}" destId="{E0CD7264-CEFA-4431-9EFF-792973B77D6D}" srcOrd="1" destOrd="0" presId="urn:microsoft.com/office/officeart/2005/8/layout/list1"/>
    <dgm:cxn modelId="{98E8CEAD-F007-4E2F-9429-AB7E27203EB6}" type="presParOf" srcId="{FCCBEAE6-2B8B-4D17-82D9-6A1C3904844C}" destId="{7BB03F26-3D68-453E-9DD2-E891ED9E571C}" srcOrd="5" destOrd="0" presId="urn:microsoft.com/office/officeart/2005/8/layout/list1"/>
    <dgm:cxn modelId="{AAD9A5A9-609F-4182-92DA-F946D1D9AC1C}" type="presParOf" srcId="{FCCBEAE6-2B8B-4D17-82D9-6A1C3904844C}" destId="{BDAB913F-F1D2-4086-B884-F5136D0172AA}" srcOrd="6" destOrd="0" presId="urn:microsoft.com/office/officeart/2005/8/layout/list1"/>
    <dgm:cxn modelId="{EDC4CDC8-925A-43D0-BC3E-A5F597BCE71E}" type="presParOf" srcId="{FCCBEAE6-2B8B-4D17-82D9-6A1C3904844C}" destId="{58D2C518-983E-4FE1-B004-91BE6650F791}" srcOrd="7" destOrd="0" presId="urn:microsoft.com/office/officeart/2005/8/layout/list1"/>
    <dgm:cxn modelId="{86D4D7E5-21EF-4DF6-99F9-AC8F8ABD3CE5}" type="presParOf" srcId="{FCCBEAE6-2B8B-4D17-82D9-6A1C3904844C}" destId="{313BA24D-86CE-4E47-A30B-B05A2A6A4757}" srcOrd="8" destOrd="0" presId="urn:microsoft.com/office/officeart/2005/8/layout/list1"/>
    <dgm:cxn modelId="{43A7FEAF-ED4C-43F0-AE53-A6579BC080F5}" type="presParOf" srcId="{313BA24D-86CE-4E47-A30B-B05A2A6A4757}" destId="{A3E29BCE-E543-41A1-A50F-02677F42E7A9}" srcOrd="0" destOrd="0" presId="urn:microsoft.com/office/officeart/2005/8/layout/list1"/>
    <dgm:cxn modelId="{1BC26247-EB2E-4417-A94E-A0D0B2B1786D}" type="presParOf" srcId="{313BA24D-86CE-4E47-A30B-B05A2A6A4757}" destId="{220B4864-66E7-4AE4-A678-1B3E5B8AF1DE}" srcOrd="1" destOrd="0" presId="urn:microsoft.com/office/officeart/2005/8/layout/list1"/>
    <dgm:cxn modelId="{F396D4FB-CF78-4CD4-8117-B49F921D855A}" type="presParOf" srcId="{FCCBEAE6-2B8B-4D17-82D9-6A1C3904844C}" destId="{1BBD44A8-0E02-4F7B-B83F-3068EDD6E3AE}" srcOrd="9" destOrd="0" presId="urn:microsoft.com/office/officeart/2005/8/layout/list1"/>
    <dgm:cxn modelId="{F5585A5A-1C29-4E65-9F08-C22448C0C7A0}" type="presParOf" srcId="{FCCBEAE6-2B8B-4D17-82D9-6A1C3904844C}" destId="{9B2D0898-D182-47E6-8646-6A98E13124ED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4C4476E-82C5-483C-B30D-C44EE3023B15}" type="doc">
      <dgm:prSet loTypeId="urn:microsoft.com/office/officeart/2005/8/layout/list1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7871D958-E0E8-465B-A381-C7BE3D5C3863}">
      <dgm:prSet/>
      <dgm:spPr/>
      <dgm:t>
        <a:bodyPr/>
        <a:lstStyle/>
        <a:p>
          <a:r>
            <a:rPr lang="en-US" baseline="0"/>
            <a:t>Parking lot Table </a:t>
          </a:r>
          <a:endParaRPr lang="en-US"/>
        </a:p>
      </dgm:t>
    </dgm:pt>
    <dgm:pt modelId="{B59A7C55-0C26-41A9-B4BB-27FCF62F9594}" type="parTrans" cxnId="{CCA96522-D92E-4D1C-8B10-E082FFC69452}">
      <dgm:prSet/>
      <dgm:spPr/>
      <dgm:t>
        <a:bodyPr/>
        <a:lstStyle/>
        <a:p>
          <a:endParaRPr lang="en-US"/>
        </a:p>
      </dgm:t>
    </dgm:pt>
    <dgm:pt modelId="{41B387AF-0EAF-42E0-8D57-430475690D8C}" type="sibTrans" cxnId="{CCA96522-D92E-4D1C-8B10-E082FFC69452}">
      <dgm:prSet/>
      <dgm:spPr/>
      <dgm:t>
        <a:bodyPr/>
        <a:lstStyle/>
        <a:p>
          <a:endParaRPr lang="en-US"/>
        </a:p>
      </dgm:t>
    </dgm:pt>
    <dgm:pt modelId="{A6F70BF4-C65B-4539-865D-D9E60DFF7F0C}">
      <dgm:prSet/>
      <dgm:spPr/>
      <dgm:t>
        <a:bodyPr/>
        <a:lstStyle/>
        <a:p>
          <a:r>
            <a:rPr lang="en-US" baseline="0"/>
            <a:t>Supabase Account Table</a:t>
          </a:r>
          <a:endParaRPr lang="en-US"/>
        </a:p>
      </dgm:t>
    </dgm:pt>
    <dgm:pt modelId="{3A24986E-AA29-4593-BE42-A438DB9E93AE}" type="parTrans" cxnId="{D54AFF49-3B42-43C5-A8AA-B8F3714D4ED8}">
      <dgm:prSet/>
      <dgm:spPr/>
      <dgm:t>
        <a:bodyPr/>
        <a:lstStyle/>
        <a:p>
          <a:endParaRPr lang="en-US"/>
        </a:p>
      </dgm:t>
    </dgm:pt>
    <dgm:pt modelId="{EE743FD5-FD82-4FA9-A3BE-3AB8B895C186}" type="sibTrans" cxnId="{D54AFF49-3B42-43C5-A8AA-B8F3714D4ED8}">
      <dgm:prSet/>
      <dgm:spPr/>
      <dgm:t>
        <a:bodyPr/>
        <a:lstStyle/>
        <a:p>
          <a:endParaRPr lang="en-US"/>
        </a:p>
      </dgm:t>
    </dgm:pt>
    <dgm:pt modelId="{9E28AEA6-0FDB-4311-B370-10FA27637367}">
      <dgm:prSet/>
      <dgm:spPr/>
      <dgm:t>
        <a:bodyPr/>
        <a:lstStyle/>
        <a:p>
          <a:r>
            <a:rPr lang="en-US" baseline="0"/>
            <a:t>Authencatio table</a:t>
          </a:r>
          <a:endParaRPr lang="en-US"/>
        </a:p>
      </dgm:t>
    </dgm:pt>
    <dgm:pt modelId="{EE4C87AF-E337-4CFE-9890-84D8A2A5A156}" type="parTrans" cxnId="{1F944FD1-7E9C-4FFC-97E6-66A5388D85DB}">
      <dgm:prSet/>
      <dgm:spPr/>
      <dgm:t>
        <a:bodyPr/>
        <a:lstStyle/>
        <a:p>
          <a:endParaRPr lang="en-US"/>
        </a:p>
      </dgm:t>
    </dgm:pt>
    <dgm:pt modelId="{6AD98D31-4CF1-4CBD-BEBC-96827D45E84C}" type="sibTrans" cxnId="{1F944FD1-7E9C-4FFC-97E6-66A5388D85DB}">
      <dgm:prSet/>
      <dgm:spPr/>
      <dgm:t>
        <a:bodyPr/>
        <a:lstStyle/>
        <a:p>
          <a:endParaRPr lang="en-US"/>
        </a:p>
      </dgm:t>
    </dgm:pt>
    <dgm:pt modelId="{00133E8E-AA72-433B-9904-760EA05AA580}" type="pres">
      <dgm:prSet presAssocID="{44C4476E-82C5-483C-B30D-C44EE3023B15}" presName="linear" presStyleCnt="0">
        <dgm:presLayoutVars>
          <dgm:dir/>
          <dgm:animLvl val="lvl"/>
          <dgm:resizeHandles val="exact"/>
        </dgm:presLayoutVars>
      </dgm:prSet>
      <dgm:spPr/>
    </dgm:pt>
    <dgm:pt modelId="{AD8A4B4E-73C1-488D-B3B8-F655CA585BA2}" type="pres">
      <dgm:prSet presAssocID="{7871D958-E0E8-465B-A381-C7BE3D5C3863}" presName="parentLin" presStyleCnt="0"/>
      <dgm:spPr/>
    </dgm:pt>
    <dgm:pt modelId="{605CA007-38CB-4DFE-A684-D89704B131D6}" type="pres">
      <dgm:prSet presAssocID="{7871D958-E0E8-465B-A381-C7BE3D5C3863}" presName="parentLeftMargin" presStyleLbl="node1" presStyleIdx="0" presStyleCnt="3"/>
      <dgm:spPr/>
    </dgm:pt>
    <dgm:pt modelId="{5C385A04-3000-4D5F-A44C-36C2A238821D}" type="pres">
      <dgm:prSet presAssocID="{7871D958-E0E8-465B-A381-C7BE3D5C3863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F53B976-0A31-4788-8D89-398365B1C441}" type="pres">
      <dgm:prSet presAssocID="{7871D958-E0E8-465B-A381-C7BE3D5C3863}" presName="negativeSpace" presStyleCnt="0"/>
      <dgm:spPr/>
    </dgm:pt>
    <dgm:pt modelId="{D98A6ACE-0C0E-42C1-9DD4-5A94233AC1F6}" type="pres">
      <dgm:prSet presAssocID="{7871D958-E0E8-465B-A381-C7BE3D5C3863}" presName="childText" presStyleLbl="conFgAcc1" presStyleIdx="0" presStyleCnt="3">
        <dgm:presLayoutVars>
          <dgm:bulletEnabled val="1"/>
        </dgm:presLayoutVars>
      </dgm:prSet>
      <dgm:spPr/>
    </dgm:pt>
    <dgm:pt modelId="{A6A3D7DB-AD12-4252-8384-FEE0C7FE9BA4}" type="pres">
      <dgm:prSet presAssocID="{41B387AF-0EAF-42E0-8D57-430475690D8C}" presName="spaceBetweenRectangles" presStyleCnt="0"/>
      <dgm:spPr/>
    </dgm:pt>
    <dgm:pt modelId="{93115D4F-C933-477E-9E4F-F270F0075FB4}" type="pres">
      <dgm:prSet presAssocID="{A6F70BF4-C65B-4539-865D-D9E60DFF7F0C}" presName="parentLin" presStyleCnt="0"/>
      <dgm:spPr/>
    </dgm:pt>
    <dgm:pt modelId="{CB52F242-BC5C-43B5-88DC-BA7012456EB4}" type="pres">
      <dgm:prSet presAssocID="{A6F70BF4-C65B-4539-865D-D9E60DFF7F0C}" presName="parentLeftMargin" presStyleLbl="node1" presStyleIdx="0" presStyleCnt="3"/>
      <dgm:spPr/>
    </dgm:pt>
    <dgm:pt modelId="{AB3DD50F-199A-4FDC-AF7A-6ADD8C84B3BC}" type="pres">
      <dgm:prSet presAssocID="{A6F70BF4-C65B-4539-865D-D9E60DFF7F0C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415AA3F7-CCEC-4F8B-95B4-29B775DABF29}" type="pres">
      <dgm:prSet presAssocID="{A6F70BF4-C65B-4539-865D-D9E60DFF7F0C}" presName="negativeSpace" presStyleCnt="0"/>
      <dgm:spPr/>
    </dgm:pt>
    <dgm:pt modelId="{34F36231-19C6-41E0-9D52-365BCAFA73AD}" type="pres">
      <dgm:prSet presAssocID="{A6F70BF4-C65B-4539-865D-D9E60DFF7F0C}" presName="childText" presStyleLbl="conFgAcc1" presStyleIdx="1" presStyleCnt="3">
        <dgm:presLayoutVars>
          <dgm:bulletEnabled val="1"/>
        </dgm:presLayoutVars>
      </dgm:prSet>
      <dgm:spPr/>
    </dgm:pt>
    <dgm:pt modelId="{0C98B691-FE14-4A5F-A063-7813CF1E5837}" type="pres">
      <dgm:prSet presAssocID="{EE743FD5-FD82-4FA9-A3BE-3AB8B895C186}" presName="spaceBetweenRectangles" presStyleCnt="0"/>
      <dgm:spPr/>
    </dgm:pt>
    <dgm:pt modelId="{850610FB-1391-45AE-A178-B27663012BE6}" type="pres">
      <dgm:prSet presAssocID="{9E28AEA6-0FDB-4311-B370-10FA27637367}" presName="parentLin" presStyleCnt="0"/>
      <dgm:spPr/>
    </dgm:pt>
    <dgm:pt modelId="{BDE49C8D-98B7-41BA-80D8-E717AFD7AD32}" type="pres">
      <dgm:prSet presAssocID="{9E28AEA6-0FDB-4311-B370-10FA27637367}" presName="parentLeftMargin" presStyleLbl="node1" presStyleIdx="1" presStyleCnt="3"/>
      <dgm:spPr/>
    </dgm:pt>
    <dgm:pt modelId="{CD7F718F-A129-4F95-91C5-3A7CE89B15ED}" type="pres">
      <dgm:prSet presAssocID="{9E28AEA6-0FDB-4311-B370-10FA27637367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EC9A7E60-3966-4964-B25A-30D33057ADD7}" type="pres">
      <dgm:prSet presAssocID="{9E28AEA6-0FDB-4311-B370-10FA27637367}" presName="negativeSpace" presStyleCnt="0"/>
      <dgm:spPr/>
    </dgm:pt>
    <dgm:pt modelId="{50CCAB0C-6C82-4D77-838B-300BD37AE6B3}" type="pres">
      <dgm:prSet presAssocID="{9E28AEA6-0FDB-4311-B370-10FA27637367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95534E0D-CF9F-48F1-9A9C-C09AC02EF391}" type="presOf" srcId="{A6F70BF4-C65B-4539-865D-D9E60DFF7F0C}" destId="{CB52F242-BC5C-43B5-88DC-BA7012456EB4}" srcOrd="0" destOrd="0" presId="urn:microsoft.com/office/officeart/2005/8/layout/list1"/>
    <dgm:cxn modelId="{CCA96522-D92E-4D1C-8B10-E082FFC69452}" srcId="{44C4476E-82C5-483C-B30D-C44EE3023B15}" destId="{7871D958-E0E8-465B-A381-C7BE3D5C3863}" srcOrd="0" destOrd="0" parTransId="{B59A7C55-0C26-41A9-B4BB-27FCF62F9594}" sibTransId="{41B387AF-0EAF-42E0-8D57-430475690D8C}"/>
    <dgm:cxn modelId="{01A07125-97AB-4815-8583-E2D40BAF2240}" type="presOf" srcId="{44C4476E-82C5-483C-B30D-C44EE3023B15}" destId="{00133E8E-AA72-433B-9904-760EA05AA580}" srcOrd="0" destOrd="0" presId="urn:microsoft.com/office/officeart/2005/8/layout/list1"/>
    <dgm:cxn modelId="{D54AFF49-3B42-43C5-A8AA-B8F3714D4ED8}" srcId="{44C4476E-82C5-483C-B30D-C44EE3023B15}" destId="{A6F70BF4-C65B-4539-865D-D9E60DFF7F0C}" srcOrd="1" destOrd="0" parTransId="{3A24986E-AA29-4593-BE42-A438DB9E93AE}" sibTransId="{EE743FD5-FD82-4FA9-A3BE-3AB8B895C186}"/>
    <dgm:cxn modelId="{D6B70158-CB8A-4229-B6AE-CBD108DB914A}" type="presOf" srcId="{A6F70BF4-C65B-4539-865D-D9E60DFF7F0C}" destId="{AB3DD50F-199A-4FDC-AF7A-6ADD8C84B3BC}" srcOrd="1" destOrd="0" presId="urn:microsoft.com/office/officeart/2005/8/layout/list1"/>
    <dgm:cxn modelId="{ECB3C65A-2340-4139-9899-3B0B24BE2B36}" type="presOf" srcId="{7871D958-E0E8-465B-A381-C7BE3D5C3863}" destId="{605CA007-38CB-4DFE-A684-D89704B131D6}" srcOrd="0" destOrd="0" presId="urn:microsoft.com/office/officeart/2005/8/layout/list1"/>
    <dgm:cxn modelId="{901FC893-45E7-4E7D-9DC3-97FE0FA653CF}" type="presOf" srcId="{7871D958-E0E8-465B-A381-C7BE3D5C3863}" destId="{5C385A04-3000-4D5F-A44C-36C2A238821D}" srcOrd="1" destOrd="0" presId="urn:microsoft.com/office/officeart/2005/8/layout/list1"/>
    <dgm:cxn modelId="{F92CC4A3-8F58-4DBC-BE22-653B6C4DDBD4}" type="presOf" srcId="{9E28AEA6-0FDB-4311-B370-10FA27637367}" destId="{CD7F718F-A129-4F95-91C5-3A7CE89B15ED}" srcOrd="1" destOrd="0" presId="urn:microsoft.com/office/officeart/2005/8/layout/list1"/>
    <dgm:cxn modelId="{1F944FD1-7E9C-4FFC-97E6-66A5388D85DB}" srcId="{44C4476E-82C5-483C-B30D-C44EE3023B15}" destId="{9E28AEA6-0FDB-4311-B370-10FA27637367}" srcOrd="2" destOrd="0" parTransId="{EE4C87AF-E337-4CFE-9890-84D8A2A5A156}" sibTransId="{6AD98D31-4CF1-4CBD-BEBC-96827D45E84C}"/>
    <dgm:cxn modelId="{ECDF33E5-1EBD-411C-9145-77C56811B670}" type="presOf" srcId="{9E28AEA6-0FDB-4311-B370-10FA27637367}" destId="{BDE49C8D-98B7-41BA-80D8-E717AFD7AD32}" srcOrd="0" destOrd="0" presId="urn:microsoft.com/office/officeart/2005/8/layout/list1"/>
    <dgm:cxn modelId="{CD2EFD79-5A7B-4381-B2FC-801111B45DB9}" type="presParOf" srcId="{00133E8E-AA72-433B-9904-760EA05AA580}" destId="{AD8A4B4E-73C1-488D-B3B8-F655CA585BA2}" srcOrd="0" destOrd="0" presId="urn:microsoft.com/office/officeart/2005/8/layout/list1"/>
    <dgm:cxn modelId="{5A1398B5-9649-4EBE-BF23-0E7ABFB58C58}" type="presParOf" srcId="{AD8A4B4E-73C1-488D-B3B8-F655CA585BA2}" destId="{605CA007-38CB-4DFE-A684-D89704B131D6}" srcOrd="0" destOrd="0" presId="urn:microsoft.com/office/officeart/2005/8/layout/list1"/>
    <dgm:cxn modelId="{18E20A2C-0CC1-4286-B641-5AABACCD6CCC}" type="presParOf" srcId="{AD8A4B4E-73C1-488D-B3B8-F655CA585BA2}" destId="{5C385A04-3000-4D5F-A44C-36C2A238821D}" srcOrd="1" destOrd="0" presId="urn:microsoft.com/office/officeart/2005/8/layout/list1"/>
    <dgm:cxn modelId="{31EEA557-031A-46B0-B35A-A2E697FB5A03}" type="presParOf" srcId="{00133E8E-AA72-433B-9904-760EA05AA580}" destId="{CF53B976-0A31-4788-8D89-398365B1C441}" srcOrd="1" destOrd="0" presId="urn:microsoft.com/office/officeart/2005/8/layout/list1"/>
    <dgm:cxn modelId="{11D3FA99-0C61-4399-BC26-8B371188512D}" type="presParOf" srcId="{00133E8E-AA72-433B-9904-760EA05AA580}" destId="{D98A6ACE-0C0E-42C1-9DD4-5A94233AC1F6}" srcOrd="2" destOrd="0" presId="urn:microsoft.com/office/officeart/2005/8/layout/list1"/>
    <dgm:cxn modelId="{9DFAE58B-685D-4F89-932C-58B0A9F64829}" type="presParOf" srcId="{00133E8E-AA72-433B-9904-760EA05AA580}" destId="{A6A3D7DB-AD12-4252-8384-FEE0C7FE9BA4}" srcOrd="3" destOrd="0" presId="urn:microsoft.com/office/officeart/2005/8/layout/list1"/>
    <dgm:cxn modelId="{F3AF8A5E-C3A5-4FB5-9924-3EA4133C9B2E}" type="presParOf" srcId="{00133E8E-AA72-433B-9904-760EA05AA580}" destId="{93115D4F-C933-477E-9E4F-F270F0075FB4}" srcOrd="4" destOrd="0" presId="urn:microsoft.com/office/officeart/2005/8/layout/list1"/>
    <dgm:cxn modelId="{1F3BAEB5-96B2-4C5D-9A67-E2EC0E2933AA}" type="presParOf" srcId="{93115D4F-C933-477E-9E4F-F270F0075FB4}" destId="{CB52F242-BC5C-43B5-88DC-BA7012456EB4}" srcOrd="0" destOrd="0" presId="urn:microsoft.com/office/officeart/2005/8/layout/list1"/>
    <dgm:cxn modelId="{E4243E2D-5E98-480A-88CD-636CB2C4185D}" type="presParOf" srcId="{93115D4F-C933-477E-9E4F-F270F0075FB4}" destId="{AB3DD50F-199A-4FDC-AF7A-6ADD8C84B3BC}" srcOrd="1" destOrd="0" presId="urn:microsoft.com/office/officeart/2005/8/layout/list1"/>
    <dgm:cxn modelId="{3989FD8F-8768-426F-9653-43FEADE1F274}" type="presParOf" srcId="{00133E8E-AA72-433B-9904-760EA05AA580}" destId="{415AA3F7-CCEC-4F8B-95B4-29B775DABF29}" srcOrd="5" destOrd="0" presId="urn:microsoft.com/office/officeart/2005/8/layout/list1"/>
    <dgm:cxn modelId="{78E3F33B-6CD2-432F-A601-AE57ED00E66F}" type="presParOf" srcId="{00133E8E-AA72-433B-9904-760EA05AA580}" destId="{34F36231-19C6-41E0-9D52-365BCAFA73AD}" srcOrd="6" destOrd="0" presId="urn:microsoft.com/office/officeart/2005/8/layout/list1"/>
    <dgm:cxn modelId="{5640DF78-1F0C-421A-A5B0-BE92B9353733}" type="presParOf" srcId="{00133E8E-AA72-433B-9904-760EA05AA580}" destId="{0C98B691-FE14-4A5F-A063-7813CF1E5837}" srcOrd="7" destOrd="0" presId="urn:microsoft.com/office/officeart/2005/8/layout/list1"/>
    <dgm:cxn modelId="{C8517ADD-B9F2-49CC-BE1B-E9AA5AD629BD}" type="presParOf" srcId="{00133E8E-AA72-433B-9904-760EA05AA580}" destId="{850610FB-1391-45AE-A178-B27663012BE6}" srcOrd="8" destOrd="0" presId="urn:microsoft.com/office/officeart/2005/8/layout/list1"/>
    <dgm:cxn modelId="{8201323A-5806-4D7E-982E-6A82E01043FD}" type="presParOf" srcId="{850610FB-1391-45AE-A178-B27663012BE6}" destId="{BDE49C8D-98B7-41BA-80D8-E717AFD7AD32}" srcOrd="0" destOrd="0" presId="urn:microsoft.com/office/officeart/2005/8/layout/list1"/>
    <dgm:cxn modelId="{796867B1-A72A-4F13-BDE6-43AC5F568D48}" type="presParOf" srcId="{850610FB-1391-45AE-A178-B27663012BE6}" destId="{CD7F718F-A129-4F95-91C5-3A7CE89B15ED}" srcOrd="1" destOrd="0" presId="urn:microsoft.com/office/officeart/2005/8/layout/list1"/>
    <dgm:cxn modelId="{F2EBFD27-B29D-4BFB-9E6E-E6DB86B297EC}" type="presParOf" srcId="{00133E8E-AA72-433B-9904-760EA05AA580}" destId="{EC9A7E60-3966-4964-B25A-30D33057ADD7}" srcOrd="9" destOrd="0" presId="urn:microsoft.com/office/officeart/2005/8/layout/list1"/>
    <dgm:cxn modelId="{B0C7D4F3-22A7-431E-96D1-7EDFC5C5616C}" type="presParOf" srcId="{00133E8E-AA72-433B-9904-760EA05AA580}" destId="{50CCAB0C-6C82-4D77-838B-300BD37AE6B3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6AFA580-43A5-4B4C-8E4C-23E971D638ED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14EC3A7-E177-4CE2-9AA4-4C45A879342E}">
      <dgm:prSet/>
      <dgm:spPr/>
      <dgm:t>
        <a:bodyPr/>
        <a:lstStyle/>
        <a:p>
          <a:r>
            <a:rPr lang="en-US" baseline="0"/>
            <a:t>Index.js -Entry point of the React Native app; uses Expo’s registerRootComponent to load the main App component for both Expo Go and native builds.</a:t>
          </a:r>
          <a:endParaRPr lang="en-US"/>
        </a:p>
      </dgm:t>
    </dgm:pt>
    <dgm:pt modelId="{9D42A5D3-66C7-424F-8935-E98A5C260DF6}" type="parTrans" cxnId="{08762916-70AA-4AEC-B1BA-5421FD751629}">
      <dgm:prSet/>
      <dgm:spPr/>
      <dgm:t>
        <a:bodyPr/>
        <a:lstStyle/>
        <a:p>
          <a:endParaRPr lang="en-US"/>
        </a:p>
      </dgm:t>
    </dgm:pt>
    <dgm:pt modelId="{910173CD-53B7-4CEA-9931-7AC0F0E2A202}" type="sibTrans" cxnId="{08762916-70AA-4AEC-B1BA-5421FD751629}">
      <dgm:prSet/>
      <dgm:spPr/>
      <dgm:t>
        <a:bodyPr/>
        <a:lstStyle/>
        <a:p>
          <a:endParaRPr lang="en-US"/>
        </a:p>
      </dgm:t>
    </dgm:pt>
    <dgm:pt modelId="{69044C5E-D90D-4EA8-878C-1B667134642F}">
      <dgm:prSet/>
      <dgm:spPr/>
      <dgm:t>
        <a:bodyPr/>
        <a:lstStyle/>
        <a:p>
          <a:r>
            <a:rPr lang="en-US" baseline="0"/>
            <a:t>App.js -connects pages like Login, Admin, and Map, and handles session</a:t>
          </a:r>
          <a:endParaRPr lang="en-US"/>
        </a:p>
      </dgm:t>
    </dgm:pt>
    <dgm:pt modelId="{96C7986D-7AFD-4765-815D-C98F18811A3F}" type="parTrans" cxnId="{B7465325-5174-405F-B957-040DFDBC26DB}">
      <dgm:prSet/>
      <dgm:spPr/>
      <dgm:t>
        <a:bodyPr/>
        <a:lstStyle/>
        <a:p>
          <a:endParaRPr lang="en-US"/>
        </a:p>
      </dgm:t>
    </dgm:pt>
    <dgm:pt modelId="{E7D8B508-178E-4FC9-A041-B299FFA5634D}" type="sibTrans" cxnId="{B7465325-5174-405F-B957-040DFDBC26DB}">
      <dgm:prSet/>
      <dgm:spPr/>
      <dgm:t>
        <a:bodyPr/>
        <a:lstStyle/>
        <a:p>
          <a:endParaRPr lang="en-US"/>
        </a:p>
      </dgm:t>
    </dgm:pt>
    <dgm:pt modelId="{EA287B6A-A14B-48CF-B38D-B9049116EC6C}" type="pres">
      <dgm:prSet presAssocID="{46AFA580-43A5-4B4C-8E4C-23E971D638ED}" presName="root" presStyleCnt="0">
        <dgm:presLayoutVars>
          <dgm:dir/>
          <dgm:resizeHandles val="exact"/>
        </dgm:presLayoutVars>
      </dgm:prSet>
      <dgm:spPr/>
    </dgm:pt>
    <dgm:pt modelId="{C729B142-CB10-4B78-B55D-0F3CF9493174}" type="pres">
      <dgm:prSet presAssocID="{D14EC3A7-E177-4CE2-9AA4-4C45A879342E}" presName="compNode" presStyleCnt="0"/>
      <dgm:spPr/>
    </dgm:pt>
    <dgm:pt modelId="{30EE4585-2E3C-4D72-91F2-BF256BFA2A64}" type="pres">
      <dgm:prSet presAssocID="{D14EC3A7-E177-4CE2-9AA4-4C45A879342E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FFF35D96-100E-41BE-BAE0-5436BE3FF493}" type="pres">
      <dgm:prSet presAssocID="{D14EC3A7-E177-4CE2-9AA4-4C45A879342E}" presName="spaceRect" presStyleCnt="0"/>
      <dgm:spPr/>
    </dgm:pt>
    <dgm:pt modelId="{99A30ADB-02F2-48F1-B683-6CA3F764CDB3}" type="pres">
      <dgm:prSet presAssocID="{D14EC3A7-E177-4CE2-9AA4-4C45A879342E}" presName="textRect" presStyleLbl="revTx" presStyleIdx="0" presStyleCnt="2">
        <dgm:presLayoutVars>
          <dgm:chMax val="1"/>
          <dgm:chPref val="1"/>
        </dgm:presLayoutVars>
      </dgm:prSet>
      <dgm:spPr/>
    </dgm:pt>
    <dgm:pt modelId="{62630841-7CF0-46A4-9812-B06F354CA4E1}" type="pres">
      <dgm:prSet presAssocID="{910173CD-53B7-4CEA-9931-7AC0F0E2A202}" presName="sibTrans" presStyleCnt="0"/>
      <dgm:spPr/>
    </dgm:pt>
    <dgm:pt modelId="{B978F262-1DC4-40A6-AB92-259B99CD9A0D}" type="pres">
      <dgm:prSet presAssocID="{69044C5E-D90D-4EA8-878C-1B667134642F}" presName="compNode" presStyleCnt="0"/>
      <dgm:spPr/>
    </dgm:pt>
    <dgm:pt modelId="{3191583E-39EA-4BAD-BCF1-44CF748F41E4}" type="pres">
      <dgm:prSet presAssocID="{69044C5E-D90D-4EA8-878C-1B667134642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FAC36D57-6361-4A7C-BA1E-9B20FF653AED}" type="pres">
      <dgm:prSet presAssocID="{69044C5E-D90D-4EA8-878C-1B667134642F}" presName="spaceRect" presStyleCnt="0"/>
      <dgm:spPr/>
    </dgm:pt>
    <dgm:pt modelId="{C073C464-F278-4F88-A29B-66159B343837}" type="pres">
      <dgm:prSet presAssocID="{69044C5E-D90D-4EA8-878C-1B667134642F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08762916-70AA-4AEC-B1BA-5421FD751629}" srcId="{46AFA580-43A5-4B4C-8E4C-23E971D638ED}" destId="{D14EC3A7-E177-4CE2-9AA4-4C45A879342E}" srcOrd="0" destOrd="0" parTransId="{9D42A5D3-66C7-424F-8935-E98A5C260DF6}" sibTransId="{910173CD-53B7-4CEA-9931-7AC0F0E2A202}"/>
    <dgm:cxn modelId="{1CE49D16-EB5A-4E7D-85F9-AAEE0B13A2E1}" type="presOf" srcId="{D14EC3A7-E177-4CE2-9AA4-4C45A879342E}" destId="{99A30ADB-02F2-48F1-B683-6CA3F764CDB3}" srcOrd="0" destOrd="0" presId="urn:microsoft.com/office/officeart/2018/2/layout/IconLabelList"/>
    <dgm:cxn modelId="{B7465325-5174-405F-B957-040DFDBC26DB}" srcId="{46AFA580-43A5-4B4C-8E4C-23E971D638ED}" destId="{69044C5E-D90D-4EA8-878C-1B667134642F}" srcOrd="1" destOrd="0" parTransId="{96C7986D-7AFD-4765-815D-C98F18811A3F}" sibTransId="{E7D8B508-178E-4FC9-A041-B299FFA5634D}"/>
    <dgm:cxn modelId="{7BE77D60-1708-43AC-B23C-CA0BE7E91668}" type="presOf" srcId="{46AFA580-43A5-4B4C-8E4C-23E971D638ED}" destId="{EA287B6A-A14B-48CF-B38D-B9049116EC6C}" srcOrd="0" destOrd="0" presId="urn:microsoft.com/office/officeart/2018/2/layout/IconLabelList"/>
    <dgm:cxn modelId="{26690497-9904-46EF-8018-76759907DE16}" type="presOf" srcId="{69044C5E-D90D-4EA8-878C-1B667134642F}" destId="{C073C464-F278-4F88-A29B-66159B343837}" srcOrd="0" destOrd="0" presId="urn:microsoft.com/office/officeart/2018/2/layout/IconLabelList"/>
    <dgm:cxn modelId="{1A62AAA8-E6E8-49AF-8F9A-2B29881EC289}" type="presParOf" srcId="{EA287B6A-A14B-48CF-B38D-B9049116EC6C}" destId="{C729B142-CB10-4B78-B55D-0F3CF9493174}" srcOrd="0" destOrd="0" presId="urn:microsoft.com/office/officeart/2018/2/layout/IconLabelList"/>
    <dgm:cxn modelId="{8B38D4AE-B169-410D-95C9-E2264B588D07}" type="presParOf" srcId="{C729B142-CB10-4B78-B55D-0F3CF9493174}" destId="{30EE4585-2E3C-4D72-91F2-BF256BFA2A64}" srcOrd="0" destOrd="0" presId="urn:microsoft.com/office/officeart/2018/2/layout/IconLabelList"/>
    <dgm:cxn modelId="{868917A7-2E2A-449F-965F-8EC119596FDE}" type="presParOf" srcId="{C729B142-CB10-4B78-B55D-0F3CF9493174}" destId="{FFF35D96-100E-41BE-BAE0-5436BE3FF493}" srcOrd="1" destOrd="0" presId="urn:microsoft.com/office/officeart/2018/2/layout/IconLabelList"/>
    <dgm:cxn modelId="{E90689EB-0E2B-43F6-A1E4-14A165EAFC5F}" type="presParOf" srcId="{C729B142-CB10-4B78-B55D-0F3CF9493174}" destId="{99A30ADB-02F2-48F1-B683-6CA3F764CDB3}" srcOrd="2" destOrd="0" presId="urn:microsoft.com/office/officeart/2018/2/layout/IconLabelList"/>
    <dgm:cxn modelId="{FC860E39-6FEE-4A48-BF03-6FA7A4608E27}" type="presParOf" srcId="{EA287B6A-A14B-48CF-B38D-B9049116EC6C}" destId="{62630841-7CF0-46A4-9812-B06F354CA4E1}" srcOrd="1" destOrd="0" presId="urn:microsoft.com/office/officeart/2018/2/layout/IconLabelList"/>
    <dgm:cxn modelId="{F4B0D4D2-E589-4824-8768-1BAE0AED9FE1}" type="presParOf" srcId="{EA287B6A-A14B-48CF-B38D-B9049116EC6C}" destId="{B978F262-1DC4-40A6-AB92-259B99CD9A0D}" srcOrd="2" destOrd="0" presId="urn:microsoft.com/office/officeart/2018/2/layout/IconLabelList"/>
    <dgm:cxn modelId="{724006D3-B790-4FC8-962B-42B5860FB4C8}" type="presParOf" srcId="{B978F262-1DC4-40A6-AB92-259B99CD9A0D}" destId="{3191583E-39EA-4BAD-BCF1-44CF748F41E4}" srcOrd="0" destOrd="0" presId="urn:microsoft.com/office/officeart/2018/2/layout/IconLabelList"/>
    <dgm:cxn modelId="{B9B00A0F-0D8D-437B-952B-03917CFE999E}" type="presParOf" srcId="{B978F262-1DC4-40A6-AB92-259B99CD9A0D}" destId="{FAC36D57-6361-4A7C-BA1E-9B20FF653AED}" srcOrd="1" destOrd="0" presId="urn:microsoft.com/office/officeart/2018/2/layout/IconLabelList"/>
    <dgm:cxn modelId="{4BD31FE2-B650-4189-9288-900CE85A64C5}" type="presParOf" srcId="{B978F262-1DC4-40A6-AB92-259B99CD9A0D}" destId="{C073C464-F278-4F88-A29B-66159B343837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86A71F6-2A11-49DB-B3C9-BCA4B67C4681}" type="doc">
      <dgm:prSet loTypeId="urn:microsoft.com/office/officeart/2005/8/layout/vProcess5" loCatId="process" qsTypeId="urn:microsoft.com/office/officeart/2005/8/quickstyle/simple2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7AE5D9F-9EFC-4712-8D9A-93E4E603A5C6}">
      <dgm:prSet/>
      <dgm:spPr/>
      <dgm:t>
        <a:bodyPr/>
        <a:lstStyle/>
        <a:p>
          <a:r>
            <a:rPr lang="en-US" baseline="0" dirty="0" err="1"/>
            <a:t>LoginPage</a:t>
          </a:r>
          <a:r>
            <a:rPr lang="en-US" baseline="0" dirty="0"/>
            <a:t>  - User Login and validation</a:t>
          </a:r>
          <a:endParaRPr lang="en-US" dirty="0"/>
        </a:p>
      </dgm:t>
    </dgm:pt>
    <dgm:pt modelId="{9238753D-3C04-4A25-A082-6B69A0262A5E}" type="parTrans" cxnId="{7FF69C13-0D91-4FAD-9012-910167A7CC04}">
      <dgm:prSet/>
      <dgm:spPr/>
      <dgm:t>
        <a:bodyPr/>
        <a:lstStyle/>
        <a:p>
          <a:endParaRPr lang="en-US"/>
        </a:p>
      </dgm:t>
    </dgm:pt>
    <dgm:pt modelId="{51CAA342-A210-44F2-A234-D42477B8B88A}" type="sibTrans" cxnId="{7FF69C13-0D91-4FAD-9012-910167A7CC04}">
      <dgm:prSet/>
      <dgm:spPr/>
      <dgm:t>
        <a:bodyPr/>
        <a:lstStyle/>
        <a:p>
          <a:endParaRPr lang="en-US"/>
        </a:p>
      </dgm:t>
    </dgm:pt>
    <dgm:pt modelId="{E397C5DD-866F-4E31-8C36-898AA815E84E}">
      <dgm:prSet/>
      <dgm:spPr/>
      <dgm:t>
        <a:bodyPr/>
        <a:lstStyle/>
        <a:p>
          <a:r>
            <a:rPr lang="en-US" baseline="0" dirty="0" err="1"/>
            <a:t>CreateAccountPage</a:t>
          </a:r>
          <a:r>
            <a:rPr lang="en-US" baseline="0" dirty="0"/>
            <a:t> – New account setup</a:t>
          </a:r>
          <a:endParaRPr lang="en-US" dirty="0"/>
        </a:p>
      </dgm:t>
    </dgm:pt>
    <dgm:pt modelId="{92D4B8AD-0A53-435C-98D9-776BF42FB5DA}" type="parTrans" cxnId="{671EF585-FCC3-4530-92CC-7BF368959F25}">
      <dgm:prSet/>
      <dgm:spPr/>
      <dgm:t>
        <a:bodyPr/>
        <a:lstStyle/>
        <a:p>
          <a:endParaRPr lang="en-US"/>
        </a:p>
      </dgm:t>
    </dgm:pt>
    <dgm:pt modelId="{448E3F84-B0CF-4851-9156-80CFA59FB9CC}" type="sibTrans" cxnId="{671EF585-FCC3-4530-92CC-7BF368959F25}">
      <dgm:prSet/>
      <dgm:spPr/>
      <dgm:t>
        <a:bodyPr/>
        <a:lstStyle/>
        <a:p>
          <a:endParaRPr lang="en-US"/>
        </a:p>
      </dgm:t>
    </dgm:pt>
    <dgm:pt modelId="{B7EC074E-F6CD-49B5-8C70-AD2506BD73E3}">
      <dgm:prSet/>
      <dgm:spPr/>
      <dgm:t>
        <a:bodyPr/>
        <a:lstStyle/>
        <a:p>
          <a:r>
            <a:rPr lang="en-US" baseline="0" dirty="0" err="1"/>
            <a:t>ForgotPasswordPage</a:t>
          </a:r>
          <a:r>
            <a:rPr lang="en-US" baseline="0" dirty="0"/>
            <a:t> – Sends reset code</a:t>
          </a:r>
          <a:endParaRPr lang="en-US" dirty="0"/>
        </a:p>
      </dgm:t>
    </dgm:pt>
    <dgm:pt modelId="{31F1B4A6-9BDE-46A9-85C0-35B31C145F9B}" type="parTrans" cxnId="{C742A902-45A7-4659-8123-54E667A0257F}">
      <dgm:prSet/>
      <dgm:spPr/>
      <dgm:t>
        <a:bodyPr/>
        <a:lstStyle/>
        <a:p>
          <a:endParaRPr lang="en-US"/>
        </a:p>
      </dgm:t>
    </dgm:pt>
    <dgm:pt modelId="{B18F617F-ECF9-44DB-B542-5217BA6592A1}" type="sibTrans" cxnId="{C742A902-45A7-4659-8123-54E667A0257F}">
      <dgm:prSet/>
      <dgm:spPr/>
      <dgm:t>
        <a:bodyPr/>
        <a:lstStyle/>
        <a:p>
          <a:endParaRPr lang="en-US"/>
        </a:p>
      </dgm:t>
    </dgm:pt>
    <dgm:pt modelId="{4E9B6C40-AE3E-4B20-8405-5E480164CA33}">
      <dgm:prSet/>
      <dgm:spPr/>
      <dgm:t>
        <a:bodyPr/>
        <a:lstStyle/>
        <a:p>
          <a:r>
            <a:rPr lang="en-US" baseline="0" dirty="0" err="1"/>
            <a:t>VerificationPage</a:t>
          </a:r>
          <a:r>
            <a:rPr lang="en-US" baseline="0" dirty="0"/>
            <a:t>  - confirms reset </a:t>
          </a:r>
          <a:endParaRPr lang="en-US" dirty="0"/>
        </a:p>
      </dgm:t>
    </dgm:pt>
    <dgm:pt modelId="{447015E8-B668-4C2E-ADB9-976460428A4A}" type="parTrans" cxnId="{71C21236-6FCA-4332-B897-8BD108503CEB}">
      <dgm:prSet/>
      <dgm:spPr/>
      <dgm:t>
        <a:bodyPr/>
        <a:lstStyle/>
        <a:p>
          <a:endParaRPr lang="en-US"/>
        </a:p>
      </dgm:t>
    </dgm:pt>
    <dgm:pt modelId="{50DF806D-9B5B-4D9E-830F-0FD51784DBC9}" type="sibTrans" cxnId="{71C21236-6FCA-4332-B897-8BD108503CEB}">
      <dgm:prSet/>
      <dgm:spPr/>
      <dgm:t>
        <a:bodyPr/>
        <a:lstStyle/>
        <a:p>
          <a:endParaRPr lang="en-US"/>
        </a:p>
      </dgm:t>
    </dgm:pt>
    <dgm:pt modelId="{1857F4A5-379F-4A7C-858D-C7BCA6879FA4}">
      <dgm:prSet/>
      <dgm:spPr/>
      <dgm:t>
        <a:bodyPr/>
        <a:lstStyle/>
        <a:p>
          <a:r>
            <a:rPr lang="en-US" baseline="0">
              <a:latin typeface="Century Schoolbook" panose="02040604050505020304"/>
            </a:rPr>
            <a:t>ChangePasswordPage</a:t>
          </a:r>
          <a:r>
            <a:rPr lang="en-US" baseline="0"/>
            <a:t> – updates password</a:t>
          </a:r>
          <a:endParaRPr lang="en-US"/>
        </a:p>
      </dgm:t>
    </dgm:pt>
    <dgm:pt modelId="{F3071356-4443-4731-BC3E-AF818FFD3524}" type="parTrans" cxnId="{4A701128-71C0-4AB6-B993-6F14E399CBE7}">
      <dgm:prSet/>
      <dgm:spPr/>
      <dgm:t>
        <a:bodyPr/>
        <a:lstStyle/>
        <a:p>
          <a:endParaRPr lang="en-US"/>
        </a:p>
      </dgm:t>
    </dgm:pt>
    <dgm:pt modelId="{F3F2EBEC-3B88-407C-B245-F9EBDE9FDE71}" type="sibTrans" cxnId="{4A701128-71C0-4AB6-B993-6F14E399CBE7}">
      <dgm:prSet/>
      <dgm:spPr/>
      <dgm:t>
        <a:bodyPr/>
        <a:lstStyle/>
        <a:p>
          <a:endParaRPr lang="en-US"/>
        </a:p>
      </dgm:t>
    </dgm:pt>
    <dgm:pt modelId="{67FDCA73-2A99-4B9E-BD04-6930103F2B75}" type="pres">
      <dgm:prSet presAssocID="{D86A71F6-2A11-49DB-B3C9-BCA4B67C4681}" presName="outerComposite" presStyleCnt="0">
        <dgm:presLayoutVars>
          <dgm:chMax val="5"/>
          <dgm:dir/>
          <dgm:resizeHandles val="exact"/>
        </dgm:presLayoutVars>
      </dgm:prSet>
      <dgm:spPr/>
    </dgm:pt>
    <dgm:pt modelId="{15B2449B-5CC2-4CAD-9479-8FC40F3C2985}" type="pres">
      <dgm:prSet presAssocID="{D86A71F6-2A11-49DB-B3C9-BCA4B67C4681}" presName="dummyMaxCanvas" presStyleCnt="0">
        <dgm:presLayoutVars/>
      </dgm:prSet>
      <dgm:spPr/>
    </dgm:pt>
    <dgm:pt modelId="{BCD26C49-F3C7-4B59-BE45-D9F998146359}" type="pres">
      <dgm:prSet presAssocID="{D86A71F6-2A11-49DB-B3C9-BCA4B67C4681}" presName="FiveNodes_1" presStyleLbl="node1" presStyleIdx="0" presStyleCnt="5">
        <dgm:presLayoutVars>
          <dgm:bulletEnabled val="1"/>
        </dgm:presLayoutVars>
      </dgm:prSet>
      <dgm:spPr/>
    </dgm:pt>
    <dgm:pt modelId="{1067374F-61B0-42BB-812D-84E9C463F136}" type="pres">
      <dgm:prSet presAssocID="{D86A71F6-2A11-49DB-B3C9-BCA4B67C4681}" presName="FiveNodes_2" presStyleLbl="node1" presStyleIdx="1" presStyleCnt="5">
        <dgm:presLayoutVars>
          <dgm:bulletEnabled val="1"/>
        </dgm:presLayoutVars>
      </dgm:prSet>
      <dgm:spPr/>
    </dgm:pt>
    <dgm:pt modelId="{D01D1D03-E919-401D-B233-0BEFA60BE2F3}" type="pres">
      <dgm:prSet presAssocID="{D86A71F6-2A11-49DB-B3C9-BCA4B67C4681}" presName="FiveNodes_3" presStyleLbl="node1" presStyleIdx="2" presStyleCnt="5">
        <dgm:presLayoutVars>
          <dgm:bulletEnabled val="1"/>
        </dgm:presLayoutVars>
      </dgm:prSet>
      <dgm:spPr/>
    </dgm:pt>
    <dgm:pt modelId="{02855181-3A18-4171-A8EB-5F9531F75963}" type="pres">
      <dgm:prSet presAssocID="{D86A71F6-2A11-49DB-B3C9-BCA4B67C4681}" presName="FiveNodes_4" presStyleLbl="node1" presStyleIdx="3" presStyleCnt="5">
        <dgm:presLayoutVars>
          <dgm:bulletEnabled val="1"/>
        </dgm:presLayoutVars>
      </dgm:prSet>
      <dgm:spPr/>
    </dgm:pt>
    <dgm:pt modelId="{A18E6E0A-DBA7-4203-94AD-134E773FAE72}" type="pres">
      <dgm:prSet presAssocID="{D86A71F6-2A11-49DB-B3C9-BCA4B67C4681}" presName="FiveNodes_5" presStyleLbl="node1" presStyleIdx="4" presStyleCnt="5">
        <dgm:presLayoutVars>
          <dgm:bulletEnabled val="1"/>
        </dgm:presLayoutVars>
      </dgm:prSet>
      <dgm:spPr/>
    </dgm:pt>
    <dgm:pt modelId="{B48F0C02-59C8-48F8-B8E0-52C7976629AC}" type="pres">
      <dgm:prSet presAssocID="{D86A71F6-2A11-49DB-B3C9-BCA4B67C4681}" presName="FiveConn_1-2" presStyleLbl="fgAccFollowNode1" presStyleIdx="0" presStyleCnt="4">
        <dgm:presLayoutVars>
          <dgm:bulletEnabled val="1"/>
        </dgm:presLayoutVars>
      </dgm:prSet>
      <dgm:spPr/>
    </dgm:pt>
    <dgm:pt modelId="{F457374A-33A8-49FF-AE3E-EDB055FD7C79}" type="pres">
      <dgm:prSet presAssocID="{D86A71F6-2A11-49DB-B3C9-BCA4B67C4681}" presName="FiveConn_2-3" presStyleLbl="fgAccFollowNode1" presStyleIdx="1" presStyleCnt="4">
        <dgm:presLayoutVars>
          <dgm:bulletEnabled val="1"/>
        </dgm:presLayoutVars>
      </dgm:prSet>
      <dgm:spPr/>
    </dgm:pt>
    <dgm:pt modelId="{816664CE-D9A1-49E9-83D0-1ADD20DE3B64}" type="pres">
      <dgm:prSet presAssocID="{D86A71F6-2A11-49DB-B3C9-BCA4B67C4681}" presName="FiveConn_3-4" presStyleLbl="fgAccFollowNode1" presStyleIdx="2" presStyleCnt="4">
        <dgm:presLayoutVars>
          <dgm:bulletEnabled val="1"/>
        </dgm:presLayoutVars>
      </dgm:prSet>
      <dgm:spPr/>
    </dgm:pt>
    <dgm:pt modelId="{88023A6F-4803-4CA5-9B24-FAFBA47F9CC2}" type="pres">
      <dgm:prSet presAssocID="{D86A71F6-2A11-49DB-B3C9-BCA4B67C4681}" presName="FiveConn_4-5" presStyleLbl="fgAccFollowNode1" presStyleIdx="3" presStyleCnt="4">
        <dgm:presLayoutVars>
          <dgm:bulletEnabled val="1"/>
        </dgm:presLayoutVars>
      </dgm:prSet>
      <dgm:spPr/>
    </dgm:pt>
    <dgm:pt modelId="{CBDE3CFF-E49D-4EB7-B244-752BB9695FD4}" type="pres">
      <dgm:prSet presAssocID="{D86A71F6-2A11-49DB-B3C9-BCA4B67C4681}" presName="FiveNodes_1_text" presStyleLbl="node1" presStyleIdx="4" presStyleCnt="5">
        <dgm:presLayoutVars>
          <dgm:bulletEnabled val="1"/>
        </dgm:presLayoutVars>
      </dgm:prSet>
      <dgm:spPr/>
    </dgm:pt>
    <dgm:pt modelId="{AC605AC2-709B-4C9A-B107-E168A7CFCB21}" type="pres">
      <dgm:prSet presAssocID="{D86A71F6-2A11-49DB-B3C9-BCA4B67C4681}" presName="FiveNodes_2_text" presStyleLbl="node1" presStyleIdx="4" presStyleCnt="5">
        <dgm:presLayoutVars>
          <dgm:bulletEnabled val="1"/>
        </dgm:presLayoutVars>
      </dgm:prSet>
      <dgm:spPr/>
    </dgm:pt>
    <dgm:pt modelId="{D56292CB-46F5-45C5-89E1-4C0CE59B1D63}" type="pres">
      <dgm:prSet presAssocID="{D86A71F6-2A11-49DB-B3C9-BCA4B67C4681}" presName="FiveNodes_3_text" presStyleLbl="node1" presStyleIdx="4" presStyleCnt="5">
        <dgm:presLayoutVars>
          <dgm:bulletEnabled val="1"/>
        </dgm:presLayoutVars>
      </dgm:prSet>
      <dgm:spPr/>
    </dgm:pt>
    <dgm:pt modelId="{5417DE1F-A619-4280-B64F-DF0FDFFCD07D}" type="pres">
      <dgm:prSet presAssocID="{D86A71F6-2A11-49DB-B3C9-BCA4B67C4681}" presName="FiveNodes_4_text" presStyleLbl="node1" presStyleIdx="4" presStyleCnt="5">
        <dgm:presLayoutVars>
          <dgm:bulletEnabled val="1"/>
        </dgm:presLayoutVars>
      </dgm:prSet>
      <dgm:spPr/>
    </dgm:pt>
    <dgm:pt modelId="{3DB3D37B-0938-4292-8980-B0969B1CE00A}" type="pres">
      <dgm:prSet presAssocID="{D86A71F6-2A11-49DB-B3C9-BCA4B67C4681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C742A902-45A7-4659-8123-54E667A0257F}" srcId="{D86A71F6-2A11-49DB-B3C9-BCA4B67C4681}" destId="{B7EC074E-F6CD-49B5-8C70-AD2506BD73E3}" srcOrd="2" destOrd="0" parTransId="{31F1B4A6-9BDE-46A9-85C0-35B31C145F9B}" sibTransId="{B18F617F-ECF9-44DB-B542-5217BA6592A1}"/>
    <dgm:cxn modelId="{CA15DF04-BADC-4DD0-A570-094052CA7BD7}" type="presOf" srcId="{51CAA342-A210-44F2-A234-D42477B8B88A}" destId="{B48F0C02-59C8-48F8-B8E0-52C7976629AC}" srcOrd="0" destOrd="0" presId="urn:microsoft.com/office/officeart/2005/8/layout/vProcess5"/>
    <dgm:cxn modelId="{27471C09-8ADD-46C7-BEB0-8B08F59902F6}" type="presOf" srcId="{F7AE5D9F-9EFC-4712-8D9A-93E4E603A5C6}" destId="{BCD26C49-F3C7-4B59-BE45-D9F998146359}" srcOrd="0" destOrd="0" presId="urn:microsoft.com/office/officeart/2005/8/layout/vProcess5"/>
    <dgm:cxn modelId="{5C35CC0D-1B43-46F8-8611-91429BA57695}" type="presOf" srcId="{4E9B6C40-AE3E-4B20-8405-5E480164CA33}" destId="{5417DE1F-A619-4280-B64F-DF0FDFFCD07D}" srcOrd="1" destOrd="0" presId="urn:microsoft.com/office/officeart/2005/8/layout/vProcess5"/>
    <dgm:cxn modelId="{8CD53212-14C6-4E35-AF3E-9C460F144D7C}" type="presOf" srcId="{50DF806D-9B5B-4D9E-830F-0FD51784DBC9}" destId="{88023A6F-4803-4CA5-9B24-FAFBA47F9CC2}" srcOrd="0" destOrd="0" presId="urn:microsoft.com/office/officeart/2005/8/layout/vProcess5"/>
    <dgm:cxn modelId="{7FF69C13-0D91-4FAD-9012-910167A7CC04}" srcId="{D86A71F6-2A11-49DB-B3C9-BCA4B67C4681}" destId="{F7AE5D9F-9EFC-4712-8D9A-93E4E603A5C6}" srcOrd="0" destOrd="0" parTransId="{9238753D-3C04-4A25-A082-6B69A0262A5E}" sibTransId="{51CAA342-A210-44F2-A234-D42477B8B88A}"/>
    <dgm:cxn modelId="{136CB31A-FB11-40B1-A7AD-32021CC2B37D}" type="presOf" srcId="{1857F4A5-379F-4A7C-858D-C7BCA6879FA4}" destId="{A18E6E0A-DBA7-4203-94AD-134E773FAE72}" srcOrd="0" destOrd="0" presId="urn:microsoft.com/office/officeart/2005/8/layout/vProcess5"/>
    <dgm:cxn modelId="{4A701128-71C0-4AB6-B993-6F14E399CBE7}" srcId="{D86A71F6-2A11-49DB-B3C9-BCA4B67C4681}" destId="{1857F4A5-379F-4A7C-858D-C7BCA6879FA4}" srcOrd="4" destOrd="0" parTransId="{F3071356-4443-4731-BC3E-AF818FFD3524}" sibTransId="{F3F2EBEC-3B88-407C-B245-F9EBDE9FDE71}"/>
    <dgm:cxn modelId="{B11B3E33-D8A4-4629-BA81-D42B7D56EE75}" type="presOf" srcId="{E397C5DD-866F-4E31-8C36-898AA815E84E}" destId="{1067374F-61B0-42BB-812D-84E9C463F136}" srcOrd="0" destOrd="0" presId="urn:microsoft.com/office/officeart/2005/8/layout/vProcess5"/>
    <dgm:cxn modelId="{71C21236-6FCA-4332-B897-8BD108503CEB}" srcId="{D86A71F6-2A11-49DB-B3C9-BCA4B67C4681}" destId="{4E9B6C40-AE3E-4B20-8405-5E480164CA33}" srcOrd="3" destOrd="0" parTransId="{447015E8-B668-4C2E-ADB9-976460428A4A}" sibTransId="{50DF806D-9B5B-4D9E-830F-0FD51784DBC9}"/>
    <dgm:cxn modelId="{5F45937D-12B6-4BA1-90E6-837A305D56E3}" type="presOf" srcId="{B18F617F-ECF9-44DB-B542-5217BA6592A1}" destId="{816664CE-D9A1-49E9-83D0-1ADD20DE3B64}" srcOrd="0" destOrd="0" presId="urn:microsoft.com/office/officeart/2005/8/layout/vProcess5"/>
    <dgm:cxn modelId="{7EB8DF7E-03A7-4367-B396-B1E4F06C1961}" type="presOf" srcId="{1857F4A5-379F-4A7C-858D-C7BCA6879FA4}" destId="{3DB3D37B-0938-4292-8980-B0969B1CE00A}" srcOrd="1" destOrd="0" presId="urn:microsoft.com/office/officeart/2005/8/layout/vProcess5"/>
    <dgm:cxn modelId="{671EF585-FCC3-4530-92CC-7BF368959F25}" srcId="{D86A71F6-2A11-49DB-B3C9-BCA4B67C4681}" destId="{E397C5DD-866F-4E31-8C36-898AA815E84E}" srcOrd="1" destOrd="0" parTransId="{92D4B8AD-0A53-435C-98D9-776BF42FB5DA}" sibTransId="{448E3F84-B0CF-4851-9156-80CFA59FB9CC}"/>
    <dgm:cxn modelId="{B715268A-B793-48FA-9C18-D0D4D1A1CAFF}" type="presOf" srcId="{B7EC074E-F6CD-49B5-8C70-AD2506BD73E3}" destId="{D01D1D03-E919-401D-B233-0BEFA60BE2F3}" srcOrd="0" destOrd="0" presId="urn:microsoft.com/office/officeart/2005/8/layout/vProcess5"/>
    <dgm:cxn modelId="{6EC3D58F-DC73-4D7B-8B8A-6EBA630857C4}" type="presOf" srcId="{D86A71F6-2A11-49DB-B3C9-BCA4B67C4681}" destId="{67FDCA73-2A99-4B9E-BD04-6930103F2B75}" srcOrd="0" destOrd="0" presId="urn:microsoft.com/office/officeart/2005/8/layout/vProcess5"/>
    <dgm:cxn modelId="{442A7595-43AD-44F0-A410-C13142E98B02}" type="presOf" srcId="{F7AE5D9F-9EFC-4712-8D9A-93E4E603A5C6}" destId="{CBDE3CFF-E49D-4EB7-B244-752BB9695FD4}" srcOrd="1" destOrd="0" presId="urn:microsoft.com/office/officeart/2005/8/layout/vProcess5"/>
    <dgm:cxn modelId="{E43236B5-1BB5-4FE6-A5D0-3EFD79541E37}" type="presOf" srcId="{4E9B6C40-AE3E-4B20-8405-5E480164CA33}" destId="{02855181-3A18-4171-A8EB-5F9531F75963}" srcOrd="0" destOrd="0" presId="urn:microsoft.com/office/officeart/2005/8/layout/vProcess5"/>
    <dgm:cxn modelId="{28C2E4B7-A8EE-4A2A-BC79-13B683D900C7}" type="presOf" srcId="{B7EC074E-F6CD-49B5-8C70-AD2506BD73E3}" destId="{D56292CB-46F5-45C5-89E1-4C0CE59B1D63}" srcOrd="1" destOrd="0" presId="urn:microsoft.com/office/officeart/2005/8/layout/vProcess5"/>
    <dgm:cxn modelId="{5DA2ADD7-9132-4B35-BAEA-2476BBEBE58F}" type="presOf" srcId="{E397C5DD-866F-4E31-8C36-898AA815E84E}" destId="{AC605AC2-709B-4C9A-B107-E168A7CFCB21}" srcOrd="1" destOrd="0" presId="urn:microsoft.com/office/officeart/2005/8/layout/vProcess5"/>
    <dgm:cxn modelId="{191888DF-B365-4CEA-9480-16DFD92FB1FE}" type="presOf" srcId="{448E3F84-B0CF-4851-9156-80CFA59FB9CC}" destId="{F457374A-33A8-49FF-AE3E-EDB055FD7C79}" srcOrd="0" destOrd="0" presId="urn:microsoft.com/office/officeart/2005/8/layout/vProcess5"/>
    <dgm:cxn modelId="{133505DB-0DD5-4D3E-AE76-C209B0A2BDF3}" type="presParOf" srcId="{67FDCA73-2A99-4B9E-BD04-6930103F2B75}" destId="{15B2449B-5CC2-4CAD-9479-8FC40F3C2985}" srcOrd="0" destOrd="0" presId="urn:microsoft.com/office/officeart/2005/8/layout/vProcess5"/>
    <dgm:cxn modelId="{1D287F6B-609F-47E9-98A6-9D4D6B6BA01B}" type="presParOf" srcId="{67FDCA73-2A99-4B9E-BD04-6930103F2B75}" destId="{BCD26C49-F3C7-4B59-BE45-D9F998146359}" srcOrd="1" destOrd="0" presId="urn:microsoft.com/office/officeart/2005/8/layout/vProcess5"/>
    <dgm:cxn modelId="{F3694953-2C1F-449F-BC86-8A214271BD81}" type="presParOf" srcId="{67FDCA73-2A99-4B9E-BD04-6930103F2B75}" destId="{1067374F-61B0-42BB-812D-84E9C463F136}" srcOrd="2" destOrd="0" presId="urn:microsoft.com/office/officeart/2005/8/layout/vProcess5"/>
    <dgm:cxn modelId="{9FA7FCE1-EB49-4F4D-8BA7-4F26018E7710}" type="presParOf" srcId="{67FDCA73-2A99-4B9E-BD04-6930103F2B75}" destId="{D01D1D03-E919-401D-B233-0BEFA60BE2F3}" srcOrd="3" destOrd="0" presId="urn:microsoft.com/office/officeart/2005/8/layout/vProcess5"/>
    <dgm:cxn modelId="{0BDED1BA-C6C9-4E7F-80A3-3CBC8BD40074}" type="presParOf" srcId="{67FDCA73-2A99-4B9E-BD04-6930103F2B75}" destId="{02855181-3A18-4171-A8EB-5F9531F75963}" srcOrd="4" destOrd="0" presId="urn:microsoft.com/office/officeart/2005/8/layout/vProcess5"/>
    <dgm:cxn modelId="{DA606D4C-3887-4395-AB40-603D274937E0}" type="presParOf" srcId="{67FDCA73-2A99-4B9E-BD04-6930103F2B75}" destId="{A18E6E0A-DBA7-4203-94AD-134E773FAE72}" srcOrd="5" destOrd="0" presId="urn:microsoft.com/office/officeart/2005/8/layout/vProcess5"/>
    <dgm:cxn modelId="{83249E29-0F65-47E8-9F22-70A95413512C}" type="presParOf" srcId="{67FDCA73-2A99-4B9E-BD04-6930103F2B75}" destId="{B48F0C02-59C8-48F8-B8E0-52C7976629AC}" srcOrd="6" destOrd="0" presId="urn:microsoft.com/office/officeart/2005/8/layout/vProcess5"/>
    <dgm:cxn modelId="{AFDAD1F1-E6D9-46AD-A7A6-08116A56E438}" type="presParOf" srcId="{67FDCA73-2A99-4B9E-BD04-6930103F2B75}" destId="{F457374A-33A8-49FF-AE3E-EDB055FD7C79}" srcOrd="7" destOrd="0" presId="urn:microsoft.com/office/officeart/2005/8/layout/vProcess5"/>
    <dgm:cxn modelId="{9CB82A3C-5BDC-408C-863E-5DB07948815F}" type="presParOf" srcId="{67FDCA73-2A99-4B9E-BD04-6930103F2B75}" destId="{816664CE-D9A1-49E9-83D0-1ADD20DE3B64}" srcOrd="8" destOrd="0" presId="urn:microsoft.com/office/officeart/2005/8/layout/vProcess5"/>
    <dgm:cxn modelId="{14F60958-D564-4E06-BCF7-31D46326EF44}" type="presParOf" srcId="{67FDCA73-2A99-4B9E-BD04-6930103F2B75}" destId="{88023A6F-4803-4CA5-9B24-FAFBA47F9CC2}" srcOrd="9" destOrd="0" presId="urn:microsoft.com/office/officeart/2005/8/layout/vProcess5"/>
    <dgm:cxn modelId="{D43324C8-C62D-4BA2-B77C-0F0AF9EA868E}" type="presParOf" srcId="{67FDCA73-2A99-4B9E-BD04-6930103F2B75}" destId="{CBDE3CFF-E49D-4EB7-B244-752BB9695FD4}" srcOrd="10" destOrd="0" presId="urn:microsoft.com/office/officeart/2005/8/layout/vProcess5"/>
    <dgm:cxn modelId="{C54B543F-4E26-427C-9C93-F5C8C6FD98C2}" type="presParOf" srcId="{67FDCA73-2A99-4B9E-BD04-6930103F2B75}" destId="{AC605AC2-709B-4C9A-B107-E168A7CFCB21}" srcOrd="11" destOrd="0" presId="urn:microsoft.com/office/officeart/2005/8/layout/vProcess5"/>
    <dgm:cxn modelId="{3818E2E0-0D17-4857-B3E9-AC73B32DBE09}" type="presParOf" srcId="{67FDCA73-2A99-4B9E-BD04-6930103F2B75}" destId="{D56292CB-46F5-45C5-89E1-4C0CE59B1D63}" srcOrd="12" destOrd="0" presId="urn:microsoft.com/office/officeart/2005/8/layout/vProcess5"/>
    <dgm:cxn modelId="{21ADD02F-E2A9-4F6C-A44C-DAC39ED0BF55}" type="presParOf" srcId="{67FDCA73-2A99-4B9E-BD04-6930103F2B75}" destId="{5417DE1F-A619-4280-B64F-DF0FDFFCD07D}" srcOrd="13" destOrd="0" presId="urn:microsoft.com/office/officeart/2005/8/layout/vProcess5"/>
    <dgm:cxn modelId="{FD0D053C-39E7-45BE-BBA8-C2DDABE4CF40}" type="presParOf" srcId="{67FDCA73-2A99-4B9E-BD04-6930103F2B75}" destId="{3DB3D37B-0938-4292-8980-B0969B1CE00A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49F33C4-1E2B-451D-932B-A7DE0F1EEC73}" type="doc">
      <dgm:prSet loTypeId="urn:microsoft.com/office/officeart/2005/8/layout/hierarchy1" loCatId="hierarchy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E4AB8F4-7E4A-4855-A2FC-EA5090D29133}">
      <dgm:prSet/>
      <dgm:spPr/>
      <dgm:t>
        <a:bodyPr/>
        <a:lstStyle/>
        <a:p>
          <a:pPr>
            <a:defRPr cap="all"/>
          </a:pPr>
          <a:r>
            <a:rPr lang="en-US" b="1" u="sng" dirty="0" err="1"/>
            <a:t>AdminPage</a:t>
          </a:r>
          <a:r>
            <a:rPr lang="en-US" dirty="0"/>
            <a:t> Admin interface &amp; control</a:t>
          </a:r>
        </a:p>
      </dgm:t>
    </dgm:pt>
    <dgm:pt modelId="{3E14E5AD-1B7C-4870-8D1E-BA238FC42404}" type="parTrans" cxnId="{8C179341-23D5-492A-8132-96C9040BE854}">
      <dgm:prSet/>
      <dgm:spPr/>
      <dgm:t>
        <a:bodyPr/>
        <a:lstStyle/>
        <a:p>
          <a:endParaRPr lang="en-US"/>
        </a:p>
      </dgm:t>
    </dgm:pt>
    <dgm:pt modelId="{5F55472E-EBD3-459D-AB71-8C7654E02377}" type="sibTrans" cxnId="{8C179341-23D5-492A-8132-96C9040BE854}">
      <dgm:prSet/>
      <dgm:spPr/>
      <dgm:t>
        <a:bodyPr/>
        <a:lstStyle/>
        <a:p>
          <a:endParaRPr lang="en-US"/>
        </a:p>
      </dgm:t>
    </dgm:pt>
    <dgm:pt modelId="{ED68C9BA-192B-44FC-BE72-C5596F035957}">
      <dgm:prSet/>
      <dgm:spPr/>
      <dgm:t>
        <a:bodyPr/>
        <a:lstStyle/>
        <a:p>
          <a:pPr>
            <a:defRPr cap="all"/>
          </a:pPr>
          <a:r>
            <a:rPr lang="en-US" b="1" u="sng" dirty="0" err="1"/>
            <a:t>ReportinPage</a:t>
          </a:r>
          <a:r>
            <a:rPr lang="en-US" dirty="0"/>
            <a:t> Email based user reporting</a:t>
          </a:r>
        </a:p>
      </dgm:t>
    </dgm:pt>
    <dgm:pt modelId="{013AD791-904E-47A1-AC85-2A4D43F2019D}" type="parTrans" cxnId="{47DE3209-B0CD-4646-8C14-7CAF2BD7C3BA}">
      <dgm:prSet/>
      <dgm:spPr/>
      <dgm:t>
        <a:bodyPr/>
        <a:lstStyle/>
        <a:p>
          <a:endParaRPr lang="en-US"/>
        </a:p>
      </dgm:t>
    </dgm:pt>
    <dgm:pt modelId="{1272B765-453B-4A07-A9AB-5018E3598A88}" type="sibTrans" cxnId="{47DE3209-B0CD-4646-8C14-7CAF2BD7C3BA}">
      <dgm:prSet/>
      <dgm:spPr/>
      <dgm:t>
        <a:bodyPr/>
        <a:lstStyle/>
        <a:p>
          <a:endParaRPr lang="en-US"/>
        </a:p>
      </dgm:t>
    </dgm:pt>
    <dgm:pt modelId="{823ACF3A-797B-428C-9557-9C734A5C622A}">
      <dgm:prSet/>
      <dgm:spPr/>
      <dgm:t>
        <a:bodyPr/>
        <a:lstStyle/>
        <a:p>
          <a:pPr>
            <a:defRPr cap="all"/>
          </a:pPr>
          <a:r>
            <a:rPr lang="en-US" b="1" u="sng" dirty="0" err="1"/>
            <a:t>SettingsPag</a:t>
          </a:r>
          <a:r>
            <a:rPr lang="en-US" dirty="0" err="1"/>
            <a:t>e</a:t>
          </a:r>
          <a:r>
            <a:rPr lang="en-US" dirty="0"/>
            <a:t> logout , and admin access</a:t>
          </a:r>
        </a:p>
      </dgm:t>
    </dgm:pt>
    <dgm:pt modelId="{4225ADF4-E66F-4219-81E6-6294A81B0D70}" type="parTrans" cxnId="{4A781BF5-CD26-4E90-9524-3E4B55703490}">
      <dgm:prSet/>
      <dgm:spPr/>
      <dgm:t>
        <a:bodyPr/>
        <a:lstStyle/>
        <a:p>
          <a:endParaRPr lang="en-US"/>
        </a:p>
      </dgm:t>
    </dgm:pt>
    <dgm:pt modelId="{567D7245-259C-4BC7-BC1E-1090D9645580}" type="sibTrans" cxnId="{4A781BF5-CD26-4E90-9524-3E4B55703490}">
      <dgm:prSet/>
      <dgm:spPr/>
      <dgm:t>
        <a:bodyPr/>
        <a:lstStyle/>
        <a:p>
          <a:endParaRPr lang="en-US"/>
        </a:p>
      </dgm:t>
    </dgm:pt>
    <dgm:pt modelId="{7E1B47DB-0640-4EE8-B16B-74FB44E4B2BF}" type="pres">
      <dgm:prSet presAssocID="{D49F33C4-1E2B-451D-932B-A7DE0F1EEC7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EBA8B56-0658-4C3E-9F67-901580D3413D}" type="pres">
      <dgm:prSet presAssocID="{AE4AB8F4-7E4A-4855-A2FC-EA5090D29133}" presName="hierRoot1" presStyleCnt="0"/>
      <dgm:spPr/>
    </dgm:pt>
    <dgm:pt modelId="{60FD56E2-E350-4169-AD33-B836A1C4720E}" type="pres">
      <dgm:prSet presAssocID="{AE4AB8F4-7E4A-4855-A2FC-EA5090D29133}" presName="composite" presStyleCnt="0"/>
      <dgm:spPr/>
    </dgm:pt>
    <dgm:pt modelId="{42B088F5-0756-43A2-B8DF-87D9D1FF65AC}" type="pres">
      <dgm:prSet presAssocID="{AE4AB8F4-7E4A-4855-A2FC-EA5090D29133}" presName="background" presStyleLbl="node0" presStyleIdx="0" presStyleCnt="3"/>
      <dgm:spPr/>
    </dgm:pt>
    <dgm:pt modelId="{0C152C0C-6DCD-4765-B6D1-546BE14462CD}" type="pres">
      <dgm:prSet presAssocID="{AE4AB8F4-7E4A-4855-A2FC-EA5090D29133}" presName="text" presStyleLbl="fgAcc0" presStyleIdx="0" presStyleCnt="3">
        <dgm:presLayoutVars>
          <dgm:chPref val="3"/>
        </dgm:presLayoutVars>
      </dgm:prSet>
      <dgm:spPr/>
    </dgm:pt>
    <dgm:pt modelId="{56F9A52E-FB97-4C12-A6A7-2535992417AE}" type="pres">
      <dgm:prSet presAssocID="{AE4AB8F4-7E4A-4855-A2FC-EA5090D29133}" presName="hierChild2" presStyleCnt="0"/>
      <dgm:spPr/>
    </dgm:pt>
    <dgm:pt modelId="{7ADFCC23-3AB8-454E-B6E3-3A8E6AC3A732}" type="pres">
      <dgm:prSet presAssocID="{ED68C9BA-192B-44FC-BE72-C5596F035957}" presName="hierRoot1" presStyleCnt="0"/>
      <dgm:spPr/>
    </dgm:pt>
    <dgm:pt modelId="{30952058-35A4-48EA-8163-A87AB15D517F}" type="pres">
      <dgm:prSet presAssocID="{ED68C9BA-192B-44FC-BE72-C5596F035957}" presName="composite" presStyleCnt="0"/>
      <dgm:spPr/>
    </dgm:pt>
    <dgm:pt modelId="{6FC01F6F-AEAB-4DAF-9FD7-68A43395C2E5}" type="pres">
      <dgm:prSet presAssocID="{ED68C9BA-192B-44FC-BE72-C5596F035957}" presName="background" presStyleLbl="node0" presStyleIdx="1" presStyleCnt="3"/>
      <dgm:spPr/>
    </dgm:pt>
    <dgm:pt modelId="{092DE9A6-EB1E-492F-8907-1154EDD33A89}" type="pres">
      <dgm:prSet presAssocID="{ED68C9BA-192B-44FC-BE72-C5596F035957}" presName="text" presStyleLbl="fgAcc0" presStyleIdx="1" presStyleCnt="3">
        <dgm:presLayoutVars>
          <dgm:chPref val="3"/>
        </dgm:presLayoutVars>
      </dgm:prSet>
      <dgm:spPr/>
    </dgm:pt>
    <dgm:pt modelId="{2CCEEBFA-8CC2-4162-8A72-0820932F325A}" type="pres">
      <dgm:prSet presAssocID="{ED68C9BA-192B-44FC-BE72-C5596F035957}" presName="hierChild2" presStyleCnt="0"/>
      <dgm:spPr/>
    </dgm:pt>
    <dgm:pt modelId="{8974AA64-4309-49C6-9876-EC555472AED5}" type="pres">
      <dgm:prSet presAssocID="{823ACF3A-797B-428C-9557-9C734A5C622A}" presName="hierRoot1" presStyleCnt="0"/>
      <dgm:spPr/>
    </dgm:pt>
    <dgm:pt modelId="{276FF177-CC76-4E57-AE69-916B4D1764CC}" type="pres">
      <dgm:prSet presAssocID="{823ACF3A-797B-428C-9557-9C734A5C622A}" presName="composite" presStyleCnt="0"/>
      <dgm:spPr/>
    </dgm:pt>
    <dgm:pt modelId="{F1CE596B-C493-4019-8AD4-021DCD4FF035}" type="pres">
      <dgm:prSet presAssocID="{823ACF3A-797B-428C-9557-9C734A5C622A}" presName="background" presStyleLbl="node0" presStyleIdx="2" presStyleCnt="3"/>
      <dgm:spPr/>
    </dgm:pt>
    <dgm:pt modelId="{458BCBC8-3B07-41E8-BF60-9253C57D96C8}" type="pres">
      <dgm:prSet presAssocID="{823ACF3A-797B-428C-9557-9C734A5C622A}" presName="text" presStyleLbl="fgAcc0" presStyleIdx="2" presStyleCnt="3">
        <dgm:presLayoutVars>
          <dgm:chPref val="3"/>
        </dgm:presLayoutVars>
      </dgm:prSet>
      <dgm:spPr/>
    </dgm:pt>
    <dgm:pt modelId="{40042E62-7785-4AA9-B7E1-FF43D9A29508}" type="pres">
      <dgm:prSet presAssocID="{823ACF3A-797B-428C-9557-9C734A5C622A}" presName="hierChild2" presStyleCnt="0"/>
      <dgm:spPr/>
    </dgm:pt>
  </dgm:ptLst>
  <dgm:cxnLst>
    <dgm:cxn modelId="{D4E2D702-E73E-40F8-A48B-E3D57548B0AC}" type="presOf" srcId="{D49F33C4-1E2B-451D-932B-A7DE0F1EEC73}" destId="{7E1B47DB-0640-4EE8-B16B-74FB44E4B2BF}" srcOrd="0" destOrd="0" presId="urn:microsoft.com/office/officeart/2005/8/layout/hierarchy1"/>
    <dgm:cxn modelId="{47DE3209-B0CD-4646-8C14-7CAF2BD7C3BA}" srcId="{D49F33C4-1E2B-451D-932B-A7DE0F1EEC73}" destId="{ED68C9BA-192B-44FC-BE72-C5596F035957}" srcOrd="1" destOrd="0" parTransId="{013AD791-904E-47A1-AC85-2A4D43F2019D}" sibTransId="{1272B765-453B-4A07-A9AB-5018E3598A88}"/>
    <dgm:cxn modelId="{8C179341-23D5-492A-8132-96C9040BE854}" srcId="{D49F33C4-1E2B-451D-932B-A7DE0F1EEC73}" destId="{AE4AB8F4-7E4A-4855-A2FC-EA5090D29133}" srcOrd="0" destOrd="0" parTransId="{3E14E5AD-1B7C-4870-8D1E-BA238FC42404}" sibTransId="{5F55472E-EBD3-459D-AB71-8C7654E02377}"/>
    <dgm:cxn modelId="{332EFB4C-B2A3-4BFD-B2B5-F54E96028265}" type="presOf" srcId="{823ACF3A-797B-428C-9557-9C734A5C622A}" destId="{458BCBC8-3B07-41E8-BF60-9253C57D96C8}" srcOrd="0" destOrd="0" presId="urn:microsoft.com/office/officeart/2005/8/layout/hierarchy1"/>
    <dgm:cxn modelId="{13F3A84E-9C44-4162-AD9C-B1D3490F77BA}" type="presOf" srcId="{AE4AB8F4-7E4A-4855-A2FC-EA5090D29133}" destId="{0C152C0C-6DCD-4765-B6D1-546BE14462CD}" srcOrd="0" destOrd="0" presId="urn:microsoft.com/office/officeart/2005/8/layout/hierarchy1"/>
    <dgm:cxn modelId="{478D1F83-9972-4031-9875-D167D850687F}" type="presOf" srcId="{ED68C9BA-192B-44FC-BE72-C5596F035957}" destId="{092DE9A6-EB1E-492F-8907-1154EDD33A89}" srcOrd="0" destOrd="0" presId="urn:microsoft.com/office/officeart/2005/8/layout/hierarchy1"/>
    <dgm:cxn modelId="{4A781BF5-CD26-4E90-9524-3E4B55703490}" srcId="{D49F33C4-1E2B-451D-932B-A7DE0F1EEC73}" destId="{823ACF3A-797B-428C-9557-9C734A5C622A}" srcOrd="2" destOrd="0" parTransId="{4225ADF4-E66F-4219-81E6-6294A81B0D70}" sibTransId="{567D7245-259C-4BC7-BC1E-1090D9645580}"/>
    <dgm:cxn modelId="{D14655FA-B555-41B5-897D-184C1E9B076D}" type="presParOf" srcId="{7E1B47DB-0640-4EE8-B16B-74FB44E4B2BF}" destId="{0EBA8B56-0658-4C3E-9F67-901580D3413D}" srcOrd="0" destOrd="0" presId="urn:microsoft.com/office/officeart/2005/8/layout/hierarchy1"/>
    <dgm:cxn modelId="{666CD680-A164-46E5-98E9-06CFF13DFF05}" type="presParOf" srcId="{0EBA8B56-0658-4C3E-9F67-901580D3413D}" destId="{60FD56E2-E350-4169-AD33-B836A1C4720E}" srcOrd="0" destOrd="0" presId="urn:microsoft.com/office/officeart/2005/8/layout/hierarchy1"/>
    <dgm:cxn modelId="{0533E6FC-A7FD-4FAD-8D84-730B8232CCCA}" type="presParOf" srcId="{60FD56E2-E350-4169-AD33-B836A1C4720E}" destId="{42B088F5-0756-43A2-B8DF-87D9D1FF65AC}" srcOrd="0" destOrd="0" presId="urn:microsoft.com/office/officeart/2005/8/layout/hierarchy1"/>
    <dgm:cxn modelId="{EB9706A8-CD75-484C-9723-474196D80DE7}" type="presParOf" srcId="{60FD56E2-E350-4169-AD33-B836A1C4720E}" destId="{0C152C0C-6DCD-4765-B6D1-546BE14462CD}" srcOrd="1" destOrd="0" presId="urn:microsoft.com/office/officeart/2005/8/layout/hierarchy1"/>
    <dgm:cxn modelId="{B3CF563B-87AF-401A-A9BC-CFA915243065}" type="presParOf" srcId="{0EBA8B56-0658-4C3E-9F67-901580D3413D}" destId="{56F9A52E-FB97-4C12-A6A7-2535992417AE}" srcOrd="1" destOrd="0" presId="urn:microsoft.com/office/officeart/2005/8/layout/hierarchy1"/>
    <dgm:cxn modelId="{B568310E-3688-4587-80B2-606E094A4182}" type="presParOf" srcId="{7E1B47DB-0640-4EE8-B16B-74FB44E4B2BF}" destId="{7ADFCC23-3AB8-454E-B6E3-3A8E6AC3A732}" srcOrd="1" destOrd="0" presId="urn:microsoft.com/office/officeart/2005/8/layout/hierarchy1"/>
    <dgm:cxn modelId="{CBD7A204-9774-4AC6-819F-1F94E392AFB8}" type="presParOf" srcId="{7ADFCC23-3AB8-454E-B6E3-3A8E6AC3A732}" destId="{30952058-35A4-48EA-8163-A87AB15D517F}" srcOrd="0" destOrd="0" presId="urn:microsoft.com/office/officeart/2005/8/layout/hierarchy1"/>
    <dgm:cxn modelId="{E47D504F-8EA6-4BD2-8773-8A020B21BF3B}" type="presParOf" srcId="{30952058-35A4-48EA-8163-A87AB15D517F}" destId="{6FC01F6F-AEAB-4DAF-9FD7-68A43395C2E5}" srcOrd="0" destOrd="0" presId="urn:microsoft.com/office/officeart/2005/8/layout/hierarchy1"/>
    <dgm:cxn modelId="{8211DF6E-6B49-4005-A2CC-F2F42E69F32F}" type="presParOf" srcId="{30952058-35A4-48EA-8163-A87AB15D517F}" destId="{092DE9A6-EB1E-492F-8907-1154EDD33A89}" srcOrd="1" destOrd="0" presId="urn:microsoft.com/office/officeart/2005/8/layout/hierarchy1"/>
    <dgm:cxn modelId="{5704963B-D880-40AC-8FC8-A33CF8548022}" type="presParOf" srcId="{7ADFCC23-3AB8-454E-B6E3-3A8E6AC3A732}" destId="{2CCEEBFA-8CC2-4162-8A72-0820932F325A}" srcOrd="1" destOrd="0" presId="urn:microsoft.com/office/officeart/2005/8/layout/hierarchy1"/>
    <dgm:cxn modelId="{A3F0C38B-0975-4073-A9A4-8D6179F309C8}" type="presParOf" srcId="{7E1B47DB-0640-4EE8-B16B-74FB44E4B2BF}" destId="{8974AA64-4309-49C6-9876-EC555472AED5}" srcOrd="2" destOrd="0" presId="urn:microsoft.com/office/officeart/2005/8/layout/hierarchy1"/>
    <dgm:cxn modelId="{21C281B6-64AB-460E-9A11-E799F8014CD9}" type="presParOf" srcId="{8974AA64-4309-49C6-9876-EC555472AED5}" destId="{276FF177-CC76-4E57-AE69-916B4D1764CC}" srcOrd="0" destOrd="0" presId="urn:microsoft.com/office/officeart/2005/8/layout/hierarchy1"/>
    <dgm:cxn modelId="{8A7D27AF-991F-43A9-97F5-54AF0C977860}" type="presParOf" srcId="{276FF177-CC76-4E57-AE69-916B4D1764CC}" destId="{F1CE596B-C493-4019-8AD4-021DCD4FF035}" srcOrd="0" destOrd="0" presId="urn:microsoft.com/office/officeart/2005/8/layout/hierarchy1"/>
    <dgm:cxn modelId="{E80A07D6-BA1B-4DFC-9E90-FEA93C179E7C}" type="presParOf" srcId="{276FF177-CC76-4E57-AE69-916B4D1764CC}" destId="{458BCBC8-3B07-41E8-BF60-9253C57D96C8}" srcOrd="1" destOrd="0" presId="urn:microsoft.com/office/officeart/2005/8/layout/hierarchy1"/>
    <dgm:cxn modelId="{DDF81532-95A8-4579-9B9B-DA8228D88666}" type="presParOf" srcId="{8974AA64-4309-49C6-9876-EC555472AED5}" destId="{40042E62-7785-4AA9-B7E1-FF43D9A29508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8DFB5A5E-A86F-4710-A8A8-9CF33E90D43F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E41FCE8B-147B-4DD7-95DC-2D8524CC1A8B}">
      <dgm:prSet/>
      <dgm:spPr/>
      <dgm:t>
        <a:bodyPr/>
        <a:lstStyle/>
        <a:p>
          <a:r>
            <a:rPr lang="en-US" dirty="0"/>
            <a:t>Opened </a:t>
          </a:r>
          <a:r>
            <a:rPr lang="en-US" dirty="0" err="1"/>
            <a:t>Webstorm</a:t>
          </a:r>
          <a:r>
            <a:rPr lang="en-US" dirty="0"/>
            <a:t> </a:t>
          </a:r>
        </a:p>
      </dgm:t>
    </dgm:pt>
    <dgm:pt modelId="{CDF6178F-40AB-4A98-877F-EC1F05768F2A}" type="parTrans" cxnId="{53CCEB01-551D-4D1C-8A00-F10F924809ED}">
      <dgm:prSet/>
      <dgm:spPr/>
      <dgm:t>
        <a:bodyPr/>
        <a:lstStyle/>
        <a:p>
          <a:endParaRPr lang="en-US"/>
        </a:p>
      </dgm:t>
    </dgm:pt>
    <dgm:pt modelId="{8E4BF9EE-5B44-47D7-81E6-FCE27590E075}" type="sibTrans" cxnId="{53CCEB01-551D-4D1C-8A00-F10F924809ED}">
      <dgm:prSet/>
      <dgm:spPr/>
      <dgm:t>
        <a:bodyPr/>
        <a:lstStyle/>
        <a:p>
          <a:endParaRPr lang="en-US"/>
        </a:p>
      </dgm:t>
    </dgm:pt>
    <dgm:pt modelId="{72DC7EE0-C005-4D9A-AB55-C5820AE53094}">
      <dgm:prSet/>
      <dgm:spPr/>
      <dgm:t>
        <a:bodyPr/>
        <a:lstStyle/>
        <a:p>
          <a:r>
            <a:rPr lang="en-US" dirty="0">
              <a:latin typeface="Century Schoolbook" panose="02040604050505020304"/>
            </a:rPr>
            <a:t>Run</a:t>
          </a:r>
          <a:r>
            <a:rPr lang="en-US" dirty="0"/>
            <a:t> </a:t>
          </a:r>
          <a:r>
            <a:rPr lang="en-US" dirty="0" err="1"/>
            <a:t>npm</a:t>
          </a:r>
          <a:r>
            <a:rPr lang="en-US" dirty="0"/>
            <a:t> install </a:t>
          </a:r>
        </a:p>
      </dgm:t>
    </dgm:pt>
    <dgm:pt modelId="{03A910E4-25AD-4783-9466-DA21CCE365E4}" type="parTrans" cxnId="{532596F2-CC57-4A97-BAF3-57585CD97242}">
      <dgm:prSet/>
      <dgm:spPr/>
      <dgm:t>
        <a:bodyPr/>
        <a:lstStyle/>
        <a:p>
          <a:endParaRPr lang="en-US"/>
        </a:p>
      </dgm:t>
    </dgm:pt>
    <dgm:pt modelId="{D7D3A6E5-D2D3-4188-8704-7082146232C9}" type="sibTrans" cxnId="{532596F2-CC57-4A97-BAF3-57585CD97242}">
      <dgm:prSet/>
      <dgm:spPr/>
      <dgm:t>
        <a:bodyPr/>
        <a:lstStyle/>
        <a:p>
          <a:endParaRPr lang="en-US"/>
        </a:p>
      </dgm:t>
    </dgm:pt>
    <dgm:pt modelId="{32048BB2-349E-4B2D-8EFC-94431D598357}">
      <dgm:prSet/>
      <dgm:spPr/>
      <dgm:t>
        <a:bodyPr/>
        <a:lstStyle/>
        <a:p>
          <a:r>
            <a:rPr lang="en-US" dirty="0"/>
            <a:t>Setup </a:t>
          </a:r>
          <a:r>
            <a:rPr lang="en-US" dirty="0" err="1"/>
            <a:t>SupaBase</a:t>
          </a:r>
          <a:r>
            <a:rPr lang="en-US" dirty="0"/>
            <a:t> Tables </a:t>
          </a:r>
        </a:p>
      </dgm:t>
    </dgm:pt>
    <dgm:pt modelId="{598B93AD-4FD6-477C-86A0-74043F6E9A3E}" type="parTrans" cxnId="{8444D701-213F-4C21-B1AB-77F9B2A1DC50}">
      <dgm:prSet/>
      <dgm:spPr/>
      <dgm:t>
        <a:bodyPr/>
        <a:lstStyle/>
        <a:p>
          <a:endParaRPr lang="en-US"/>
        </a:p>
      </dgm:t>
    </dgm:pt>
    <dgm:pt modelId="{3BE5C9A7-579C-43CD-993D-7988FB382C5C}" type="sibTrans" cxnId="{8444D701-213F-4C21-B1AB-77F9B2A1DC50}">
      <dgm:prSet/>
      <dgm:spPr/>
      <dgm:t>
        <a:bodyPr/>
        <a:lstStyle/>
        <a:p>
          <a:endParaRPr lang="en-US"/>
        </a:p>
      </dgm:t>
    </dgm:pt>
    <dgm:pt modelId="{02DEDDEF-9612-4A4F-BE2E-8CFBD17A0A5E}">
      <dgm:prSet/>
      <dgm:spPr/>
      <dgm:t>
        <a:bodyPr/>
        <a:lstStyle/>
        <a:p>
          <a:r>
            <a:rPr lang="en-US" dirty="0"/>
            <a:t>Configure supabase.js</a:t>
          </a:r>
        </a:p>
      </dgm:t>
    </dgm:pt>
    <dgm:pt modelId="{F2ADD66E-B1FF-4FC7-8AF1-93E1AC60AFA9}" type="parTrans" cxnId="{CD62370A-B25C-4ECA-A0EB-F6281D811ECF}">
      <dgm:prSet/>
      <dgm:spPr/>
      <dgm:t>
        <a:bodyPr/>
        <a:lstStyle/>
        <a:p>
          <a:endParaRPr lang="en-US"/>
        </a:p>
      </dgm:t>
    </dgm:pt>
    <dgm:pt modelId="{41B72E3A-C0A6-47C5-A80E-EA17FC29545C}" type="sibTrans" cxnId="{CD62370A-B25C-4ECA-A0EB-F6281D811ECF}">
      <dgm:prSet/>
      <dgm:spPr/>
      <dgm:t>
        <a:bodyPr/>
        <a:lstStyle/>
        <a:p>
          <a:endParaRPr lang="en-US"/>
        </a:p>
      </dgm:t>
    </dgm:pt>
    <dgm:pt modelId="{DC9C28E9-1247-41E4-8A7F-01290C6A8C58}">
      <dgm:prSet/>
      <dgm:spPr/>
      <dgm:t>
        <a:bodyPr/>
        <a:lstStyle/>
        <a:p>
          <a:r>
            <a:rPr lang="en-US" dirty="0"/>
            <a:t>Install Expo Go on </a:t>
          </a:r>
          <a:r>
            <a:rPr lang="en-US" dirty="0" err="1"/>
            <a:t>moblie</a:t>
          </a:r>
          <a:r>
            <a:rPr lang="en-US" dirty="0"/>
            <a:t> device </a:t>
          </a:r>
        </a:p>
      </dgm:t>
    </dgm:pt>
    <dgm:pt modelId="{EF73BBCD-6507-4F5E-BC2D-8F5B112FF51B}" type="parTrans" cxnId="{CF3ABD3B-3D16-41BF-9A26-CBBAED215FDA}">
      <dgm:prSet/>
      <dgm:spPr/>
      <dgm:t>
        <a:bodyPr/>
        <a:lstStyle/>
        <a:p>
          <a:endParaRPr lang="en-US"/>
        </a:p>
      </dgm:t>
    </dgm:pt>
    <dgm:pt modelId="{CF227AD9-9D96-46AB-8A9E-8F7098C35F16}" type="sibTrans" cxnId="{CF3ABD3B-3D16-41BF-9A26-CBBAED215FDA}">
      <dgm:prSet/>
      <dgm:spPr/>
      <dgm:t>
        <a:bodyPr/>
        <a:lstStyle/>
        <a:p>
          <a:endParaRPr lang="en-US"/>
        </a:p>
      </dgm:t>
    </dgm:pt>
    <dgm:pt modelId="{EE08B944-BA38-4B94-B887-D7DEE0A8823D}">
      <dgm:prSet/>
      <dgm:spPr/>
      <dgm:t>
        <a:bodyPr/>
        <a:lstStyle/>
        <a:p>
          <a:r>
            <a:rPr lang="en-US" dirty="0"/>
            <a:t>Run </a:t>
          </a:r>
          <a:r>
            <a:rPr lang="en-US" dirty="0" err="1"/>
            <a:t>npx</a:t>
          </a:r>
          <a:r>
            <a:rPr lang="en-US" dirty="0"/>
            <a:t> exp start in </a:t>
          </a:r>
          <a:r>
            <a:rPr lang="en-US" dirty="0">
              <a:latin typeface="Century Schoolbook" panose="02040604050505020304"/>
            </a:rPr>
            <a:t>terminal</a:t>
          </a:r>
          <a:r>
            <a:rPr lang="en-US" dirty="0"/>
            <a:t> on </a:t>
          </a:r>
          <a:r>
            <a:rPr lang="en-US" dirty="0" err="1"/>
            <a:t>webstorm</a:t>
          </a:r>
          <a:endParaRPr lang="en-US" dirty="0"/>
        </a:p>
      </dgm:t>
    </dgm:pt>
    <dgm:pt modelId="{71DF7E89-84F5-4B69-87E3-7D0FB201E92A}" type="parTrans" cxnId="{2A2C648D-56FC-429F-A7C9-62DD8909E447}">
      <dgm:prSet/>
      <dgm:spPr/>
      <dgm:t>
        <a:bodyPr/>
        <a:lstStyle/>
        <a:p>
          <a:endParaRPr lang="en-US"/>
        </a:p>
      </dgm:t>
    </dgm:pt>
    <dgm:pt modelId="{88549183-5124-4C0A-80E3-0B76B60F94CC}" type="sibTrans" cxnId="{2A2C648D-56FC-429F-A7C9-62DD8909E447}">
      <dgm:prSet/>
      <dgm:spPr/>
      <dgm:t>
        <a:bodyPr/>
        <a:lstStyle/>
        <a:p>
          <a:endParaRPr lang="en-US"/>
        </a:p>
      </dgm:t>
    </dgm:pt>
    <dgm:pt modelId="{DE0D8A62-0EC1-49FD-B5C4-2941A4D1AB2B}">
      <dgm:prSet/>
      <dgm:spPr/>
      <dgm:t>
        <a:bodyPr/>
        <a:lstStyle/>
        <a:p>
          <a:r>
            <a:rPr lang="en-US" dirty="0"/>
            <a:t>Scan QR code that was generated to launch on expo go </a:t>
          </a:r>
        </a:p>
      </dgm:t>
    </dgm:pt>
    <dgm:pt modelId="{5715945F-DF28-4DF6-9575-07733375ABA8}" type="parTrans" cxnId="{0D1E5AD6-7CB8-44DD-B111-57F0788F972B}">
      <dgm:prSet/>
      <dgm:spPr/>
      <dgm:t>
        <a:bodyPr/>
        <a:lstStyle/>
        <a:p>
          <a:endParaRPr lang="en-US"/>
        </a:p>
      </dgm:t>
    </dgm:pt>
    <dgm:pt modelId="{F9CEBF09-3B65-4C92-A9F5-DD5DFF36CFA3}" type="sibTrans" cxnId="{0D1E5AD6-7CB8-44DD-B111-57F0788F972B}">
      <dgm:prSet/>
      <dgm:spPr/>
      <dgm:t>
        <a:bodyPr/>
        <a:lstStyle/>
        <a:p>
          <a:endParaRPr lang="en-US"/>
        </a:p>
      </dgm:t>
    </dgm:pt>
    <dgm:pt modelId="{1642D425-7646-4BE1-8D48-481995A77B55}" type="pres">
      <dgm:prSet presAssocID="{8DFB5A5E-A86F-4710-A8A8-9CF33E90D43F}" presName="linear" presStyleCnt="0">
        <dgm:presLayoutVars>
          <dgm:animLvl val="lvl"/>
          <dgm:resizeHandles val="exact"/>
        </dgm:presLayoutVars>
      </dgm:prSet>
      <dgm:spPr/>
    </dgm:pt>
    <dgm:pt modelId="{749834CA-A5B5-4D10-85A6-91592E918104}" type="pres">
      <dgm:prSet presAssocID="{E41FCE8B-147B-4DD7-95DC-2D8524CC1A8B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DE8A570F-8BAB-4652-8A9B-7CB8173C8057}" type="pres">
      <dgm:prSet presAssocID="{8E4BF9EE-5B44-47D7-81E6-FCE27590E075}" presName="spacer" presStyleCnt="0"/>
      <dgm:spPr/>
    </dgm:pt>
    <dgm:pt modelId="{BE073A44-FDBD-47FB-AB43-3A07AEA2CD85}" type="pres">
      <dgm:prSet presAssocID="{72DC7EE0-C005-4D9A-AB55-C5820AE53094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593B49BB-696D-4671-A8A8-9F10DAB7BB23}" type="pres">
      <dgm:prSet presAssocID="{D7D3A6E5-D2D3-4188-8704-7082146232C9}" presName="spacer" presStyleCnt="0"/>
      <dgm:spPr/>
    </dgm:pt>
    <dgm:pt modelId="{586A0106-FC9E-4310-BB52-09C9CB3FEE42}" type="pres">
      <dgm:prSet presAssocID="{32048BB2-349E-4B2D-8EFC-94431D598357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E20C5C6F-E828-4FA2-B9BB-85366193EB30}" type="pres">
      <dgm:prSet presAssocID="{3BE5C9A7-579C-43CD-993D-7988FB382C5C}" presName="spacer" presStyleCnt="0"/>
      <dgm:spPr/>
    </dgm:pt>
    <dgm:pt modelId="{5C5BC05C-A8D4-44B3-998D-098A87272009}" type="pres">
      <dgm:prSet presAssocID="{02DEDDEF-9612-4A4F-BE2E-8CFBD17A0A5E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B9974363-E15B-4BEF-B9FA-2900CF68D3AB}" type="pres">
      <dgm:prSet presAssocID="{41B72E3A-C0A6-47C5-A80E-EA17FC29545C}" presName="spacer" presStyleCnt="0"/>
      <dgm:spPr/>
    </dgm:pt>
    <dgm:pt modelId="{6D8229D2-A4B8-49FA-BF23-5957D09760A8}" type="pres">
      <dgm:prSet presAssocID="{DC9C28E9-1247-41E4-8A7F-01290C6A8C58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FF53F596-EE43-4376-9F9F-0F8A6B4C4DBE}" type="pres">
      <dgm:prSet presAssocID="{CF227AD9-9D96-46AB-8A9E-8F7098C35F16}" presName="spacer" presStyleCnt="0"/>
      <dgm:spPr/>
    </dgm:pt>
    <dgm:pt modelId="{D0579074-7625-4E41-8C1A-C3B31C771D08}" type="pres">
      <dgm:prSet presAssocID="{EE08B944-BA38-4B94-B887-D7DEE0A8823D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8B85314F-EA03-49C9-A682-847DD33F9FE2}" type="pres">
      <dgm:prSet presAssocID="{88549183-5124-4C0A-80E3-0B76B60F94CC}" presName="spacer" presStyleCnt="0"/>
      <dgm:spPr/>
    </dgm:pt>
    <dgm:pt modelId="{1C951C83-0CBD-4F86-8B8C-158B230CD62A}" type="pres">
      <dgm:prSet presAssocID="{DE0D8A62-0EC1-49FD-B5C4-2941A4D1AB2B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8444D701-213F-4C21-B1AB-77F9B2A1DC50}" srcId="{8DFB5A5E-A86F-4710-A8A8-9CF33E90D43F}" destId="{32048BB2-349E-4B2D-8EFC-94431D598357}" srcOrd="2" destOrd="0" parTransId="{598B93AD-4FD6-477C-86A0-74043F6E9A3E}" sibTransId="{3BE5C9A7-579C-43CD-993D-7988FB382C5C}"/>
    <dgm:cxn modelId="{53CCEB01-551D-4D1C-8A00-F10F924809ED}" srcId="{8DFB5A5E-A86F-4710-A8A8-9CF33E90D43F}" destId="{E41FCE8B-147B-4DD7-95DC-2D8524CC1A8B}" srcOrd="0" destOrd="0" parTransId="{CDF6178F-40AB-4A98-877F-EC1F05768F2A}" sibTransId="{8E4BF9EE-5B44-47D7-81E6-FCE27590E075}"/>
    <dgm:cxn modelId="{CD62370A-B25C-4ECA-A0EB-F6281D811ECF}" srcId="{8DFB5A5E-A86F-4710-A8A8-9CF33E90D43F}" destId="{02DEDDEF-9612-4A4F-BE2E-8CFBD17A0A5E}" srcOrd="3" destOrd="0" parTransId="{F2ADD66E-B1FF-4FC7-8AF1-93E1AC60AFA9}" sibTransId="{41B72E3A-C0A6-47C5-A80E-EA17FC29545C}"/>
    <dgm:cxn modelId="{3189121C-10E0-4818-8D42-0CC25582C64C}" type="presOf" srcId="{02DEDDEF-9612-4A4F-BE2E-8CFBD17A0A5E}" destId="{5C5BC05C-A8D4-44B3-998D-098A87272009}" srcOrd="0" destOrd="0" presId="urn:microsoft.com/office/officeart/2005/8/layout/vList2"/>
    <dgm:cxn modelId="{CF3ABD3B-3D16-41BF-9A26-CBBAED215FDA}" srcId="{8DFB5A5E-A86F-4710-A8A8-9CF33E90D43F}" destId="{DC9C28E9-1247-41E4-8A7F-01290C6A8C58}" srcOrd="4" destOrd="0" parTransId="{EF73BBCD-6507-4F5E-BC2D-8F5B112FF51B}" sibTransId="{CF227AD9-9D96-46AB-8A9E-8F7098C35F16}"/>
    <dgm:cxn modelId="{E0817E65-8296-498E-B087-0F173D2FCC3E}" type="presOf" srcId="{EE08B944-BA38-4B94-B887-D7DEE0A8823D}" destId="{D0579074-7625-4E41-8C1A-C3B31C771D08}" srcOrd="0" destOrd="0" presId="urn:microsoft.com/office/officeart/2005/8/layout/vList2"/>
    <dgm:cxn modelId="{2A2C648D-56FC-429F-A7C9-62DD8909E447}" srcId="{8DFB5A5E-A86F-4710-A8A8-9CF33E90D43F}" destId="{EE08B944-BA38-4B94-B887-D7DEE0A8823D}" srcOrd="5" destOrd="0" parTransId="{71DF7E89-84F5-4B69-87E3-7D0FB201E92A}" sibTransId="{88549183-5124-4C0A-80E3-0B76B60F94CC}"/>
    <dgm:cxn modelId="{3D7B80A8-1A27-4A73-9666-EF11FC2794E2}" type="presOf" srcId="{72DC7EE0-C005-4D9A-AB55-C5820AE53094}" destId="{BE073A44-FDBD-47FB-AB43-3A07AEA2CD85}" srcOrd="0" destOrd="0" presId="urn:microsoft.com/office/officeart/2005/8/layout/vList2"/>
    <dgm:cxn modelId="{4650B9C8-E719-441F-B8D9-F0F415A2CB57}" type="presOf" srcId="{E41FCE8B-147B-4DD7-95DC-2D8524CC1A8B}" destId="{749834CA-A5B5-4D10-85A6-91592E918104}" srcOrd="0" destOrd="0" presId="urn:microsoft.com/office/officeart/2005/8/layout/vList2"/>
    <dgm:cxn modelId="{4B2F8BCB-E8AF-48F6-9F1A-39CF32732805}" type="presOf" srcId="{8DFB5A5E-A86F-4710-A8A8-9CF33E90D43F}" destId="{1642D425-7646-4BE1-8D48-481995A77B55}" srcOrd="0" destOrd="0" presId="urn:microsoft.com/office/officeart/2005/8/layout/vList2"/>
    <dgm:cxn modelId="{0D1E5AD6-7CB8-44DD-B111-57F0788F972B}" srcId="{8DFB5A5E-A86F-4710-A8A8-9CF33E90D43F}" destId="{DE0D8A62-0EC1-49FD-B5C4-2941A4D1AB2B}" srcOrd="6" destOrd="0" parTransId="{5715945F-DF28-4DF6-9575-07733375ABA8}" sibTransId="{F9CEBF09-3B65-4C92-A9F5-DD5DFF36CFA3}"/>
    <dgm:cxn modelId="{0D7EEBD8-C89D-4A82-B4CE-53DF2AA73468}" type="presOf" srcId="{DC9C28E9-1247-41E4-8A7F-01290C6A8C58}" destId="{6D8229D2-A4B8-49FA-BF23-5957D09760A8}" srcOrd="0" destOrd="0" presId="urn:microsoft.com/office/officeart/2005/8/layout/vList2"/>
    <dgm:cxn modelId="{ADAFCBE8-1F7C-4F5E-9739-C86671A3834C}" type="presOf" srcId="{DE0D8A62-0EC1-49FD-B5C4-2941A4D1AB2B}" destId="{1C951C83-0CBD-4F86-8B8C-158B230CD62A}" srcOrd="0" destOrd="0" presId="urn:microsoft.com/office/officeart/2005/8/layout/vList2"/>
    <dgm:cxn modelId="{532596F2-CC57-4A97-BAF3-57585CD97242}" srcId="{8DFB5A5E-A86F-4710-A8A8-9CF33E90D43F}" destId="{72DC7EE0-C005-4D9A-AB55-C5820AE53094}" srcOrd="1" destOrd="0" parTransId="{03A910E4-25AD-4783-9466-DA21CCE365E4}" sibTransId="{D7D3A6E5-D2D3-4188-8704-7082146232C9}"/>
    <dgm:cxn modelId="{00B170F7-A17D-44D6-A9C3-7DE8CAB16027}" type="presOf" srcId="{32048BB2-349E-4B2D-8EFC-94431D598357}" destId="{586A0106-FC9E-4310-BB52-09C9CB3FEE42}" srcOrd="0" destOrd="0" presId="urn:microsoft.com/office/officeart/2005/8/layout/vList2"/>
    <dgm:cxn modelId="{87F754B9-2D8C-43EA-8F0A-F5280AE09389}" type="presParOf" srcId="{1642D425-7646-4BE1-8D48-481995A77B55}" destId="{749834CA-A5B5-4D10-85A6-91592E918104}" srcOrd="0" destOrd="0" presId="urn:microsoft.com/office/officeart/2005/8/layout/vList2"/>
    <dgm:cxn modelId="{89039D95-2F1F-4399-8FD6-AA5CE1AF1335}" type="presParOf" srcId="{1642D425-7646-4BE1-8D48-481995A77B55}" destId="{DE8A570F-8BAB-4652-8A9B-7CB8173C8057}" srcOrd="1" destOrd="0" presId="urn:microsoft.com/office/officeart/2005/8/layout/vList2"/>
    <dgm:cxn modelId="{B05E0C00-7F61-416A-801B-EBAB5CB078B8}" type="presParOf" srcId="{1642D425-7646-4BE1-8D48-481995A77B55}" destId="{BE073A44-FDBD-47FB-AB43-3A07AEA2CD85}" srcOrd="2" destOrd="0" presId="urn:microsoft.com/office/officeart/2005/8/layout/vList2"/>
    <dgm:cxn modelId="{3BEF5EDA-4E21-4B7A-B8CE-5DBA50E86924}" type="presParOf" srcId="{1642D425-7646-4BE1-8D48-481995A77B55}" destId="{593B49BB-696D-4671-A8A8-9F10DAB7BB23}" srcOrd="3" destOrd="0" presId="urn:microsoft.com/office/officeart/2005/8/layout/vList2"/>
    <dgm:cxn modelId="{B7572587-8E0B-4996-B22E-C7B54257BA77}" type="presParOf" srcId="{1642D425-7646-4BE1-8D48-481995A77B55}" destId="{586A0106-FC9E-4310-BB52-09C9CB3FEE42}" srcOrd="4" destOrd="0" presId="urn:microsoft.com/office/officeart/2005/8/layout/vList2"/>
    <dgm:cxn modelId="{FA9EBF5A-DD0E-44E5-B9CA-78CB66B00136}" type="presParOf" srcId="{1642D425-7646-4BE1-8D48-481995A77B55}" destId="{E20C5C6F-E828-4FA2-B9BB-85366193EB30}" srcOrd="5" destOrd="0" presId="urn:microsoft.com/office/officeart/2005/8/layout/vList2"/>
    <dgm:cxn modelId="{998CEA57-F54E-4CAA-8BC3-AF27DB4C4E9E}" type="presParOf" srcId="{1642D425-7646-4BE1-8D48-481995A77B55}" destId="{5C5BC05C-A8D4-44B3-998D-098A87272009}" srcOrd="6" destOrd="0" presId="urn:microsoft.com/office/officeart/2005/8/layout/vList2"/>
    <dgm:cxn modelId="{411E00E9-3A01-4026-AE7A-9ADC99033D1C}" type="presParOf" srcId="{1642D425-7646-4BE1-8D48-481995A77B55}" destId="{B9974363-E15B-4BEF-B9FA-2900CF68D3AB}" srcOrd="7" destOrd="0" presId="urn:microsoft.com/office/officeart/2005/8/layout/vList2"/>
    <dgm:cxn modelId="{B6DA03C5-7B56-48A5-9234-3EB9327BE48D}" type="presParOf" srcId="{1642D425-7646-4BE1-8D48-481995A77B55}" destId="{6D8229D2-A4B8-49FA-BF23-5957D09760A8}" srcOrd="8" destOrd="0" presId="urn:microsoft.com/office/officeart/2005/8/layout/vList2"/>
    <dgm:cxn modelId="{A05591A3-6973-44AD-BE4E-44494494D9F0}" type="presParOf" srcId="{1642D425-7646-4BE1-8D48-481995A77B55}" destId="{FF53F596-EE43-4376-9F9F-0F8A6B4C4DBE}" srcOrd="9" destOrd="0" presId="urn:microsoft.com/office/officeart/2005/8/layout/vList2"/>
    <dgm:cxn modelId="{98A3B280-E3C9-4695-9ACD-EDA2F66CB3D6}" type="presParOf" srcId="{1642D425-7646-4BE1-8D48-481995A77B55}" destId="{D0579074-7625-4E41-8C1A-C3B31C771D08}" srcOrd="10" destOrd="0" presId="urn:microsoft.com/office/officeart/2005/8/layout/vList2"/>
    <dgm:cxn modelId="{9BEE986D-5E44-4CE0-8ABE-693C0C0C170D}" type="presParOf" srcId="{1642D425-7646-4BE1-8D48-481995A77B55}" destId="{8B85314F-EA03-49C9-A682-847DD33F9FE2}" srcOrd="11" destOrd="0" presId="urn:microsoft.com/office/officeart/2005/8/layout/vList2"/>
    <dgm:cxn modelId="{B2E1364E-FA74-4A73-980C-9F9C3BB0FBA2}" type="presParOf" srcId="{1642D425-7646-4BE1-8D48-481995A77B55}" destId="{1C951C83-0CBD-4F86-8B8C-158B230CD62A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75DF63-816E-45AD-A0F3-FA367EA229D4}">
      <dsp:nvSpPr>
        <dsp:cNvPr id="0" name=""/>
        <dsp:cNvSpPr/>
      </dsp:nvSpPr>
      <dsp:spPr>
        <a:xfrm>
          <a:off x="0" y="0"/>
          <a:ext cx="8379462" cy="189066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Purpose – Simplify APSU Parking for students , staff and guest</a:t>
          </a:r>
        </a:p>
      </dsp:txBody>
      <dsp:txXfrm>
        <a:off x="55376" y="55376"/>
        <a:ext cx="6425311" cy="1779913"/>
      </dsp:txXfrm>
    </dsp:sp>
    <dsp:sp modelId="{3A2C059D-CCAE-4806-8B6F-E46D92F5AC88}">
      <dsp:nvSpPr>
        <dsp:cNvPr id="0" name=""/>
        <dsp:cNvSpPr/>
      </dsp:nvSpPr>
      <dsp:spPr>
        <a:xfrm>
          <a:off x="1478728" y="2310812"/>
          <a:ext cx="8379462" cy="189066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Features – Real-time updates , vehicle reporting.... </a:t>
          </a:r>
        </a:p>
      </dsp:txBody>
      <dsp:txXfrm>
        <a:off x="1534104" y="2366188"/>
        <a:ext cx="5561049" cy="1779913"/>
      </dsp:txXfrm>
    </dsp:sp>
    <dsp:sp modelId="{4C0A422D-DB1B-4F53-8CF7-CB510AF11E42}">
      <dsp:nvSpPr>
        <dsp:cNvPr id="0" name=""/>
        <dsp:cNvSpPr/>
      </dsp:nvSpPr>
      <dsp:spPr>
        <a:xfrm>
          <a:off x="7150530" y="1486272"/>
          <a:ext cx="1228932" cy="1228932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7427040" y="1486272"/>
        <a:ext cx="675912" cy="924771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C50232-ACAF-4A44-BB9B-A29ABB16D27E}">
      <dsp:nvSpPr>
        <dsp:cNvPr id="0" name=""/>
        <dsp:cNvSpPr/>
      </dsp:nvSpPr>
      <dsp:spPr>
        <a:xfrm>
          <a:off x="0" y="682740"/>
          <a:ext cx="9858191" cy="126044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6B05F8-FC9A-404B-BC2F-5E470ADFF511}">
      <dsp:nvSpPr>
        <dsp:cNvPr id="0" name=""/>
        <dsp:cNvSpPr/>
      </dsp:nvSpPr>
      <dsp:spPr>
        <a:xfrm>
          <a:off x="381284" y="966339"/>
          <a:ext cx="693243" cy="69324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11BAA0-AFF9-43ED-B654-4D67D451AE10}">
      <dsp:nvSpPr>
        <dsp:cNvPr id="0" name=""/>
        <dsp:cNvSpPr/>
      </dsp:nvSpPr>
      <dsp:spPr>
        <a:xfrm>
          <a:off x="1455812" y="682740"/>
          <a:ext cx="8402378" cy="12604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97" tIns="133397" rIns="133397" bIns="133397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PeayPark</a:t>
          </a:r>
          <a:r>
            <a:rPr lang="en-US" sz="2400" kern="1200" dirty="0"/>
            <a:t> application is a comprehensive parking management solution grounded in modern web technologies</a:t>
          </a:r>
        </a:p>
      </dsp:txBody>
      <dsp:txXfrm>
        <a:off x="1455812" y="682740"/>
        <a:ext cx="8402378" cy="1260443"/>
      </dsp:txXfrm>
    </dsp:sp>
    <dsp:sp modelId="{F9D01B17-70FB-46D9-AEDC-A67735F7555B}">
      <dsp:nvSpPr>
        <dsp:cNvPr id="0" name=""/>
        <dsp:cNvSpPr/>
      </dsp:nvSpPr>
      <dsp:spPr>
        <a:xfrm>
          <a:off x="0" y="2258294"/>
          <a:ext cx="9858191" cy="126044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C073DB-8333-4AFC-9DF1-10B67CB01D86}">
      <dsp:nvSpPr>
        <dsp:cNvPr id="0" name=""/>
        <dsp:cNvSpPr/>
      </dsp:nvSpPr>
      <dsp:spPr>
        <a:xfrm>
          <a:off x="381284" y="2541894"/>
          <a:ext cx="693243" cy="69324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8666DA-FA44-4F11-B9AD-8FA932478440}">
      <dsp:nvSpPr>
        <dsp:cNvPr id="0" name=""/>
        <dsp:cNvSpPr/>
      </dsp:nvSpPr>
      <dsp:spPr>
        <a:xfrm>
          <a:off x="1455812" y="2258294"/>
          <a:ext cx="8402378" cy="12604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97" tIns="133397" rIns="133397" bIns="133397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Century Schoolbook" panose="02040604050505020304"/>
            </a:rPr>
            <a:t>Detailed</a:t>
          </a:r>
          <a:r>
            <a:rPr lang="en-US" sz="2400" kern="1200" dirty="0"/>
            <a:t> diagrams, tech specs, and deployment steps, the documentation helps new developers quickly understand and contribute to the project.</a:t>
          </a:r>
        </a:p>
      </dsp:txBody>
      <dsp:txXfrm>
        <a:off x="1455812" y="2258294"/>
        <a:ext cx="8402378" cy="126044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884748-C355-4879-B71D-BDD031A5EE69}">
      <dsp:nvSpPr>
        <dsp:cNvPr id="0" name=""/>
        <dsp:cNvSpPr/>
      </dsp:nvSpPr>
      <dsp:spPr>
        <a:xfrm>
          <a:off x="0" y="853938"/>
          <a:ext cx="5945448" cy="157650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1BBFE3-9BF9-40ED-A6FF-BEC73E3D7356}">
      <dsp:nvSpPr>
        <dsp:cNvPr id="0" name=""/>
        <dsp:cNvSpPr/>
      </dsp:nvSpPr>
      <dsp:spPr>
        <a:xfrm>
          <a:off x="476892" y="1208652"/>
          <a:ext cx="867076" cy="86707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E0941E-715F-4752-A94A-09FBE2F7B67E}">
      <dsp:nvSpPr>
        <dsp:cNvPr id="0" name=""/>
        <dsp:cNvSpPr/>
      </dsp:nvSpPr>
      <dsp:spPr>
        <a:xfrm>
          <a:off x="1820860" y="853938"/>
          <a:ext cx="2675452" cy="15765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847" tIns="166847" rIns="166847" bIns="16684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baseline="0" dirty="0"/>
            <a:t>Benefits </a:t>
          </a:r>
          <a:endParaRPr lang="en-US" sz="2500" kern="1200" dirty="0"/>
        </a:p>
      </dsp:txBody>
      <dsp:txXfrm>
        <a:off x="1820860" y="853938"/>
        <a:ext cx="2675452" cy="1576502"/>
      </dsp:txXfrm>
    </dsp:sp>
    <dsp:sp modelId="{35D5AAA4-5BCD-4072-8160-E6EC2716AD1F}">
      <dsp:nvSpPr>
        <dsp:cNvPr id="0" name=""/>
        <dsp:cNvSpPr/>
      </dsp:nvSpPr>
      <dsp:spPr>
        <a:xfrm>
          <a:off x="4496312" y="853938"/>
          <a:ext cx="1449136" cy="15765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847" tIns="166847" rIns="166847" bIns="166847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Reduce </a:t>
          </a:r>
          <a:r>
            <a:rPr lang="en-US" sz="1100" kern="1200" dirty="0">
              <a:latin typeface="Century Schoolbook" panose="02040604050505020304"/>
            </a:rPr>
            <a:t>Traffic</a:t>
          </a:r>
          <a:r>
            <a:rPr lang="en-US" sz="1100" kern="1200" dirty="0"/>
            <a:t> and </a:t>
          </a:r>
          <a:r>
            <a:rPr lang="en-US" sz="1100" kern="1200" dirty="0">
              <a:latin typeface="Century Schoolbook" panose="02040604050505020304"/>
            </a:rPr>
            <a:t>Stress</a:t>
          </a:r>
          <a:endParaRPr lang="en-US" sz="1100" kern="1200" dirty="0"/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Encourage </a:t>
          </a:r>
          <a:r>
            <a:rPr lang="en-US" sz="1100" kern="1200" dirty="0">
              <a:latin typeface="Century Schoolbook" panose="02040604050505020304"/>
            </a:rPr>
            <a:t>Proper</a:t>
          </a:r>
          <a:r>
            <a:rPr lang="en-US" sz="1100" kern="1200" dirty="0"/>
            <a:t> </a:t>
          </a:r>
          <a:r>
            <a:rPr lang="en-US" sz="1100" kern="1200" dirty="0">
              <a:latin typeface="Century Schoolbook" panose="02040604050505020304"/>
            </a:rPr>
            <a:t>Parking</a:t>
          </a:r>
          <a:endParaRPr lang="en-US" sz="1100" kern="1200" dirty="0"/>
        </a:p>
      </dsp:txBody>
      <dsp:txXfrm>
        <a:off x="4496312" y="853938"/>
        <a:ext cx="1449136" cy="1576502"/>
      </dsp:txXfrm>
    </dsp:sp>
    <dsp:sp modelId="{96F22D7A-870D-4A15-ADB0-24AD1123BE81}">
      <dsp:nvSpPr>
        <dsp:cNvPr id="0" name=""/>
        <dsp:cNvSpPr/>
      </dsp:nvSpPr>
      <dsp:spPr>
        <a:xfrm>
          <a:off x="0" y="2824567"/>
          <a:ext cx="5945448" cy="157650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D7CB47-0CF5-47F1-A959-E8865BE39152}">
      <dsp:nvSpPr>
        <dsp:cNvPr id="0" name=""/>
        <dsp:cNvSpPr/>
      </dsp:nvSpPr>
      <dsp:spPr>
        <a:xfrm>
          <a:off x="476892" y="3179280"/>
          <a:ext cx="867076" cy="86707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A4DA4F-FEAC-47D0-BBAF-2FFD2BBC910C}">
      <dsp:nvSpPr>
        <dsp:cNvPr id="0" name=""/>
        <dsp:cNvSpPr/>
      </dsp:nvSpPr>
      <dsp:spPr>
        <a:xfrm>
          <a:off x="1820860" y="2824567"/>
          <a:ext cx="2675452" cy="15765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847" tIns="166847" rIns="166847" bIns="16684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baseline="0" dirty="0"/>
            <a:t>Core features. </a:t>
          </a:r>
          <a:endParaRPr lang="en-US" sz="2500" kern="1200" dirty="0"/>
        </a:p>
      </dsp:txBody>
      <dsp:txXfrm>
        <a:off x="1820860" y="2824567"/>
        <a:ext cx="2675452" cy="1576502"/>
      </dsp:txXfrm>
    </dsp:sp>
    <dsp:sp modelId="{FD00DD1E-6213-45FD-B852-915727DC1042}">
      <dsp:nvSpPr>
        <dsp:cNvPr id="0" name=""/>
        <dsp:cNvSpPr/>
      </dsp:nvSpPr>
      <dsp:spPr>
        <a:xfrm>
          <a:off x="4496312" y="2824567"/>
          <a:ext cx="1449136" cy="15765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847" tIns="166847" rIns="166847" bIns="166847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Real-time Updates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User Authentication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Admin Monitoring and Edits</a:t>
          </a:r>
        </a:p>
      </dsp:txBody>
      <dsp:txXfrm>
        <a:off x="4496312" y="2824567"/>
        <a:ext cx="1449136" cy="157650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D9EC8A-9DE7-4B18-9210-4F543F1F6B22}">
      <dsp:nvSpPr>
        <dsp:cNvPr id="0" name=""/>
        <dsp:cNvSpPr/>
      </dsp:nvSpPr>
      <dsp:spPr>
        <a:xfrm>
          <a:off x="0" y="70076"/>
          <a:ext cx="5990135" cy="16497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baseline="0"/>
            <a:t>Front-end (React Native) - Moblie focused and comminity supported</a:t>
          </a:r>
          <a:endParaRPr lang="en-US" sz="3000" kern="1200"/>
        </a:p>
      </dsp:txBody>
      <dsp:txXfrm>
        <a:off x="80532" y="150608"/>
        <a:ext cx="5829071" cy="1488636"/>
      </dsp:txXfrm>
    </dsp:sp>
    <dsp:sp modelId="{9CB5CFFB-E1AD-4EF9-A1E3-579EDEC55F7E}">
      <dsp:nvSpPr>
        <dsp:cNvPr id="0" name=""/>
        <dsp:cNvSpPr/>
      </dsp:nvSpPr>
      <dsp:spPr>
        <a:xfrm>
          <a:off x="0" y="1806176"/>
          <a:ext cx="5990135" cy="1649700"/>
        </a:xfrm>
        <a:prstGeom prst="roundRect">
          <a:avLst/>
        </a:prstGeom>
        <a:solidFill>
          <a:schemeClr val="accent2">
            <a:hueOff val="-3712334"/>
            <a:satOff val="1211"/>
            <a:lumOff val="-1079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baseline="0"/>
            <a:t>Backend and Authentaction (SupaBase) - User friendly , open-source</a:t>
          </a:r>
          <a:endParaRPr lang="en-US" sz="3000" kern="1200"/>
        </a:p>
      </dsp:txBody>
      <dsp:txXfrm>
        <a:off x="80532" y="1886708"/>
        <a:ext cx="5829071" cy="1488636"/>
      </dsp:txXfrm>
    </dsp:sp>
    <dsp:sp modelId="{3FA42EAA-6DAA-44E0-A2B4-C15483317588}">
      <dsp:nvSpPr>
        <dsp:cNvPr id="0" name=""/>
        <dsp:cNvSpPr/>
      </dsp:nvSpPr>
      <dsp:spPr>
        <a:xfrm>
          <a:off x="0" y="3542277"/>
          <a:ext cx="5990135" cy="1649700"/>
        </a:xfrm>
        <a:prstGeom prst="roundRect">
          <a:avLst/>
        </a:prstGeom>
        <a:solidFill>
          <a:schemeClr val="accent2">
            <a:hueOff val="-7424668"/>
            <a:satOff val="2422"/>
            <a:lumOff val="-2157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baseline="0"/>
            <a:t>Expo (Cross- platform Deployment) - Easy to use, good for testing</a:t>
          </a:r>
          <a:endParaRPr lang="en-US" sz="3000" kern="1200"/>
        </a:p>
      </dsp:txBody>
      <dsp:txXfrm>
        <a:off x="80532" y="3622809"/>
        <a:ext cx="5829071" cy="148863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D79F3F-B3B0-4AA0-A837-526A9294FF56}">
      <dsp:nvSpPr>
        <dsp:cNvPr id="0" name=""/>
        <dsp:cNvSpPr/>
      </dsp:nvSpPr>
      <dsp:spPr>
        <a:xfrm>
          <a:off x="0" y="1720587"/>
          <a:ext cx="5990135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ED0A73-5F86-494E-9167-C3C376BA4F03}">
      <dsp:nvSpPr>
        <dsp:cNvPr id="0" name=""/>
        <dsp:cNvSpPr/>
      </dsp:nvSpPr>
      <dsp:spPr>
        <a:xfrm>
          <a:off x="299506" y="1454907"/>
          <a:ext cx="4193095" cy="5313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489" tIns="0" rIns="158489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Class Diagram </a:t>
          </a:r>
        </a:p>
      </dsp:txBody>
      <dsp:txXfrm>
        <a:off x="325445" y="1480846"/>
        <a:ext cx="4141217" cy="479482"/>
      </dsp:txXfrm>
    </dsp:sp>
    <dsp:sp modelId="{BDAB913F-F1D2-4086-B884-F5136D0172AA}">
      <dsp:nvSpPr>
        <dsp:cNvPr id="0" name=""/>
        <dsp:cNvSpPr/>
      </dsp:nvSpPr>
      <dsp:spPr>
        <a:xfrm>
          <a:off x="0" y="2537067"/>
          <a:ext cx="5990135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2">
              <a:hueOff val="-3712334"/>
              <a:satOff val="1211"/>
              <a:lumOff val="-107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CD7264-CEFA-4431-9EFF-792973B77D6D}">
      <dsp:nvSpPr>
        <dsp:cNvPr id="0" name=""/>
        <dsp:cNvSpPr/>
      </dsp:nvSpPr>
      <dsp:spPr>
        <a:xfrm>
          <a:off x="299506" y="2271387"/>
          <a:ext cx="4193095" cy="531360"/>
        </a:xfrm>
        <a:prstGeom prst="roundRect">
          <a:avLst/>
        </a:prstGeom>
        <a:solidFill>
          <a:schemeClr val="accent2">
            <a:hueOff val="-3712334"/>
            <a:satOff val="1211"/>
            <a:lumOff val="-1079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489" tIns="0" rIns="158489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Entity Relationship Diagram (ERD)</a:t>
          </a:r>
        </a:p>
      </dsp:txBody>
      <dsp:txXfrm>
        <a:off x="325445" y="2297326"/>
        <a:ext cx="4141217" cy="479482"/>
      </dsp:txXfrm>
    </dsp:sp>
    <dsp:sp modelId="{9B2D0898-D182-47E6-8646-6A98E13124ED}">
      <dsp:nvSpPr>
        <dsp:cNvPr id="0" name=""/>
        <dsp:cNvSpPr/>
      </dsp:nvSpPr>
      <dsp:spPr>
        <a:xfrm>
          <a:off x="0" y="3353547"/>
          <a:ext cx="5990135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2">
              <a:hueOff val="-7424668"/>
              <a:satOff val="2422"/>
              <a:lumOff val="-215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0B4864-66E7-4AE4-A678-1B3E5B8AF1DE}">
      <dsp:nvSpPr>
        <dsp:cNvPr id="0" name=""/>
        <dsp:cNvSpPr/>
      </dsp:nvSpPr>
      <dsp:spPr>
        <a:xfrm>
          <a:off x="299506" y="3087867"/>
          <a:ext cx="4193095" cy="531360"/>
        </a:xfrm>
        <a:prstGeom prst="roundRect">
          <a:avLst/>
        </a:prstGeom>
        <a:solidFill>
          <a:schemeClr val="accent2">
            <a:hueOff val="-7424668"/>
            <a:satOff val="2422"/>
            <a:lumOff val="-2157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489" tIns="0" rIns="158489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Block Diagram </a:t>
          </a:r>
        </a:p>
      </dsp:txBody>
      <dsp:txXfrm>
        <a:off x="325445" y="3113806"/>
        <a:ext cx="4141217" cy="47948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8A6ACE-0C0E-42C1-9DD4-5A94233AC1F6}">
      <dsp:nvSpPr>
        <dsp:cNvPr id="0" name=""/>
        <dsp:cNvSpPr/>
      </dsp:nvSpPr>
      <dsp:spPr>
        <a:xfrm>
          <a:off x="0" y="1312424"/>
          <a:ext cx="5945448" cy="6552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385A04-3000-4D5F-A44C-36C2A238821D}">
      <dsp:nvSpPr>
        <dsp:cNvPr id="0" name=""/>
        <dsp:cNvSpPr/>
      </dsp:nvSpPr>
      <dsp:spPr>
        <a:xfrm>
          <a:off x="297272" y="928664"/>
          <a:ext cx="4161814" cy="76752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7307" tIns="0" rIns="157307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baseline="0"/>
            <a:t>Parking lot Table </a:t>
          </a:r>
          <a:endParaRPr lang="en-US" sz="2600" kern="1200"/>
        </a:p>
      </dsp:txBody>
      <dsp:txXfrm>
        <a:off x="334739" y="966131"/>
        <a:ext cx="4086880" cy="692586"/>
      </dsp:txXfrm>
    </dsp:sp>
    <dsp:sp modelId="{34F36231-19C6-41E0-9D52-365BCAFA73AD}">
      <dsp:nvSpPr>
        <dsp:cNvPr id="0" name=""/>
        <dsp:cNvSpPr/>
      </dsp:nvSpPr>
      <dsp:spPr>
        <a:xfrm>
          <a:off x="0" y="2491784"/>
          <a:ext cx="5945448" cy="6552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3DD50F-199A-4FDC-AF7A-6ADD8C84B3BC}">
      <dsp:nvSpPr>
        <dsp:cNvPr id="0" name=""/>
        <dsp:cNvSpPr/>
      </dsp:nvSpPr>
      <dsp:spPr>
        <a:xfrm>
          <a:off x="297272" y="2108024"/>
          <a:ext cx="4161814" cy="76752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7307" tIns="0" rIns="157307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baseline="0"/>
            <a:t>Supabase Account Table</a:t>
          </a:r>
          <a:endParaRPr lang="en-US" sz="2600" kern="1200"/>
        </a:p>
      </dsp:txBody>
      <dsp:txXfrm>
        <a:off x="334739" y="2145491"/>
        <a:ext cx="4086880" cy="692586"/>
      </dsp:txXfrm>
    </dsp:sp>
    <dsp:sp modelId="{50CCAB0C-6C82-4D77-838B-300BD37AE6B3}">
      <dsp:nvSpPr>
        <dsp:cNvPr id="0" name=""/>
        <dsp:cNvSpPr/>
      </dsp:nvSpPr>
      <dsp:spPr>
        <a:xfrm>
          <a:off x="0" y="3671144"/>
          <a:ext cx="5945448" cy="6552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7F718F-A129-4F95-91C5-3A7CE89B15ED}">
      <dsp:nvSpPr>
        <dsp:cNvPr id="0" name=""/>
        <dsp:cNvSpPr/>
      </dsp:nvSpPr>
      <dsp:spPr>
        <a:xfrm>
          <a:off x="297272" y="3287384"/>
          <a:ext cx="4161814" cy="76752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7307" tIns="0" rIns="157307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baseline="0"/>
            <a:t>Authencatio table</a:t>
          </a:r>
          <a:endParaRPr lang="en-US" sz="2600" kern="1200"/>
        </a:p>
      </dsp:txBody>
      <dsp:txXfrm>
        <a:off x="334739" y="3324851"/>
        <a:ext cx="4086880" cy="69258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EE4585-2E3C-4D72-91F2-BF256BFA2A64}">
      <dsp:nvSpPr>
        <dsp:cNvPr id="0" name=""/>
        <dsp:cNvSpPr/>
      </dsp:nvSpPr>
      <dsp:spPr>
        <a:xfrm>
          <a:off x="1419095" y="533636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A30ADB-02F2-48F1-B683-6CA3F764CDB3}">
      <dsp:nvSpPr>
        <dsp:cNvPr id="0" name=""/>
        <dsp:cNvSpPr/>
      </dsp:nvSpPr>
      <dsp:spPr>
        <a:xfrm>
          <a:off x="231095" y="2947841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baseline="0"/>
            <a:t>Index.js -Entry point of the React Native app; uses Expo’s registerRootComponent to load the main App component for both Expo Go and native builds.</a:t>
          </a:r>
          <a:endParaRPr lang="en-US" sz="1400" kern="1200"/>
        </a:p>
      </dsp:txBody>
      <dsp:txXfrm>
        <a:off x="231095" y="2947841"/>
        <a:ext cx="4320000" cy="720000"/>
      </dsp:txXfrm>
    </dsp:sp>
    <dsp:sp modelId="{3191583E-39EA-4BAD-BCF1-44CF748F41E4}">
      <dsp:nvSpPr>
        <dsp:cNvPr id="0" name=""/>
        <dsp:cNvSpPr/>
      </dsp:nvSpPr>
      <dsp:spPr>
        <a:xfrm>
          <a:off x="6495095" y="533636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73C464-F278-4F88-A29B-66159B343837}">
      <dsp:nvSpPr>
        <dsp:cNvPr id="0" name=""/>
        <dsp:cNvSpPr/>
      </dsp:nvSpPr>
      <dsp:spPr>
        <a:xfrm>
          <a:off x="5307095" y="2947841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baseline="0"/>
            <a:t>App.js -connects pages like Login, Admin, and Map, and handles session</a:t>
          </a:r>
          <a:endParaRPr lang="en-US" sz="1400" kern="1200"/>
        </a:p>
      </dsp:txBody>
      <dsp:txXfrm>
        <a:off x="5307095" y="2947841"/>
        <a:ext cx="4320000" cy="7200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D26C49-F3C7-4B59-BE45-D9F998146359}">
      <dsp:nvSpPr>
        <dsp:cNvPr id="0" name=""/>
        <dsp:cNvSpPr/>
      </dsp:nvSpPr>
      <dsp:spPr>
        <a:xfrm>
          <a:off x="0" y="0"/>
          <a:ext cx="7590807" cy="75626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baseline="0" dirty="0" err="1"/>
            <a:t>LoginPage</a:t>
          </a:r>
          <a:r>
            <a:rPr lang="en-US" sz="2500" kern="1200" baseline="0" dirty="0"/>
            <a:t>  - User Login and validation</a:t>
          </a:r>
          <a:endParaRPr lang="en-US" sz="2500" kern="1200" dirty="0"/>
        </a:p>
      </dsp:txBody>
      <dsp:txXfrm>
        <a:off x="22150" y="22150"/>
        <a:ext cx="6686254" cy="711966"/>
      </dsp:txXfrm>
    </dsp:sp>
    <dsp:sp modelId="{1067374F-61B0-42BB-812D-84E9C463F136}">
      <dsp:nvSpPr>
        <dsp:cNvPr id="0" name=""/>
        <dsp:cNvSpPr/>
      </dsp:nvSpPr>
      <dsp:spPr>
        <a:xfrm>
          <a:off x="566845" y="861302"/>
          <a:ext cx="7590807" cy="756266"/>
        </a:xfrm>
        <a:prstGeom prst="roundRect">
          <a:avLst>
            <a:gd name="adj" fmla="val 10000"/>
          </a:avLst>
        </a:prstGeom>
        <a:solidFill>
          <a:schemeClr val="accent2">
            <a:hueOff val="-1856167"/>
            <a:satOff val="606"/>
            <a:lumOff val="-539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baseline="0" dirty="0" err="1"/>
            <a:t>CreateAccountPage</a:t>
          </a:r>
          <a:r>
            <a:rPr lang="en-US" sz="2500" kern="1200" baseline="0" dirty="0"/>
            <a:t> – New account setup</a:t>
          </a:r>
          <a:endParaRPr lang="en-US" sz="2500" kern="1200" dirty="0"/>
        </a:p>
      </dsp:txBody>
      <dsp:txXfrm>
        <a:off x="588995" y="883452"/>
        <a:ext cx="6488088" cy="711966"/>
      </dsp:txXfrm>
    </dsp:sp>
    <dsp:sp modelId="{D01D1D03-E919-401D-B233-0BEFA60BE2F3}">
      <dsp:nvSpPr>
        <dsp:cNvPr id="0" name=""/>
        <dsp:cNvSpPr/>
      </dsp:nvSpPr>
      <dsp:spPr>
        <a:xfrm>
          <a:off x="1133691" y="1722605"/>
          <a:ext cx="7590807" cy="756266"/>
        </a:xfrm>
        <a:prstGeom prst="roundRect">
          <a:avLst>
            <a:gd name="adj" fmla="val 10000"/>
          </a:avLst>
        </a:prstGeom>
        <a:solidFill>
          <a:schemeClr val="accent2">
            <a:hueOff val="-3712334"/>
            <a:satOff val="1211"/>
            <a:lumOff val="-1079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baseline="0" dirty="0" err="1"/>
            <a:t>ForgotPasswordPage</a:t>
          </a:r>
          <a:r>
            <a:rPr lang="en-US" sz="2500" kern="1200" baseline="0" dirty="0"/>
            <a:t> – Sends reset code</a:t>
          </a:r>
          <a:endParaRPr lang="en-US" sz="2500" kern="1200" dirty="0"/>
        </a:p>
      </dsp:txBody>
      <dsp:txXfrm>
        <a:off x="1155841" y="1744755"/>
        <a:ext cx="6488088" cy="711966"/>
      </dsp:txXfrm>
    </dsp:sp>
    <dsp:sp modelId="{02855181-3A18-4171-A8EB-5F9531F75963}">
      <dsp:nvSpPr>
        <dsp:cNvPr id="0" name=""/>
        <dsp:cNvSpPr/>
      </dsp:nvSpPr>
      <dsp:spPr>
        <a:xfrm>
          <a:off x="1700537" y="2583908"/>
          <a:ext cx="7590807" cy="756266"/>
        </a:xfrm>
        <a:prstGeom prst="roundRect">
          <a:avLst>
            <a:gd name="adj" fmla="val 10000"/>
          </a:avLst>
        </a:prstGeom>
        <a:solidFill>
          <a:schemeClr val="accent2">
            <a:hueOff val="-5568501"/>
            <a:satOff val="1817"/>
            <a:lumOff val="-1618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baseline="0" dirty="0" err="1"/>
            <a:t>VerificationPage</a:t>
          </a:r>
          <a:r>
            <a:rPr lang="en-US" sz="2500" kern="1200" baseline="0" dirty="0"/>
            <a:t>  - confirms reset </a:t>
          </a:r>
          <a:endParaRPr lang="en-US" sz="2500" kern="1200" dirty="0"/>
        </a:p>
      </dsp:txBody>
      <dsp:txXfrm>
        <a:off x="1722687" y="2606058"/>
        <a:ext cx="6488088" cy="711966"/>
      </dsp:txXfrm>
    </dsp:sp>
    <dsp:sp modelId="{A18E6E0A-DBA7-4203-94AD-134E773FAE72}">
      <dsp:nvSpPr>
        <dsp:cNvPr id="0" name=""/>
        <dsp:cNvSpPr/>
      </dsp:nvSpPr>
      <dsp:spPr>
        <a:xfrm>
          <a:off x="2267383" y="3445211"/>
          <a:ext cx="7590807" cy="756266"/>
        </a:xfrm>
        <a:prstGeom prst="roundRect">
          <a:avLst>
            <a:gd name="adj" fmla="val 10000"/>
          </a:avLst>
        </a:prstGeom>
        <a:solidFill>
          <a:schemeClr val="accent2">
            <a:hueOff val="-7424668"/>
            <a:satOff val="2422"/>
            <a:lumOff val="-2157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baseline="0">
              <a:latin typeface="Century Schoolbook" panose="02040604050505020304"/>
            </a:rPr>
            <a:t>ChangePasswordPage</a:t>
          </a:r>
          <a:r>
            <a:rPr lang="en-US" sz="2500" kern="1200" baseline="0"/>
            <a:t> – updates password</a:t>
          </a:r>
          <a:endParaRPr lang="en-US" sz="2500" kern="1200"/>
        </a:p>
      </dsp:txBody>
      <dsp:txXfrm>
        <a:off x="2289533" y="3467361"/>
        <a:ext cx="6488088" cy="711966"/>
      </dsp:txXfrm>
    </dsp:sp>
    <dsp:sp modelId="{B48F0C02-59C8-48F8-B8E0-52C7976629AC}">
      <dsp:nvSpPr>
        <dsp:cNvPr id="0" name=""/>
        <dsp:cNvSpPr/>
      </dsp:nvSpPr>
      <dsp:spPr>
        <a:xfrm>
          <a:off x="7099234" y="552494"/>
          <a:ext cx="491572" cy="491572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7209838" y="552494"/>
        <a:ext cx="270364" cy="369908"/>
      </dsp:txXfrm>
    </dsp:sp>
    <dsp:sp modelId="{F457374A-33A8-49FF-AE3E-EDB055FD7C79}">
      <dsp:nvSpPr>
        <dsp:cNvPr id="0" name=""/>
        <dsp:cNvSpPr/>
      </dsp:nvSpPr>
      <dsp:spPr>
        <a:xfrm>
          <a:off x="7666080" y="1413797"/>
          <a:ext cx="491572" cy="491572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2469538"/>
            <a:satOff val="527"/>
            <a:lumOff val="-173"/>
            <a:alphaOff val="0"/>
          </a:schemeClr>
        </a:solidFill>
        <a:ln w="13970" cap="flat" cmpd="sng" algn="ctr">
          <a:solidFill>
            <a:schemeClr val="accent2">
              <a:tint val="40000"/>
              <a:alpha val="90000"/>
              <a:hueOff val="-2469538"/>
              <a:satOff val="527"/>
              <a:lumOff val="-1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7776684" y="1413797"/>
        <a:ext cx="270364" cy="369908"/>
      </dsp:txXfrm>
    </dsp:sp>
    <dsp:sp modelId="{816664CE-D9A1-49E9-83D0-1ADD20DE3B64}">
      <dsp:nvSpPr>
        <dsp:cNvPr id="0" name=""/>
        <dsp:cNvSpPr/>
      </dsp:nvSpPr>
      <dsp:spPr>
        <a:xfrm>
          <a:off x="8232926" y="2262495"/>
          <a:ext cx="491572" cy="491572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4939077"/>
            <a:satOff val="1054"/>
            <a:lumOff val="-346"/>
            <a:alphaOff val="0"/>
          </a:schemeClr>
        </a:solidFill>
        <a:ln w="13970" cap="flat" cmpd="sng" algn="ctr">
          <a:solidFill>
            <a:schemeClr val="accent2">
              <a:tint val="40000"/>
              <a:alpha val="90000"/>
              <a:hueOff val="-4939077"/>
              <a:satOff val="1054"/>
              <a:lumOff val="-34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8343530" y="2262495"/>
        <a:ext cx="270364" cy="369908"/>
      </dsp:txXfrm>
    </dsp:sp>
    <dsp:sp modelId="{88023A6F-4803-4CA5-9B24-FAFBA47F9CC2}">
      <dsp:nvSpPr>
        <dsp:cNvPr id="0" name=""/>
        <dsp:cNvSpPr/>
      </dsp:nvSpPr>
      <dsp:spPr>
        <a:xfrm>
          <a:off x="8799772" y="3132201"/>
          <a:ext cx="491572" cy="491572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7408615"/>
            <a:satOff val="1581"/>
            <a:lumOff val="-519"/>
            <a:alphaOff val="0"/>
          </a:schemeClr>
        </a:solidFill>
        <a:ln w="13970" cap="flat" cmpd="sng" algn="ctr">
          <a:solidFill>
            <a:schemeClr val="accent2">
              <a:tint val="40000"/>
              <a:alpha val="90000"/>
              <a:hueOff val="-7408615"/>
              <a:satOff val="1581"/>
              <a:lumOff val="-51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8910376" y="3132201"/>
        <a:ext cx="270364" cy="36990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B088F5-0756-43A2-B8DF-87D9D1FF65AC}">
      <dsp:nvSpPr>
        <dsp:cNvPr id="0" name=""/>
        <dsp:cNvSpPr/>
      </dsp:nvSpPr>
      <dsp:spPr>
        <a:xfrm>
          <a:off x="0" y="1074100"/>
          <a:ext cx="2772616" cy="17606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C152C0C-6DCD-4765-B6D1-546BE14462CD}">
      <dsp:nvSpPr>
        <dsp:cNvPr id="0" name=""/>
        <dsp:cNvSpPr/>
      </dsp:nvSpPr>
      <dsp:spPr>
        <a:xfrm>
          <a:off x="308068" y="1366765"/>
          <a:ext cx="2772616" cy="17606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b="1" u="sng" kern="1200" dirty="0" err="1"/>
            <a:t>AdminPage</a:t>
          </a:r>
          <a:r>
            <a:rPr lang="en-US" sz="2100" kern="1200" dirty="0"/>
            <a:t> Admin interface &amp; control</a:t>
          </a:r>
        </a:p>
      </dsp:txBody>
      <dsp:txXfrm>
        <a:off x="359635" y="1418332"/>
        <a:ext cx="2669482" cy="1657477"/>
      </dsp:txXfrm>
    </dsp:sp>
    <dsp:sp modelId="{6FC01F6F-AEAB-4DAF-9FD7-68A43395C2E5}">
      <dsp:nvSpPr>
        <dsp:cNvPr id="0" name=""/>
        <dsp:cNvSpPr/>
      </dsp:nvSpPr>
      <dsp:spPr>
        <a:xfrm>
          <a:off x="3388753" y="1074100"/>
          <a:ext cx="2772616" cy="17606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92DE9A6-EB1E-492F-8907-1154EDD33A89}">
      <dsp:nvSpPr>
        <dsp:cNvPr id="0" name=""/>
        <dsp:cNvSpPr/>
      </dsp:nvSpPr>
      <dsp:spPr>
        <a:xfrm>
          <a:off x="3696821" y="1366765"/>
          <a:ext cx="2772616" cy="17606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b="1" u="sng" kern="1200" dirty="0" err="1"/>
            <a:t>ReportinPage</a:t>
          </a:r>
          <a:r>
            <a:rPr lang="en-US" sz="2100" kern="1200" dirty="0"/>
            <a:t> Email based user reporting</a:t>
          </a:r>
        </a:p>
      </dsp:txBody>
      <dsp:txXfrm>
        <a:off x="3748388" y="1418332"/>
        <a:ext cx="2669482" cy="1657477"/>
      </dsp:txXfrm>
    </dsp:sp>
    <dsp:sp modelId="{F1CE596B-C493-4019-8AD4-021DCD4FF035}">
      <dsp:nvSpPr>
        <dsp:cNvPr id="0" name=""/>
        <dsp:cNvSpPr/>
      </dsp:nvSpPr>
      <dsp:spPr>
        <a:xfrm>
          <a:off x="6777506" y="1074100"/>
          <a:ext cx="2772616" cy="17606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58BCBC8-3B07-41E8-BF60-9253C57D96C8}">
      <dsp:nvSpPr>
        <dsp:cNvPr id="0" name=""/>
        <dsp:cNvSpPr/>
      </dsp:nvSpPr>
      <dsp:spPr>
        <a:xfrm>
          <a:off x="7085574" y="1366765"/>
          <a:ext cx="2772616" cy="17606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b="1" u="sng" kern="1200" dirty="0" err="1"/>
            <a:t>SettingsPag</a:t>
          </a:r>
          <a:r>
            <a:rPr lang="en-US" sz="2100" kern="1200" dirty="0" err="1"/>
            <a:t>e</a:t>
          </a:r>
          <a:r>
            <a:rPr lang="en-US" sz="2100" kern="1200" dirty="0"/>
            <a:t> logout , and admin access</a:t>
          </a:r>
        </a:p>
      </dsp:txBody>
      <dsp:txXfrm>
        <a:off x="7137141" y="1418332"/>
        <a:ext cx="2669482" cy="1657477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9834CA-A5B5-4D10-85A6-91592E918104}">
      <dsp:nvSpPr>
        <dsp:cNvPr id="0" name=""/>
        <dsp:cNvSpPr/>
      </dsp:nvSpPr>
      <dsp:spPr>
        <a:xfrm>
          <a:off x="0" y="964452"/>
          <a:ext cx="5990135" cy="43173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Opened </a:t>
          </a:r>
          <a:r>
            <a:rPr lang="en-US" sz="1800" kern="1200" dirty="0" err="1"/>
            <a:t>Webstorm</a:t>
          </a:r>
          <a:r>
            <a:rPr lang="en-US" sz="1800" kern="1200" dirty="0"/>
            <a:t> </a:t>
          </a:r>
        </a:p>
      </dsp:txBody>
      <dsp:txXfrm>
        <a:off x="21075" y="985527"/>
        <a:ext cx="5947985" cy="389580"/>
      </dsp:txXfrm>
    </dsp:sp>
    <dsp:sp modelId="{BE073A44-FDBD-47FB-AB43-3A07AEA2CD85}">
      <dsp:nvSpPr>
        <dsp:cNvPr id="0" name=""/>
        <dsp:cNvSpPr/>
      </dsp:nvSpPr>
      <dsp:spPr>
        <a:xfrm>
          <a:off x="0" y="1448022"/>
          <a:ext cx="5990135" cy="431730"/>
        </a:xfrm>
        <a:prstGeom prst="roundRect">
          <a:avLst/>
        </a:prstGeom>
        <a:solidFill>
          <a:schemeClr val="accent5">
            <a:hueOff val="-3178193"/>
            <a:satOff val="838"/>
            <a:lumOff val="425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entury Schoolbook" panose="02040604050505020304"/>
            </a:rPr>
            <a:t>Run</a:t>
          </a:r>
          <a:r>
            <a:rPr lang="en-US" sz="1800" kern="1200" dirty="0"/>
            <a:t> </a:t>
          </a:r>
          <a:r>
            <a:rPr lang="en-US" sz="1800" kern="1200" dirty="0" err="1"/>
            <a:t>npm</a:t>
          </a:r>
          <a:r>
            <a:rPr lang="en-US" sz="1800" kern="1200" dirty="0"/>
            <a:t> install </a:t>
          </a:r>
        </a:p>
      </dsp:txBody>
      <dsp:txXfrm>
        <a:off x="21075" y="1469097"/>
        <a:ext cx="5947985" cy="389580"/>
      </dsp:txXfrm>
    </dsp:sp>
    <dsp:sp modelId="{586A0106-FC9E-4310-BB52-09C9CB3FEE42}">
      <dsp:nvSpPr>
        <dsp:cNvPr id="0" name=""/>
        <dsp:cNvSpPr/>
      </dsp:nvSpPr>
      <dsp:spPr>
        <a:xfrm>
          <a:off x="0" y="1931592"/>
          <a:ext cx="5990135" cy="431730"/>
        </a:xfrm>
        <a:prstGeom prst="roundRect">
          <a:avLst/>
        </a:prstGeom>
        <a:solidFill>
          <a:schemeClr val="accent5">
            <a:hueOff val="-6356385"/>
            <a:satOff val="1676"/>
            <a:lumOff val="85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Setup </a:t>
          </a:r>
          <a:r>
            <a:rPr lang="en-US" sz="1800" kern="1200" dirty="0" err="1"/>
            <a:t>SupaBase</a:t>
          </a:r>
          <a:r>
            <a:rPr lang="en-US" sz="1800" kern="1200" dirty="0"/>
            <a:t> Tables </a:t>
          </a:r>
        </a:p>
      </dsp:txBody>
      <dsp:txXfrm>
        <a:off x="21075" y="1952667"/>
        <a:ext cx="5947985" cy="389580"/>
      </dsp:txXfrm>
    </dsp:sp>
    <dsp:sp modelId="{5C5BC05C-A8D4-44B3-998D-098A87272009}">
      <dsp:nvSpPr>
        <dsp:cNvPr id="0" name=""/>
        <dsp:cNvSpPr/>
      </dsp:nvSpPr>
      <dsp:spPr>
        <a:xfrm>
          <a:off x="0" y="2415162"/>
          <a:ext cx="5990135" cy="431730"/>
        </a:xfrm>
        <a:prstGeom prst="roundRect">
          <a:avLst/>
        </a:prstGeom>
        <a:solidFill>
          <a:schemeClr val="accent5">
            <a:hueOff val="-9534578"/>
            <a:satOff val="2515"/>
            <a:lumOff val="1275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Configure supabase.js</a:t>
          </a:r>
        </a:p>
      </dsp:txBody>
      <dsp:txXfrm>
        <a:off x="21075" y="2436237"/>
        <a:ext cx="5947985" cy="389580"/>
      </dsp:txXfrm>
    </dsp:sp>
    <dsp:sp modelId="{6D8229D2-A4B8-49FA-BF23-5957D09760A8}">
      <dsp:nvSpPr>
        <dsp:cNvPr id="0" name=""/>
        <dsp:cNvSpPr/>
      </dsp:nvSpPr>
      <dsp:spPr>
        <a:xfrm>
          <a:off x="0" y="2898731"/>
          <a:ext cx="5990135" cy="431730"/>
        </a:xfrm>
        <a:prstGeom prst="roundRect">
          <a:avLst/>
        </a:prstGeom>
        <a:solidFill>
          <a:schemeClr val="accent5">
            <a:hueOff val="-12712771"/>
            <a:satOff val="3353"/>
            <a:lumOff val="1699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Install Expo Go on </a:t>
          </a:r>
          <a:r>
            <a:rPr lang="en-US" sz="1800" kern="1200" dirty="0" err="1"/>
            <a:t>moblie</a:t>
          </a:r>
          <a:r>
            <a:rPr lang="en-US" sz="1800" kern="1200" dirty="0"/>
            <a:t> device </a:t>
          </a:r>
        </a:p>
      </dsp:txBody>
      <dsp:txXfrm>
        <a:off x="21075" y="2919806"/>
        <a:ext cx="5947985" cy="389580"/>
      </dsp:txXfrm>
    </dsp:sp>
    <dsp:sp modelId="{D0579074-7625-4E41-8C1A-C3B31C771D08}">
      <dsp:nvSpPr>
        <dsp:cNvPr id="0" name=""/>
        <dsp:cNvSpPr/>
      </dsp:nvSpPr>
      <dsp:spPr>
        <a:xfrm>
          <a:off x="0" y="3382302"/>
          <a:ext cx="5990135" cy="431730"/>
        </a:xfrm>
        <a:prstGeom prst="roundRect">
          <a:avLst/>
        </a:prstGeom>
        <a:solidFill>
          <a:schemeClr val="accent5">
            <a:hueOff val="-15890964"/>
            <a:satOff val="4191"/>
            <a:lumOff val="2124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Run </a:t>
          </a:r>
          <a:r>
            <a:rPr lang="en-US" sz="1800" kern="1200" dirty="0" err="1"/>
            <a:t>npx</a:t>
          </a:r>
          <a:r>
            <a:rPr lang="en-US" sz="1800" kern="1200" dirty="0"/>
            <a:t> exp start in </a:t>
          </a:r>
          <a:r>
            <a:rPr lang="en-US" sz="1800" kern="1200" dirty="0">
              <a:latin typeface="Century Schoolbook" panose="02040604050505020304"/>
            </a:rPr>
            <a:t>terminal</a:t>
          </a:r>
          <a:r>
            <a:rPr lang="en-US" sz="1800" kern="1200" dirty="0"/>
            <a:t> on </a:t>
          </a:r>
          <a:r>
            <a:rPr lang="en-US" sz="1800" kern="1200" dirty="0" err="1"/>
            <a:t>webstorm</a:t>
          </a:r>
          <a:endParaRPr lang="en-US" sz="1800" kern="1200" dirty="0"/>
        </a:p>
      </dsp:txBody>
      <dsp:txXfrm>
        <a:off x="21075" y="3403377"/>
        <a:ext cx="5947985" cy="389580"/>
      </dsp:txXfrm>
    </dsp:sp>
    <dsp:sp modelId="{1C951C83-0CBD-4F86-8B8C-158B230CD62A}">
      <dsp:nvSpPr>
        <dsp:cNvPr id="0" name=""/>
        <dsp:cNvSpPr/>
      </dsp:nvSpPr>
      <dsp:spPr>
        <a:xfrm>
          <a:off x="0" y="3865872"/>
          <a:ext cx="5990135" cy="431730"/>
        </a:xfrm>
        <a:prstGeom prst="roundRect">
          <a:avLst/>
        </a:prstGeom>
        <a:solidFill>
          <a:schemeClr val="accent5">
            <a:hueOff val="-19069156"/>
            <a:satOff val="5029"/>
            <a:lumOff val="2549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Scan QR code that was generated to launch on expo go </a:t>
          </a:r>
        </a:p>
      </dsp:txBody>
      <dsp:txXfrm>
        <a:off x="21075" y="3886947"/>
        <a:ext cx="5947985" cy="3895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dirty="0"/>
              <a:t>5/8/2025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377806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dirty="0"/>
              <a:t>5/8/2025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12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dirty="0"/>
              <a:t>5/8/2025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613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5/8/2025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319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dirty="0"/>
              <a:t>5/8/2025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96387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dirty="0"/>
              <a:t>5/8/2025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37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dirty="0"/>
              <a:t>5/8/2025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808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5/8/2025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294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dirty="0"/>
              <a:t>5/8/2025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849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dirty="0"/>
              <a:t>5/8/2025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0135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dirty="0"/>
              <a:t>5/8/2025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9418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dirty="0"/>
              <a:t>5/8/2025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687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58716" y="955309"/>
            <a:ext cx="7074568" cy="2898975"/>
          </a:xfrm>
        </p:spPr>
        <p:txBody>
          <a:bodyPr>
            <a:normAutofit/>
          </a:bodyPr>
          <a:lstStyle/>
          <a:p>
            <a:r>
              <a:rPr lang="en-US" sz="6600">
                <a:solidFill>
                  <a:srgbClr val="FFFFFF"/>
                </a:solidFill>
                <a:ea typeface="+mj-lt"/>
                <a:cs typeface="+mj-lt"/>
              </a:rPr>
              <a:t>PeayPark </a:t>
            </a:r>
            <a:endParaRPr lang="en-US" sz="6600">
              <a:solidFill>
                <a:srgbClr val="FFFFFF"/>
              </a:solidFill>
            </a:endParaRPr>
          </a:p>
          <a:p>
            <a:endParaRPr lang="en-US" sz="6600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34916" y="4533813"/>
            <a:ext cx="6930189" cy="9384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solidFill>
                  <a:srgbClr val="FFFFFF"/>
                </a:solidFill>
                <a:ea typeface="+mn-lt"/>
                <a:cs typeface="+mn-lt"/>
              </a:rPr>
              <a:t>Jnaria</a:t>
            </a:r>
            <a:r>
              <a:rPr lang="en-US">
                <a:solidFill>
                  <a:srgbClr val="FFFFFF"/>
                </a:solidFill>
                <a:ea typeface="+mn-lt"/>
                <a:cs typeface="+mn-lt"/>
              </a:rPr>
              <a:t> Wheeler, Mitchell Sollmann, Connor Dial</a:t>
            </a:r>
            <a:endParaRPr lang="en-US">
              <a:solidFill>
                <a:srgbClr val="FFFFFF"/>
              </a:solidFill>
            </a:endParaRPr>
          </a:p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5D5E0904-721C-4D68-9EB8-1C9752E32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D0CDF5D3-7220-42A0-9D37-ECF3BF283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0"/>
            <a:ext cx="10835640" cy="510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4BC717F-58B3-4A4E-BC3B-1B11323AD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5105400"/>
            <a:ext cx="10835640" cy="17526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B92B6A-0229-4F98-2EF6-FAD59BA85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183" y="5181600"/>
            <a:ext cx="10156435" cy="107632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5400">
                <a:solidFill>
                  <a:srgbClr val="FFFFFF"/>
                </a:solidFill>
              </a:rPr>
              <a:t>SupaBase Account Table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EE75710-64C5-4CA8-8A7C-82EE4125C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6F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B4FCF7F6-6FCA-F33E-E95E-E6E428AF01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2371" y="1548839"/>
            <a:ext cx="10079632" cy="189227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435050B1-74E1-4A81-923D-0F5971A3B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89916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09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3801627-6861-4EA9-BE98-E0CE33A894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43466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3C1483F-490E-4C8A-8765-1F8AF0C67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0"/>
            <a:ext cx="3736189" cy="6858000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797EA4-BE82-239D-4DFC-41D283DA9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8" y="643466"/>
            <a:ext cx="3092718" cy="5528734"/>
          </a:xfrm>
          <a:noFill/>
        </p:spPr>
        <p:txBody>
          <a:bodyPr anchor="t">
            <a:normAutofit/>
          </a:bodyPr>
          <a:lstStyle/>
          <a:p>
            <a:r>
              <a:rPr lang="en-US" sz="2800" dirty="0" err="1">
                <a:solidFill>
                  <a:srgbClr val="FFFFFF"/>
                </a:solidFill>
              </a:rPr>
              <a:t>SupaBase</a:t>
            </a:r>
            <a:r>
              <a:rPr lang="en-US" sz="2800" dirty="0">
                <a:solidFill>
                  <a:srgbClr val="FFFFFF"/>
                </a:solidFill>
              </a:rPr>
              <a:t> Account table SQL</a:t>
            </a: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249BF42-D05C-4553-9417-7B8695759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9654" y="0"/>
            <a:ext cx="691318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731DE-833E-F27C-C6A5-20DDB79B22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1898" y="643466"/>
            <a:ext cx="5827472" cy="557106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400">
                <a:latin typeface="Segoe UI"/>
                <a:cs typeface="Segoe UI"/>
              </a:rPr>
              <a:t>CREATE TABLE IF NOT EXISTS "SupaBase Account Table" (</a:t>
            </a:r>
            <a:endParaRPr lang="en-US" sz="2400"/>
          </a:p>
          <a:p>
            <a:r>
              <a:rPr lang="en-US" sz="2400">
                <a:latin typeface="Segoe UI"/>
                <a:cs typeface="Segoe UI"/>
              </a:rPr>
              <a:t>    "UserID" uuid PRIMARY KEY,</a:t>
            </a:r>
            <a:endParaRPr lang="en-US" sz="2400"/>
          </a:p>
          <a:p>
            <a:r>
              <a:rPr lang="en-US" sz="2400">
                <a:latin typeface="Segoe UI"/>
                <a:cs typeface="Segoe UI"/>
              </a:rPr>
              <a:t>    "UserType" text,</a:t>
            </a:r>
            <a:endParaRPr lang="en-US" sz="2400"/>
          </a:p>
          <a:p>
            <a:r>
              <a:rPr lang="en-US" sz="2400">
                <a:latin typeface="Segoe UI"/>
                <a:cs typeface="Segoe UI"/>
              </a:rPr>
              <a:t>    "Administrator_Access" varchar,</a:t>
            </a:r>
            <a:endParaRPr lang="en-US" sz="2400"/>
          </a:p>
          <a:p>
            <a:r>
              <a:rPr lang="en-US" sz="2400">
                <a:latin typeface="Segoe UI"/>
                <a:cs typeface="Segoe UI"/>
              </a:rPr>
              <a:t>    "FirstName" varchar,</a:t>
            </a:r>
            <a:endParaRPr lang="en-US" sz="2400"/>
          </a:p>
          <a:p>
            <a:r>
              <a:rPr lang="en-US" sz="2400">
                <a:latin typeface="Segoe UI"/>
                <a:cs typeface="Segoe UI"/>
              </a:rPr>
              <a:t>    "LastName" varchar,</a:t>
            </a:r>
            <a:endParaRPr lang="en-US" sz="2400"/>
          </a:p>
          <a:p>
            <a:r>
              <a:rPr lang="en-US" sz="2400">
                <a:latin typeface="Segoe UI"/>
                <a:cs typeface="Segoe UI"/>
              </a:rPr>
              <a:t>    "ParkedLocation" text,</a:t>
            </a:r>
            <a:endParaRPr lang="en-US" sz="2400"/>
          </a:p>
          <a:p>
            <a:r>
              <a:rPr lang="en-US" sz="2400">
                <a:latin typeface="Segoe UI"/>
                <a:cs typeface="Segoe UI"/>
              </a:rPr>
              <a:t>    FOREIGN KEY ("UserID") REFERENCES auth.users(id) ON DELETE CASCADE</a:t>
            </a:r>
            <a:endParaRPr lang="en-US" sz="2400"/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0824937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5D5E0904-721C-4D68-9EB8-1C9752E32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D0CDF5D3-7220-42A0-9D37-ECF3BF283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0"/>
            <a:ext cx="10835640" cy="510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4BC717F-58B3-4A4E-BC3B-1B11323AD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5105400"/>
            <a:ext cx="10835640" cy="17526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7AF61D-BAF5-900A-8BFC-776F17A1F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183" y="5181600"/>
            <a:ext cx="10156435" cy="107632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5400">
                <a:solidFill>
                  <a:srgbClr val="FFFFFF"/>
                </a:solidFill>
              </a:rPr>
              <a:t>Auth.Users Table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EE75710-64C5-4CA8-8A7C-82EE4125C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6F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A screenshot of a phone number&#10;&#10;AI-generated content may be incorrect.">
            <a:extLst>
              <a:ext uri="{FF2B5EF4-FFF2-40B4-BE49-F238E27FC236}">
                <a16:creationId xmlns:a16="http://schemas.microsoft.com/office/drawing/2014/main" id="{0D6AE57D-70A5-3383-DE28-A0582F5830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0190" y="1284089"/>
            <a:ext cx="9871813" cy="2467952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435050B1-74E1-4A81-923D-0F5971A3B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89916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5096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876248C8-0720-48AB-91BA-5F530BB41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2209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958152-80B2-3F27-B7BF-4802F03C7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1" y="365760"/>
            <a:ext cx="9858383" cy="1325562"/>
          </a:xfrm>
        </p:spPr>
        <p:txBody>
          <a:bodyPr>
            <a:normAutofit/>
          </a:bodyPr>
          <a:lstStyle/>
          <a:p>
            <a:r>
              <a:rPr lang="en-US"/>
              <a:t>Core App Files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23BEDA7-D0B8-4802-8168-92452653B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2EFF34B-7B1A-4F9D-8CEE-A40962BC7C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63724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5A86427B-A7A7-012D-8B99-10D52F7AD61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1674347"/>
              </p:ext>
            </p:extLst>
          </p:nvPr>
        </p:nvGraphicFramePr>
        <p:xfrm>
          <a:off x="1262063" y="2013055"/>
          <a:ext cx="9858191" cy="42014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225098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76248C8-0720-48AB-91BA-5F530BB41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2209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2F123A-F837-949C-44D1-9235988BB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1" y="365760"/>
            <a:ext cx="9858383" cy="1325562"/>
          </a:xfrm>
        </p:spPr>
        <p:txBody>
          <a:bodyPr>
            <a:normAutofit/>
          </a:bodyPr>
          <a:lstStyle/>
          <a:p>
            <a:r>
              <a:rPr lang="en-US"/>
              <a:t>User-Facing Pages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3BEDA7-D0B8-4802-8168-92452653B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2EFF34B-7B1A-4F9D-8CEE-A40962BC7C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63724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7F82ADC-B800-E9A4-A857-CBCD78C109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1450076"/>
              </p:ext>
            </p:extLst>
          </p:nvPr>
        </p:nvGraphicFramePr>
        <p:xfrm>
          <a:off x="1262063" y="2013055"/>
          <a:ext cx="9858191" cy="42014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097473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76248C8-0720-48AB-91BA-5F530BB41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2209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E0952-2B13-1CE9-4ACA-3A06B6651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1" y="365760"/>
            <a:ext cx="9858383" cy="1325562"/>
          </a:xfrm>
        </p:spPr>
        <p:txBody>
          <a:bodyPr>
            <a:normAutofit/>
          </a:bodyPr>
          <a:lstStyle/>
          <a:p>
            <a:r>
              <a:rPr lang="en-US"/>
              <a:t>Admin&amp; Reports Pages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23BEDA7-D0B8-4802-8168-92452653B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2EFF34B-7B1A-4F9D-8CEE-A40962BC7C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63724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BD4AB51-E993-6B46-E3C7-B494201885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94712051"/>
              </p:ext>
            </p:extLst>
          </p:nvPr>
        </p:nvGraphicFramePr>
        <p:xfrm>
          <a:off x="1262063" y="2013055"/>
          <a:ext cx="9858191" cy="42014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796851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3801627-6861-4EA9-BE98-E0CE33A894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43466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3C1483F-490E-4C8A-8765-1F8AF0C67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0"/>
            <a:ext cx="3736189" cy="6858000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28543E-63D5-942A-FDAA-6E12B3082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8" y="643466"/>
            <a:ext cx="3092718" cy="5528734"/>
          </a:xfrm>
          <a:noFill/>
        </p:spPr>
        <p:txBody>
          <a:bodyPr anchor="t">
            <a:normAutofit/>
          </a:bodyPr>
          <a:lstStyle/>
          <a:p>
            <a:r>
              <a:rPr lang="en-US" sz="2800">
                <a:solidFill>
                  <a:srgbClr val="FFFFFF"/>
                </a:solidFill>
              </a:rPr>
              <a:t>Map &amp; Utility Files</a:t>
            </a:r>
          </a:p>
        </p:txBody>
      </p:sp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0249BF42-D05C-4553-9417-7B8695759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9654" y="0"/>
            <a:ext cx="691318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2D7F8E-2EB7-60FC-63A7-DB84972477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1898" y="643466"/>
            <a:ext cx="5827472" cy="557106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/>
              <a:t>MapPage – Real- time parking view</a:t>
            </a:r>
          </a:p>
          <a:p>
            <a:r>
              <a:rPr lang="en-US" sz="2400" dirty="0" err="1"/>
              <a:t>ParkingFunctions</a:t>
            </a:r>
            <a:r>
              <a:rPr lang="en-US" sz="2400" dirty="0"/>
              <a:t> – Shows available spaces</a:t>
            </a:r>
          </a:p>
          <a:p>
            <a:r>
              <a:rPr lang="en-US" sz="2400" dirty="0" err="1"/>
              <a:t>Supabase</a:t>
            </a:r>
            <a:r>
              <a:rPr lang="en-US" sz="2400" dirty="0"/>
              <a:t> – Database configure &amp; credentials</a:t>
            </a:r>
          </a:p>
        </p:txBody>
      </p:sp>
    </p:spTree>
    <p:extLst>
      <p:ext uri="{BB962C8B-B14F-4D97-AF65-F5344CB8AC3E}">
        <p14:creationId xmlns:p14="http://schemas.microsoft.com/office/powerpoint/2010/main" val="27931155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0B3D270-B19D-4DB8-BD3C-3E707485B5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541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F310C3-AF0B-8819-98E7-04CD13827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058" y="836023"/>
            <a:ext cx="2718788" cy="5183777"/>
          </a:xfr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How it all worked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9BDAF94-B52E-4307-B54C-EF413086FC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DE72427-65A3-EDED-C49D-ABADD9ED218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31662"/>
              </p:ext>
            </p:extLst>
          </p:nvPr>
        </p:nvGraphicFramePr>
        <p:xfrm>
          <a:off x="4658815" y="804672"/>
          <a:ext cx="5990136" cy="52620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32369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3801627-6861-4EA9-BE98-E0CE33A894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43466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3C1483F-490E-4C8A-8765-1F8AF0C67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0"/>
            <a:ext cx="3736189" cy="6858000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4F604B-1146-17F7-AC22-32609E657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8" y="643466"/>
            <a:ext cx="3092718" cy="5528734"/>
          </a:xfrm>
          <a:noFill/>
        </p:spPr>
        <p:txBody>
          <a:bodyPr anchor="t">
            <a:normAutofit/>
          </a:bodyPr>
          <a:lstStyle/>
          <a:p>
            <a:r>
              <a:rPr lang="en-US" sz="2800">
                <a:solidFill>
                  <a:srgbClr val="FFFFFF"/>
                </a:solidFill>
              </a:rPr>
              <a:t>Issues</a:t>
            </a: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249BF42-D05C-4553-9417-7B8695759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9654" y="0"/>
            <a:ext cx="691318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7275A-D176-9308-F0F7-8B4901F51B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1898" y="643466"/>
            <a:ext cx="5827472" cy="557106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/>
              <a:t>Scalability Consideration</a:t>
            </a:r>
          </a:p>
          <a:p>
            <a:pPr lvl="1">
              <a:buFont typeface="Courier New" pitchFamily="34" charset="0"/>
              <a:buChar char="o"/>
            </a:pPr>
            <a:r>
              <a:rPr lang="en-US" sz="2200" spc="10" dirty="0">
                <a:ea typeface="+mn-lt"/>
                <a:cs typeface="+mn-lt"/>
              </a:rPr>
              <a:t>Free </a:t>
            </a:r>
            <a:r>
              <a:rPr lang="en-US" sz="2200" spc="10" dirty="0" err="1">
                <a:ea typeface="+mn-lt"/>
                <a:cs typeface="+mn-lt"/>
              </a:rPr>
              <a:t>Supabase</a:t>
            </a:r>
            <a:r>
              <a:rPr lang="en-US" sz="2200" spc="10" dirty="0">
                <a:ea typeface="+mn-lt"/>
                <a:cs typeface="+mn-lt"/>
              </a:rPr>
              <a:t> is fine for prototyping, but scaling may cause issues with growing parking data.</a:t>
            </a:r>
            <a:endParaRPr lang="en-US" sz="2200" spc="10" dirty="0">
              <a:solidFill>
                <a:srgbClr val="000000"/>
              </a:solidFill>
            </a:endParaRPr>
          </a:p>
          <a:p>
            <a:r>
              <a:rPr lang="en-US" sz="2400" dirty="0"/>
              <a:t>One main issue we had was Expo Go getting updated</a:t>
            </a:r>
            <a:endParaRPr lang="en-US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594801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876248C8-0720-48AB-91BA-5F530BB41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2209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92B0EB-28C2-60EC-2B0E-062B392DD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1" y="365760"/>
            <a:ext cx="9858383" cy="1325562"/>
          </a:xfrm>
        </p:spPr>
        <p:txBody>
          <a:bodyPr>
            <a:normAutofit/>
          </a:bodyPr>
          <a:lstStyle/>
          <a:p>
            <a:r>
              <a:rPr lang="en-US"/>
              <a:t>Conclusion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23BEDA7-D0B8-4802-8168-92452653B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2EFF34B-7B1A-4F9D-8CEE-A40962BC7C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63724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27" name="Content Placeholder 2">
            <a:extLst>
              <a:ext uri="{FF2B5EF4-FFF2-40B4-BE49-F238E27FC236}">
                <a16:creationId xmlns:a16="http://schemas.microsoft.com/office/drawing/2014/main" id="{173E448F-8E61-B86D-DEEA-93BE6B8FE4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1345487"/>
              </p:ext>
            </p:extLst>
          </p:nvPr>
        </p:nvGraphicFramePr>
        <p:xfrm>
          <a:off x="1262063" y="2013055"/>
          <a:ext cx="9858191" cy="42014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88654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8F6A1-5030-7958-09D8-49335A315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9032" y="365760"/>
            <a:ext cx="5997678" cy="1325562"/>
          </a:xfrm>
        </p:spPr>
        <p:txBody>
          <a:bodyPr>
            <a:normAutofit/>
          </a:bodyPr>
          <a:lstStyle/>
          <a:p>
            <a:r>
              <a:rPr lang="en-US" b="1">
                <a:ea typeface="+mj-lt"/>
                <a:cs typeface="+mj-lt"/>
              </a:rPr>
              <a:t>Table of Contents</a:t>
            </a:r>
            <a:endParaRPr lang="en-US"/>
          </a:p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C2BF78-EE5B-49C7-ADD9-58CDBD13E3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E0738F-C0F7-A692-AFA3-706A16A007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1139" y="2005739"/>
            <a:ext cx="6015571" cy="417439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Introduction</a:t>
            </a:r>
          </a:p>
          <a:p>
            <a:r>
              <a:rPr lang="en-US"/>
              <a:t>Technology</a:t>
            </a:r>
          </a:p>
          <a:p>
            <a:r>
              <a:rPr lang="en-US"/>
              <a:t>Design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Diagrams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Supabase Tables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JavaScript breakdown</a:t>
            </a:r>
          </a:p>
          <a:p>
            <a:r>
              <a:rPr lang="en-US"/>
              <a:t>Deployment and Building</a:t>
            </a:r>
          </a:p>
          <a:p>
            <a:r>
              <a:rPr lang="en-US"/>
              <a:t>Issues</a:t>
            </a:r>
          </a:p>
          <a:p>
            <a:r>
              <a:rPr lang="en-US"/>
              <a:t>Conclusion</a:t>
            </a:r>
          </a:p>
          <a:p>
            <a:pPr marL="457200" lvl="1" indent="0">
              <a:buNone/>
            </a:pPr>
            <a:endParaRPr lang="en-US"/>
          </a:p>
          <a:p>
            <a:pPr marL="457200" lvl="1" indent="0">
              <a:buNone/>
            </a:pPr>
            <a:r>
              <a:rPr lang="en-US"/>
              <a:t> </a:t>
            </a:r>
          </a:p>
        </p:txBody>
      </p:sp>
      <p:pic>
        <p:nvPicPr>
          <p:cNvPr id="5" name="Picture 4" descr="Digital financial graph">
            <a:extLst>
              <a:ext uri="{FF2B5EF4-FFF2-40B4-BE49-F238E27FC236}">
                <a16:creationId xmlns:a16="http://schemas.microsoft.com/office/drawing/2014/main" id="{1545F8F9-4886-7490-5F57-928986C46B4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0171" r="21662" b="-2"/>
          <a:stretch/>
        </p:blipFill>
        <p:spPr>
          <a:xfrm>
            <a:off x="7538689" y="10"/>
            <a:ext cx="4653311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1270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1ACBE00-0221-433D-8EA5-D9D7B45F3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FB0C39A-F8CA-4A79-AFFC-E9780FB199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Yellow question mark">
            <a:extLst>
              <a:ext uri="{FF2B5EF4-FFF2-40B4-BE49-F238E27FC236}">
                <a16:creationId xmlns:a16="http://schemas.microsoft.com/office/drawing/2014/main" id="{14947E53-4A06-1A8D-E1CE-B3C6BE122E5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r="-2" b="6263"/>
          <a:stretch/>
        </p:blipFill>
        <p:spPr>
          <a:xfrm>
            <a:off x="20" y="-2"/>
            <a:ext cx="121919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295EAFB-CE5A-C00B-3DE8-E397B58B1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720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4342556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76248C8-0720-48AB-91BA-5F530BB41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2209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714AB7-531B-4075-1501-FF17607E3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1" y="365760"/>
            <a:ext cx="9858383" cy="1325562"/>
          </a:xfrm>
        </p:spPr>
        <p:txBody>
          <a:bodyPr>
            <a:normAutofit/>
          </a:bodyPr>
          <a:lstStyle/>
          <a:p>
            <a:r>
              <a:rPr lang="en-US"/>
              <a:t>Introduction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3BEDA7-D0B8-4802-8168-92452653B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2EFF34B-7B1A-4F9D-8CEE-A40962BC7C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63724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EB4871B-FC8E-D079-C856-9D1E40F4BD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1093644"/>
              </p:ext>
            </p:extLst>
          </p:nvPr>
        </p:nvGraphicFramePr>
        <p:xfrm>
          <a:off x="1262063" y="2013055"/>
          <a:ext cx="9858191" cy="42014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99628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4CFB4D4-CFF3-4172-AB21-A2B3D1223E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2404" y="0"/>
            <a:ext cx="375818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CAF611-C602-2603-E2A7-BAD1C724A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7621" y="804672"/>
            <a:ext cx="2824640" cy="5215128"/>
          </a:xfr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Introduction Part 2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FD26B40-19AC-A88C-3021-F386DE63BE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4158257"/>
              </p:ext>
            </p:extLst>
          </p:nvPr>
        </p:nvGraphicFramePr>
        <p:xfrm>
          <a:off x="804672" y="804671"/>
          <a:ext cx="5945449" cy="52550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23838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0B3D270-B19D-4DB8-BD3C-3E707485B5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541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5C21FE-7C09-1AB2-39C2-15D112D3A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058" y="836023"/>
            <a:ext cx="2718788" cy="5183777"/>
          </a:xfr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Technology used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9BDAF94-B52E-4307-B54C-EF413086FC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E3E5880-468C-0DF2-0745-18351117FE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0997998"/>
              </p:ext>
            </p:extLst>
          </p:nvPr>
        </p:nvGraphicFramePr>
        <p:xfrm>
          <a:off x="4658815" y="804672"/>
          <a:ext cx="5990136" cy="52620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81481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30B3D270-B19D-4DB8-BD3C-3E707485B5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541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BD444C-307E-3241-8B42-B824A17E7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058" y="836023"/>
            <a:ext cx="2718788" cy="5183777"/>
          </a:xfr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Designs Diagrams used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9BDAF94-B52E-4307-B54C-EF413086FC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3CE3D141-D5A4-53F5-5A6B-0019993576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6043899"/>
              </p:ext>
            </p:extLst>
          </p:nvPr>
        </p:nvGraphicFramePr>
        <p:xfrm>
          <a:off x="4658815" y="804672"/>
          <a:ext cx="5990136" cy="52620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58579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4CFB4D4-CFF3-4172-AB21-A2B3D1223E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2404" y="0"/>
            <a:ext cx="375818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5A4065-F64D-B3E3-6666-04168F441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7621" y="804672"/>
            <a:ext cx="2824640" cy="5215128"/>
          </a:xfr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Supabase Tables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41EAF29-4168-D4F9-4D67-24B7B3013E4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7410282"/>
              </p:ext>
            </p:extLst>
          </p:nvPr>
        </p:nvGraphicFramePr>
        <p:xfrm>
          <a:off x="804672" y="804671"/>
          <a:ext cx="5945449" cy="52550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641493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5D5E0904-721C-4D68-9EB8-1C9752E32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D0CDF5D3-7220-42A0-9D37-ECF3BF283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0"/>
            <a:ext cx="10835640" cy="510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4BC717F-58B3-4A4E-BC3B-1B11323AD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5105400"/>
            <a:ext cx="10835640" cy="17526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B6ED6A-9B0F-B1B3-6B05-A0B1F394F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183" y="5181600"/>
            <a:ext cx="10156435" cy="107632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5400">
                <a:solidFill>
                  <a:srgbClr val="FFFFFF"/>
                </a:solidFill>
              </a:rPr>
              <a:t>Parking Lot Table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EE75710-64C5-4CA8-8A7C-82EE4125C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6F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B5691C7-92C4-0196-6DDB-A6349FA930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461301"/>
            <a:ext cx="9594723" cy="2182799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435050B1-74E1-4A81-923D-0F5971A3B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89916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8175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D5E0904-721C-4D68-9EB8-1C9752E32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0CDF5D3-7220-42A0-9D37-ECF3BF283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0"/>
            <a:ext cx="10835640" cy="510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4BC717F-58B3-4A4E-BC3B-1B11323AD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5105400"/>
            <a:ext cx="10835640" cy="17526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9C8852-B09C-A743-59A6-EA2886848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183" y="5181600"/>
            <a:ext cx="10156435" cy="107632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5400" dirty="0">
                <a:solidFill>
                  <a:srgbClr val="FFFFFF"/>
                </a:solidFill>
              </a:rPr>
              <a:t>Parking Lot SQL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EE75710-64C5-4CA8-8A7C-82EE4125C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6F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4C076265-7798-33E5-81EB-04120048B0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3820" y="640081"/>
            <a:ext cx="6681643" cy="382524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35050B1-74E1-4A81-923D-0F5971A3B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89916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347424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20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View</vt:lpstr>
      <vt:lpstr>PeayPark  </vt:lpstr>
      <vt:lpstr>Table of Contents </vt:lpstr>
      <vt:lpstr>Introduction</vt:lpstr>
      <vt:lpstr>Introduction Part 2</vt:lpstr>
      <vt:lpstr>Technology used </vt:lpstr>
      <vt:lpstr>Designs Diagrams used </vt:lpstr>
      <vt:lpstr>Supabase Tables</vt:lpstr>
      <vt:lpstr>Parking Lot Table</vt:lpstr>
      <vt:lpstr>Parking Lot SQL</vt:lpstr>
      <vt:lpstr>SupaBase Account Table</vt:lpstr>
      <vt:lpstr>SupaBase Account table SQL</vt:lpstr>
      <vt:lpstr>Auth.Users Table</vt:lpstr>
      <vt:lpstr>Core App Files</vt:lpstr>
      <vt:lpstr>User-Facing Pages</vt:lpstr>
      <vt:lpstr>Admin&amp; Reports Pages</vt:lpstr>
      <vt:lpstr>Map &amp; Utility Files</vt:lpstr>
      <vt:lpstr>How it all worked </vt:lpstr>
      <vt:lpstr>Issues</vt:lpstr>
      <vt:lpstr>Conclusion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193</cp:revision>
  <dcterms:created xsi:type="dcterms:W3CDTF">2025-05-04T18:14:37Z</dcterms:created>
  <dcterms:modified xsi:type="dcterms:W3CDTF">2025-05-08T14:56:03Z</dcterms:modified>
</cp:coreProperties>
</file>