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9" r:id="rId1"/>
  </p:sldMasterIdLst>
  <p:sldIdLst>
    <p:sldId id="267"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95882-D336-74AD-166C-AE8B5BFAC63C}" v="332" dt="2025-02-11T02:30:49.107"/>
    <p1510:client id="{11CD413C-0F9D-C64E-9D54-83AC2105636D}" v="231" dt="2025-02-11T16:46:04.149"/>
    <p1510:client id="{54E4F50F-939F-E3B7-9330-55B1247B20A5}" v="367" dt="2025-02-11T15:00:26.537"/>
    <p1510:client id="{5CF0F5D7-F457-9BD9-9BD6-C37F8390352C}" v="553" dt="2025-02-11T16:11:34.728"/>
    <p1510:client id="{6016EE1A-4FE4-ECAE-0907-1720D0939B3A}" v="259" dt="2025-02-11T12:02:42.458"/>
    <p1510:client id="{66C19C8D-3B26-5E02-59AD-299B3BA0D67A}" v="2671" dt="2025-02-11T15:06:41.081"/>
    <p1510:client id="{E5FAE463-944E-FC6D-E946-3A83220621A1}" v="191" dt="2025-02-11T00:44:17.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llmann, Mitchell S." userId="S::msollmann@my.apsu.edu::392333d4-af40-4e67-a4b3-6ffdaf7623b7" providerId="AD" clId="Web-{E5FAE463-944E-FC6D-E946-3A83220621A1}"/>
    <pc:docChg chg="addSld modSld">
      <pc:chgData name="Sollmann, Mitchell S." userId="S::msollmann@my.apsu.edu::392333d4-af40-4e67-a4b3-6ffdaf7623b7" providerId="AD" clId="Web-{E5FAE463-944E-FC6D-E946-3A83220621A1}" dt="2025-02-11T00:44:15.542" v="178" actId="20577"/>
      <pc:docMkLst>
        <pc:docMk/>
      </pc:docMkLst>
      <pc:sldChg chg="modSp">
        <pc:chgData name="Sollmann, Mitchell S." userId="S::msollmann@my.apsu.edu::392333d4-af40-4e67-a4b3-6ffdaf7623b7" providerId="AD" clId="Web-{E5FAE463-944E-FC6D-E946-3A83220621A1}" dt="2025-02-11T00:39:32.660" v="77" actId="20577"/>
        <pc:sldMkLst>
          <pc:docMk/>
          <pc:sldMk cId="109857222" sldId="256"/>
        </pc:sldMkLst>
        <pc:spChg chg="mod">
          <ac:chgData name="Sollmann, Mitchell S." userId="S::msollmann@my.apsu.edu::392333d4-af40-4e67-a4b3-6ffdaf7623b7" providerId="AD" clId="Web-{E5FAE463-944E-FC6D-E946-3A83220621A1}" dt="2025-02-11T00:38:58.800" v="28" actId="20577"/>
          <ac:spMkLst>
            <pc:docMk/>
            <pc:sldMk cId="109857222" sldId="256"/>
            <ac:spMk id="2" creationId="{00000000-0000-0000-0000-000000000000}"/>
          </ac:spMkLst>
        </pc:spChg>
        <pc:spChg chg="mod">
          <ac:chgData name="Sollmann, Mitchell S." userId="S::msollmann@my.apsu.edu::392333d4-af40-4e67-a4b3-6ffdaf7623b7" providerId="AD" clId="Web-{E5FAE463-944E-FC6D-E946-3A83220621A1}" dt="2025-02-11T00:39:32.660" v="77" actId="20577"/>
          <ac:spMkLst>
            <pc:docMk/>
            <pc:sldMk cId="109857222" sldId="256"/>
            <ac:spMk id="3" creationId="{00000000-0000-0000-0000-000000000000}"/>
          </ac:spMkLst>
        </pc:spChg>
      </pc:sldChg>
      <pc:sldChg chg="modSp new">
        <pc:chgData name="Sollmann, Mitchell S." userId="S::msollmann@my.apsu.edu::392333d4-af40-4e67-a4b3-6ffdaf7623b7" providerId="AD" clId="Web-{E5FAE463-944E-FC6D-E946-3A83220621A1}" dt="2025-02-11T00:39:47.207" v="83" actId="20577"/>
        <pc:sldMkLst>
          <pc:docMk/>
          <pc:sldMk cId="490432244" sldId="257"/>
        </pc:sldMkLst>
        <pc:spChg chg="mod">
          <ac:chgData name="Sollmann, Mitchell S." userId="S::msollmann@my.apsu.edu::392333d4-af40-4e67-a4b3-6ffdaf7623b7" providerId="AD" clId="Web-{E5FAE463-944E-FC6D-E946-3A83220621A1}" dt="2025-02-11T00:39:47.207" v="83" actId="20577"/>
          <ac:spMkLst>
            <pc:docMk/>
            <pc:sldMk cId="490432244" sldId="257"/>
            <ac:spMk id="2" creationId="{09E23BB3-9850-A422-2C3A-8D8552E848FD}"/>
          </ac:spMkLst>
        </pc:spChg>
      </pc:sldChg>
      <pc:sldChg chg="modSp new">
        <pc:chgData name="Sollmann, Mitchell S." userId="S::msollmann@my.apsu.edu::392333d4-af40-4e67-a4b3-6ffdaf7623b7" providerId="AD" clId="Web-{E5FAE463-944E-FC6D-E946-3A83220621A1}" dt="2025-02-11T00:40:19.661" v="99" actId="20577"/>
        <pc:sldMkLst>
          <pc:docMk/>
          <pc:sldMk cId="2926533048" sldId="258"/>
        </pc:sldMkLst>
        <pc:spChg chg="mod">
          <ac:chgData name="Sollmann, Mitchell S." userId="S::msollmann@my.apsu.edu::392333d4-af40-4e67-a4b3-6ffdaf7623b7" providerId="AD" clId="Web-{E5FAE463-944E-FC6D-E946-3A83220621A1}" dt="2025-02-11T00:40:19.661" v="99" actId="20577"/>
          <ac:spMkLst>
            <pc:docMk/>
            <pc:sldMk cId="2926533048" sldId="258"/>
            <ac:spMk id="2" creationId="{76B63A1A-029F-46AF-B49C-63D7CECB105E}"/>
          </ac:spMkLst>
        </pc:spChg>
      </pc:sldChg>
      <pc:sldChg chg="modSp new">
        <pc:chgData name="Sollmann, Mitchell S." userId="S::msollmann@my.apsu.edu::392333d4-af40-4e67-a4b3-6ffdaf7623b7" providerId="AD" clId="Web-{E5FAE463-944E-FC6D-E946-3A83220621A1}" dt="2025-02-11T00:41:27.631" v="126" actId="20577"/>
        <pc:sldMkLst>
          <pc:docMk/>
          <pc:sldMk cId="350127090" sldId="259"/>
        </pc:sldMkLst>
        <pc:spChg chg="mod">
          <ac:chgData name="Sollmann, Mitchell S." userId="S::msollmann@my.apsu.edu::392333d4-af40-4e67-a4b3-6ffdaf7623b7" providerId="AD" clId="Web-{E5FAE463-944E-FC6D-E946-3A83220621A1}" dt="2025-02-11T00:41:27.631" v="126" actId="20577"/>
          <ac:spMkLst>
            <pc:docMk/>
            <pc:sldMk cId="350127090" sldId="259"/>
            <ac:spMk id="2" creationId="{A513EC7C-C456-AE42-3595-578AFFDD7FA5}"/>
          </ac:spMkLst>
        </pc:spChg>
      </pc:sldChg>
      <pc:sldChg chg="modSp new">
        <pc:chgData name="Sollmann, Mitchell S." userId="S::msollmann@my.apsu.edu::392333d4-af40-4e67-a4b3-6ffdaf7623b7" providerId="AD" clId="Web-{E5FAE463-944E-FC6D-E946-3A83220621A1}" dt="2025-02-11T00:41:43.569" v="133" actId="20577"/>
        <pc:sldMkLst>
          <pc:docMk/>
          <pc:sldMk cId="3871216946" sldId="260"/>
        </pc:sldMkLst>
        <pc:spChg chg="mod">
          <ac:chgData name="Sollmann, Mitchell S." userId="S::msollmann@my.apsu.edu::392333d4-af40-4e67-a4b3-6ffdaf7623b7" providerId="AD" clId="Web-{E5FAE463-944E-FC6D-E946-3A83220621A1}" dt="2025-02-11T00:41:43.569" v="133" actId="20577"/>
          <ac:spMkLst>
            <pc:docMk/>
            <pc:sldMk cId="3871216946" sldId="260"/>
            <ac:spMk id="2" creationId="{009F62E4-A5F8-0438-D856-837D417D5F7C}"/>
          </ac:spMkLst>
        </pc:spChg>
      </pc:sldChg>
      <pc:sldChg chg="modSp new">
        <pc:chgData name="Sollmann, Mitchell S." userId="S::msollmann@my.apsu.edu::392333d4-af40-4e67-a4b3-6ffdaf7623b7" providerId="AD" clId="Web-{E5FAE463-944E-FC6D-E946-3A83220621A1}" dt="2025-02-11T00:42:02.054" v="136" actId="20577"/>
        <pc:sldMkLst>
          <pc:docMk/>
          <pc:sldMk cId="3299924420" sldId="261"/>
        </pc:sldMkLst>
        <pc:spChg chg="mod">
          <ac:chgData name="Sollmann, Mitchell S." userId="S::msollmann@my.apsu.edu::392333d4-af40-4e67-a4b3-6ffdaf7623b7" providerId="AD" clId="Web-{E5FAE463-944E-FC6D-E946-3A83220621A1}" dt="2025-02-11T00:42:02.054" v="136" actId="20577"/>
          <ac:spMkLst>
            <pc:docMk/>
            <pc:sldMk cId="3299924420" sldId="261"/>
            <ac:spMk id="2" creationId="{26AF21F3-DA90-1CC6-EBF9-17B49DCAADED}"/>
          </ac:spMkLst>
        </pc:spChg>
      </pc:sldChg>
      <pc:sldChg chg="modSp new">
        <pc:chgData name="Sollmann, Mitchell S." userId="S::msollmann@my.apsu.edu::392333d4-af40-4e67-a4b3-6ffdaf7623b7" providerId="AD" clId="Web-{E5FAE463-944E-FC6D-E946-3A83220621A1}" dt="2025-02-11T00:42:48.274" v="143" actId="20577"/>
        <pc:sldMkLst>
          <pc:docMk/>
          <pc:sldMk cId="569612492" sldId="262"/>
        </pc:sldMkLst>
        <pc:spChg chg="mod">
          <ac:chgData name="Sollmann, Mitchell S." userId="S::msollmann@my.apsu.edu::392333d4-af40-4e67-a4b3-6ffdaf7623b7" providerId="AD" clId="Web-{E5FAE463-944E-FC6D-E946-3A83220621A1}" dt="2025-02-11T00:42:48.274" v="143" actId="20577"/>
          <ac:spMkLst>
            <pc:docMk/>
            <pc:sldMk cId="569612492" sldId="262"/>
            <ac:spMk id="2" creationId="{C1FAB6A4-F1F9-2816-A155-7BA638C44E14}"/>
          </ac:spMkLst>
        </pc:spChg>
      </pc:sldChg>
      <pc:sldChg chg="modSp new">
        <pc:chgData name="Sollmann, Mitchell S." userId="S::msollmann@my.apsu.edu::392333d4-af40-4e67-a4b3-6ffdaf7623b7" providerId="AD" clId="Web-{E5FAE463-944E-FC6D-E946-3A83220621A1}" dt="2025-02-11T00:42:57.462" v="150" actId="20577"/>
        <pc:sldMkLst>
          <pc:docMk/>
          <pc:sldMk cId="2716403853" sldId="263"/>
        </pc:sldMkLst>
        <pc:spChg chg="mod">
          <ac:chgData name="Sollmann, Mitchell S." userId="S::msollmann@my.apsu.edu::392333d4-af40-4e67-a4b3-6ffdaf7623b7" providerId="AD" clId="Web-{E5FAE463-944E-FC6D-E946-3A83220621A1}" dt="2025-02-11T00:42:57.462" v="150" actId="20577"/>
          <ac:spMkLst>
            <pc:docMk/>
            <pc:sldMk cId="2716403853" sldId="263"/>
            <ac:spMk id="2" creationId="{A0DB42B9-0827-1232-AACE-B5BD4E318F69}"/>
          </ac:spMkLst>
        </pc:spChg>
      </pc:sldChg>
      <pc:sldChg chg="modSp new">
        <pc:chgData name="Sollmann, Mitchell S." userId="S::msollmann@my.apsu.edu::392333d4-af40-4e67-a4b3-6ffdaf7623b7" providerId="AD" clId="Web-{E5FAE463-944E-FC6D-E946-3A83220621A1}" dt="2025-02-11T00:44:00.713" v="163" actId="20577"/>
        <pc:sldMkLst>
          <pc:docMk/>
          <pc:sldMk cId="3753011054" sldId="264"/>
        </pc:sldMkLst>
        <pc:spChg chg="mod">
          <ac:chgData name="Sollmann, Mitchell S." userId="S::msollmann@my.apsu.edu::392333d4-af40-4e67-a4b3-6ffdaf7623b7" providerId="AD" clId="Web-{E5FAE463-944E-FC6D-E946-3A83220621A1}" dt="2025-02-11T00:44:00.713" v="163" actId="20577"/>
          <ac:spMkLst>
            <pc:docMk/>
            <pc:sldMk cId="3753011054" sldId="264"/>
            <ac:spMk id="2" creationId="{3B4DAEAE-5E80-2AAE-CCC1-F375BC47CA63}"/>
          </ac:spMkLst>
        </pc:spChg>
      </pc:sldChg>
      <pc:sldChg chg="modSp new">
        <pc:chgData name="Sollmann, Mitchell S." userId="S::msollmann@my.apsu.edu::392333d4-af40-4e67-a4b3-6ffdaf7623b7" providerId="AD" clId="Web-{E5FAE463-944E-FC6D-E946-3A83220621A1}" dt="2025-02-11T00:44:09.448" v="172" actId="20577"/>
        <pc:sldMkLst>
          <pc:docMk/>
          <pc:sldMk cId="121697104" sldId="265"/>
        </pc:sldMkLst>
        <pc:spChg chg="mod">
          <ac:chgData name="Sollmann, Mitchell S." userId="S::msollmann@my.apsu.edu::392333d4-af40-4e67-a4b3-6ffdaf7623b7" providerId="AD" clId="Web-{E5FAE463-944E-FC6D-E946-3A83220621A1}" dt="2025-02-11T00:44:09.448" v="172" actId="20577"/>
          <ac:spMkLst>
            <pc:docMk/>
            <pc:sldMk cId="121697104" sldId="265"/>
            <ac:spMk id="2" creationId="{6C01842F-1E78-27D0-67A6-AA29228CD4AA}"/>
          </ac:spMkLst>
        </pc:spChg>
      </pc:sldChg>
      <pc:sldChg chg="modSp new">
        <pc:chgData name="Sollmann, Mitchell S." userId="S::msollmann@my.apsu.edu::392333d4-af40-4e67-a4b3-6ffdaf7623b7" providerId="AD" clId="Web-{E5FAE463-944E-FC6D-E946-3A83220621A1}" dt="2025-02-11T00:44:15.542" v="178" actId="20577"/>
        <pc:sldMkLst>
          <pc:docMk/>
          <pc:sldMk cId="1553688889" sldId="266"/>
        </pc:sldMkLst>
        <pc:spChg chg="mod">
          <ac:chgData name="Sollmann, Mitchell S." userId="S::msollmann@my.apsu.edu::392333d4-af40-4e67-a4b3-6ffdaf7623b7" providerId="AD" clId="Web-{E5FAE463-944E-FC6D-E946-3A83220621A1}" dt="2025-02-11T00:44:15.542" v="178" actId="20577"/>
          <ac:spMkLst>
            <pc:docMk/>
            <pc:sldMk cId="1553688889" sldId="266"/>
            <ac:spMk id="2" creationId="{0D46E2DE-100A-FD8E-AFD2-74707605880D}"/>
          </ac:spMkLst>
        </pc:spChg>
      </pc:sldChg>
    </pc:docChg>
  </pc:docChgLst>
  <pc:docChgLst>
    <pc:chgData name="Dial, Connor H." userId="S::cdial3@my.apsu.edu::c7f1b7cd-276c-4cdc-9a50-a3a59839da34" providerId="AD" clId="Web-{6016EE1A-4FE4-ECAE-0907-1720D0939B3A}"/>
    <pc:docChg chg="modSld">
      <pc:chgData name="Dial, Connor H." userId="S::cdial3@my.apsu.edu::c7f1b7cd-276c-4cdc-9a50-a3a59839da34" providerId="AD" clId="Web-{6016EE1A-4FE4-ECAE-0907-1720D0939B3A}" dt="2025-02-11T12:02:42.458" v="255" actId="20577"/>
      <pc:docMkLst>
        <pc:docMk/>
      </pc:docMkLst>
      <pc:sldChg chg="modSp">
        <pc:chgData name="Dial, Connor H." userId="S::cdial3@my.apsu.edu::c7f1b7cd-276c-4cdc-9a50-a3a59839da34" providerId="AD" clId="Web-{6016EE1A-4FE4-ECAE-0907-1720D0939B3A}" dt="2025-02-11T11:59:39.345" v="102" actId="20577"/>
        <pc:sldMkLst>
          <pc:docMk/>
          <pc:sldMk cId="490432244" sldId="257"/>
        </pc:sldMkLst>
        <pc:spChg chg="mod">
          <ac:chgData name="Dial, Connor H." userId="S::cdial3@my.apsu.edu::c7f1b7cd-276c-4cdc-9a50-a3a59839da34" providerId="AD" clId="Web-{6016EE1A-4FE4-ECAE-0907-1720D0939B3A}" dt="2025-02-11T11:59:39.345" v="102" actId="20577"/>
          <ac:spMkLst>
            <pc:docMk/>
            <pc:sldMk cId="490432244" sldId="257"/>
            <ac:spMk id="3" creationId="{B7FDE69E-C7CA-7E57-1D7B-CF0224BB1A1F}"/>
          </ac:spMkLst>
        </pc:spChg>
      </pc:sldChg>
      <pc:sldChg chg="modSp">
        <pc:chgData name="Dial, Connor H." userId="S::cdial3@my.apsu.edu::c7f1b7cd-276c-4cdc-9a50-a3a59839da34" providerId="AD" clId="Web-{6016EE1A-4FE4-ECAE-0907-1720D0939B3A}" dt="2025-02-11T12:02:42.458" v="255" actId="20577"/>
        <pc:sldMkLst>
          <pc:docMk/>
          <pc:sldMk cId="2926533048" sldId="258"/>
        </pc:sldMkLst>
        <pc:spChg chg="mod">
          <ac:chgData name="Dial, Connor H." userId="S::cdial3@my.apsu.edu::c7f1b7cd-276c-4cdc-9a50-a3a59839da34" providerId="AD" clId="Web-{6016EE1A-4FE4-ECAE-0907-1720D0939B3A}" dt="2025-02-11T12:02:42.458" v="255" actId="20577"/>
          <ac:spMkLst>
            <pc:docMk/>
            <pc:sldMk cId="2926533048" sldId="258"/>
            <ac:spMk id="3" creationId="{301F9315-CE6E-5A5F-7DD2-00627BD78A66}"/>
          </ac:spMkLst>
        </pc:spChg>
      </pc:sldChg>
      <pc:sldChg chg="modSp">
        <pc:chgData name="Dial, Connor H." userId="S::cdial3@my.apsu.edu::c7f1b7cd-276c-4cdc-9a50-a3a59839da34" providerId="AD" clId="Web-{6016EE1A-4FE4-ECAE-0907-1720D0939B3A}" dt="2025-02-11T11:58:35.031" v="93" actId="20577"/>
        <pc:sldMkLst>
          <pc:docMk/>
          <pc:sldMk cId="3753011054" sldId="264"/>
        </pc:sldMkLst>
        <pc:spChg chg="mod">
          <ac:chgData name="Dial, Connor H." userId="S::cdial3@my.apsu.edu::c7f1b7cd-276c-4cdc-9a50-a3a59839da34" providerId="AD" clId="Web-{6016EE1A-4FE4-ECAE-0907-1720D0939B3A}" dt="2025-02-11T11:58:35.031" v="93" actId="20577"/>
          <ac:spMkLst>
            <pc:docMk/>
            <pc:sldMk cId="3753011054" sldId="264"/>
            <ac:spMk id="3" creationId="{7E8135E0-78DE-5ED5-1868-43E9EACEB458}"/>
          </ac:spMkLst>
        </pc:spChg>
      </pc:sldChg>
      <pc:sldChg chg="modSp">
        <pc:chgData name="Dial, Connor H." userId="S::cdial3@my.apsu.edu::c7f1b7cd-276c-4cdc-9a50-a3a59839da34" providerId="AD" clId="Web-{6016EE1A-4FE4-ECAE-0907-1720D0939B3A}" dt="2025-02-11T11:58:43.031" v="94" actId="20577"/>
        <pc:sldMkLst>
          <pc:docMk/>
          <pc:sldMk cId="1553688889" sldId="266"/>
        </pc:sldMkLst>
        <pc:spChg chg="mod">
          <ac:chgData name="Dial, Connor H." userId="S::cdial3@my.apsu.edu::c7f1b7cd-276c-4cdc-9a50-a3a59839da34" providerId="AD" clId="Web-{6016EE1A-4FE4-ECAE-0907-1720D0939B3A}" dt="2025-02-11T11:58:43.031" v="94" actId="20577"/>
          <ac:spMkLst>
            <pc:docMk/>
            <pc:sldMk cId="1553688889" sldId="266"/>
            <ac:spMk id="2" creationId="{0D46E2DE-100A-FD8E-AFD2-74707605880D}"/>
          </ac:spMkLst>
        </pc:spChg>
      </pc:sldChg>
    </pc:docChg>
  </pc:docChgLst>
  <pc:docChgLst>
    <pc:chgData name="Dial, Connor H." userId="S::cdial3@my.apsu.edu::c7f1b7cd-276c-4cdc-9a50-a3a59839da34" providerId="AD" clId="Web-{5CF0F5D7-F457-9BD9-9BD6-C37F8390352C}"/>
    <pc:docChg chg="modSld">
      <pc:chgData name="Dial, Connor H." userId="S::cdial3@my.apsu.edu::c7f1b7cd-276c-4cdc-9a50-a3a59839da34" providerId="AD" clId="Web-{5CF0F5D7-F457-9BD9-9BD6-C37F8390352C}" dt="2025-02-11T16:11:34.728" v="414" actId="20577"/>
      <pc:docMkLst>
        <pc:docMk/>
      </pc:docMkLst>
      <pc:sldChg chg="modSp">
        <pc:chgData name="Dial, Connor H." userId="S::cdial3@my.apsu.edu::c7f1b7cd-276c-4cdc-9a50-a3a59839da34" providerId="AD" clId="Web-{5CF0F5D7-F457-9BD9-9BD6-C37F8390352C}" dt="2025-02-11T16:09:44.661" v="397"/>
        <pc:sldMkLst>
          <pc:docMk/>
          <pc:sldMk cId="2716403853" sldId="263"/>
        </pc:sldMkLst>
        <pc:graphicFrameChg chg="mod modGraphic">
          <ac:chgData name="Dial, Connor H." userId="S::cdial3@my.apsu.edu::c7f1b7cd-276c-4cdc-9a50-a3a59839da34" providerId="AD" clId="Web-{5CF0F5D7-F457-9BD9-9BD6-C37F8390352C}" dt="2025-02-11T16:09:44.661" v="397"/>
          <ac:graphicFrameMkLst>
            <pc:docMk/>
            <pc:sldMk cId="2716403853" sldId="263"/>
            <ac:graphicFrameMk id="5" creationId="{002069C6-D634-6122-7664-301EC97BE545}"/>
          </ac:graphicFrameMkLst>
        </pc:graphicFrameChg>
      </pc:sldChg>
      <pc:sldChg chg="modSp">
        <pc:chgData name="Dial, Connor H." userId="S::cdial3@my.apsu.edu::c7f1b7cd-276c-4cdc-9a50-a3a59839da34" providerId="AD" clId="Web-{5CF0F5D7-F457-9BD9-9BD6-C37F8390352C}" dt="2025-02-11T16:08:07.390" v="277" actId="20577"/>
        <pc:sldMkLst>
          <pc:docMk/>
          <pc:sldMk cId="3753011054" sldId="264"/>
        </pc:sldMkLst>
        <pc:spChg chg="mod">
          <ac:chgData name="Dial, Connor H." userId="S::cdial3@my.apsu.edu::c7f1b7cd-276c-4cdc-9a50-a3a59839da34" providerId="AD" clId="Web-{5CF0F5D7-F457-9BD9-9BD6-C37F8390352C}" dt="2025-02-11T16:08:07.390" v="277" actId="20577"/>
          <ac:spMkLst>
            <pc:docMk/>
            <pc:sldMk cId="3753011054" sldId="264"/>
            <ac:spMk id="3" creationId="{7E8135E0-78DE-5ED5-1868-43E9EACEB458}"/>
          </ac:spMkLst>
        </pc:spChg>
      </pc:sldChg>
      <pc:sldChg chg="modSp">
        <pc:chgData name="Dial, Connor H." userId="S::cdial3@my.apsu.edu::c7f1b7cd-276c-4cdc-9a50-a3a59839da34" providerId="AD" clId="Web-{5CF0F5D7-F457-9BD9-9BD6-C37F8390352C}" dt="2025-02-11T16:11:34.728" v="414" actId="20577"/>
        <pc:sldMkLst>
          <pc:docMk/>
          <pc:sldMk cId="121697104" sldId="265"/>
        </pc:sldMkLst>
        <pc:spChg chg="mod">
          <ac:chgData name="Dial, Connor H." userId="S::cdial3@my.apsu.edu::c7f1b7cd-276c-4cdc-9a50-a3a59839da34" providerId="AD" clId="Web-{5CF0F5D7-F457-9BD9-9BD6-C37F8390352C}" dt="2025-02-11T16:11:34.728" v="414" actId="20577"/>
          <ac:spMkLst>
            <pc:docMk/>
            <pc:sldMk cId="121697104" sldId="265"/>
            <ac:spMk id="3" creationId="{CE0F2FA6-AA49-8831-CC9F-AB9598A0256A}"/>
          </ac:spMkLst>
        </pc:spChg>
      </pc:sldChg>
    </pc:docChg>
  </pc:docChgLst>
  <pc:docChgLst>
    <pc:chgData name="Sollmann, Mitchell S." userId="S::msollmann@my.apsu.edu::392333d4-af40-4e67-a4b3-6ffdaf7623b7" providerId="AD" clId="Web-{0EA95882-D336-74AD-166C-AE8B5BFAC63C}"/>
    <pc:docChg chg="modSld">
      <pc:chgData name="Sollmann, Mitchell S." userId="S::msollmann@my.apsu.edu::392333d4-af40-4e67-a4b3-6ffdaf7623b7" providerId="AD" clId="Web-{0EA95882-D336-74AD-166C-AE8B5BFAC63C}" dt="2025-02-11T02:30:49.107" v="330" actId="20577"/>
      <pc:docMkLst>
        <pc:docMk/>
      </pc:docMkLst>
      <pc:sldChg chg="modSp">
        <pc:chgData name="Sollmann, Mitchell S." userId="S::msollmann@my.apsu.edu::392333d4-af40-4e67-a4b3-6ffdaf7623b7" providerId="AD" clId="Web-{0EA95882-D336-74AD-166C-AE8B5BFAC63C}" dt="2025-02-11T01:54:25.973" v="2" actId="20577"/>
        <pc:sldMkLst>
          <pc:docMk/>
          <pc:sldMk cId="490432244" sldId="257"/>
        </pc:sldMkLst>
        <pc:spChg chg="mod">
          <ac:chgData name="Sollmann, Mitchell S." userId="S::msollmann@my.apsu.edu::392333d4-af40-4e67-a4b3-6ffdaf7623b7" providerId="AD" clId="Web-{0EA95882-D336-74AD-166C-AE8B5BFAC63C}" dt="2025-02-11T01:54:25.973" v="2" actId="20577"/>
          <ac:spMkLst>
            <pc:docMk/>
            <pc:sldMk cId="490432244" sldId="257"/>
            <ac:spMk id="3" creationId="{B7FDE69E-C7CA-7E57-1D7B-CF0224BB1A1F}"/>
          </ac:spMkLst>
        </pc:spChg>
      </pc:sldChg>
      <pc:sldChg chg="modSp">
        <pc:chgData name="Sollmann, Mitchell S." userId="S::msollmann@my.apsu.edu::392333d4-af40-4e67-a4b3-6ffdaf7623b7" providerId="AD" clId="Web-{0EA95882-D336-74AD-166C-AE8B5BFAC63C}" dt="2025-02-11T02:27:22.641" v="239" actId="20577"/>
        <pc:sldMkLst>
          <pc:docMk/>
          <pc:sldMk cId="350127090" sldId="259"/>
        </pc:sldMkLst>
        <pc:spChg chg="mod">
          <ac:chgData name="Sollmann, Mitchell S." userId="S::msollmann@my.apsu.edu::392333d4-af40-4e67-a4b3-6ffdaf7623b7" providerId="AD" clId="Web-{0EA95882-D336-74AD-166C-AE8B5BFAC63C}" dt="2025-02-11T02:27:22.641" v="239" actId="20577"/>
          <ac:spMkLst>
            <pc:docMk/>
            <pc:sldMk cId="350127090" sldId="259"/>
            <ac:spMk id="3" creationId="{924BF8B2-A971-3AF0-8DFB-4629C616F446}"/>
          </ac:spMkLst>
        </pc:spChg>
      </pc:sldChg>
      <pc:sldChg chg="modSp">
        <pc:chgData name="Sollmann, Mitchell S." userId="S::msollmann@my.apsu.edu::392333d4-af40-4e67-a4b3-6ffdaf7623b7" providerId="AD" clId="Web-{0EA95882-D336-74AD-166C-AE8B5BFAC63C}" dt="2025-02-11T02:30:49.107" v="330" actId="20577"/>
        <pc:sldMkLst>
          <pc:docMk/>
          <pc:sldMk cId="3871216946" sldId="260"/>
        </pc:sldMkLst>
        <pc:spChg chg="mod">
          <ac:chgData name="Sollmann, Mitchell S." userId="S::msollmann@my.apsu.edu::392333d4-af40-4e67-a4b3-6ffdaf7623b7" providerId="AD" clId="Web-{0EA95882-D336-74AD-166C-AE8B5BFAC63C}" dt="2025-02-11T02:30:49.107" v="330" actId="20577"/>
          <ac:spMkLst>
            <pc:docMk/>
            <pc:sldMk cId="3871216946" sldId="260"/>
            <ac:spMk id="3" creationId="{CA1EEECE-70BC-743D-BE76-585303BF1CF0}"/>
          </ac:spMkLst>
        </pc:spChg>
      </pc:sldChg>
    </pc:docChg>
  </pc:docChgLst>
  <pc:docChgLst>
    <pc:chgData name="Dial, Connor H." userId="S::cdial3@my.apsu.edu::c7f1b7cd-276c-4cdc-9a50-a3a59839da34" providerId="AD" clId="Web-{66C19C8D-3B26-5E02-59AD-299B3BA0D67A}"/>
    <pc:docChg chg="delSld modSld">
      <pc:chgData name="Dial, Connor H." userId="S::cdial3@my.apsu.edu::c7f1b7cd-276c-4cdc-9a50-a3a59839da34" providerId="AD" clId="Web-{66C19C8D-3B26-5E02-59AD-299B3BA0D67A}" dt="2025-02-11T15:06:41.034" v="2500"/>
      <pc:docMkLst>
        <pc:docMk/>
      </pc:docMkLst>
      <pc:sldChg chg="modSp">
        <pc:chgData name="Dial, Connor H." userId="S::cdial3@my.apsu.edu::c7f1b7cd-276c-4cdc-9a50-a3a59839da34" providerId="AD" clId="Web-{66C19C8D-3B26-5E02-59AD-299B3BA0D67A}" dt="2025-02-11T13:04:50.629" v="1" actId="20577"/>
        <pc:sldMkLst>
          <pc:docMk/>
          <pc:sldMk cId="2926533048" sldId="258"/>
        </pc:sldMkLst>
        <pc:spChg chg="mod">
          <ac:chgData name="Dial, Connor H." userId="S::cdial3@my.apsu.edu::c7f1b7cd-276c-4cdc-9a50-a3a59839da34" providerId="AD" clId="Web-{66C19C8D-3B26-5E02-59AD-299B3BA0D67A}" dt="2025-02-11T13:04:50.629" v="1" actId="20577"/>
          <ac:spMkLst>
            <pc:docMk/>
            <pc:sldMk cId="2926533048" sldId="258"/>
            <ac:spMk id="3" creationId="{301F9315-CE6E-5A5F-7DD2-00627BD78A66}"/>
          </ac:spMkLst>
        </pc:spChg>
      </pc:sldChg>
      <pc:sldChg chg="modSp">
        <pc:chgData name="Dial, Connor H." userId="S::cdial3@my.apsu.edu::c7f1b7cd-276c-4cdc-9a50-a3a59839da34" providerId="AD" clId="Web-{66C19C8D-3B26-5E02-59AD-299B3BA0D67A}" dt="2025-02-11T13:18:39.809" v="842" actId="20577"/>
        <pc:sldMkLst>
          <pc:docMk/>
          <pc:sldMk cId="3871216946" sldId="260"/>
        </pc:sldMkLst>
        <pc:spChg chg="mod">
          <ac:chgData name="Dial, Connor H." userId="S::cdial3@my.apsu.edu::c7f1b7cd-276c-4cdc-9a50-a3a59839da34" providerId="AD" clId="Web-{66C19C8D-3B26-5E02-59AD-299B3BA0D67A}" dt="2025-02-11T13:18:39.809" v="842" actId="20577"/>
          <ac:spMkLst>
            <pc:docMk/>
            <pc:sldMk cId="3871216946" sldId="260"/>
            <ac:spMk id="3" creationId="{CA1EEECE-70BC-743D-BE76-585303BF1CF0}"/>
          </ac:spMkLst>
        </pc:spChg>
      </pc:sldChg>
      <pc:sldChg chg="modSp">
        <pc:chgData name="Dial, Connor H." userId="S::cdial3@my.apsu.edu::c7f1b7cd-276c-4cdc-9a50-a3a59839da34" providerId="AD" clId="Web-{66C19C8D-3B26-5E02-59AD-299B3BA0D67A}" dt="2025-02-11T13:13:22.444" v="468" actId="20577"/>
        <pc:sldMkLst>
          <pc:docMk/>
          <pc:sldMk cId="3299924420" sldId="261"/>
        </pc:sldMkLst>
        <pc:spChg chg="mod">
          <ac:chgData name="Dial, Connor H." userId="S::cdial3@my.apsu.edu::c7f1b7cd-276c-4cdc-9a50-a3a59839da34" providerId="AD" clId="Web-{66C19C8D-3B26-5E02-59AD-299B3BA0D67A}" dt="2025-02-11T13:04:54.816" v="2" actId="20577"/>
          <ac:spMkLst>
            <pc:docMk/>
            <pc:sldMk cId="3299924420" sldId="261"/>
            <ac:spMk id="2" creationId="{26AF21F3-DA90-1CC6-EBF9-17B49DCAADED}"/>
          </ac:spMkLst>
        </pc:spChg>
        <pc:spChg chg="mod">
          <ac:chgData name="Dial, Connor H." userId="S::cdial3@my.apsu.edu::c7f1b7cd-276c-4cdc-9a50-a3a59839da34" providerId="AD" clId="Web-{66C19C8D-3B26-5E02-59AD-299B3BA0D67A}" dt="2025-02-11T13:13:22.444" v="468" actId="20577"/>
          <ac:spMkLst>
            <pc:docMk/>
            <pc:sldMk cId="3299924420" sldId="261"/>
            <ac:spMk id="3" creationId="{422F887E-7E0C-81D9-6968-ED6909EC4A9A}"/>
          </ac:spMkLst>
        </pc:spChg>
      </pc:sldChg>
      <pc:sldChg chg="modSp">
        <pc:chgData name="Dial, Connor H." userId="S::cdial3@my.apsu.edu::c7f1b7cd-276c-4cdc-9a50-a3a59839da34" providerId="AD" clId="Web-{66C19C8D-3B26-5E02-59AD-299B3BA0D67A}" dt="2025-02-11T14:43:03.896" v="2107" actId="20577"/>
        <pc:sldMkLst>
          <pc:docMk/>
          <pc:sldMk cId="569612492" sldId="262"/>
        </pc:sldMkLst>
        <pc:spChg chg="mod">
          <ac:chgData name="Dial, Connor H." userId="S::cdial3@my.apsu.edu::c7f1b7cd-276c-4cdc-9a50-a3a59839da34" providerId="AD" clId="Web-{66C19C8D-3B26-5E02-59AD-299B3BA0D67A}" dt="2025-02-11T13:13:31.585" v="469" actId="20577"/>
          <ac:spMkLst>
            <pc:docMk/>
            <pc:sldMk cId="569612492" sldId="262"/>
            <ac:spMk id="2" creationId="{C1FAB6A4-F1F9-2816-A155-7BA638C44E14}"/>
          </ac:spMkLst>
        </pc:spChg>
        <pc:spChg chg="mod">
          <ac:chgData name="Dial, Connor H." userId="S::cdial3@my.apsu.edu::c7f1b7cd-276c-4cdc-9a50-a3a59839da34" providerId="AD" clId="Web-{66C19C8D-3B26-5E02-59AD-299B3BA0D67A}" dt="2025-02-11T14:43:03.896" v="2107" actId="20577"/>
          <ac:spMkLst>
            <pc:docMk/>
            <pc:sldMk cId="569612492" sldId="262"/>
            <ac:spMk id="3" creationId="{FFEFDA35-71F5-C941-B0ED-3DCFA39E3645}"/>
          </ac:spMkLst>
        </pc:spChg>
      </pc:sldChg>
      <pc:sldChg chg="addSp delSp modSp">
        <pc:chgData name="Dial, Connor H." userId="S::cdial3@my.apsu.edu::c7f1b7cd-276c-4cdc-9a50-a3a59839da34" providerId="AD" clId="Web-{66C19C8D-3B26-5E02-59AD-299B3BA0D67A}" dt="2025-02-11T14:48:26.077" v="2499"/>
        <pc:sldMkLst>
          <pc:docMk/>
          <pc:sldMk cId="2716403853" sldId="263"/>
        </pc:sldMkLst>
        <pc:spChg chg="del mod">
          <ac:chgData name="Dial, Connor H." userId="S::cdial3@my.apsu.edu::c7f1b7cd-276c-4cdc-9a50-a3a59839da34" providerId="AD" clId="Web-{66C19C8D-3B26-5E02-59AD-299B3BA0D67A}" dt="2025-02-11T13:06:52.840" v="4"/>
          <ac:spMkLst>
            <pc:docMk/>
            <pc:sldMk cId="2716403853" sldId="263"/>
            <ac:spMk id="3" creationId="{360903C1-3B6E-CB54-CD46-BABD894E334C}"/>
          </ac:spMkLst>
        </pc:spChg>
        <pc:graphicFrameChg chg="add mod ord modGraphic">
          <ac:chgData name="Dial, Connor H." userId="S::cdial3@my.apsu.edu::c7f1b7cd-276c-4cdc-9a50-a3a59839da34" providerId="AD" clId="Web-{66C19C8D-3B26-5E02-59AD-299B3BA0D67A}" dt="2025-02-11T14:48:26.077" v="2499"/>
          <ac:graphicFrameMkLst>
            <pc:docMk/>
            <pc:sldMk cId="2716403853" sldId="263"/>
            <ac:graphicFrameMk id="5" creationId="{002069C6-D634-6122-7664-301EC97BE545}"/>
          </ac:graphicFrameMkLst>
        </pc:graphicFrameChg>
      </pc:sldChg>
      <pc:sldChg chg="modSp">
        <pc:chgData name="Dial, Connor H." userId="S::cdial3@my.apsu.edu::c7f1b7cd-276c-4cdc-9a50-a3a59839da34" providerId="AD" clId="Web-{66C19C8D-3B26-5E02-59AD-299B3BA0D67A}" dt="2025-02-11T14:36:22.383" v="1550" actId="20577"/>
        <pc:sldMkLst>
          <pc:docMk/>
          <pc:sldMk cId="3753011054" sldId="264"/>
        </pc:sldMkLst>
        <pc:spChg chg="mod">
          <ac:chgData name="Dial, Connor H." userId="S::cdial3@my.apsu.edu::c7f1b7cd-276c-4cdc-9a50-a3a59839da34" providerId="AD" clId="Web-{66C19C8D-3B26-5E02-59AD-299B3BA0D67A}" dt="2025-02-11T14:36:22.383" v="1550" actId="20577"/>
          <ac:spMkLst>
            <pc:docMk/>
            <pc:sldMk cId="3753011054" sldId="264"/>
            <ac:spMk id="3" creationId="{7E8135E0-78DE-5ED5-1868-43E9EACEB458}"/>
          </ac:spMkLst>
        </pc:spChg>
      </pc:sldChg>
      <pc:sldChg chg="modSp">
        <pc:chgData name="Dial, Connor H." userId="S::cdial3@my.apsu.edu::c7f1b7cd-276c-4cdc-9a50-a3a59839da34" providerId="AD" clId="Web-{66C19C8D-3B26-5E02-59AD-299B3BA0D67A}" dt="2025-02-11T14:38:36.278" v="1729" actId="20577"/>
        <pc:sldMkLst>
          <pc:docMk/>
          <pc:sldMk cId="121697104" sldId="265"/>
        </pc:sldMkLst>
        <pc:spChg chg="mod">
          <ac:chgData name="Dial, Connor H." userId="S::cdial3@my.apsu.edu::c7f1b7cd-276c-4cdc-9a50-a3a59839da34" providerId="AD" clId="Web-{66C19C8D-3B26-5E02-59AD-299B3BA0D67A}" dt="2025-02-11T14:38:36.278" v="1729" actId="20577"/>
          <ac:spMkLst>
            <pc:docMk/>
            <pc:sldMk cId="121697104" sldId="265"/>
            <ac:spMk id="3" creationId="{CE0F2FA6-AA49-8831-CC9F-AB9598A0256A}"/>
          </ac:spMkLst>
        </pc:spChg>
      </pc:sldChg>
      <pc:sldChg chg="del">
        <pc:chgData name="Dial, Connor H." userId="S::cdial3@my.apsu.edu::c7f1b7cd-276c-4cdc-9a50-a3a59839da34" providerId="AD" clId="Web-{66C19C8D-3B26-5E02-59AD-299B3BA0D67A}" dt="2025-02-11T15:06:41.034" v="2500"/>
        <pc:sldMkLst>
          <pc:docMk/>
          <pc:sldMk cId="1553688889" sldId="266"/>
        </pc:sldMkLst>
      </pc:sldChg>
    </pc:docChg>
  </pc:docChgLst>
  <pc:docChgLst>
    <pc:chgData name="Wheeler, Jnaria L." userId="7a08d034-1304-4788-a3ff-f55e00d3b4cc" providerId="ADAL" clId="{11CD413C-0F9D-C64E-9D54-83AC2105636D}"/>
    <pc:docChg chg="undo custSel addSld delSld modSld addMainMaster delMainMaster">
      <pc:chgData name="Wheeler, Jnaria L." userId="7a08d034-1304-4788-a3ff-f55e00d3b4cc" providerId="ADAL" clId="{11CD413C-0F9D-C64E-9D54-83AC2105636D}" dt="2025-02-11T16:46:04.150" v="418" actId="12"/>
      <pc:docMkLst>
        <pc:docMk/>
      </pc:docMkLst>
      <pc:sldChg chg="addSp delSp modSp del mod setBg modClrScheme addAnim delAnim setClrOvrMap delDesignElem chgLayout">
        <pc:chgData name="Wheeler, Jnaria L." userId="7a08d034-1304-4788-a3ff-f55e00d3b4cc" providerId="ADAL" clId="{11CD413C-0F9D-C64E-9D54-83AC2105636D}" dt="2025-02-11T03:19:35.262" v="170" actId="2696"/>
        <pc:sldMkLst>
          <pc:docMk/>
          <pc:sldMk cId="109857222" sldId="256"/>
        </pc:sldMkLst>
        <pc:spChg chg="mod">
          <ac:chgData name="Wheeler, Jnaria L." userId="7a08d034-1304-4788-a3ff-f55e00d3b4cc" providerId="ADAL" clId="{11CD413C-0F9D-C64E-9D54-83AC2105636D}" dt="2025-02-11T03:19:21.179" v="166" actId="21"/>
          <ac:spMkLst>
            <pc:docMk/>
            <pc:sldMk cId="109857222" sldId="256"/>
            <ac:spMk id="2" creationId="{00000000-0000-0000-0000-000000000000}"/>
          </ac:spMkLst>
        </pc:spChg>
        <pc:spChg chg="mod">
          <ac:chgData name="Wheeler, Jnaria L." userId="7a08d034-1304-4788-a3ff-f55e00d3b4cc" providerId="ADAL" clId="{11CD413C-0F9D-C64E-9D54-83AC2105636D}" dt="2025-02-11T03:19:26.694" v="168" actId="21"/>
          <ac:spMkLst>
            <pc:docMk/>
            <pc:sldMk cId="109857222" sldId="256"/>
            <ac:spMk id="3" creationId="{00000000-0000-0000-0000-000000000000}"/>
          </ac:spMkLst>
        </pc:spChg>
        <pc:spChg chg="add del">
          <ac:chgData name="Wheeler, Jnaria L." userId="7a08d034-1304-4788-a3ff-f55e00d3b4cc" providerId="ADAL" clId="{11CD413C-0F9D-C64E-9D54-83AC2105636D}" dt="2025-02-10T23:40:37.076" v="11" actId="26606"/>
          <ac:spMkLst>
            <pc:docMk/>
            <pc:sldMk cId="109857222" sldId="256"/>
            <ac:spMk id="6" creationId="{C1DD1A8A-57D5-4A81-AD04-532B043C5611}"/>
          </ac:spMkLst>
        </pc:spChg>
        <pc:spChg chg="add del">
          <ac:chgData name="Wheeler, Jnaria L." userId="7a08d034-1304-4788-a3ff-f55e00d3b4cc" providerId="ADAL" clId="{11CD413C-0F9D-C64E-9D54-83AC2105636D}" dt="2025-02-10T23:40:37.076" v="11" actId="26606"/>
          <ac:spMkLst>
            <pc:docMk/>
            <pc:sldMk cId="109857222" sldId="256"/>
            <ac:spMk id="7" creationId="{007891EC-4501-44ED-A8C8-B11B6DB767AB}"/>
          </ac:spMkLst>
        </pc:spChg>
        <pc:spChg chg="add del">
          <ac:chgData name="Wheeler, Jnaria L." userId="7a08d034-1304-4788-a3ff-f55e00d3b4cc" providerId="ADAL" clId="{11CD413C-0F9D-C64E-9D54-83AC2105636D}" dt="2025-02-10T23:41:14.590" v="16" actId="26606"/>
          <ac:spMkLst>
            <pc:docMk/>
            <pc:sldMk cId="109857222" sldId="256"/>
            <ac:spMk id="8" creationId="{ECC07320-C2CA-4E29-8481-9D9E143C7788}"/>
          </ac:spMkLst>
        </pc:spChg>
        <pc:spChg chg="add del">
          <ac:chgData name="Wheeler, Jnaria L." userId="7a08d034-1304-4788-a3ff-f55e00d3b4cc" providerId="ADAL" clId="{11CD413C-0F9D-C64E-9D54-83AC2105636D}" dt="2025-02-10T23:40:30.983" v="9"/>
          <ac:spMkLst>
            <pc:docMk/>
            <pc:sldMk cId="109857222" sldId="256"/>
            <ac:spMk id="9" creationId="{956C5C09-0043-4549-B800-2101B70D667D}"/>
          </ac:spMkLst>
        </pc:spChg>
        <pc:spChg chg="add del">
          <ac:chgData name="Wheeler, Jnaria L." userId="7a08d034-1304-4788-a3ff-f55e00d3b4cc" providerId="ADAL" clId="{11CD413C-0F9D-C64E-9D54-83AC2105636D}" dt="2025-02-10T23:40:42.794" v="14"/>
          <ac:spMkLst>
            <pc:docMk/>
            <pc:sldMk cId="109857222" sldId="256"/>
            <ac:spMk id="10" creationId="{ECC07320-C2CA-4E29-8481-9D9E143C7788}"/>
          </ac:spMkLst>
        </pc:spChg>
        <pc:spChg chg="add del">
          <ac:chgData name="Wheeler, Jnaria L." userId="7a08d034-1304-4788-a3ff-f55e00d3b4cc" providerId="ADAL" clId="{11CD413C-0F9D-C64E-9D54-83AC2105636D}" dt="2025-02-10T23:40:30.983" v="9"/>
          <ac:spMkLst>
            <pc:docMk/>
            <pc:sldMk cId="109857222" sldId="256"/>
            <ac:spMk id="11" creationId="{B7E2F724-2FB3-4D1D-A730-739B8654C030}"/>
          </ac:spMkLst>
        </pc:spChg>
        <pc:spChg chg="add del">
          <ac:chgData name="Wheeler, Jnaria L." userId="7a08d034-1304-4788-a3ff-f55e00d3b4cc" providerId="ADAL" clId="{11CD413C-0F9D-C64E-9D54-83AC2105636D}" dt="2025-02-10T23:40:42.794" v="14"/>
          <ac:spMkLst>
            <pc:docMk/>
            <pc:sldMk cId="109857222" sldId="256"/>
            <ac:spMk id="12" creationId="{178FB36B-5BFE-42CA-BC60-1115E0D95EEC}"/>
          </ac:spMkLst>
        </pc:spChg>
        <pc:spChg chg="add del">
          <ac:chgData name="Wheeler, Jnaria L." userId="7a08d034-1304-4788-a3ff-f55e00d3b4cc" providerId="ADAL" clId="{11CD413C-0F9D-C64E-9D54-83AC2105636D}" dt="2025-02-10T23:40:30.983" v="9"/>
          <ac:spMkLst>
            <pc:docMk/>
            <pc:sldMk cId="109857222" sldId="256"/>
            <ac:spMk id="13" creationId="{B2C335F7-F61C-4EB4-80F2-4B1438FE66BB}"/>
          </ac:spMkLst>
        </pc:spChg>
        <pc:spChg chg="add del">
          <ac:chgData name="Wheeler, Jnaria L." userId="7a08d034-1304-4788-a3ff-f55e00d3b4cc" providerId="ADAL" clId="{11CD413C-0F9D-C64E-9D54-83AC2105636D}" dt="2025-02-10T23:41:14.590" v="16" actId="26606"/>
          <ac:spMkLst>
            <pc:docMk/>
            <pc:sldMk cId="109857222" sldId="256"/>
            <ac:spMk id="14" creationId="{178FB36B-5BFE-42CA-BC60-1115E0D95EEC}"/>
          </ac:spMkLst>
        </pc:spChg>
        <pc:spChg chg="add del">
          <ac:chgData name="Wheeler, Jnaria L." userId="7a08d034-1304-4788-a3ff-f55e00d3b4cc" providerId="ADAL" clId="{11CD413C-0F9D-C64E-9D54-83AC2105636D}" dt="2025-02-10T23:41:15.098" v="18" actId="26606"/>
          <ac:spMkLst>
            <pc:docMk/>
            <pc:sldMk cId="109857222" sldId="256"/>
            <ac:spMk id="16" creationId="{ECC07320-C2CA-4E29-8481-9D9E143C7788}"/>
          </ac:spMkLst>
        </pc:spChg>
        <pc:spChg chg="add del">
          <ac:chgData name="Wheeler, Jnaria L." userId="7a08d034-1304-4788-a3ff-f55e00d3b4cc" providerId="ADAL" clId="{11CD413C-0F9D-C64E-9D54-83AC2105636D}" dt="2025-02-10T23:41:15.098" v="18" actId="26606"/>
          <ac:spMkLst>
            <pc:docMk/>
            <pc:sldMk cId="109857222" sldId="256"/>
            <ac:spMk id="17" creationId="{178FB36B-5BFE-42CA-BC60-1115E0D95EEC}"/>
          </ac:spMkLst>
        </pc:spChg>
        <pc:spChg chg="add del">
          <ac:chgData name="Wheeler, Jnaria L." userId="7a08d034-1304-4788-a3ff-f55e00d3b4cc" providerId="ADAL" clId="{11CD413C-0F9D-C64E-9D54-83AC2105636D}" dt="2025-02-10T23:41:57.549" v="29" actId="26606"/>
          <ac:spMkLst>
            <pc:docMk/>
            <pc:sldMk cId="109857222" sldId="256"/>
            <ac:spMk id="18" creationId="{B21E0522-1108-4001-A301-111C15E527D4}"/>
          </ac:spMkLst>
        </pc:spChg>
        <pc:spChg chg="add del">
          <ac:chgData name="Wheeler, Jnaria L." userId="7a08d034-1304-4788-a3ff-f55e00d3b4cc" providerId="ADAL" clId="{11CD413C-0F9D-C64E-9D54-83AC2105636D}" dt="2025-02-10T23:41:18.629" v="20" actId="26606"/>
          <ac:spMkLst>
            <pc:docMk/>
            <pc:sldMk cId="109857222" sldId="256"/>
            <ac:spMk id="19" creationId="{C1DD1A8A-57D5-4A81-AD04-532B043C5611}"/>
          </ac:spMkLst>
        </pc:spChg>
        <pc:spChg chg="add del">
          <ac:chgData name="Wheeler, Jnaria L." userId="7a08d034-1304-4788-a3ff-f55e00d3b4cc" providerId="ADAL" clId="{11CD413C-0F9D-C64E-9D54-83AC2105636D}" dt="2025-02-10T23:41:18.629" v="20" actId="26606"/>
          <ac:spMkLst>
            <pc:docMk/>
            <pc:sldMk cId="109857222" sldId="256"/>
            <ac:spMk id="20" creationId="{007891EC-4501-44ED-A8C8-B11B6DB767AB}"/>
          </ac:spMkLst>
        </pc:spChg>
        <pc:spChg chg="add del">
          <ac:chgData name="Wheeler, Jnaria L." userId="7a08d034-1304-4788-a3ff-f55e00d3b4cc" providerId="ADAL" clId="{11CD413C-0F9D-C64E-9D54-83AC2105636D}" dt="2025-02-10T23:41:39.510" v="24" actId="26606"/>
          <ac:spMkLst>
            <pc:docMk/>
            <pc:sldMk cId="109857222" sldId="256"/>
            <ac:spMk id="22" creationId="{ECC07320-C2CA-4E29-8481-9D9E143C7788}"/>
          </ac:spMkLst>
        </pc:spChg>
        <pc:spChg chg="add del">
          <ac:chgData name="Wheeler, Jnaria L." userId="7a08d034-1304-4788-a3ff-f55e00d3b4cc" providerId="ADAL" clId="{11CD413C-0F9D-C64E-9D54-83AC2105636D}" dt="2025-02-10T23:41:39.510" v="24" actId="26606"/>
          <ac:spMkLst>
            <pc:docMk/>
            <pc:sldMk cId="109857222" sldId="256"/>
            <ac:spMk id="23" creationId="{178FB36B-5BFE-42CA-BC60-1115E0D95EEC}"/>
          </ac:spMkLst>
        </pc:spChg>
        <pc:spChg chg="add del">
          <ac:chgData name="Wheeler, Jnaria L." userId="7a08d034-1304-4788-a3ff-f55e00d3b4cc" providerId="ADAL" clId="{11CD413C-0F9D-C64E-9D54-83AC2105636D}" dt="2025-02-10T23:41:57.549" v="29" actId="26606"/>
          <ac:spMkLst>
            <pc:docMk/>
            <pc:sldMk cId="109857222" sldId="256"/>
            <ac:spMk id="24" creationId="{EA317E5C-5650-4E41-8C89-12F1F3001B87}"/>
          </ac:spMkLst>
        </pc:spChg>
        <pc:spChg chg="add del">
          <ac:chgData name="Wheeler, Jnaria L." userId="7a08d034-1304-4788-a3ff-f55e00d3b4cc" providerId="ADAL" clId="{11CD413C-0F9D-C64E-9D54-83AC2105636D}" dt="2025-02-10T23:41:57.549" v="29" actId="26606"/>
          <ac:spMkLst>
            <pc:docMk/>
            <pc:sldMk cId="109857222" sldId="256"/>
            <ac:spMk id="25" creationId="{7633332F-2199-4741-AE80-5BD79AE67801}"/>
          </ac:spMkLst>
        </pc:spChg>
        <pc:spChg chg="add del">
          <ac:chgData name="Wheeler, Jnaria L." userId="7a08d034-1304-4788-a3ff-f55e00d3b4cc" providerId="ADAL" clId="{11CD413C-0F9D-C64E-9D54-83AC2105636D}" dt="2025-02-10T23:42:22.661" v="34" actId="26606"/>
          <ac:spMkLst>
            <pc:docMk/>
            <pc:sldMk cId="109857222" sldId="256"/>
            <ac:spMk id="26" creationId="{3D99578A-5517-4361-8249-598D1C9FB256}"/>
          </ac:spMkLst>
        </pc:spChg>
        <pc:spChg chg="add del">
          <ac:chgData name="Wheeler, Jnaria L." userId="7a08d034-1304-4788-a3ff-f55e00d3b4cc" providerId="ADAL" clId="{11CD413C-0F9D-C64E-9D54-83AC2105636D}" dt="2025-02-10T23:41:59.494" v="32"/>
          <ac:spMkLst>
            <pc:docMk/>
            <pc:sldMk cId="109857222" sldId="256"/>
            <ac:spMk id="27" creationId="{41704883-D088-4683-A1FD-AEE53B336130}"/>
          </ac:spMkLst>
        </pc:spChg>
        <pc:spChg chg="add del">
          <ac:chgData name="Wheeler, Jnaria L." userId="7a08d034-1304-4788-a3ff-f55e00d3b4cc" providerId="ADAL" clId="{11CD413C-0F9D-C64E-9D54-83AC2105636D}" dt="2025-02-10T23:41:39.484" v="23" actId="26606"/>
          <ac:spMkLst>
            <pc:docMk/>
            <pc:sldMk cId="109857222" sldId="256"/>
            <ac:spMk id="28" creationId="{0EECA69B-4C2A-7F31-8019-E90DB3BD49CB}"/>
          </ac:spMkLst>
        </pc:spChg>
        <pc:spChg chg="add del">
          <ac:chgData name="Wheeler, Jnaria L." userId="7a08d034-1304-4788-a3ff-f55e00d3b4cc" providerId="ADAL" clId="{11CD413C-0F9D-C64E-9D54-83AC2105636D}" dt="2025-02-10T23:41:59.494" v="32"/>
          <ac:spMkLst>
            <pc:docMk/>
            <pc:sldMk cId="109857222" sldId="256"/>
            <ac:spMk id="29" creationId="{A9C04EC1-26B9-40BD-84A6-B2C0A913D0F9}"/>
          </ac:spMkLst>
        </pc:spChg>
        <pc:spChg chg="add del">
          <ac:chgData name="Wheeler, Jnaria L." userId="7a08d034-1304-4788-a3ff-f55e00d3b4cc" providerId="ADAL" clId="{11CD413C-0F9D-C64E-9D54-83AC2105636D}" dt="2025-02-10T23:41:39.484" v="23" actId="26606"/>
          <ac:spMkLst>
            <pc:docMk/>
            <pc:sldMk cId="109857222" sldId="256"/>
            <ac:spMk id="30" creationId="{857DEAC1-B3AA-6569-0A44-A191DF2F3C67}"/>
          </ac:spMkLst>
        </pc:spChg>
        <pc:spChg chg="add del">
          <ac:chgData name="Wheeler, Jnaria L." userId="7a08d034-1304-4788-a3ff-f55e00d3b4cc" providerId="ADAL" clId="{11CD413C-0F9D-C64E-9D54-83AC2105636D}" dt="2025-02-10T23:41:59.494" v="32"/>
          <ac:spMkLst>
            <pc:docMk/>
            <pc:sldMk cId="109857222" sldId="256"/>
            <ac:spMk id="31" creationId="{9BAB74E2-5A82-47FD-BBB4-BFD47779FFB9}"/>
          </ac:spMkLst>
        </pc:spChg>
        <pc:spChg chg="add del">
          <ac:chgData name="Wheeler, Jnaria L." userId="7a08d034-1304-4788-a3ff-f55e00d3b4cc" providerId="ADAL" clId="{11CD413C-0F9D-C64E-9D54-83AC2105636D}" dt="2025-02-10T23:41:43.866" v="26"/>
          <ac:spMkLst>
            <pc:docMk/>
            <pc:sldMk cId="109857222" sldId="256"/>
            <ac:spMk id="33" creationId="{19F9BF86-FE94-4517-B97D-026C7515E589}"/>
          </ac:spMkLst>
        </pc:spChg>
        <pc:spChg chg="add del">
          <ac:chgData name="Wheeler, Jnaria L." userId="7a08d034-1304-4788-a3ff-f55e00d3b4cc" providerId="ADAL" clId="{11CD413C-0F9D-C64E-9D54-83AC2105636D}" dt="2025-02-10T23:41:43.866" v="26"/>
          <ac:spMkLst>
            <pc:docMk/>
            <pc:sldMk cId="109857222" sldId="256"/>
            <ac:spMk id="34" creationId="{05DEC45B-BA77-21C0-3869-05DE7C92376D}"/>
          </ac:spMkLst>
        </pc:spChg>
        <pc:spChg chg="add del">
          <ac:chgData name="Wheeler, Jnaria L." userId="7a08d034-1304-4788-a3ff-f55e00d3b4cc" providerId="ADAL" clId="{11CD413C-0F9D-C64E-9D54-83AC2105636D}" dt="2025-02-10T23:41:59.494" v="32"/>
          <ac:spMkLst>
            <pc:docMk/>
            <pc:sldMk cId="109857222" sldId="256"/>
            <ac:spMk id="35" creationId="{9C4FFB60-A034-4994-8F55-E38D4F31C874}"/>
          </ac:spMkLst>
        </pc:spChg>
        <pc:spChg chg="add del">
          <ac:chgData name="Wheeler, Jnaria L." userId="7a08d034-1304-4788-a3ff-f55e00d3b4cc" providerId="ADAL" clId="{11CD413C-0F9D-C64E-9D54-83AC2105636D}" dt="2025-02-10T23:42:22.661" v="34" actId="26606"/>
          <ac:spMkLst>
            <pc:docMk/>
            <pc:sldMk cId="109857222" sldId="256"/>
            <ac:spMk id="36" creationId="{088C0414-4070-42B4-B359-C995754D7F8D}"/>
          </ac:spMkLst>
        </pc:spChg>
        <pc:spChg chg="add del">
          <ac:chgData name="Wheeler, Jnaria L." userId="7a08d034-1304-4788-a3ff-f55e00d3b4cc" providerId="ADAL" clId="{11CD413C-0F9D-C64E-9D54-83AC2105636D}" dt="2025-02-10T23:42:24.362" v="36" actId="26606"/>
          <ac:spMkLst>
            <pc:docMk/>
            <pc:sldMk cId="109857222" sldId="256"/>
            <ac:spMk id="38" creationId="{55B419A7-F817-4767-8CCB-FB0E189C4ACD}"/>
          </ac:spMkLst>
        </pc:spChg>
        <pc:spChg chg="add del">
          <ac:chgData name="Wheeler, Jnaria L." userId="7a08d034-1304-4788-a3ff-f55e00d3b4cc" providerId="ADAL" clId="{11CD413C-0F9D-C64E-9D54-83AC2105636D}" dt="2025-02-10T23:42:24.362" v="36" actId="26606"/>
          <ac:spMkLst>
            <pc:docMk/>
            <pc:sldMk cId="109857222" sldId="256"/>
            <ac:spMk id="39" creationId="{ADA271CD-3011-4A05-B4A3-80F1794684F2}"/>
          </ac:spMkLst>
        </pc:spChg>
        <pc:spChg chg="add del">
          <ac:chgData name="Wheeler, Jnaria L." userId="7a08d034-1304-4788-a3ff-f55e00d3b4cc" providerId="ADAL" clId="{11CD413C-0F9D-C64E-9D54-83AC2105636D}" dt="2025-02-11T00:20:22.107" v="38" actId="26606"/>
          <ac:spMkLst>
            <pc:docMk/>
            <pc:sldMk cId="109857222" sldId="256"/>
            <ac:spMk id="41" creationId="{9D3643A2-C7A3-4BF6-B486-4439025048B8}"/>
          </ac:spMkLst>
        </pc:spChg>
        <pc:spChg chg="add del">
          <ac:chgData name="Wheeler, Jnaria L." userId="7a08d034-1304-4788-a3ff-f55e00d3b4cc" providerId="ADAL" clId="{11CD413C-0F9D-C64E-9D54-83AC2105636D}" dt="2025-02-11T00:20:22.107" v="38" actId="26606"/>
          <ac:spMkLst>
            <pc:docMk/>
            <pc:sldMk cId="109857222" sldId="256"/>
            <ac:spMk id="42" creationId="{79EF8FBA-A282-4B11-B85A-894F3CEFB546}"/>
          </ac:spMkLst>
        </pc:spChg>
        <pc:spChg chg="add del">
          <ac:chgData name="Wheeler, Jnaria L." userId="7a08d034-1304-4788-a3ff-f55e00d3b4cc" providerId="ADAL" clId="{11CD413C-0F9D-C64E-9D54-83AC2105636D}" dt="2025-02-11T00:20:22.107" v="38" actId="26606"/>
          <ac:spMkLst>
            <pc:docMk/>
            <pc:sldMk cId="109857222" sldId="256"/>
            <ac:spMk id="43" creationId="{1E7A38B1-D1AF-46C0-A648-4F09838CBD8E}"/>
          </ac:spMkLst>
        </pc:spChg>
        <pc:spChg chg="add del">
          <ac:chgData name="Wheeler, Jnaria L." userId="7a08d034-1304-4788-a3ff-f55e00d3b4cc" providerId="ADAL" clId="{11CD413C-0F9D-C64E-9D54-83AC2105636D}" dt="2025-02-11T00:20:22.107" v="38" actId="26606"/>
          <ac:spMkLst>
            <pc:docMk/>
            <pc:sldMk cId="109857222" sldId="256"/>
            <ac:spMk id="44" creationId="{042AC6AC-B644-4C7C-BEC7-E2B9E90FA03F}"/>
          </ac:spMkLst>
        </pc:spChg>
        <pc:spChg chg="add del">
          <ac:chgData name="Wheeler, Jnaria L." userId="7a08d034-1304-4788-a3ff-f55e00d3b4cc" providerId="ADAL" clId="{11CD413C-0F9D-C64E-9D54-83AC2105636D}" dt="2025-02-11T00:21:01.220" v="46"/>
          <ac:spMkLst>
            <pc:docMk/>
            <pc:sldMk cId="109857222" sldId="256"/>
            <ac:spMk id="45" creationId="{C727912B-C157-4CDB-8486-00E702D36C1C}"/>
          </ac:spMkLst>
        </pc:spChg>
        <pc:spChg chg="add del">
          <ac:chgData name="Wheeler, Jnaria L." userId="7a08d034-1304-4788-a3ff-f55e00d3b4cc" providerId="ADAL" clId="{11CD413C-0F9D-C64E-9D54-83AC2105636D}" dt="2025-02-11T00:20:26.105" v="40" actId="26606"/>
          <ac:spMkLst>
            <pc:docMk/>
            <pc:sldMk cId="109857222" sldId="256"/>
            <ac:spMk id="46" creationId="{55B419A7-F817-4767-8CCB-FB0E189C4ACD}"/>
          </ac:spMkLst>
        </pc:spChg>
        <pc:spChg chg="add del">
          <ac:chgData name="Wheeler, Jnaria L." userId="7a08d034-1304-4788-a3ff-f55e00d3b4cc" providerId="ADAL" clId="{11CD413C-0F9D-C64E-9D54-83AC2105636D}" dt="2025-02-11T00:20:26.105" v="40" actId="26606"/>
          <ac:spMkLst>
            <pc:docMk/>
            <pc:sldMk cId="109857222" sldId="256"/>
            <ac:spMk id="47" creationId="{ADA271CD-3011-4A05-B4A3-80F1794684F2}"/>
          </ac:spMkLst>
        </pc:spChg>
        <pc:spChg chg="add del">
          <ac:chgData name="Wheeler, Jnaria L." userId="7a08d034-1304-4788-a3ff-f55e00d3b4cc" providerId="ADAL" clId="{11CD413C-0F9D-C64E-9D54-83AC2105636D}" dt="2025-02-11T00:20:42.726" v="43"/>
          <ac:spMkLst>
            <pc:docMk/>
            <pc:sldMk cId="109857222" sldId="256"/>
            <ac:spMk id="49" creationId="{F34F34AF-75E7-4149-A3CF-2E483C744F92}"/>
          </ac:spMkLst>
        </pc:spChg>
        <pc:spChg chg="add del">
          <ac:chgData name="Wheeler, Jnaria L." userId="7a08d034-1304-4788-a3ff-f55e00d3b4cc" providerId="ADAL" clId="{11CD413C-0F9D-C64E-9D54-83AC2105636D}" dt="2025-02-11T03:12:16.900" v="94" actId="26606"/>
          <ac:spMkLst>
            <pc:docMk/>
            <pc:sldMk cId="109857222" sldId="256"/>
            <ac:spMk id="51" creationId="{419501C6-F015-4273-AF88-E0F6C853899F}"/>
          </ac:spMkLst>
        </pc:spChg>
        <pc:spChg chg="add del">
          <ac:chgData name="Wheeler, Jnaria L." userId="7a08d034-1304-4788-a3ff-f55e00d3b4cc" providerId="ADAL" clId="{11CD413C-0F9D-C64E-9D54-83AC2105636D}" dt="2025-02-11T03:12:16.900" v="94" actId="26606"/>
          <ac:spMkLst>
            <pc:docMk/>
            <pc:sldMk cId="109857222" sldId="256"/>
            <ac:spMk id="52" creationId="{CA677DB7-5829-45BD-9754-5EC484CC4253}"/>
          </ac:spMkLst>
        </pc:spChg>
        <pc:spChg chg="add del">
          <ac:chgData name="Wheeler, Jnaria L." userId="7a08d034-1304-4788-a3ff-f55e00d3b4cc" providerId="ADAL" clId="{11CD413C-0F9D-C64E-9D54-83AC2105636D}" dt="2025-02-11T00:21:19.186" v="48" actId="26606"/>
          <ac:spMkLst>
            <pc:docMk/>
            <pc:sldMk cId="109857222" sldId="256"/>
            <ac:spMk id="53" creationId="{1F1E1236-0F1B-4F86-BFC1-A5FCC02A7E68}"/>
          </ac:spMkLst>
        </pc:spChg>
        <pc:spChg chg="add del">
          <ac:chgData name="Wheeler, Jnaria L." userId="7a08d034-1304-4788-a3ff-f55e00d3b4cc" providerId="ADAL" clId="{11CD413C-0F9D-C64E-9D54-83AC2105636D}" dt="2025-02-11T03:12:32.357" v="96" actId="26606"/>
          <ac:spMkLst>
            <pc:docMk/>
            <pc:sldMk cId="109857222" sldId="256"/>
            <ac:spMk id="54" creationId="{CEAD0FD2-AF9A-4626-A717-49B022352DB8}"/>
          </ac:spMkLst>
        </pc:spChg>
        <pc:spChg chg="add del">
          <ac:chgData name="Wheeler, Jnaria L." userId="7a08d034-1304-4788-a3ff-f55e00d3b4cc" providerId="ADAL" clId="{11CD413C-0F9D-C64E-9D54-83AC2105636D}" dt="2025-02-11T00:21:23.505" v="51"/>
          <ac:spMkLst>
            <pc:docMk/>
            <pc:sldMk cId="109857222" sldId="256"/>
            <ac:spMk id="55" creationId="{C6041CFD-1CDC-4879-B60E-6C88091E4D04}"/>
          </ac:spMkLst>
        </pc:spChg>
        <pc:spChg chg="add del">
          <ac:chgData name="Wheeler, Jnaria L." userId="7a08d034-1304-4788-a3ff-f55e00d3b4cc" providerId="ADAL" clId="{11CD413C-0F9D-C64E-9D54-83AC2105636D}" dt="2025-02-11T03:12:32.357" v="96" actId="26606"/>
          <ac:spMkLst>
            <pc:docMk/>
            <pc:sldMk cId="109857222" sldId="256"/>
            <ac:spMk id="57" creationId="{639AF048-01BF-4742-B8D3-428C27C1584E}"/>
          </ac:spMkLst>
        </pc:spChg>
        <pc:spChg chg="add">
          <ac:chgData name="Wheeler, Jnaria L." userId="7a08d034-1304-4788-a3ff-f55e00d3b4cc" providerId="ADAL" clId="{11CD413C-0F9D-C64E-9D54-83AC2105636D}" dt="2025-02-11T03:17:38.902" v="104" actId="26606"/>
          <ac:spMkLst>
            <pc:docMk/>
            <pc:sldMk cId="109857222" sldId="256"/>
            <ac:spMk id="58" creationId="{948AE52C-AD58-4D7E-BBEC-741EA69A9079}"/>
          </ac:spMkLst>
        </pc:spChg>
        <pc:spChg chg="add del">
          <ac:chgData name="Wheeler, Jnaria L." userId="7a08d034-1304-4788-a3ff-f55e00d3b4cc" providerId="ADAL" clId="{11CD413C-0F9D-C64E-9D54-83AC2105636D}" dt="2025-02-11T03:17:14.940" v="99"/>
          <ac:spMkLst>
            <pc:docMk/>
            <pc:sldMk cId="109857222" sldId="256"/>
            <ac:spMk id="59" creationId="{790D5D38-C57D-49FF-AD49-74EE9CDA9ED9}"/>
          </ac:spMkLst>
        </pc:spChg>
        <pc:spChg chg="add del">
          <ac:chgData name="Wheeler, Jnaria L." userId="7a08d034-1304-4788-a3ff-f55e00d3b4cc" providerId="ADAL" clId="{11CD413C-0F9D-C64E-9D54-83AC2105636D}" dt="2025-02-11T03:17:14.940" v="99"/>
          <ac:spMkLst>
            <pc:docMk/>
            <pc:sldMk cId="109857222" sldId="256"/>
            <ac:spMk id="60" creationId="{927823CD-9652-4764-A45D-9C4DE664BC72}"/>
          </ac:spMkLst>
        </pc:spChg>
        <pc:spChg chg="add del">
          <ac:chgData name="Wheeler, Jnaria L." userId="7a08d034-1304-4788-a3ff-f55e00d3b4cc" providerId="ADAL" clId="{11CD413C-0F9D-C64E-9D54-83AC2105636D}" dt="2025-02-11T03:17:45.949" v="107" actId="26606"/>
          <ac:spMkLst>
            <pc:docMk/>
            <pc:sldMk cId="109857222" sldId="256"/>
            <ac:spMk id="61" creationId="{EB3158C7-B011-4D27-BC9D-27EA5BE02D03}"/>
          </ac:spMkLst>
        </pc:spChg>
        <pc:spChg chg="add del">
          <ac:chgData name="Wheeler, Jnaria L." userId="7a08d034-1304-4788-a3ff-f55e00d3b4cc" providerId="ADAL" clId="{11CD413C-0F9D-C64E-9D54-83AC2105636D}" dt="2025-02-11T03:17:45.949" v="107" actId="26606"/>
          <ac:spMkLst>
            <pc:docMk/>
            <pc:sldMk cId="109857222" sldId="256"/>
            <ac:spMk id="64" creationId="{40EA1C2A-B332-4211-8479-EA99BC303EF5}"/>
          </ac:spMkLst>
        </pc:spChg>
        <pc:spChg chg="add del">
          <ac:chgData name="Wheeler, Jnaria L." userId="7a08d034-1304-4788-a3ff-f55e00d3b4cc" providerId="ADAL" clId="{11CD413C-0F9D-C64E-9D54-83AC2105636D}" dt="2025-02-11T03:17:45.949" v="107" actId="26606"/>
          <ac:spMkLst>
            <pc:docMk/>
            <pc:sldMk cId="109857222" sldId="256"/>
            <ac:spMk id="65" creationId="{24A97CC0-C913-4A9C-B6E8-755C7D15EAC8}"/>
          </ac:spMkLst>
        </pc:spChg>
        <pc:spChg chg="add del">
          <ac:chgData name="Wheeler, Jnaria L." userId="7a08d034-1304-4788-a3ff-f55e00d3b4cc" providerId="ADAL" clId="{11CD413C-0F9D-C64E-9D54-83AC2105636D}" dt="2025-02-11T03:17:45.949" v="107" actId="26606"/>
          <ac:spMkLst>
            <pc:docMk/>
            <pc:sldMk cId="109857222" sldId="256"/>
            <ac:spMk id="66" creationId="{9DFA36DF-98BD-46D3-A75B-97154DB48262}"/>
          </ac:spMkLst>
        </pc:spChg>
        <pc:spChg chg="add del">
          <ac:chgData name="Wheeler, Jnaria L." userId="7a08d034-1304-4788-a3ff-f55e00d3b4cc" providerId="ADAL" clId="{11CD413C-0F9D-C64E-9D54-83AC2105636D}" dt="2025-02-11T03:17:45.949" v="107" actId="26606"/>
          <ac:spMkLst>
            <pc:docMk/>
            <pc:sldMk cId="109857222" sldId="256"/>
            <ac:spMk id="67" creationId="{D1D22F90-51DE-40F7-96EE-8E9894DF0E7E}"/>
          </ac:spMkLst>
        </pc:spChg>
        <pc:spChg chg="add del">
          <ac:chgData name="Wheeler, Jnaria L." userId="7a08d034-1304-4788-a3ff-f55e00d3b4cc" providerId="ADAL" clId="{11CD413C-0F9D-C64E-9D54-83AC2105636D}" dt="2025-02-11T03:17:45.949" v="107" actId="26606"/>
          <ac:spMkLst>
            <pc:docMk/>
            <pc:sldMk cId="109857222" sldId="256"/>
            <ac:spMk id="68" creationId="{F45D120E-4F36-4767-98FA-949993B8E1AC}"/>
          </ac:spMkLst>
        </pc:spChg>
        <pc:spChg chg="add del">
          <ac:chgData name="Wheeler, Jnaria L." userId="7a08d034-1304-4788-a3ff-f55e00d3b4cc" providerId="ADAL" clId="{11CD413C-0F9D-C64E-9D54-83AC2105636D}" dt="2025-02-11T03:17:45.949" v="107" actId="26606"/>
          <ac:spMkLst>
            <pc:docMk/>
            <pc:sldMk cId="109857222" sldId="256"/>
            <ac:spMk id="69" creationId="{B541A2F0-1EDC-4D03-94AC-35BC742CEAC9}"/>
          </ac:spMkLst>
        </pc:spChg>
        <pc:spChg chg="del">
          <ac:chgData name="Wheeler, Jnaria L." userId="7a08d034-1304-4788-a3ff-f55e00d3b4cc" providerId="ADAL" clId="{11CD413C-0F9D-C64E-9D54-83AC2105636D}" dt="2025-02-11T03:17:45.949" v="107" actId="26606"/>
          <ac:spMkLst>
            <pc:docMk/>
            <pc:sldMk cId="109857222" sldId="256"/>
            <ac:spMk id="70" creationId="{08CE2AE4-51CC-4060-8818-423BB07BF3D4}"/>
          </ac:spMkLst>
        </pc:spChg>
        <pc:spChg chg="add del">
          <ac:chgData name="Wheeler, Jnaria L." userId="7a08d034-1304-4788-a3ff-f55e00d3b4cc" providerId="ADAL" clId="{11CD413C-0F9D-C64E-9D54-83AC2105636D}" dt="2025-02-11T03:17:46.561" v="109" actId="26606"/>
          <ac:spMkLst>
            <pc:docMk/>
            <pc:sldMk cId="109857222" sldId="256"/>
            <ac:spMk id="74" creationId="{8CDA3497-1EDA-4EB3-9C27-4D9835D30AAB}"/>
          </ac:spMkLst>
        </pc:spChg>
        <pc:spChg chg="add del">
          <ac:chgData name="Wheeler, Jnaria L." userId="7a08d034-1304-4788-a3ff-f55e00d3b4cc" providerId="ADAL" clId="{11CD413C-0F9D-C64E-9D54-83AC2105636D}" dt="2025-02-11T03:17:46.561" v="109" actId="26606"/>
          <ac:spMkLst>
            <pc:docMk/>
            <pc:sldMk cId="109857222" sldId="256"/>
            <ac:spMk id="75" creationId="{41F9764E-9AA0-49A3-9EA2-885EE9914014}"/>
          </ac:spMkLst>
        </pc:spChg>
        <pc:spChg chg="add del">
          <ac:chgData name="Wheeler, Jnaria L." userId="7a08d034-1304-4788-a3ff-f55e00d3b4cc" providerId="ADAL" clId="{11CD413C-0F9D-C64E-9D54-83AC2105636D}" dt="2025-02-11T03:17:46.561" v="109" actId="26606"/>
          <ac:spMkLst>
            <pc:docMk/>
            <pc:sldMk cId="109857222" sldId="256"/>
            <ac:spMk id="76" creationId="{FA3A4F4A-4DC4-43F2-AC2D-06211A812FC0}"/>
          </ac:spMkLst>
        </pc:spChg>
        <pc:spChg chg="add del">
          <ac:chgData name="Wheeler, Jnaria L." userId="7a08d034-1304-4788-a3ff-f55e00d3b4cc" providerId="ADAL" clId="{11CD413C-0F9D-C64E-9D54-83AC2105636D}" dt="2025-02-11T03:17:46.561" v="109" actId="26606"/>
          <ac:spMkLst>
            <pc:docMk/>
            <pc:sldMk cId="109857222" sldId="256"/>
            <ac:spMk id="77" creationId="{84CFB374-B343-457A-B567-B4D784B1FEAE}"/>
          </ac:spMkLst>
        </pc:spChg>
        <pc:spChg chg="add del">
          <ac:chgData name="Wheeler, Jnaria L." userId="7a08d034-1304-4788-a3ff-f55e00d3b4cc" providerId="ADAL" clId="{11CD413C-0F9D-C64E-9D54-83AC2105636D}" dt="2025-02-11T03:17:46.561" v="109" actId="26606"/>
          <ac:spMkLst>
            <pc:docMk/>
            <pc:sldMk cId="109857222" sldId="256"/>
            <ac:spMk id="78" creationId="{0597FEEE-1E11-4396-BB69-B43FA92F9580}"/>
          </ac:spMkLst>
        </pc:spChg>
        <pc:spChg chg="add del">
          <ac:chgData name="Wheeler, Jnaria L." userId="7a08d034-1304-4788-a3ff-f55e00d3b4cc" providerId="ADAL" clId="{11CD413C-0F9D-C64E-9D54-83AC2105636D}" dt="2025-02-11T03:17:46.561" v="109" actId="26606"/>
          <ac:spMkLst>
            <pc:docMk/>
            <pc:sldMk cId="109857222" sldId="256"/>
            <ac:spMk id="79" creationId="{A2DB2F81-3E68-4044-B7C2-03DEEC50D8F5}"/>
          </ac:spMkLst>
        </pc:spChg>
        <pc:spChg chg="add del">
          <ac:chgData name="Wheeler, Jnaria L." userId="7a08d034-1304-4788-a3ff-f55e00d3b4cc" providerId="ADAL" clId="{11CD413C-0F9D-C64E-9D54-83AC2105636D}" dt="2025-02-11T03:17:46.561" v="109" actId="26606"/>
          <ac:spMkLst>
            <pc:docMk/>
            <pc:sldMk cId="109857222" sldId="256"/>
            <ac:spMk id="80" creationId="{DC2F7294-2397-4C96-AB1E-E66CDEA3B5DF}"/>
          </ac:spMkLst>
        </pc:spChg>
        <pc:spChg chg="add del">
          <ac:chgData name="Wheeler, Jnaria L." userId="7a08d034-1304-4788-a3ff-f55e00d3b4cc" providerId="ADAL" clId="{11CD413C-0F9D-C64E-9D54-83AC2105636D}" dt="2025-02-11T03:17:47.139" v="111" actId="26606"/>
          <ac:spMkLst>
            <pc:docMk/>
            <pc:sldMk cId="109857222" sldId="256"/>
            <ac:spMk id="82" creationId="{DC99427B-A97E-40A3-B1FD-4557346C6A91}"/>
          </ac:spMkLst>
        </pc:spChg>
        <pc:grpChg chg="add del">
          <ac:chgData name="Wheeler, Jnaria L." userId="7a08d034-1304-4788-a3ff-f55e00d3b4cc" providerId="ADAL" clId="{11CD413C-0F9D-C64E-9D54-83AC2105636D}" dt="2025-02-11T00:20:42.726" v="43"/>
          <ac:grpSpMkLst>
            <pc:docMk/>
            <pc:sldMk cId="109857222" sldId="256"/>
            <ac:grpSpMk id="50" creationId="{1654C7F9-AF92-42BD-A713-6B020F63B307}"/>
          </ac:grpSpMkLst>
        </pc:grpChg>
        <pc:picChg chg="add del mod ord">
          <ac:chgData name="Wheeler, Jnaria L." userId="7a08d034-1304-4788-a3ff-f55e00d3b4cc" providerId="ADAL" clId="{11CD413C-0F9D-C64E-9D54-83AC2105636D}" dt="2025-02-11T03:18:41.988" v="136" actId="478"/>
          <ac:picMkLst>
            <pc:docMk/>
            <pc:sldMk cId="109857222" sldId="256"/>
            <ac:picMk id="4" creationId="{EF11ED32-D362-DC34-AB04-CF3B91E024B9}"/>
          </ac:picMkLst>
        </pc:picChg>
        <pc:picChg chg="add del">
          <ac:chgData name="Wheeler, Jnaria L." userId="7a08d034-1304-4788-a3ff-f55e00d3b4cc" providerId="ADAL" clId="{11CD413C-0F9D-C64E-9D54-83AC2105636D}" dt="2025-02-10T23:41:57.549" v="29" actId="26606"/>
          <ac:picMkLst>
            <pc:docMk/>
            <pc:sldMk cId="109857222" sldId="256"/>
            <ac:picMk id="15" creationId="{DF94C918-367B-4D19-8333-A8603C3AD824}"/>
          </ac:picMkLst>
        </pc:picChg>
        <pc:picChg chg="add del">
          <ac:chgData name="Wheeler, Jnaria L." userId="7a08d034-1304-4788-a3ff-f55e00d3b4cc" providerId="ADAL" clId="{11CD413C-0F9D-C64E-9D54-83AC2105636D}" dt="2025-02-10T23:41:57.549" v="29" actId="26606"/>
          <ac:picMkLst>
            <pc:docMk/>
            <pc:sldMk cId="109857222" sldId="256"/>
            <ac:picMk id="21" creationId="{77DC65B5-6361-4FF6-BEA2-29220960E0BC}"/>
          </ac:picMkLst>
        </pc:picChg>
        <pc:picChg chg="add del">
          <ac:chgData name="Wheeler, Jnaria L." userId="7a08d034-1304-4788-a3ff-f55e00d3b4cc" providerId="ADAL" clId="{11CD413C-0F9D-C64E-9D54-83AC2105636D}" dt="2025-02-11T00:21:01.220" v="46"/>
          <ac:picMkLst>
            <pc:docMk/>
            <pc:sldMk cId="109857222" sldId="256"/>
            <ac:picMk id="37" creationId="{8EC1A43B-D167-4E96-B7AD-61D3D9225CBB}"/>
          </ac:picMkLst>
        </pc:picChg>
        <pc:picChg chg="add del">
          <ac:chgData name="Wheeler, Jnaria L." userId="7a08d034-1304-4788-a3ff-f55e00d3b4cc" providerId="ADAL" clId="{11CD413C-0F9D-C64E-9D54-83AC2105636D}" dt="2025-02-11T00:21:01.220" v="46"/>
          <ac:picMkLst>
            <pc:docMk/>
            <pc:sldMk cId="109857222" sldId="256"/>
            <ac:picMk id="40" creationId="{86623E07-B4B3-43D5-AB6E-5FD9A1C11D35}"/>
          </ac:picMkLst>
        </pc:picChg>
        <pc:picChg chg="add del">
          <ac:chgData name="Wheeler, Jnaria L." userId="7a08d034-1304-4788-a3ff-f55e00d3b4cc" providerId="ADAL" clId="{11CD413C-0F9D-C64E-9D54-83AC2105636D}" dt="2025-02-11T00:21:19.186" v="48" actId="26606"/>
          <ac:picMkLst>
            <pc:docMk/>
            <pc:sldMk cId="109857222" sldId="256"/>
            <ac:picMk id="48" creationId="{9945ACF7-B958-4AD0-A4F7-BA8600BEF17B}"/>
          </ac:picMkLst>
        </pc:picChg>
        <pc:picChg chg="add del">
          <ac:chgData name="Wheeler, Jnaria L." userId="7a08d034-1304-4788-a3ff-f55e00d3b4cc" providerId="ADAL" clId="{11CD413C-0F9D-C64E-9D54-83AC2105636D}" dt="2025-02-11T00:21:23.505" v="51"/>
          <ac:picMkLst>
            <pc:docMk/>
            <pc:sldMk cId="109857222" sldId="256"/>
            <ac:picMk id="56" creationId="{DBA46762-9937-4CA8-A8D6-37938A74131A}"/>
          </ac:picMkLst>
        </pc:picChg>
        <pc:cxnChg chg="add del">
          <ac:chgData name="Wheeler, Jnaria L." userId="7a08d034-1304-4788-a3ff-f55e00d3b4cc" providerId="ADAL" clId="{11CD413C-0F9D-C64E-9D54-83AC2105636D}" dt="2025-02-10T23:41:43.866" v="26"/>
          <ac:cxnSpMkLst>
            <pc:docMk/>
            <pc:sldMk cId="109857222" sldId="256"/>
            <ac:cxnSpMk id="32" creationId="{7A0A4642-D29D-0121-4C05-5A5559BC5F39}"/>
          </ac:cxnSpMkLst>
        </pc:cxnChg>
      </pc:sldChg>
      <pc:sldChg chg="addSp modSp mod">
        <pc:chgData name="Wheeler, Jnaria L." userId="7a08d034-1304-4788-a3ff-f55e00d3b4cc" providerId="ADAL" clId="{11CD413C-0F9D-C64E-9D54-83AC2105636D}" dt="2025-02-11T03:47:02.326" v="367" actId="20577"/>
        <pc:sldMkLst>
          <pc:docMk/>
          <pc:sldMk cId="490432244" sldId="257"/>
        </pc:sldMkLst>
        <pc:spChg chg="mod">
          <ac:chgData name="Wheeler, Jnaria L." userId="7a08d034-1304-4788-a3ff-f55e00d3b4cc" providerId="ADAL" clId="{11CD413C-0F9D-C64E-9D54-83AC2105636D}" dt="2025-02-11T03:35:12.038" v="324"/>
          <ac:spMkLst>
            <pc:docMk/>
            <pc:sldMk cId="490432244" sldId="257"/>
            <ac:spMk id="2" creationId="{09E23BB3-9850-A422-2C3A-8D8552E848FD}"/>
          </ac:spMkLst>
        </pc:spChg>
        <pc:spChg chg="mod">
          <ac:chgData name="Wheeler, Jnaria L." userId="7a08d034-1304-4788-a3ff-f55e00d3b4cc" providerId="ADAL" clId="{11CD413C-0F9D-C64E-9D54-83AC2105636D}" dt="2025-02-11T03:47:02.326" v="367" actId="20577"/>
          <ac:spMkLst>
            <pc:docMk/>
            <pc:sldMk cId="490432244" sldId="257"/>
            <ac:spMk id="3" creationId="{B7FDE69E-C7CA-7E57-1D7B-CF0224BB1A1F}"/>
          </ac:spMkLst>
        </pc:spChg>
        <pc:cxnChg chg="add mod">
          <ac:chgData name="Wheeler, Jnaria L." userId="7a08d034-1304-4788-a3ff-f55e00d3b4cc" providerId="ADAL" clId="{11CD413C-0F9D-C64E-9D54-83AC2105636D}" dt="2025-02-11T03:34:55.814" v="322" actId="14100"/>
          <ac:cxnSpMkLst>
            <pc:docMk/>
            <pc:sldMk cId="490432244" sldId="257"/>
            <ac:cxnSpMk id="5" creationId="{478D2C33-C65B-16A6-0814-640528B42939}"/>
          </ac:cxnSpMkLst>
        </pc:cxnChg>
      </pc:sldChg>
      <pc:sldChg chg="modSp mod">
        <pc:chgData name="Wheeler, Jnaria L." userId="7a08d034-1304-4788-a3ff-f55e00d3b4cc" providerId="ADAL" clId="{11CD413C-0F9D-C64E-9D54-83AC2105636D}" dt="2025-02-11T16:45:00.543" v="397" actId="27636"/>
        <pc:sldMkLst>
          <pc:docMk/>
          <pc:sldMk cId="2926533048" sldId="258"/>
        </pc:sldMkLst>
        <pc:spChg chg="mod">
          <ac:chgData name="Wheeler, Jnaria L." userId="7a08d034-1304-4788-a3ff-f55e00d3b4cc" providerId="ADAL" clId="{11CD413C-0F9D-C64E-9D54-83AC2105636D}" dt="2025-02-11T03:35:12.038" v="324"/>
          <ac:spMkLst>
            <pc:docMk/>
            <pc:sldMk cId="2926533048" sldId="258"/>
            <ac:spMk id="2" creationId="{76B63A1A-029F-46AF-B49C-63D7CECB105E}"/>
          </ac:spMkLst>
        </pc:spChg>
        <pc:spChg chg="mod">
          <ac:chgData name="Wheeler, Jnaria L." userId="7a08d034-1304-4788-a3ff-f55e00d3b4cc" providerId="ADAL" clId="{11CD413C-0F9D-C64E-9D54-83AC2105636D}" dt="2025-02-11T16:45:00.543" v="397" actId="27636"/>
          <ac:spMkLst>
            <pc:docMk/>
            <pc:sldMk cId="2926533048" sldId="258"/>
            <ac:spMk id="3" creationId="{301F9315-CE6E-5A5F-7DD2-00627BD78A66}"/>
          </ac:spMkLst>
        </pc:spChg>
      </pc:sldChg>
      <pc:sldChg chg="modSp mod">
        <pc:chgData name="Wheeler, Jnaria L." userId="7a08d034-1304-4788-a3ff-f55e00d3b4cc" providerId="ADAL" clId="{11CD413C-0F9D-C64E-9D54-83AC2105636D}" dt="2025-02-11T16:46:04.150" v="418" actId="12"/>
        <pc:sldMkLst>
          <pc:docMk/>
          <pc:sldMk cId="350127090" sldId="259"/>
        </pc:sldMkLst>
        <pc:spChg chg="mod">
          <ac:chgData name="Wheeler, Jnaria L." userId="7a08d034-1304-4788-a3ff-f55e00d3b4cc" providerId="ADAL" clId="{11CD413C-0F9D-C64E-9D54-83AC2105636D}" dt="2025-02-11T03:35:12.038" v="324"/>
          <ac:spMkLst>
            <pc:docMk/>
            <pc:sldMk cId="350127090" sldId="259"/>
            <ac:spMk id="2" creationId="{A513EC7C-C456-AE42-3595-578AFFDD7FA5}"/>
          </ac:spMkLst>
        </pc:spChg>
        <pc:spChg chg="mod">
          <ac:chgData name="Wheeler, Jnaria L." userId="7a08d034-1304-4788-a3ff-f55e00d3b4cc" providerId="ADAL" clId="{11CD413C-0F9D-C64E-9D54-83AC2105636D}" dt="2025-02-11T16:46:04.150" v="418" actId="12"/>
          <ac:spMkLst>
            <pc:docMk/>
            <pc:sldMk cId="350127090" sldId="259"/>
            <ac:spMk id="3" creationId="{924BF8B2-A971-3AF0-8DFB-4629C616F446}"/>
          </ac:spMkLst>
        </pc:spChg>
      </pc:sldChg>
      <pc:sldChg chg="modSp mod">
        <pc:chgData name="Wheeler, Jnaria L." userId="7a08d034-1304-4788-a3ff-f55e00d3b4cc" providerId="ADAL" clId="{11CD413C-0F9D-C64E-9D54-83AC2105636D}" dt="2025-02-11T03:35:40.882" v="325" actId="20577"/>
        <pc:sldMkLst>
          <pc:docMk/>
          <pc:sldMk cId="3871216946" sldId="260"/>
        </pc:sldMkLst>
        <pc:spChg chg="mod">
          <ac:chgData name="Wheeler, Jnaria L." userId="7a08d034-1304-4788-a3ff-f55e00d3b4cc" providerId="ADAL" clId="{11CD413C-0F9D-C64E-9D54-83AC2105636D}" dt="2025-02-11T03:35:12.038" v="324"/>
          <ac:spMkLst>
            <pc:docMk/>
            <pc:sldMk cId="3871216946" sldId="260"/>
            <ac:spMk id="2" creationId="{009F62E4-A5F8-0438-D856-837D417D5F7C}"/>
          </ac:spMkLst>
        </pc:spChg>
        <pc:spChg chg="mod">
          <ac:chgData name="Wheeler, Jnaria L." userId="7a08d034-1304-4788-a3ff-f55e00d3b4cc" providerId="ADAL" clId="{11CD413C-0F9D-C64E-9D54-83AC2105636D}" dt="2025-02-11T03:35:40.882" v="325" actId="20577"/>
          <ac:spMkLst>
            <pc:docMk/>
            <pc:sldMk cId="3871216946" sldId="260"/>
            <ac:spMk id="3" creationId="{CA1EEECE-70BC-743D-BE76-585303BF1CF0}"/>
          </ac:spMkLst>
        </pc:spChg>
      </pc:sldChg>
      <pc:sldChg chg="addSp delSp modSp mod">
        <pc:chgData name="Wheeler, Jnaria L." userId="7a08d034-1304-4788-a3ff-f55e00d3b4cc" providerId="ADAL" clId="{11CD413C-0F9D-C64E-9D54-83AC2105636D}" dt="2025-02-11T16:44:47.871" v="395" actId="1036"/>
        <pc:sldMkLst>
          <pc:docMk/>
          <pc:sldMk cId="3299924420" sldId="261"/>
        </pc:sldMkLst>
        <pc:spChg chg="add del mod">
          <ac:chgData name="Wheeler, Jnaria L." userId="7a08d034-1304-4788-a3ff-f55e00d3b4cc" providerId="ADAL" clId="{11CD413C-0F9D-C64E-9D54-83AC2105636D}" dt="2025-02-11T16:44:47.871" v="395" actId="1036"/>
          <ac:spMkLst>
            <pc:docMk/>
            <pc:sldMk cId="3299924420" sldId="261"/>
            <ac:spMk id="2" creationId="{26AF21F3-DA90-1CC6-EBF9-17B49DCAADED}"/>
          </ac:spMkLst>
        </pc:spChg>
        <pc:spChg chg="mod">
          <ac:chgData name="Wheeler, Jnaria L." userId="7a08d034-1304-4788-a3ff-f55e00d3b4cc" providerId="ADAL" clId="{11CD413C-0F9D-C64E-9D54-83AC2105636D}" dt="2025-02-11T16:42:29.734" v="373" actId="27636"/>
          <ac:spMkLst>
            <pc:docMk/>
            <pc:sldMk cId="3299924420" sldId="261"/>
            <ac:spMk id="3" creationId="{422F887E-7E0C-81D9-6968-ED6909EC4A9A}"/>
          </ac:spMkLst>
        </pc:spChg>
        <pc:spChg chg="add mod">
          <ac:chgData name="Wheeler, Jnaria L." userId="7a08d034-1304-4788-a3ff-f55e00d3b4cc" providerId="ADAL" clId="{11CD413C-0F9D-C64E-9D54-83AC2105636D}" dt="2025-02-11T16:44:42.108" v="383"/>
          <ac:spMkLst>
            <pc:docMk/>
            <pc:sldMk cId="3299924420" sldId="261"/>
            <ac:spMk id="4" creationId="{6243323F-F044-42C7-19D0-F5788AEF2EDB}"/>
          </ac:spMkLst>
        </pc:spChg>
        <pc:spChg chg="add del mod">
          <ac:chgData name="Wheeler, Jnaria L." userId="7a08d034-1304-4788-a3ff-f55e00d3b4cc" providerId="ADAL" clId="{11CD413C-0F9D-C64E-9D54-83AC2105636D}" dt="2025-02-11T16:44:41.683" v="382" actId="478"/>
          <ac:spMkLst>
            <pc:docMk/>
            <pc:sldMk cId="3299924420" sldId="261"/>
            <ac:spMk id="6" creationId="{ECB24268-2DA1-15CD-C91F-BD0899202A25}"/>
          </ac:spMkLst>
        </pc:spChg>
      </pc:sldChg>
      <pc:sldChg chg="modSp">
        <pc:chgData name="Wheeler, Jnaria L." userId="7a08d034-1304-4788-a3ff-f55e00d3b4cc" providerId="ADAL" clId="{11CD413C-0F9D-C64E-9D54-83AC2105636D}" dt="2025-02-11T03:35:12.038" v="324"/>
        <pc:sldMkLst>
          <pc:docMk/>
          <pc:sldMk cId="569612492" sldId="262"/>
        </pc:sldMkLst>
        <pc:spChg chg="mod">
          <ac:chgData name="Wheeler, Jnaria L." userId="7a08d034-1304-4788-a3ff-f55e00d3b4cc" providerId="ADAL" clId="{11CD413C-0F9D-C64E-9D54-83AC2105636D}" dt="2025-02-11T03:35:12.038" v="324"/>
          <ac:spMkLst>
            <pc:docMk/>
            <pc:sldMk cId="569612492" sldId="262"/>
            <ac:spMk id="2" creationId="{C1FAB6A4-F1F9-2816-A155-7BA638C44E14}"/>
          </ac:spMkLst>
        </pc:spChg>
        <pc:spChg chg="mod">
          <ac:chgData name="Wheeler, Jnaria L." userId="7a08d034-1304-4788-a3ff-f55e00d3b4cc" providerId="ADAL" clId="{11CD413C-0F9D-C64E-9D54-83AC2105636D}" dt="2025-02-11T03:35:12.038" v="324"/>
          <ac:spMkLst>
            <pc:docMk/>
            <pc:sldMk cId="569612492" sldId="262"/>
            <ac:spMk id="3" creationId="{FFEFDA35-71F5-C941-B0ED-3DCFA39E3645}"/>
          </ac:spMkLst>
        </pc:spChg>
      </pc:sldChg>
      <pc:sldChg chg="modSp">
        <pc:chgData name="Wheeler, Jnaria L." userId="7a08d034-1304-4788-a3ff-f55e00d3b4cc" providerId="ADAL" clId="{11CD413C-0F9D-C64E-9D54-83AC2105636D}" dt="2025-02-11T03:35:12.038" v="324"/>
        <pc:sldMkLst>
          <pc:docMk/>
          <pc:sldMk cId="2716403853" sldId="263"/>
        </pc:sldMkLst>
        <pc:spChg chg="mod">
          <ac:chgData name="Wheeler, Jnaria L." userId="7a08d034-1304-4788-a3ff-f55e00d3b4cc" providerId="ADAL" clId="{11CD413C-0F9D-C64E-9D54-83AC2105636D}" dt="2025-02-11T03:35:12.038" v="324"/>
          <ac:spMkLst>
            <pc:docMk/>
            <pc:sldMk cId="2716403853" sldId="263"/>
            <ac:spMk id="2" creationId="{A0DB42B9-0827-1232-AACE-B5BD4E318F69}"/>
          </ac:spMkLst>
        </pc:spChg>
        <pc:spChg chg="mod">
          <ac:chgData name="Wheeler, Jnaria L." userId="7a08d034-1304-4788-a3ff-f55e00d3b4cc" providerId="ADAL" clId="{11CD413C-0F9D-C64E-9D54-83AC2105636D}" dt="2025-02-11T03:35:12.038" v="324"/>
          <ac:spMkLst>
            <pc:docMk/>
            <pc:sldMk cId="2716403853" sldId="263"/>
            <ac:spMk id="3" creationId="{360903C1-3B6E-CB54-CD46-BABD894E334C}"/>
          </ac:spMkLst>
        </pc:spChg>
      </pc:sldChg>
      <pc:sldChg chg="modSp mod">
        <pc:chgData name="Wheeler, Jnaria L." userId="7a08d034-1304-4788-a3ff-f55e00d3b4cc" providerId="ADAL" clId="{11CD413C-0F9D-C64E-9D54-83AC2105636D}" dt="2025-02-11T16:42:12.489" v="369" actId="27636"/>
        <pc:sldMkLst>
          <pc:docMk/>
          <pc:sldMk cId="3753011054" sldId="264"/>
        </pc:sldMkLst>
        <pc:spChg chg="mod">
          <ac:chgData name="Wheeler, Jnaria L." userId="7a08d034-1304-4788-a3ff-f55e00d3b4cc" providerId="ADAL" clId="{11CD413C-0F9D-C64E-9D54-83AC2105636D}" dt="2025-02-11T03:35:12.038" v="324"/>
          <ac:spMkLst>
            <pc:docMk/>
            <pc:sldMk cId="3753011054" sldId="264"/>
            <ac:spMk id="2" creationId="{3B4DAEAE-5E80-2AAE-CCC1-F375BC47CA63}"/>
          </ac:spMkLst>
        </pc:spChg>
        <pc:spChg chg="mod">
          <ac:chgData name="Wheeler, Jnaria L." userId="7a08d034-1304-4788-a3ff-f55e00d3b4cc" providerId="ADAL" clId="{11CD413C-0F9D-C64E-9D54-83AC2105636D}" dt="2025-02-11T16:42:12.489" v="369" actId="27636"/>
          <ac:spMkLst>
            <pc:docMk/>
            <pc:sldMk cId="3753011054" sldId="264"/>
            <ac:spMk id="3" creationId="{7E8135E0-78DE-5ED5-1868-43E9EACEB458}"/>
          </ac:spMkLst>
        </pc:spChg>
      </pc:sldChg>
      <pc:sldChg chg="modSp">
        <pc:chgData name="Wheeler, Jnaria L." userId="7a08d034-1304-4788-a3ff-f55e00d3b4cc" providerId="ADAL" clId="{11CD413C-0F9D-C64E-9D54-83AC2105636D}" dt="2025-02-11T03:35:12.038" v="324"/>
        <pc:sldMkLst>
          <pc:docMk/>
          <pc:sldMk cId="121697104" sldId="265"/>
        </pc:sldMkLst>
        <pc:spChg chg="mod">
          <ac:chgData name="Wheeler, Jnaria L." userId="7a08d034-1304-4788-a3ff-f55e00d3b4cc" providerId="ADAL" clId="{11CD413C-0F9D-C64E-9D54-83AC2105636D}" dt="2025-02-11T03:35:12.038" v="324"/>
          <ac:spMkLst>
            <pc:docMk/>
            <pc:sldMk cId="121697104" sldId="265"/>
            <ac:spMk id="2" creationId="{6C01842F-1E78-27D0-67A6-AA29228CD4AA}"/>
          </ac:spMkLst>
        </pc:spChg>
        <pc:spChg chg="mod">
          <ac:chgData name="Wheeler, Jnaria L." userId="7a08d034-1304-4788-a3ff-f55e00d3b4cc" providerId="ADAL" clId="{11CD413C-0F9D-C64E-9D54-83AC2105636D}" dt="2025-02-11T03:35:12.038" v="324"/>
          <ac:spMkLst>
            <pc:docMk/>
            <pc:sldMk cId="121697104" sldId="265"/>
            <ac:spMk id="3" creationId="{CE0F2FA6-AA49-8831-CC9F-AB9598A0256A}"/>
          </ac:spMkLst>
        </pc:spChg>
      </pc:sldChg>
      <pc:sldChg chg="modSp">
        <pc:chgData name="Wheeler, Jnaria L." userId="7a08d034-1304-4788-a3ff-f55e00d3b4cc" providerId="ADAL" clId="{11CD413C-0F9D-C64E-9D54-83AC2105636D}" dt="2025-02-11T03:35:12.038" v="324"/>
        <pc:sldMkLst>
          <pc:docMk/>
          <pc:sldMk cId="1553688889" sldId="266"/>
        </pc:sldMkLst>
        <pc:spChg chg="mod">
          <ac:chgData name="Wheeler, Jnaria L." userId="7a08d034-1304-4788-a3ff-f55e00d3b4cc" providerId="ADAL" clId="{11CD413C-0F9D-C64E-9D54-83AC2105636D}" dt="2025-02-11T03:35:12.038" v="324"/>
          <ac:spMkLst>
            <pc:docMk/>
            <pc:sldMk cId="1553688889" sldId="266"/>
            <ac:spMk id="2" creationId="{0D46E2DE-100A-FD8E-AFD2-74707605880D}"/>
          </ac:spMkLst>
        </pc:spChg>
        <pc:spChg chg="mod">
          <ac:chgData name="Wheeler, Jnaria L." userId="7a08d034-1304-4788-a3ff-f55e00d3b4cc" providerId="ADAL" clId="{11CD413C-0F9D-C64E-9D54-83AC2105636D}" dt="2025-02-11T03:35:12.038" v="324"/>
          <ac:spMkLst>
            <pc:docMk/>
            <pc:sldMk cId="1553688889" sldId="266"/>
            <ac:spMk id="3" creationId="{3CB89EC6-E2F6-EE18-1E72-126FE37AEFFF}"/>
          </ac:spMkLst>
        </pc:spChg>
      </pc:sldChg>
      <pc:sldChg chg="addSp delSp modSp new mod setBg delDesignElem">
        <pc:chgData name="Wheeler, Jnaria L." userId="7a08d034-1304-4788-a3ff-f55e00d3b4cc" providerId="ADAL" clId="{11CD413C-0F9D-C64E-9D54-83AC2105636D}" dt="2025-02-11T03:38:33.149" v="341" actId="26606"/>
        <pc:sldMkLst>
          <pc:docMk/>
          <pc:sldMk cId="626553146" sldId="267"/>
        </pc:sldMkLst>
        <pc:spChg chg="mod">
          <ac:chgData name="Wheeler, Jnaria L." userId="7a08d034-1304-4788-a3ff-f55e00d3b4cc" providerId="ADAL" clId="{11CD413C-0F9D-C64E-9D54-83AC2105636D}" dt="2025-02-11T03:31:51.465" v="289" actId="26606"/>
          <ac:spMkLst>
            <pc:docMk/>
            <pc:sldMk cId="626553146" sldId="267"/>
            <ac:spMk id="2" creationId="{21CFC50D-E034-81AE-6704-D8C89BDD7983}"/>
          </ac:spMkLst>
        </pc:spChg>
        <pc:spChg chg="mod">
          <ac:chgData name="Wheeler, Jnaria L." userId="7a08d034-1304-4788-a3ff-f55e00d3b4cc" providerId="ADAL" clId="{11CD413C-0F9D-C64E-9D54-83AC2105636D}" dt="2025-02-11T03:38:33.149" v="341" actId="26606"/>
          <ac:spMkLst>
            <pc:docMk/>
            <pc:sldMk cId="626553146" sldId="267"/>
            <ac:spMk id="3" creationId="{0BFF5587-B8A3-A6C2-E08F-4F6638C9FE4A}"/>
          </ac:spMkLst>
        </pc:spChg>
        <pc:spChg chg="add del mod">
          <ac:chgData name="Wheeler, Jnaria L." userId="7a08d034-1304-4788-a3ff-f55e00d3b4cc" providerId="ADAL" clId="{11CD413C-0F9D-C64E-9D54-83AC2105636D}" dt="2025-02-11T03:30:20.994" v="279" actId="11529"/>
          <ac:spMkLst>
            <pc:docMk/>
            <pc:sldMk cId="626553146" sldId="267"/>
            <ac:spMk id="6" creationId="{1DB48421-B805-5E4D-B5B4-CB358D08D5AE}"/>
          </ac:spMkLst>
        </pc:spChg>
        <pc:spChg chg="add del">
          <ac:chgData name="Wheeler, Jnaria L." userId="7a08d034-1304-4788-a3ff-f55e00d3b4cc" providerId="ADAL" clId="{11CD413C-0F9D-C64E-9D54-83AC2105636D}" dt="2025-02-11T03:24:14.080" v="215" actId="26606"/>
          <ac:spMkLst>
            <pc:docMk/>
            <pc:sldMk cId="626553146" sldId="267"/>
            <ac:spMk id="10" creationId="{76906711-0AFB-47DD-A4B6-4E94B38B8C91}"/>
          </ac:spMkLst>
        </pc:spChg>
        <pc:spChg chg="add del">
          <ac:chgData name="Wheeler, Jnaria L." userId="7a08d034-1304-4788-a3ff-f55e00d3b4cc" providerId="ADAL" clId="{11CD413C-0F9D-C64E-9D54-83AC2105636D}" dt="2025-02-11T03:31:42.198" v="288" actId="26606"/>
          <ac:spMkLst>
            <pc:docMk/>
            <pc:sldMk cId="626553146" sldId="267"/>
            <ac:spMk id="11" creationId="{C7D023E4-8DE1-436E-9847-ED6A4B4B04FD}"/>
          </ac:spMkLst>
        </pc:spChg>
        <pc:spChg chg="add del">
          <ac:chgData name="Wheeler, Jnaria L." userId="7a08d034-1304-4788-a3ff-f55e00d3b4cc" providerId="ADAL" clId="{11CD413C-0F9D-C64E-9D54-83AC2105636D}" dt="2025-02-11T03:24:14.080" v="215" actId="26606"/>
          <ac:spMkLst>
            <pc:docMk/>
            <pc:sldMk cId="626553146" sldId="267"/>
            <ac:spMk id="12" creationId="{AA91F649-894C-41F6-A21D-3D1AC558E934}"/>
          </ac:spMkLst>
        </pc:spChg>
        <pc:spChg chg="add del">
          <ac:chgData name="Wheeler, Jnaria L." userId="7a08d034-1304-4788-a3ff-f55e00d3b4cc" providerId="ADAL" clId="{11CD413C-0F9D-C64E-9D54-83AC2105636D}" dt="2025-02-11T03:24:14.080" v="215" actId="26606"/>
          <ac:spMkLst>
            <pc:docMk/>
            <pc:sldMk cId="626553146" sldId="267"/>
            <ac:spMk id="14" creationId="{56037404-66BD-46B5-9323-1B531319671A}"/>
          </ac:spMkLst>
        </pc:spChg>
        <pc:spChg chg="add del mod">
          <ac:chgData name="Wheeler, Jnaria L." userId="7a08d034-1304-4788-a3ff-f55e00d3b4cc" providerId="ADAL" clId="{11CD413C-0F9D-C64E-9D54-83AC2105636D}" dt="2025-02-11T03:32:09.730" v="296"/>
          <ac:spMkLst>
            <pc:docMk/>
            <pc:sldMk cId="626553146" sldId="267"/>
            <ac:spMk id="26" creationId="{30413D48-2DD7-1D91-CA99-155F79FD06CB}"/>
          </ac:spMkLst>
        </pc:spChg>
        <pc:spChg chg="add del mod">
          <ac:chgData name="Wheeler, Jnaria L." userId="7a08d034-1304-4788-a3ff-f55e00d3b4cc" providerId="ADAL" clId="{11CD413C-0F9D-C64E-9D54-83AC2105636D}" dt="2025-02-11T03:32:12.073" v="299"/>
          <ac:spMkLst>
            <pc:docMk/>
            <pc:sldMk cId="626553146" sldId="267"/>
            <ac:spMk id="27" creationId="{C0D652F5-8EC5-CA85-D3DE-1382FF6D4C95}"/>
          </ac:spMkLst>
        </pc:spChg>
        <pc:spChg chg="add del mod">
          <ac:chgData name="Wheeler, Jnaria L." userId="7a08d034-1304-4788-a3ff-f55e00d3b4cc" providerId="ADAL" clId="{11CD413C-0F9D-C64E-9D54-83AC2105636D}" dt="2025-02-11T03:32:13" v="301"/>
          <ac:spMkLst>
            <pc:docMk/>
            <pc:sldMk cId="626553146" sldId="267"/>
            <ac:spMk id="28" creationId="{FF251DAA-E962-2BB7-9444-67D91F7F3D45}"/>
          </ac:spMkLst>
        </pc:spChg>
        <pc:grpChg chg="add del">
          <ac:chgData name="Wheeler, Jnaria L." userId="7a08d034-1304-4788-a3ff-f55e00d3b4cc" providerId="ADAL" clId="{11CD413C-0F9D-C64E-9D54-83AC2105636D}" dt="2025-02-11T03:31:42.198" v="288" actId="26606"/>
          <ac:grpSpMkLst>
            <pc:docMk/>
            <pc:sldMk cId="626553146" sldId="267"/>
            <ac:grpSpMk id="15" creationId="{BD874EA6-9E60-44EF-8111-325983D0BD66}"/>
          </ac:grpSpMkLst>
        </pc:grpChg>
        <pc:grpChg chg="add del">
          <ac:chgData name="Wheeler, Jnaria L." userId="7a08d034-1304-4788-a3ff-f55e00d3b4cc" providerId="ADAL" clId="{11CD413C-0F9D-C64E-9D54-83AC2105636D}" dt="2025-02-11T03:31:42.198" v="288" actId="26606"/>
          <ac:grpSpMkLst>
            <pc:docMk/>
            <pc:sldMk cId="626553146" sldId="267"/>
            <ac:grpSpMk id="16" creationId="{E27AF472-EAE3-4572-AB69-B92BD10DBC6D}"/>
          </ac:grpSpMkLst>
        </pc:grpChg>
        <pc:picChg chg="add mod ord">
          <ac:chgData name="Wheeler, Jnaria L." userId="7a08d034-1304-4788-a3ff-f55e00d3b4cc" providerId="ADAL" clId="{11CD413C-0F9D-C64E-9D54-83AC2105636D}" dt="2025-02-11T03:38:33.149" v="341" actId="26606"/>
          <ac:picMkLst>
            <pc:docMk/>
            <pc:sldMk cId="626553146" sldId="267"/>
            <ac:picMk id="5" creationId="{4BDDAE03-394B-074F-37DB-06DDEBA412CB}"/>
          </ac:picMkLst>
        </pc:picChg>
        <pc:cxnChg chg="add del">
          <ac:chgData name="Wheeler, Jnaria L." userId="7a08d034-1304-4788-a3ff-f55e00d3b4cc" providerId="ADAL" clId="{11CD413C-0F9D-C64E-9D54-83AC2105636D}" dt="2025-02-11T03:31:37.816" v="286" actId="26606"/>
          <ac:cxnSpMkLst>
            <pc:docMk/>
            <pc:sldMk cId="626553146" sldId="267"/>
            <ac:cxnSpMk id="7" creationId="{192712F8-36FA-35DF-0CE8-4098D93322A3}"/>
          </ac:cxnSpMkLst>
        </pc:cxnChg>
        <pc:cxnChg chg="add del">
          <ac:chgData name="Wheeler, Jnaria L." userId="7a08d034-1304-4788-a3ff-f55e00d3b4cc" providerId="ADAL" clId="{11CD413C-0F9D-C64E-9D54-83AC2105636D}" dt="2025-02-11T03:31:37.816" v="286" actId="26606"/>
          <ac:cxnSpMkLst>
            <pc:docMk/>
            <pc:sldMk cId="626553146" sldId="267"/>
            <ac:cxnSpMk id="8" creationId="{AF9469B9-6468-5B6A-E832-8D4590388432}"/>
          </ac:cxnSpMkLst>
        </pc:cxnChg>
        <pc:cxnChg chg="add del">
          <ac:chgData name="Wheeler, Jnaria L." userId="7a08d034-1304-4788-a3ff-f55e00d3b4cc" providerId="ADAL" clId="{11CD413C-0F9D-C64E-9D54-83AC2105636D}" dt="2025-02-11T03:35:12.038" v="324"/>
          <ac:cxnSpMkLst>
            <pc:docMk/>
            <pc:sldMk cId="626553146" sldId="267"/>
            <ac:cxnSpMk id="9" creationId="{192712F8-36FA-35DF-0CE8-4098D93322A3}"/>
          </ac:cxnSpMkLst>
        </pc:cxnChg>
        <pc:cxnChg chg="add">
          <ac:chgData name="Wheeler, Jnaria L." userId="7a08d034-1304-4788-a3ff-f55e00d3b4cc" providerId="ADAL" clId="{11CD413C-0F9D-C64E-9D54-83AC2105636D}" dt="2025-02-11T03:38:33.149" v="341" actId="26606"/>
          <ac:cxnSpMkLst>
            <pc:docMk/>
            <pc:sldMk cId="626553146" sldId="267"/>
            <ac:cxnSpMk id="13" creationId="{192712F8-36FA-35DF-0CE8-4098D93322A3}"/>
          </ac:cxnSpMkLst>
        </pc:cxnChg>
        <pc:cxnChg chg="add">
          <ac:chgData name="Wheeler, Jnaria L." userId="7a08d034-1304-4788-a3ff-f55e00d3b4cc" providerId="ADAL" clId="{11CD413C-0F9D-C64E-9D54-83AC2105636D}" dt="2025-02-11T03:38:33.149" v="341" actId="26606"/>
          <ac:cxnSpMkLst>
            <pc:docMk/>
            <pc:sldMk cId="626553146" sldId="267"/>
            <ac:cxnSpMk id="17" creationId="{AF9469B9-6468-5B6A-E832-8D4590388432}"/>
          </ac:cxnSpMkLst>
        </pc:cxnChg>
        <pc:cxnChg chg="add del">
          <ac:chgData name="Wheeler, Jnaria L." userId="7a08d034-1304-4788-a3ff-f55e00d3b4cc" providerId="ADAL" clId="{11CD413C-0F9D-C64E-9D54-83AC2105636D}" dt="2025-02-11T03:35:12.038" v="324"/>
          <ac:cxnSpMkLst>
            <pc:docMk/>
            <pc:sldMk cId="626553146" sldId="267"/>
            <ac:cxnSpMk id="25" creationId="{AF9469B9-6468-5B6A-E832-8D4590388432}"/>
          </ac:cxnSpMkLst>
        </pc:cxnChg>
        <pc:cxnChg chg="add del mod">
          <ac:chgData name="Wheeler, Jnaria L." userId="7a08d034-1304-4788-a3ff-f55e00d3b4cc" providerId="ADAL" clId="{11CD413C-0F9D-C64E-9D54-83AC2105636D}" dt="2025-02-11T03:38:05.602" v="340" actId="478"/>
          <ac:cxnSpMkLst>
            <pc:docMk/>
            <pc:sldMk cId="626553146" sldId="267"/>
            <ac:cxnSpMk id="30" creationId="{8E8D0436-9F4E-32E0-4D7F-8A04BD888B02}"/>
          </ac:cxnSpMkLst>
        </pc:cxnChg>
      </pc:sldChg>
      <pc:sldMasterChg chg="del delSldLayout">
        <pc:chgData name="Wheeler, Jnaria L." userId="7a08d034-1304-4788-a3ff-f55e00d3b4cc" providerId="ADAL" clId="{11CD413C-0F9D-C64E-9D54-83AC2105636D}" dt="2025-02-10T23:40:28.852" v="7" actId="26606"/>
        <pc:sldMasterMkLst>
          <pc:docMk/>
          <pc:sldMasterMk cId="3215506144" sldId="2147483756"/>
        </pc:sldMasterMkLst>
        <pc:sldLayoutChg chg="del">
          <pc:chgData name="Wheeler, Jnaria L." userId="7a08d034-1304-4788-a3ff-f55e00d3b4cc" providerId="ADAL" clId="{11CD413C-0F9D-C64E-9D54-83AC2105636D}" dt="2025-02-10T23:40:28.852" v="7" actId="26606"/>
          <pc:sldLayoutMkLst>
            <pc:docMk/>
            <pc:sldMasterMk cId="3215506144" sldId="2147483756"/>
            <pc:sldLayoutMk cId="520761439" sldId="2147483757"/>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1628825015" sldId="2147483758"/>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3872514677" sldId="2147483759"/>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3556045400" sldId="2147483760"/>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1411540321" sldId="2147483761"/>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2644078111" sldId="2147483762"/>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955251291" sldId="2147483763"/>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2723165631" sldId="2147483764"/>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1702345533" sldId="2147483765"/>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758806969" sldId="2147483766"/>
          </pc:sldLayoutMkLst>
        </pc:sldLayoutChg>
        <pc:sldLayoutChg chg="del">
          <pc:chgData name="Wheeler, Jnaria L." userId="7a08d034-1304-4788-a3ff-f55e00d3b4cc" providerId="ADAL" clId="{11CD413C-0F9D-C64E-9D54-83AC2105636D}" dt="2025-02-10T23:40:28.852" v="7" actId="26606"/>
          <pc:sldLayoutMkLst>
            <pc:docMk/>
            <pc:sldMasterMk cId="3215506144" sldId="2147483756"/>
            <pc:sldLayoutMk cId="3628845613" sldId="2147483767"/>
          </pc:sldLayoutMkLst>
        </pc:sldLayoutChg>
      </pc:sldMasterChg>
      <pc:sldMasterChg chg="add addSldLayout">
        <pc:chgData name="Wheeler, Jnaria L." userId="7a08d034-1304-4788-a3ff-f55e00d3b4cc" providerId="ADAL" clId="{11CD413C-0F9D-C64E-9D54-83AC2105636D}" dt="2025-02-10T23:40:28.852" v="7" actId="26606"/>
        <pc:sldMasterMkLst>
          <pc:docMk/>
          <pc:sldMasterMk cId="1484949229" sldId="2147483781"/>
        </pc:sldMasterMkLst>
        <pc:sldLayoutChg chg="add">
          <pc:chgData name="Wheeler, Jnaria L." userId="7a08d034-1304-4788-a3ff-f55e00d3b4cc" providerId="ADAL" clId="{11CD413C-0F9D-C64E-9D54-83AC2105636D}" dt="2025-02-10T23:40:28.852" v="7" actId="26606"/>
          <pc:sldLayoutMkLst>
            <pc:docMk/>
            <pc:sldMasterMk cId="1484949229" sldId="2147483781"/>
            <pc:sldLayoutMk cId="1928943412" sldId="2147483770"/>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2521186759" sldId="2147483771"/>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283425247" sldId="2147483772"/>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3261446576" sldId="2147483773"/>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1551343826" sldId="2147483774"/>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1611260717" sldId="2147483775"/>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1484577760" sldId="2147483776"/>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3580595020" sldId="2147483777"/>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84372725" sldId="2147483778"/>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647015400" sldId="2147483779"/>
          </pc:sldLayoutMkLst>
        </pc:sldLayoutChg>
        <pc:sldLayoutChg chg="add">
          <pc:chgData name="Wheeler, Jnaria L." userId="7a08d034-1304-4788-a3ff-f55e00d3b4cc" providerId="ADAL" clId="{11CD413C-0F9D-C64E-9D54-83AC2105636D}" dt="2025-02-10T23:40:28.852" v="7" actId="26606"/>
          <pc:sldLayoutMkLst>
            <pc:docMk/>
            <pc:sldMasterMk cId="1484949229" sldId="2147483781"/>
            <pc:sldLayoutMk cId="2215559093" sldId="2147483780"/>
          </pc:sldLayoutMkLst>
        </pc:sldLayoutChg>
      </pc:sldMasterChg>
      <pc:sldMasterChg chg="add del addSldLayout delSldLayout">
        <pc:chgData name="Wheeler, Jnaria L." userId="7a08d034-1304-4788-a3ff-f55e00d3b4cc" providerId="ADAL" clId="{11CD413C-0F9D-C64E-9D54-83AC2105636D}" dt="2025-02-10T23:41:39.510" v="24" actId="26606"/>
        <pc:sldMasterMkLst>
          <pc:docMk/>
          <pc:sldMasterMk cId="994397144" sldId="2147483872"/>
        </pc:sldMasterMkLst>
        <pc:sldLayoutChg chg="add del">
          <pc:chgData name="Wheeler, Jnaria L." userId="7a08d034-1304-4788-a3ff-f55e00d3b4cc" providerId="ADAL" clId="{11CD413C-0F9D-C64E-9D54-83AC2105636D}" dt="2025-02-10T23:41:39.510" v="24" actId="26606"/>
          <pc:sldLayoutMkLst>
            <pc:docMk/>
            <pc:sldMasterMk cId="994397144" sldId="2147483872"/>
            <pc:sldLayoutMk cId="2031769528" sldId="2147483873"/>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287179121" sldId="2147483874"/>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793420793" sldId="2147483875"/>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3488493326" sldId="2147483876"/>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2674923931" sldId="2147483877"/>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191279939" sldId="2147483878"/>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1296317668" sldId="2147483879"/>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2342345119" sldId="2147483880"/>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2257444929" sldId="2147483881"/>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1561559902" sldId="2147483882"/>
          </pc:sldLayoutMkLst>
        </pc:sldLayoutChg>
        <pc:sldLayoutChg chg="add del">
          <pc:chgData name="Wheeler, Jnaria L." userId="7a08d034-1304-4788-a3ff-f55e00d3b4cc" providerId="ADAL" clId="{11CD413C-0F9D-C64E-9D54-83AC2105636D}" dt="2025-02-10T23:41:39.510" v="24" actId="26606"/>
          <pc:sldLayoutMkLst>
            <pc:docMk/>
            <pc:sldMasterMk cId="994397144" sldId="2147483872"/>
            <pc:sldLayoutMk cId="288807753" sldId="2147483883"/>
          </pc:sldLayoutMkLst>
        </pc:sldLayoutChg>
      </pc:sldMasterChg>
      <pc:sldMasterChg chg="add addSldLayout">
        <pc:chgData name="Wheeler, Jnaria L." userId="7a08d034-1304-4788-a3ff-f55e00d3b4cc" providerId="ADAL" clId="{11CD413C-0F9D-C64E-9D54-83AC2105636D}" dt="2025-02-10T23:41:39.510" v="24" actId="26606"/>
        <pc:sldMasterMkLst>
          <pc:docMk/>
          <pc:sldMasterMk cId="376034814" sldId="2147483910"/>
        </pc:sldMasterMkLst>
        <pc:sldLayoutChg chg="add">
          <pc:chgData name="Wheeler, Jnaria L." userId="7a08d034-1304-4788-a3ff-f55e00d3b4cc" providerId="ADAL" clId="{11CD413C-0F9D-C64E-9D54-83AC2105636D}" dt="2025-02-10T23:41:39.510" v="24" actId="26606"/>
          <pc:sldLayoutMkLst>
            <pc:docMk/>
            <pc:sldMasterMk cId="376034814" sldId="2147483910"/>
            <pc:sldLayoutMk cId="1981591900" sldId="2147483899"/>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3998398418" sldId="2147483900"/>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275166622" sldId="2147483901"/>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439855620" sldId="2147483902"/>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1376585310" sldId="2147483903"/>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3979451210" sldId="2147483904"/>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3858470202" sldId="2147483905"/>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909898641" sldId="2147483906"/>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3606072156" sldId="2147483907"/>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718537309" sldId="2147483908"/>
          </pc:sldLayoutMkLst>
        </pc:sldLayoutChg>
        <pc:sldLayoutChg chg="add">
          <pc:chgData name="Wheeler, Jnaria L." userId="7a08d034-1304-4788-a3ff-f55e00d3b4cc" providerId="ADAL" clId="{11CD413C-0F9D-C64E-9D54-83AC2105636D}" dt="2025-02-10T23:41:39.510" v="24" actId="26606"/>
          <pc:sldLayoutMkLst>
            <pc:docMk/>
            <pc:sldMasterMk cId="376034814" sldId="2147483910"/>
            <pc:sldLayoutMk cId="3202856134" sldId="2147483909"/>
          </pc:sldLayoutMkLst>
        </pc:sldLayoutChg>
      </pc:sldMasterChg>
      <pc:sldMasterChg chg="add del addSldLayout delSldLayout">
        <pc:chgData name="Wheeler, Jnaria L." userId="7a08d034-1304-4788-a3ff-f55e00d3b4cc" providerId="ADAL" clId="{11CD413C-0F9D-C64E-9D54-83AC2105636D}" dt="2025-02-10T23:41:39.484" v="23" actId="26606"/>
        <pc:sldMasterMkLst>
          <pc:docMk/>
          <pc:sldMasterMk cId="1009739797" sldId="2147483923"/>
        </pc:sldMasterMkLst>
        <pc:sldLayoutChg chg="add del">
          <pc:chgData name="Wheeler, Jnaria L." userId="7a08d034-1304-4788-a3ff-f55e00d3b4cc" providerId="ADAL" clId="{11CD413C-0F9D-C64E-9D54-83AC2105636D}" dt="2025-02-10T23:41:39.484" v="23" actId="26606"/>
          <pc:sldLayoutMkLst>
            <pc:docMk/>
            <pc:sldMasterMk cId="1009739797" sldId="2147483923"/>
            <pc:sldLayoutMk cId="53453417" sldId="2147483912"/>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1758113166" sldId="2147483913"/>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2374642087" sldId="2147483914"/>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879508177" sldId="2147483915"/>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1980395774" sldId="2147483916"/>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381426210" sldId="2147483917"/>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1875760366" sldId="2147483918"/>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443255063" sldId="2147483919"/>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2655118940" sldId="2147483920"/>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4124881645" sldId="2147483921"/>
          </pc:sldLayoutMkLst>
        </pc:sldLayoutChg>
        <pc:sldLayoutChg chg="add del">
          <pc:chgData name="Wheeler, Jnaria L." userId="7a08d034-1304-4788-a3ff-f55e00d3b4cc" providerId="ADAL" clId="{11CD413C-0F9D-C64E-9D54-83AC2105636D}" dt="2025-02-10T23:41:39.484" v="23" actId="26606"/>
          <pc:sldLayoutMkLst>
            <pc:docMk/>
            <pc:sldMasterMk cId="1009739797" sldId="2147483923"/>
            <pc:sldLayoutMk cId="463347345" sldId="2147483922"/>
          </pc:sldLayoutMkLst>
        </pc:sldLayoutChg>
      </pc:sldMasterChg>
      <pc:sldMasterChg chg="add del addSldLayout delSldLayout">
        <pc:chgData name="Wheeler, Jnaria L." userId="7a08d034-1304-4788-a3ff-f55e00d3b4cc" providerId="ADAL" clId="{11CD413C-0F9D-C64E-9D54-83AC2105636D}" dt="2025-02-11T00:20:26.105" v="40" actId="26606"/>
        <pc:sldMasterMkLst>
          <pc:docMk/>
          <pc:sldMasterMk cId="2445044830" sldId="2147483971"/>
        </pc:sldMasterMkLst>
        <pc:sldLayoutChg chg="add del">
          <pc:chgData name="Wheeler, Jnaria L." userId="7a08d034-1304-4788-a3ff-f55e00d3b4cc" providerId="ADAL" clId="{11CD413C-0F9D-C64E-9D54-83AC2105636D}" dt="2025-02-11T00:20:26.105" v="40" actId="26606"/>
          <pc:sldLayoutMkLst>
            <pc:docMk/>
            <pc:sldMasterMk cId="2445044830" sldId="2147483971"/>
            <pc:sldLayoutMk cId="1256553492" sldId="2147483972"/>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1504180521" sldId="2147483973"/>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2397621693" sldId="2147483974"/>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4168352635" sldId="2147483975"/>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1661039634" sldId="2147483976"/>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3208774905" sldId="2147483977"/>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2487128040" sldId="2147483978"/>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1383365551" sldId="2147483979"/>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2172196158" sldId="2147483980"/>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4160366998" sldId="2147483981"/>
          </pc:sldLayoutMkLst>
        </pc:sldLayoutChg>
        <pc:sldLayoutChg chg="add del">
          <pc:chgData name="Wheeler, Jnaria L." userId="7a08d034-1304-4788-a3ff-f55e00d3b4cc" providerId="ADAL" clId="{11CD413C-0F9D-C64E-9D54-83AC2105636D}" dt="2025-02-11T00:20:26.105" v="40" actId="26606"/>
          <pc:sldLayoutMkLst>
            <pc:docMk/>
            <pc:sldMasterMk cId="2445044830" sldId="2147483971"/>
            <pc:sldLayoutMk cId="2309076180" sldId="2147483982"/>
          </pc:sldLayoutMkLst>
        </pc:sldLayoutChg>
      </pc:sldMasterChg>
      <pc:sldMasterChg chg="add del addSldLayout delSldLayout">
        <pc:chgData name="Wheeler, Jnaria L." userId="7a08d034-1304-4788-a3ff-f55e00d3b4cc" providerId="ADAL" clId="{11CD413C-0F9D-C64E-9D54-83AC2105636D}" dt="2025-02-10T23:42:22.661" v="34" actId="26606"/>
        <pc:sldMasterMkLst>
          <pc:docMk/>
          <pc:sldMasterMk cId="3313107616" sldId="2147484035"/>
        </pc:sldMasterMkLst>
        <pc:sldLayoutChg chg="add del">
          <pc:chgData name="Wheeler, Jnaria L." userId="7a08d034-1304-4788-a3ff-f55e00d3b4cc" providerId="ADAL" clId="{11CD413C-0F9D-C64E-9D54-83AC2105636D}" dt="2025-02-10T23:42:22.661" v="34" actId="26606"/>
          <pc:sldLayoutMkLst>
            <pc:docMk/>
            <pc:sldMasterMk cId="3313107616" sldId="2147484035"/>
            <pc:sldLayoutMk cId="2190038642" sldId="2147484024"/>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3362112073" sldId="2147484025"/>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2157204783" sldId="2147484026"/>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724955420" sldId="2147484027"/>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474567669" sldId="2147484028"/>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1002709419" sldId="2147484029"/>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2643412980" sldId="2147484030"/>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1709010453" sldId="2147484031"/>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1668123015" sldId="2147484032"/>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3553284321" sldId="2147484033"/>
          </pc:sldLayoutMkLst>
        </pc:sldLayoutChg>
        <pc:sldLayoutChg chg="add del">
          <pc:chgData name="Wheeler, Jnaria L." userId="7a08d034-1304-4788-a3ff-f55e00d3b4cc" providerId="ADAL" clId="{11CD413C-0F9D-C64E-9D54-83AC2105636D}" dt="2025-02-10T23:42:22.661" v="34" actId="26606"/>
          <pc:sldLayoutMkLst>
            <pc:docMk/>
            <pc:sldMasterMk cId="3313107616" sldId="2147484035"/>
            <pc:sldLayoutMk cId="917512797" sldId="2147484034"/>
          </pc:sldLayoutMkLst>
        </pc:sldLayoutChg>
      </pc:sldMasterChg>
      <pc:sldMasterChg chg="add del addSldLayout delSldLayout">
        <pc:chgData name="Wheeler, Jnaria L." userId="7a08d034-1304-4788-a3ff-f55e00d3b4cc" providerId="ADAL" clId="{11CD413C-0F9D-C64E-9D54-83AC2105636D}" dt="2025-02-11T00:20:26.105" v="40" actId="26606"/>
        <pc:sldMasterMkLst>
          <pc:docMk/>
          <pc:sldMasterMk cId="2373175429" sldId="2147484048"/>
        </pc:sldMasterMkLst>
        <pc:sldLayoutChg chg="add del">
          <pc:chgData name="Wheeler, Jnaria L." userId="7a08d034-1304-4788-a3ff-f55e00d3b4cc" providerId="ADAL" clId="{11CD413C-0F9D-C64E-9D54-83AC2105636D}" dt="2025-02-11T00:20:26.105" v="40" actId="26606"/>
          <pc:sldLayoutMkLst>
            <pc:docMk/>
            <pc:sldMasterMk cId="2373175429" sldId="2147484048"/>
            <pc:sldLayoutMk cId="2866705159" sldId="2147484037"/>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1118523631" sldId="2147484038"/>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3225877661" sldId="2147484039"/>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2032771576" sldId="2147484040"/>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3680277129" sldId="2147484041"/>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3460327857" sldId="2147484042"/>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1689980444" sldId="2147484043"/>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2176854023" sldId="2147484044"/>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1808289680" sldId="2147484045"/>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1607381248" sldId="2147484046"/>
          </pc:sldLayoutMkLst>
        </pc:sldLayoutChg>
        <pc:sldLayoutChg chg="add del">
          <pc:chgData name="Wheeler, Jnaria L." userId="7a08d034-1304-4788-a3ff-f55e00d3b4cc" providerId="ADAL" clId="{11CD413C-0F9D-C64E-9D54-83AC2105636D}" dt="2025-02-11T00:20:26.105" v="40" actId="26606"/>
          <pc:sldLayoutMkLst>
            <pc:docMk/>
            <pc:sldMasterMk cId="2373175429" sldId="2147484048"/>
            <pc:sldLayoutMk cId="3464037493" sldId="2147484047"/>
          </pc:sldLayoutMkLst>
        </pc:sldLayoutChg>
      </pc:sldMasterChg>
      <pc:sldMasterChg chg="add del addSldLayout delSldLayout">
        <pc:chgData name="Wheeler, Jnaria L." userId="7a08d034-1304-4788-a3ff-f55e00d3b4cc" providerId="ADAL" clId="{11CD413C-0F9D-C64E-9D54-83AC2105636D}" dt="2025-02-11T00:20:22.107" v="38" actId="26606"/>
        <pc:sldMasterMkLst>
          <pc:docMk/>
          <pc:sldMasterMk cId="3666902955" sldId="2147484061"/>
        </pc:sldMasterMkLst>
        <pc:sldLayoutChg chg="add del">
          <pc:chgData name="Wheeler, Jnaria L." userId="7a08d034-1304-4788-a3ff-f55e00d3b4cc" providerId="ADAL" clId="{11CD413C-0F9D-C64E-9D54-83AC2105636D}" dt="2025-02-11T00:20:22.107" v="38" actId="26606"/>
          <pc:sldLayoutMkLst>
            <pc:docMk/>
            <pc:sldMasterMk cId="3666902955" sldId="2147484061"/>
            <pc:sldLayoutMk cId="2613319507" sldId="2147484050"/>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1643535215" sldId="2147484051"/>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2092783675" sldId="2147484052"/>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2466692761" sldId="2147484053"/>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114820139" sldId="2147484054"/>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3945633570" sldId="2147484055"/>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1896414984" sldId="2147484056"/>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524000482" sldId="2147484057"/>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190321210" sldId="2147484058"/>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737415152" sldId="2147484059"/>
          </pc:sldLayoutMkLst>
        </pc:sldLayoutChg>
        <pc:sldLayoutChg chg="add del">
          <pc:chgData name="Wheeler, Jnaria L." userId="7a08d034-1304-4788-a3ff-f55e00d3b4cc" providerId="ADAL" clId="{11CD413C-0F9D-C64E-9D54-83AC2105636D}" dt="2025-02-11T00:20:22.107" v="38" actId="26606"/>
          <pc:sldLayoutMkLst>
            <pc:docMk/>
            <pc:sldMasterMk cId="3666902955" sldId="2147484061"/>
            <pc:sldLayoutMk cId="451156666" sldId="2147484060"/>
          </pc:sldLayoutMkLst>
        </pc:sldLayoutChg>
      </pc:sldMasterChg>
    </pc:docChg>
  </pc:docChgLst>
  <pc:docChgLst>
    <pc:chgData name="Sollmann, Mitchell S." userId="S::msollmann@my.apsu.edu::392333d4-af40-4e67-a4b3-6ffdaf7623b7" providerId="AD" clId="Web-{54E4F50F-939F-E3B7-9330-55B1247B20A5}"/>
    <pc:docChg chg="modSld">
      <pc:chgData name="Sollmann, Mitchell S." userId="S::msollmann@my.apsu.edu::392333d4-af40-4e67-a4b3-6ffdaf7623b7" providerId="AD" clId="Web-{54E4F50F-939F-E3B7-9330-55B1247B20A5}" dt="2025-02-11T15:00:20.943" v="297" actId="20577"/>
      <pc:docMkLst>
        <pc:docMk/>
      </pc:docMkLst>
      <pc:sldChg chg="modSp">
        <pc:chgData name="Sollmann, Mitchell S." userId="S::msollmann@my.apsu.edu::392333d4-af40-4e67-a4b3-6ffdaf7623b7" providerId="AD" clId="Web-{54E4F50F-939F-E3B7-9330-55B1247B20A5}" dt="2025-02-11T15:00:20.943" v="297" actId="20577"/>
        <pc:sldMkLst>
          <pc:docMk/>
          <pc:sldMk cId="350127090" sldId="259"/>
        </pc:sldMkLst>
        <pc:spChg chg="mod">
          <ac:chgData name="Sollmann, Mitchell S." userId="S::msollmann@my.apsu.edu::392333d4-af40-4e67-a4b3-6ffdaf7623b7" providerId="AD" clId="Web-{54E4F50F-939F-E3B7-9330-55B1247B20A5}" dt="2025-02-11T15:00:20.943" v="297" actId="20577"/>
          <ac:spMkLst>
            <pc:docMk/>
            <pc:sldMk cId="350127090" sldId="259"/>
            <ac:spMk id="3" creationId="{924BF8B2-A971-3AF0-8DFB-4629C616F446}"/>
          </ac:spMkLst>
        </pc:spChg>
      </pc:sldChg>
      <pc:sldChg chg="modSp">
        <pc:chgData name="Sollmann, Mitchell S." userId="S::msollmann@my.apsu.edu::392333d4-af40-4e67-a4b3-6ffdaf7623b7" providerId="AD" clId="Web-{54E4F50F-939F-E3B7-9330-55B1247B20A5}" dt="2025-02-11T14:04:04.047" v="295"/>
        <pc:sldMkLst>
          <pc:docMk/>
          <pc:sldMk cId="2716403853" sldId="263"/>
        </pc:sldMkLst>
        <pc:graphicFrameChg chg="mod modGraphic">
          <ac:chgData name="Sollmann, Mitchell S." userId="S::msollmann@my.apsu.edu::392333d4-af40-4e67-a4b3-6ffdaf7623b7" providerId="AD" clId="Web-{54E4F50F-939F-E3B7-9330-55B1247B20A5}" dt="2025-02-11T14:04:04.047" v="295"/>
          <ac:graphicFrameMkLst>
            <pc:docMk/>
            <pc:sldMk cId="2716403853" sldId="263"/>
            <ac:graphicFrameMk id="5" creationId="{002069C6-D634-6122-7664-301EC97BE545}"/>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9E8C-C032-AE05-BD7F-80ADCDFBE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725B96-B7B2-5C60-05EE-BF28729A31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102088-D86A-E2C1-B01E-53399A4DC20F}"/>
              </a:ext>
            </a:extLst>
          </p:cNvPr>
          <p:cNvSpPr>
            <a:spLocks noGrp="1"/>
          </p:cNvSpPr>
          <p:nvPr>
            <p:ph type="dt" sz="half" idx="10"/>
          </p:nvPr>
        </p:nvSpPr>
        <p:spPr/>
        <p:txBody>
          <a:bodyPr/>
          <a:lstStyle/>
          <a:p>
            <a:fld id="{6444479B-705B-4489-957E-7E8A228BDFA0}" type="datetime1">
              <a:rPr lang="en-US" smtClean="0"/>
              <a:t>2/11/2025</a:t>
            </a:fld>
            <a:endParaRPr lang="en-US"/>
          </a:p>
        </p:txBody>
      </p:sp>
      <p:sp>
        <p:nvSpPr>
          <p:cNvPr id="5" name="Footer Placeholder 4">
            <a:extLst>
              <a:ext uri="{FF2B5EF4-FFF2-40B4-BE49-F238E27FC236}">
                <a16:creationId xmlns:a16="http://schemas.microsoft.com/office/drawing/2014/main" id="{F3219321-EA2A-F4A5-1964-74F752675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913EDC-DC5F-B0A5-D514-2D9FFDE16AE1}"/>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2949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73DD-FB10-7D06-74DC-27C816D934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6B2C68-C41A-CECF-512B-FB740509C5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1F37E-5CE6-EF06-B1D4-48E5601D6A67}"/>
              </a:ext>
            </a:extLst>
          </p:cNvPr>
          <p:cNvSpPr>
            <a:spLocks noGrp="1"/>
          </p:cNvSpPr>
          <p:nvPr>
            <p:ph type="dt" sz="half" idx="10"/>
          </p:nvPr>
        </p:nvSpPr>
        <p:spPr/>
        <p:txBody>
          <a:bodyPr/>
          <a:lstStyle/>
          <a:p>
            <a:fld id="{7DA38F49-B3E2-4BF0-BEC7-C30D34ABBB8D}" type="datetime1">
              <a:rPr lang="en-US" smtClean="0"/>
              <a:t>2/11/2025</a:t>
            </a:fld>
            <a:endParaRPr lang="en-US"/>
          </a:p>
        </p:txBody>
      </p:sp>
      <p:sp>
        <p:nvSpPr>
          <p:cNvPr id="5" name="Footer Placeholder 4">
            <a:extLst>
              <a:ext uri="{FF2B5EF4-FFF2-40B4-BE49-F238E27FC236}">
                <a16:creationId xmlns:a16="http://schemas.microsoft.com/office/drawing/2014/main" id="{A7AD8E56-3466-AB0F-7E7A-B145891A0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038A4-7FDC-4E3F-1C3E-7F1627459A8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533606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25486E-7510-05DB-26CE-E62E1B7D70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BAFDBA-B055-BA5E-07CC-B123AFE0B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92C17-161D-0D33-4723-DC0039DE3A1F}"/>
              </a:ext>
            </a:extLst>
          </p:cNvPr>
          <p:cNvSpPr>
            <a:spLocks noGrp="1"/>
          </p:cNvSpPr>
          <p:nvPr>
            <p:ph type="dt" sz="half" idx="10"/>
          </p:nvPr>
        </p:nvSpPr>
        <p:spPr/>
        <p:txBody>
          <a:bodyPr/>
          <a:lstStyle/>
          <a:p>
            <a:fld id="{7DA38F49-B3E2-4BF0-BEC7-C30D34ABBB8D}" type="datetime1">
              <a:rPr lang="en-US" smtClean="0"/>
              <a:t>2/11/2025</a:t>
            </a:fld>
            <a:endParaRPr lang="en-US"/>
          </a:p>
        </p:txBody>
      </p:sp>
      <p:sp>
        <p:nvSpPr>
          <p:cNvPr id="5" name="Footer Placeholder 4">
            <a:extLst>
              <a:ext uri="{FF2B5EF4-FFF2-40B4-BE49-F238E27FC236}">
                <a16:creationId xmlns:a16="http://schemas.microsoft.com/office/drawing/2014/main" id="{D9C17BC4-81EF-F1A5-D2E0-0BF8C7911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9DBEE-7283-DD69-7A04-407B9C9279D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0954284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E34A8-E7C6-0400-586F-23C2054B7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B41E62-DB44-C8CB-1B55-92575E6462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54866-D3CF-D7E8-3FF3-21DBB9FDFC48}"/>
              </a:ext>
            </a:extLst>
          </p:cNvPr>
          <p:cNvSpPr>
            <a:spLocks noGrp="1"/>
          </p:cNvSpPr>
          <p:nvPr>
            <p:ph type="dt" sz="half" idx="10"/>
          </p:nvPr>
        </p:nvSpPr>
        <p:spPr/>
        <p:txBody>
          <a:bodyPr/>
          <a:lstStyle/>
          <a:p>
            <a:fld id="{7DA38F49-B3E2-4BF0-BEC7-C30D34ABBB8D}" type="datetime1">
              <a:rPr lang="en-US" smtClean="0"/>
              <a:t>2/11/2025</a:t>
            </a:fld>
            <a:endParaRPr lang="en-US"/>
          </a:p>
        </p:txBody>
      </p:sp>
      <p:sp>
        <p:nvSpPr>
          <p:cNvPr id="5" name="Footer Placeholder 4">
            <a:extLst>
              <a:ext uri="{FF2B5EF4-FFF2-40B4-BE49-F238E27FC236}">
                <a16:creationId xmlns:a16="http://schemas.microsoft.com/office/drawing/2014/main" id="{B10BB55C-EBA2-9D55-305C-5D998D4F9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7BD95-107D-EFEF-73EC-658DB606402D}"/>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150737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9039-E81C-5DDA-1191-7B7AACCE68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7289F-7C54-BA73-0D8D-24A16456D3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76E459-B715-A446-1237-6D4AA6AC2C67}"/>
              </a:ext>
            </a:extLst>
          </p:cNvPr>
          <p:cNvSpPr>
            <a:spLocks noGrp="1"/>
          </p:cNvSpPr>
          <p:nvPr>
            <p:ph type="dt" sz="half" idx="10"/>
          </p:nvPr>
        </p:nvSpPr>
        <p:spPr/>
        <p:txBody>
          <a:bodyPr/>
          <a:lstStyle/>
          <a:p>
            <a:fld id="{F9504452-5DCC-4FE2-A5C9-8A5EF6714D65}" type="datetime1">
              <a:rPr lang="en-US" smtClean="0"/>
              <a:t>2/11/2025</a:t>
            </a:fld>
            <a:endParaRPr lang="en-US"/>
          </a:p>
        </p:txBody>
      </p:sp>
      <p:sp>
        <p:nvSpPr>
          <p:cNvPr id="5" name="Footer Placeholder 4">
            <a:extLst>
              <a:ext uri="{FF2B5EF4-FFF2-40B4-BE49-F238E27FC236}">
                <a16:creationId xmlns:a16="http://schemas.microsoft.com/office/drawing/2014/main" id="{BF69F355-D77F-DE0D-0A5D-AF24111F2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4A9FC-7F2D-7C62-3474-A7ED138845DF}"/>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4428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AE91-26BB-6C50-196E-B1C3F4E29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F0BA0-E4B7-825A-6DA6-FA3B9A74D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C1BA4-566B-E01A-A673-DA03C872F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CF0A28-5E79-27C3-8F49-621914D4085A}"/>
              </a:ext>
            </a:extLst>
          </p:cNvPr>
          <p:cNvSpPr>
            <a:spLocks noGrp="1"/>
          </p:cNvSpPr>
          <p:nvPr>
            <p:ph type="dt" sz="half" idx="10"/>
          </p:nvPr>
        </p:nvSpPr>
        <p:spPr/>
        <p:txBody>
          <a:bodyPr/>
          <a:lstStyle/>
          <a:p>
            <a:fld id="{7DA38F49-B3E2-4BF0-BEC7-C30D34ABBB8D}" type="datetime1">
              <a:rPr lang="en-US" smtClean="0"/>
              <a:t>2/11/2025</a:t>
            </a:fld>
            <a:endParaRPr lang="en-US"/>
          </a:p>
        </p:txBody>
      </p:sp>
      <p:sp>
        <p:nvSpPr>
          <p:cNvPr id="6" name="Footer Placeholder 5">
            <a:extLst>
              <a:ext uri="{FF2B5EF4-FFF2-40B4-BE49-F238E27FC236}">
                <a16:creationId xmlns:a16="http://schemas.microsoft.com/office/drawing/2014/main" id="{67AD6B3D-BEBF-ECCF-8F71-372B9442E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EA03F-4882-93F0-2A64-E3721594F952}"/>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357472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EF31-4A9C-A7FA-AE5E-596676B59D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2205AF-0ECC-B2BC-A7FF-2186EC636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DDBAC-9BF5-E61A-E8EB-57F7D621F3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3334A1-9006-D656-4D54-C195DAC35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1F0259-B374-E3B3-4681-33D55C467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C0BEDB-C12E-2FA2-D92B-8D4A8FB4CA33}"/>
              </a:ext>
            </a:extLst>
          </p:cNvPr>
          <p:cNvSpPr>
            <a:spLocks noGrp="1"/>
          </p:cNvSpPr>
          <p:nvPr>
            <p:ph type="dt" sz="half" idx="10"/>
          </p:nvPr>
        </p:nvSpPr>
        <p:spPr/>
        <p:txBody>
          <a:bodyPr/>
          <a:lstStyle/>
          <a:p>
            <a:fld id="{7DA38F49-B3E2-4BF0-BEC7-C30D34ABBB8D}" type="datetime1">
              <a:rPr lang="en-US" smtClean="0"/>
              <a:t>2/11/2025</a:t>
            </a:fld>
            <a:endParaRPr lang="en-US"/>
          </a:p>
        </p:txBody>
      </p:sp>
      <p:sp>
        <p:nvSpPr>
          <p:cNvPr id="8" name="Footer Placeholder 7">
            <a:extLst>
              <a:ext uri="{FF2B5EF4-FFF2-40B4-BE49-F238E27FC236}">
                <a16:creationId xmlns:a16="http://schemas.microsoft.com/office/drawing/2014/main" id="{03B0CAE4-FC0D-CD3B-1A79-E12674D1F5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370601-A5C4-C062-F2A7-F8DB964B609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788486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B09C-17EE-6B50-BFC9-8AFA948C2F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7FE38-53A5-5A4E-C35B-3EF696BF2726}"/>
              </a:ext>
            </a:extLst>
          </p:cNvPr>
          <p:cNvSpPr>
            <a:spLocks noGrp="1"/>
          </p:cNvSpPr>
          <p:nvPr>
            <p:ph type="dt" sz="half" idx="10"/>
          </p:nvPr>
        </p:nvSpPr>
        <p:spPr/>
        <p:txBody>
          <a:bodyPr/>
          <a:lstStyle/>
          <a:p>
            <a:fld id="{BE15BF18-0007-481C-AA29-413124BC3EE7}" type="datetime1">
              <a:rPr lang="en-US" smtClean="0"/>
              <a:t>2/11/2025</a:t>
            </a:fld>
            <a:endParaRPr lang="en-US"/>
          </a:p>
        </p:txBody>
      </p:sp>
      <p:sp>
        <p:nvSpPr>
          <p:cNvPr id="4" name="Footer Placeholder 3">
            <a:extLst>
              <a:ext uri="{FF2B5EF4-FFF2-40B4-BE49-F238E27FC236}">
                <a16:creationId xmlns:a16="http://schemas.microsoft.com/office/drawing/2014/main" id="{2DB04B83-006F-821B-4219-994C033D1E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3DC4E7-96F5-B620-D9AF-C44ED0E4608F}"/>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37498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AA235-1464-FAE4-15C4-33A05569F275}"/>
              </a:ext>
            </a:extLst>
          </p:cNvPr>
          <p:cNvSpPr>
            <a:spLocks noGrp="1"/>
          </p:cNvSpPr>
          <p:nvPr>
            <p:ph type="dt" sz="half" idx="10"/>
          </p:nvPr>
        </p:nvSpPr>
        <p:spPr/>
        <p:txBody>
          <a:bodyPr/>
          <a:lstStyle/>
          <a:p>
            <a:fld id="{09BE9870-3748-43AD-B547-02A075CB4A1D}" type="datetime1">
              <a:rPr lang="en-US" smtClean="0"/>
              <a:t>2/11/2025</a:t>
            </a:fld>
            <a:endParaRPr lang="en-US"/>
          </a:p>
        </p:txBody>
      </p:sp>
      <p:sp>
        <p:nvSpPr>
          <p:cNvPr id="3" name="Footer Placeholder 2">
            <a:extLst>
              <a:ext uri="{FF2B5EF4-FFF2-40B4-BE49-F238E27FC236}">
                <a16:creationId xmlns:a16="http://schemas.microsoft.com/office/drawing/2014/main" id="{97D7C179-E9EF-28DF-7DFD-652C5A108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A0C1B-92A2-CC80-9F1B-20D2453E557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4315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A9D2-FF14-DED0-6598-CC2DDAF17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C5DFF1-FAAE-4E74-377C-38BF9F484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804035-6BB2-0CAF-7D2D-5051C944D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9D62E-FF4E-E9F7-E728-3B980604B1F8}"/>
              </a:ext>
            </a:extLst>
          </p:cNvPr>
          <p:cNvSpPr>
            <a:spLocks noGrp="1"/>
          </p:cNvSpPr>
          <p:nvPr>
            <p:ph type="dt" sz="half" idx="10"/>
          </p:nvPr>
        </p:nvSpPr>
        <p:spPr/>
        <p:txBody>
          <a:bodyPr/>
          <a:lstStyle/>
          <a:p>
            <a:fld id="{7DA38F49-B3E2-4BF0-BEC7-C30D34ABBB8D}" type="datetime1">
              <a:rPr lang="en-US" smtClean="0"/>
              <a:t>2/11/2025</a:t>
            </a:fld>
            <a:endParaRPr lang="en-US"/>
          </a:p>
        </p:txBody>
      </p:sp>
      <p:sp>
        <p:nvSpPr>
          <p:cNvPr id="6" name="Footer Placeholder 5">
            <a:extLst>
              <a:ext uri="{FF2B5EF4-FFF2-40B4-BE49-F238E27FC236}">
                <a16:creationId xmlns:a16="http://schemas.microsoft.com/office/drawing/2014/main" id="{DF0397DD-D6CD-408A-1A44-E9FEE2155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B5B14-4E53-10E9-579C-48115BAB9FA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932666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EAC2-51AE-8D4D-E648-10F01B9BB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5E6320-B338-97FE-6B9E-3A2A61985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0E803F-B0C6-CEF2-5687-4DF4F59AA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1B182-3271-7E77-79D8-A5E4BB2464A8}"/>
              </a:ext>
            </a:extLst>
          </p:cNvPr>
          <p:cNvSpPr>
            <a:spLocks noGrp="1"/>
          </p:cNvSpPr>
          <p:nvPr>
            <p:ph type="dt" sz="half" idx="10"/>
          </p:nvPr>
        </p:nvSpPr>
        <p:spPr/>
        <p:txBody>
          <a:bodyPr/>
          <a:lstStyle/>
          <a:p>
            <a:fld id="{7DA38F49-B3E2-4BF0-BEC7-C30D34ABBB8D}" type="datetime1">
              <a:rPr lang="en-US" smtClean="0"/>
              <a:t>2/11/2025</a:t>
            </a:fld>
            <a:endParaRPr lang="en-US"/>
          </a:p>
        </p:txBody>
      </p:sp>
      <p:sp>
        <p:nvSpPr>
          <p:cNvPr id="6" name="Footer Placeholder 5">
            <a:extLst>
              <a:ext uri="{FF2B5EF4-FFF2-40B4-BE49-F238E27FC236}">
                <a16:creationId xmlns:a16="http://schemas.microsoft.com/office/drawing/2014/main" id="{B4BE1D5A-54F4-CF02-7186-3F66B96F1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A0B08-508B-0D0D-8171-B3D566946E8F}"/>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199844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3A103-95D3-4A8E-2FD8-1981F7F2F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45C8E0-C925-ECA7-2BA7-1C24B36CC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16D2C-5F08-28A2-6F86-29F0BB2E9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A38F49-B3E2-4BF0-BEC7-C30D34ABBB8D}" type="datetime1">
              <a:rPr lang="en-US" smtClean="0"/>
              <a:t>2/11/2025</a:t>
            </a:fld>
            <a:endParaRPr lang="en-US"/>
          </a:p>
        </p:txBody>
      </p:sp>
      <p:sp>
        <p:nvSpPr>
          <p:cNvPr id="5" name="Footer Placeholder 4">
            <a:extLst>
              <a:ext uri="{FF2B5EF4-FFF2-40B4-BE49-F238E27FC236}">
                <a16:creationId xmlns:a16="http://schemas.microsoft.com/office/drawing/2014/main" id="{2085D8AE-B67A-72AF-1C36-B428FB3DC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E74B08-754A-5A9A-A068-84E0D7ACA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1497331038"/>
      </p:ext>
    </p:extLst>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C50D-E034-81AE-6704-D8C89BDD7983}"/>
              </a:ext>
            </a:extLst>
          </p:cNvPr>
          <p:cNvSpPr>
            <a:spLocks noGrp="1"/>
          </p:cNvSpPr>
          <p:nvPr>
            <p:ph type="ctrTitle"/>
          </p:nvPr>
        </p:nvSpPr>
        <p:spPr>
          <a:xfrm>
            <a:off x="761999" y="1141712"/>
            <a:ext cx="7923815" cy="1129537"/>
          </a:xfrm>
        </p:spPr>
        <p:txBody>
          <a:bodyPr anchor="t">
            <a:normAutofit/>
          </a:bodyPr>
          <a:lstStyle/>
          <a:p>
            <a:pPr algn="l"/>
            <a:r>
              <a:rPr lang="en-US" sz="4000">
                <a:ea typeface="Calibri Light"/>
                <a:cs typeface="Calibri Light"/>
              </a:rPr>
              <a:t>PROJECT REQUIREMENTS</a:t>
            </a:r>
            <a:endParaRPr lang="en-US" sz="4000"/>
          </a:p>
        </p:txBody>
      </p:sp>
      <p:sp>
        <p:nvSpPr>
          <p:cNvPr id="3" name="Subtitle 2">
            <a:extLst>
              <a:ext uri="{FF2B5EF4-FFF2-40B4-BE49-F238E27FC236}">
                <a16:creationId xmlns:a16="http://schemas.microsoft.com/office/drawing/2014/main" id="{0BFF5587-B8A3-A6C2-E08F-4F6638C9FE4A}"/>
              </a:ext>
            </a:extLst>
          </p:cNvPr>
          <p:cNvSpPr>
            <a:spLocks noGrp="1"/>
          </p:cNvSpPr>
          <p:nvPr>
            <p:ph type="subTitle" idx="1"/>
          </p:nvPr>
        </p:nvSpPr>
        <p:spPr>
          <a:xfrm>
            <a:off x="784608" y="5497592"/>
            <a:ext cx="10637772" cy="683095"/>
          </a:xfrm>
        </p:spPr>
        <p:txBody>
          <a:bodyPr anchor="t">
            <a:normAutofit/>
          </a:bodyPr>
          <a:lstStyle/>
          <a:p>
            <a:pPr algn="l"/>
            <a:r>
              <a:rPr lang="en-US" sz="1800">
                <a:ea typeface="Calibri"/>
                <a:cs typeface="Calibri"/>
              </a:rPr>
              <a:t>Team Members: Jnaria Wheeler, Connor Dial, Mitchell Sollmann</a:t>
            </a:r>
            <a:endParaRPr lang="en-US" sz="1800"/>
          </a:p>
          <a:p>
            <a:pPr algn="l"/>
            <a:endParaRPr lang="en-US" sz="1800"/>
          </a:p>
        </p:txBody>
      </p:sp>
      <p:cxnSp>
        <p:nvCxnSpPr>
          <p:cNvPr id="13" name="Straight Connector 12">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A red text on a black background&#10;&#10;AI-generated content may be incorrect.">
            <a:extLst>
              <a:ext uri="{FF2B5EF4-FFF2-40B4-BE49-F238E27FC236}">
                <a16:creationId xmlns:a16="http://schemas.microsoft.com/office/drawing/2014/main" id="{4BDDAE03-394B-074F-37DB-06DDEBA412CB}"/>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865139" y="3023930"/>
            <a:ext cx="10478721" cy="1755186"/>
          </a:xfrm>
          <a:prstGeom prst="rect">
            <a:avLst/>
          </a:prstGeom>
        </p:spPr>
      </p:pic>
      <p:cxnSp>
        <p:nvCxnSpPr>
          <p:cNvPr id="17" name="Straight Connector 16">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55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842F-1E78-27D0-67A6-AA29228CD4AA}"/>
              </a:ext>
            </a:extLst>
          </p:cNvPr>
          <p:cNvSpPr>
            <a:spLocks noGrp="1"/>
          </p:cNvSpPr>
          <p:nvPr>
            <p:ph type="title"/>
          </p:nvPr>
        </p:nvSpPr>
        <p:spPr/>
        <p:txBody>
          <a:bodyPr/>
          <a:lstStyle/>
          <a:p>
            <a:r>
              <a:rPr lang="en-US">
                <a:ea typeface="Calibri Light"/>
                <a:cs typeface="Calibri Light"/>
              </a:rPr>
              <a:t>Conclusion</a:t>
            </a:r>
            <a:endParaRPr lang="en-US"/>
          </a:p>
        </p:txBody>
      </p:sp>
      <p:sp>
        <p:nvSpPr>
          <p:cNvPr id="3" name="Content Placeholder 2">
            <a:extLst>
              <a:ext uri="{FF2B5EF4-FFF2-40B4-BE49-F238E27FC236}">
                <a16:creationId xmlns:a16="http://schemas.microsoft.com/office/drawing/2014/main" id="{CE0F2FA6-AA49-8831-CC9F-AB9598A0256A}"/>
              </a:ext>
            </a:extLst>
          </p:cNvPr>
          <p:cNvSpPr>
            <a:spLocks noGrp="1"/>
          </p:cNvSpPr>
          <p:nvPr>
            <p:ph idx="1"/>
          </p:nvPr>
        </p:nvSpPr>
        <p:spPr/>
        <p:txBody>
          <a:bodyPr vert="horz" lIns="91440" tIns="45720" rIns="91440" bIns="45720" rtlCol="0" anchor="t">
            <a:normAutofit/>
          </a:bodyPr>
          <a:lstStyle/>
          <a:p>
            <a:pPr marL="0" indent="0">
              <a:buNone/>
            </a:pPr>
            <a:r>
              <a:rPr lang="en-US"/>
              <a:t>The goal is to provide a solution for Austin Peay State Universities' controversial parking situation.</a:t>
            </a:r>
          </a:p>
          <a:p>
            <a:pPr marL="0" indent="0">
              <a:buNone/>
            </a:pPr>
            <a:r>
              <a:rPr lang="en-US"/>
              <a:t>This application will use a variety of our skills that we have learned thus far in our coursework, as well as add new ones to our repertoire.</a:t>
            </a:r>
          </a:p>
          <a:p>
            <a:pPr marL="0" indent="0">
              <a:buNone/>
            </a:pPr>
            <a:r>
              <a:rPr lang="en-US"/>
              <a:t>The largest challenge associated with this project will be learning and integrating </a:t>
            </a:r>
            <a:r>
              <a:rPr lang="en-US" err="1"/>
              <a:t>SupaBase</a:t>
            </a:r>
            <a:r>
              <a:rPr lang="en-US"/>
              <a:t> into our application.</a:t>
            </a:r>
          </a:p>
        </p:txBody>
      </p:sp>
    </p:spTree>
    <p:extLst>
      <p:ext uri="{BB962C8B-B14F-4D97-AF65-F5344CB8AC3E}">
        <p14:creationId xmlns:p14="http://schemas.microsoft.com/office/powerpoint/2010/main" val="12169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3BB3-9850-A422-2C3A-8D8552E848FD}"/>
              </a:ext>
            </a:extLst>
          </p:cNvPr>
          <p:cNvSpPr>
            <a:spLocks noGrp="1"/>
          </p:cNvSpPr>
          <p:nvPr>
            <p:ph type="title"/>
          </p:nvPr>
        </p:nvSpPr>
        <p:spPr/>
        <p:txBody>
          <a:bodyPr/>
          <a:lstStyle/>
          <a:p>
            <a:r>
              <a:rPr lang="en-US">
                <a:ea typeface="Calibri Light"/>
                <a:cs typeface="Calibri Light"/>
              </a:rPr>
              <a:t>Abstract </a:t>
            </a:r>
            <a:endParaRPr lang="en-US"/>
          </a:p>
        </p:txBody>
      </p:sp>
      <p:sp>
        <p:nvSpPr>
          <p:cNvPr id="3" name="Content Placeholder 2">
            <a:extLst>
              <a:ext uri="{FF2B5EF4-FFF2-40B4-BE49-F238E27FC236}">
                <a16:creationId xmlns:a16="http://schemas.microsoft.com/office/drawing/2014/main" id="{B7FDE69E-C7CA-7E57-1D7B-CF0224BB1A1F}"/>
              </a:ext>
            </a:extLst>
          </p:cNvPr>
          <p:cNvSpPr>
            <a:spLocks noGrp="1"/>
          </p:cNvSpPr>
          <p:nvPr>
            <p:ph idx="1"/>
          </p:nvPr>
        </p:nvSpPr>
        <p:spPr/>
        <p:txBody>
          <a:bodyPr vert="horz" lIns="91440" tIns="45720" rIns="91440" bIns="45720" rtlCol="0" anchor="t">
            <a:normAutofit/>
          </a:bodyPr>
          <a:lstStyle/>
          <a:p>
            <a:r>
              <a:rPr lang="en-US">
                <a:ea typeface="+mn-lt"/>
                <a:cs typeface="+mn-lt"/>
              </a:rPr>
              <a:t>The PEAYPARK application is designed to make parking easier for students and staff by providing real-time updates with a user-friendly interface. Users can view parking availability across campus, check detailed information about a single lot, see popular and low capacity lots, and get directions. The application also includes a reporting option for incorrectly parked vehicles, allowing users to submit a photo with the reason behind it. With these features implemented, the goal of this application is to make the process of parking on campus more manageable and less stressful for everyone, while also reducing traffic and promoting responsible parking. </a:t>
            </a:r>
          </a:p>
          <a:p>
            <a:pPr>
              <a:buClr>
                <a:srgbClr val="FFFFFF"/>
              </a:buClr>
            </a:pPr>
            <a:endParaRPr lang="en-US">
              <a:ea typeface="Calibri"/>
              <a:cs typeface="Calibri"/>
            </a:endParaRPr>
          </a:p>
        </p:txBody>
      </p:sp>
      <p:cxnSp>
        <p:nvCxnSpPr>
          <p:cNvPr id="5" name="Straight Connector 4">
            <a:extLst>
              <a:ext uri="{FF2B5EF4-FFF2-40B4-BE49-F238E27FC236}">
                <a16:creationId xmlns:a16="http://schemas.microsoft.com/office/drawing/2014/main" id="{478D2C33-C65B-16A6-0814-640528B42939}"/>
              </a:ext>
            </a:extLst>
          </p:cNvPr>
          <p:cNvCxnSpPr>
            <a:cxnSpLocks/>
          </p:cNvCxnSpPr>
          <p:nvPr/>
        </p:nvCxnSpPr>
        <p:spPr>
          <a:xfrm>
            <a:off x="838200" y="1500450"/>
            <a:ext cx="10515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043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3A1A-029F-46AF-B49C-63D7CECB105E}"/>
              </a:ext>
            </a:extLst>
          </p:cNvPr>
          <p:cNvSpPr>
            <a:spLocks noGrp="1"/>
          </p:cNvSpPr>
          <p:nvPr>
            <p:ph type="title"/>
          </p:nvPr>
        </p:nvSpPr>
        <p:spPr/>
        <p:txBody>
          <a:bodyPr/>
          <a:lstStyle/>
          <a:p>
            <a:r>
              <a:rPr lang="en-US">
                <a:ea typeface="Calibri Light"/>
                <a:cs typeface="Calibri Light"/>
              </a:rPr>
              <a:t>Tools and Technologies</a:t>
            </a:r>
            <a:endParaRPr lang="en-US"/>
          </a:p>
        </p:txBody>
      </p:sp>
      <p:sp>
        <p:nvSpPr>
          <p:cNvPr id="3" name="Content Placeholder 2">
            <a:extLst>
              <a:ext uri="{FF2B5EF4-FFF2-40B4-BE49-F238E27FC236}">
                <a16:creationId xmlns:a16="http://schemas.microsoft.com/office/drawing/2014/main" id="{301F9315-CE6E-5A5F-7DD2-00627BD78A66}"/>
              </a:ext>
            </a:extLst>
          </p:cNvPr>
          <p:cNvSpPr>
            <a:spLocks noGrp="1"/>
          </p:cNvSpPr>
          <p:nvPr>
            <p:ph idx="1"/>
          </p:nvPr>
        </p:nvSpPr>
        <p:spPr/>
        <p:txBody>
          <a:bodyPr vert="horz" lIns="91440" tIns="45720" rIns="91440" bIns="45720" rtlCol="0" anchor="t">
            <a:normAutofit fontScale="92500" lnSpcReduction="10000"/>
          </a:bodyPr>
          <a:lstStyle/>
          <a:p>
            <a:pPr>
              <a:lnSpc>
                <a:spcPct val="200000"/>
              </a:lnSpc>
            </a:pPr>
            <a:r>
              <a:rPr lang="en-US"/>
              <a:t>EXPO: an application that allows deployment across both iOS and Android devices.</a:t>
            </a:r>
          </a:p>
          <a:p>
            <a:pPr>
              <a:lnSpc>
                <a:spcPct val="200000"/>
              </a:lnSpc>
            </a:pPr>
            <a:r>
              <a:rPr lang="en-US"/>
              <a:t>Supa Base</a:t>
            </a:r>
          </a:p>
          <a:p>
            <a:pPr>
              <a:lnSpc>
                <a:spcPct val="200000"/>
              </a:lnSpc>
            </a:pPr>
            <a:r>
              <a:rPr lang="en-US"/>
              <a:t>JavaScript</a:t>
            </a:r>
          </a:p>
          <a:p>
            <a:pPr>
              <a:lnSpc>
                <a:spcPct val="200000"/>
              </a:lnSpc>
            </a:pPr>
            <a:r>
              <a:rPr lang="en-US"/>
              <a:t>React Native</a:t>
            </a:r>
          </a:p>
          <a:p>
            <a:pPr>
              <a:lnSpc>
                <a:spcPct val="200000"/>
              </a:lnSpc>
            </a:pPr>
            <a:endParaRPr lang="en-US"/>
          </a:p>
          <a:p>
            <a:pPr>
              <a:lnSpc>
                <a:spcPct val="200000"/>
              </a:lnSpc>
            </a:pPr>
            <a:endParaRPr lang="en-US"/>
          </a:p>
        </p:txBody>
      </p:sp>
    </p:spTree>
    <p:extLst>
      <p:ext uri="{BB962C8B-B14F-4D97-AF65-F5344CB8AC3E}">
        <p14:creationId xmlns:p14="http://schemas.microsoft.com/office/powerpoint/2010/main" val="292653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EC7C-C456-AE42-3595-578AFFDD7FA5}"/>
              </a:ext>
            </a:extLst>
          </p:cNvPr>
          <p:cNvSpPr>
            <a:spLocks noGrp="1"/>
          </p:cNvSpPr>
          <p:nvPr>
            <p:ph type="title"/>
          </p:nvPr>
        </p:nvSpPr>
        <p:spPr/>
        <p:txBody>
          <a:bodyPr/>
          <a:lstStyle/>
          <a:p>
            <a:r>
              <a:rPr lang="en-US">
                <a:ea typeface="Calibri Light"/>
                <a:cs typeface="Calibri Light"/>
              </a:rPr>
              <a:t>Requirements – Login Page</a:t>
            </a:r>
            <a:endParaRPr lang="en-US"/>
          </a:p>
        </p:txBody>
      </p:sp>
      <p:sp>
        <p:nvSpPr>
          <p:cNvPr id="3" name="Content Placeholder 2">
            <a:extLst>
              <a:ext uri="{FF2B5EF4-FFF2-40B4-BE49-F238E27FC236}">
                <a16:creationId xmlns:a16="http://schemas.microsoft.com/office/drawing/2014/main" id="{924BF8B2-A971-3AF0-8DFB-4629C616F446}"/>
              </a:ext>
            </a:extLst>
          </p:cNvPr>
          <p:cNvSpPr>
            <a:spLocks noGrp="1"/>
          </p:cNvSpPr>
          <p:nvPr>
            <p:ph idx="1"/>
          </p:nvPr>
        </p:nvSpPr>
        <p:spPr/>
        <p:txBody>
          <a:bodyPr vert="horz" lIns="91440" tIns="45720" rIns="91440" bIns="45720" rtlCol="0" anchor="t">
            <a:normAutofit lnSpcReduction="10000"/>
          </a:bodyPr>
          <a:lstStyle/>
          <a:p>
            <a:pPr>
              <a:lnSpc>
                <a:spcPct val="150000"/>
              </a:lnSpc>
              <a:buClr>
                <a:prstClr val="white"/>
              </a:buClr>
            </a:pPr>
            <a:r>
              <a:rPr lang="en-US">
                <a:ea typeface="Calibri" panose="020F0502020204030204"/>
                <a:cs typeface="Calibri" panose="020F0502020204030204"/>
              </a:rPr>
              <a:t>Users will login with their Email </a:t>
            </a:r>
            <a:endParaRPr lang="en-US"/>
          </a:p>
          <a:p>
            <a:pPr>
              <a:lnSpc>
                <a:spcPct val="150000"/>
              </a:lnSpc>
              <a:buClr>
                <a:srgbClr val="FFFFFF"/>
              </a:buClr>
            </a:pPr>
            <a:r>
              <a:rPr lang="en-US">
                <a:ea typeface="Calibri" panose="020F0502020204030204"/>
                <a:cs typeface="Calibri" panose="020F0502020204030204"/>
              </a:rPr>
              <a:t>Separate Login for Student, Staff, and Guest</a:t>
            </a:r>
          </a:p>
          <a:p>
            <a:pPr>
              <a:lnSpc>
                <a:spcPct val="150000"/>
              </a:lnSpc>
              <a:buClr>
                <a:srgbClr val="FFFFFF"/>
              </a:buClr>
            </a:pPr>
            <a:r>
              <a:rPr lang="en-US">
                <a:ea typeface="Calibri" panose="020F0502020204030204"/>
                <a:cs typeface="Calibri" panose="020F0502020204030204"/>
              </a:rPr>
              <a:t>Guest will have restricted access (view only mode) </a:t>
            </a:r>
          </a:p>
          <a:p>
            <a:pPr>
              <a:lnSpc>
                <a:spcPct val="150000"/>
              </a:lnSpc>
              <a:buClr>
                <a:srgbClr val="FFFFFF"/>
              </a:buClr>
            </a:pPr>
            <a:r>
              <a:rPr lang="en-US">
                <a:ea typeface="Calibri" panose="020F0502020204030204"/>
                <a:cs typeface="Calibri" panose="020F0502020204030204"/>
              </a:rPr>
              <a:t>Will have a sign-up page for new users to register.  </a:t>
            </a:r>
          </a:p>
          <a:p>
            <a:pPr>
              <a:lnSpc>
                <a:spcPct val="150000"/>
              </a:lnSpc>
              <a:buClr>
                <a:srgbClr val="FFFFFF"/>
              </a:buClr>
            </a:pPr>
            <a:r>
              <a:rPr lang="en-US">
                <a:ea typeface="Calibri" panose="020F0502020204030204"/>
                <a:cs typeface="Calibri" panose="020F0502020204030204"/>
              </a:rPr>
              <a:t>New users will have to agree to terms and conditions for new account creation. </a:t>
            </a:r>
          </a:p>
        </p:txBody>
      </p:sp>
    </p:spTree>
    <p:extLst>
      <p:ext uri="{BB962C8B-B14F-4D97-AF65-F5344CB8AC3E}">
        <p14:creationId xmlns:p14="http://schemas.microsoft.com/office/powerpoint/2010/main" val="35012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62E4-A5F8-0438-D856-837D417D5F7C}"/>
              </a:ext>
            </a:extLst>
          </p:cNvPr>
          <p:cNvSpPr>
            <a:spLocks noGrp="1"/>
          </p:cNvSpPr>
          <p:nvPr>
            <p:ph type="title"/>
          </p:nvPr>
        </p:nvSpPr>
        <p:spPr/>
        <p:txBody>
          <a:bodyPr/>
          <a:lstStyle/>
          <a:p>
            <a:r>
              <a:rPr lang="en-US">
                <a:ea typeface="Calibri Light"/>
                <a:cs typeface="Calibri Light"/>
              </a:rPr>
              <a:t>Map Page</a:t>
            </a:r>
            <a:endParaRPr lang="en-US"/>
          </a:p>
        </p:txBody>
      </p:sp>
      <p:sp>
        <p:nvSpPr>
          <p:cNvPr id="3" name="Content Placeholder 2">
            <a:extLst>
              <a:ext uri="{FF2B5EF4-FFF2-40B4-BE49-F238E27FC236}">
                <a16:creationId xmlns:a16="http://schemas.microsoft.com/office/drawing/2014/main" id="{CA1EEECE-70BC-743D-BE76-585303BF1CF0}"/>
              </a:ext>
            </a:extLst>
          </p:cNvPr>
          <p:cNvSpPr>
            <a:spLocks noGrp="1"/>
          </p:cNvSpPr>
          <p:nvPr>
            <p:ph idx="1"/>
          </p:nvPr>
        </p:nvSpPr>
        <p:spPr/>
        <p:txBody>
          <a:bodyPr vert="horz" lIns="91440" tIns="45720" rIns="91440" bIns="45720" rtlCol="0" anchor="t">
            <a:normAutofit/>
          </a:bodyPr>
          <a:lstStyle/>
          <a:p>
            <a:r>
              <a:rPr lang="en-US">
                <a:ea typeface="Calibri"/>
                <a:cs typeface="Calibri"/>
              </a:rPr>
              <a:t>Google maps API Intergration</a:t>
            </a:r>
          </a:p>
          <a:p>
            <a:r>
              <a:rPr lang="en-US">
                <a:ea typeface="Calibri"/>
                <a:cs typeface="Calibri"/>
              </a:rPr>
              <a:t>Will have a filter option for Resident, Student ,Staff, and Commuter lots.</a:t>
            </a:r>
          </a:p>
          <a:p>
            <a:r>
              <a:rPr lang="en-US">
                <a:ea typeface="Calibri"/>
                <a:cs typeface="Calibri"/>
              </a:rPr>
              <a:t>The maps will support parallel parking spots.</a:t>
            </a:r>
          </a:p>
          <a:p>
            <a:r>
              <a:rPr lang="en-US">
                <a:ea typeface="Calibri"/>
                <a:cs typeface="Calibri"/>
              </a:rPr>
              <a:t>Maps will display total number of spaces used and available.</a:t>
            </a:r>
          </a:p>
          <a:p>
            <a:pPr>
              <a:buClr>
                <a:srgbClr val="FFFFFF"/>
              </a:buClr>
            </a:pPr>
            <a:endParaRPr lang="en-US">
              <a:ea typeface="Calibri"/>
              <a:cs typeface="Calibri"/>
            </a:endParaRPr>
          </a:p>
        </p:txBody>
      </p:sp>
    </p:spTree>
    <p:extLst>
      <p:ext uri="{BB962C8B-B14F-4D97-AF65-F5344CB8AC3E}">
        <p14:creationId xmlns:p14="http://schemas.microsoft.com/office/powerpoint/2010/main" val="387121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21F3-DA90-1CC6-EBF9-17B49DCAADED}"/>
              </a:ext>
            </a:extLst>
          </p:cNvPr>
          <p:cNvSpPr>
            <a:spLocks noGrp="1"/>
          </p:cNvSpPr>
          <p:nvPr>
            <p:ph type="title"/>
          </p:nvPr>
        </p:nvSpPr>
        <p:spPr>
          <a:xfrm>
            <a:off x="838200" y="603662"/>
            <a:ext cx="10515600" cy="1325563"/>
          </a:xfrm>
        </p:spPr>
        <p:txBody>
          <a:bodyPr/>
          <a:lstStyle/>
          <a:p>
            <a:r>
              <a:rPr lang="en-US">
                <a:ea typeface="+mj-lt"/>
                <a:cs typeface="+mj-lt"/>
              </a:rPr>
              <a:t>Administrator Page</a:t>
            </a:r>
            <a:endParaRPr lang="en-US"/>
          </a:p>
          <a:p>
            <a:pPr algn="ctr"/>
            <a:endParaRPr lang="en-US">
              <a:ea typeface="Calibri Light"/>
              <a:cs typeface="Calibri Light"/>
            </a:endParaRPr>
          </a:p>
        </p:txBody>
      </p:sp>
      <p:sp>
        <p:nvSpPr>
          <p:cNvPr id="3" name="Content Placeholder 2">
            <a:extLst>
              <a:ext uri="{FF2B5EF4-FFF2-40B4-BE49-F238E27FC236}">
                <a16:creationId xmlns:a16="http://schemas.microsoft.com/office/drawing/2014/main" id="{422F887E-7E0C-81D9-6968-ED6909EC4A9A}"/>
              </a:ext>
            </a:extLst>
          </p:cNvPr>
          <p:cNvSpPr>
            <a:spLocks noGrp="1"/>
          </p:cNvSpPr>
          <p:nvPr>
            <p:ph idx="1"/>
          </p:nvPr>
        </p:nvSpPr>
        <p:spPr/>
        <p:txBody>
          <a:bodyPr vert="horz" lIns="91440" tIns="45720" rIns="91440" bIns="45720" rtlCol="0" anchor="t">
            <a:normAutofit/>
          </a:bodyPr>
          <a:lstStyle/>
          <a:p>
            <a:pPr>
              <a:lnSpc>
                <a:spcPct val="150000"/>
              </a:lnSpc>
            </a:pPr>
            <a:r>
              <a:rPr lang="en-US"/>
              <a:t>Allows for account modification and deletion.</a:t>
            </a:r>
          </a:p>
          <a:p>
            <a:pPr>
              <a:lnSpc>
                <a:spcPct val="150000"/>
              </a:lnSpc>
            </a:pPr>
            <a:r>
              <a:rPr lang="en-US"/>
              <a:t>Allows for total spaces in a parking lot to be modified.</a:t>
            </a:r>
          </a:p>
          <a:p>
            <a:pPr>
              <a:lnSpc>
                <a:spcPct val="150000"/>
              </a:lnSpc>
            </a:pPr>
            <a:r>
              <a:rPr lang="en-US"/>
              <a:t>Allows for the addition of new parking lots and deletion of old parking lots.</a:t>
            </a:r>
          </a:p>
          <a:p>
            <a:pPr>
              <a:lnSpc>
                <a:spcPct val="150000"/>
              </a:lnSpc>
            </a:pPr>
            <a:r>
              <a:rPr lang="en-US"/>
              <a:t>Allows for real-time monitoring of current parking lot statuses.</a:t>
            </a:r>
          </a:p>
        </p:txBody>
      </p:sp>
    </p:spTree>
    <p:extLst>
      <p:ext uri="{BB962C8B-B14F-4D97-AF65-F5344CB8AC3E}">
        <p14:creationId xmlns:p14="http://schemas.microsoft.com/office/powerpoint/2010/main" val="329992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AEAE-5E80-2AAE-CCC1-F375BC47CA63}"/>
              </a:ext>
            </a:extLst>
          </p:cNvPr>
          <p:cNvSpPr>
            <a:spLocks noGrp="1"/>
          </p:cNvSpPr>
          <p:nvPr>
            <p:ph type="title"/>
          </p:nvPr>
        </p:nvSpPr>
        <p:spPr/>
        <p:txBody>
          <a:bodyPr/>
          <a:lstStyle/>
          <a:p>
            <a:r>
              <a:rPr lang="en-US">
                <a:ea typeface="Calibri Light"/>
                <a:cs typeface="Calibri Light"/>
              </a:rPr>
              <a:t>Reporting page</a:t>
            </a:r>
          </a:p>
        </p:txBody>
      </p:sp>
      <p:sp>
        <p:nvSpPr>
          <p:cNvPr id="3" name="Content Placeholder 2">
            <a:extLst>
              <a:ext uri="{FF2B5EF4-FFF2-40B4-BE49-F238E27FC236}">
                <a16:creationId xmlns:a16="http://schemas.microsoft.com/office/drawing/2014/main" id="{7E8135E0-78DE-5ED5-1868-43E9EACEB458}"/>
              </a:ext>
            </a:extLst>
          </p:cNvPr>
          <p:cNvSpPr>
            <a:spLocks noGrp="1"/>
          </p:cNvSpPr>
          <p:nvPr>
            <p:ph idx="1"/>
          </p:nvPr>
        </p:nvSpPr>
        <p:spPr/>
        <p:txBody>
          <a:bodyPr vert="horz" lIns="91440" tIns="45720" rIns="91440" bIns="45720" rtlCol="0" anchor="t">
            <a:normAutofit fontScale="92500" lnSpcReduction="10000"/>
          </a:bodyPr>
          <a:lstStyle/>
          <a:p>
            <a:pPr>
              <a:lnSpc>
                <a:spcPct val="200000"/>
              </a:lnSpc>
            </a:pPr>
            <a:r>
              <a:rPr lang="en-US"/>
              <a:t>Report button for parking violations</a:t>
            </a:r>
          </a:p>
          <a:p>
            <a:pPr>
              <a:lnSpc>
                <a:spcPct val="200000"/>
              </a:lnSpc>
            </a:pPr>
            <a:r>
              <a:rPr lang="en-US"/>
              <a:t>Camera Integration</a:t>
            </a:r>
          </a:p>
          <a:p>
            <a:pPr>
              <a:lnSpc>
                <a:spcPct val="200000"/>
              </a:lnSpc>
            </a:pPr>
            <a:r>
              <a:rPr lang="en-US"/>
              <a:t>Ability to send reports via email (sent to test email instead of police for purposes of this project)</a:t>
            </a:r>
          </a:p>
          <a:p>
            <a:pPr>
              <a:lnSpc>
                <a:spcPct val="200000"/>
              </a:lnSpc>
            </a:pPr>
            <a:r>
              <a:rPr lang="en-US"/>
              <a:t>Report Tow Trucks on campus.</a:t>
            </a:r>
          </a:p>
          <a:p>
            <a:pPr>
              <a:lnSpc>
                <a:spcPct val="200000"/>
              </a:lnSpc>
            </a:pPr>
            <a:endParaRPr lang="en-US"/>
          </a:p>
          <a:p>
            <a:pPr>
              <a:lnSpc>
                <a:spcPct val="200000"/>
              </a:lnSpc>
            </a:pPr>
            <a:endParaRPr lang="en-US"/>
          </a:p>
        </p:txBody>
      </p:sp>
    </p:spTree>
    <p:extLst>
      <p:ext uri="{BB962C8B-B14F-4D97-AF65-F5344CB8AC3E}">
        <p14:creationId xmlns:p14="http://schemas.microsoft.com/office/powerpoint/2010/main" val="375301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B6A4-F1F9-2816-A155-7BA638C44E14}"/>
              </a:ext>
            </a:extLst>
          </p:cNvPr>
          <p:cNvSpPr>
            <a:spLocks noGrp="1"/>
          </p:cNvSpPr>
          <p:nvPr>
            <p:ph type="title"/>
          </p:nvPr>
        </p:nvSpPr>
        <p:spPr/>
        <p:txBody>
          <a:bodyPr/>
          <a:lstStyle/>
          <a:p>
            <a:r>
              <a:rPr lang="en-US">
                <a:ea typeface="Calibri Light"/>
                <a:cs typeface="Calibri Light"/>
              </a:rPr>
              <a:t>Database </a:t>
            </a:r>
            <a:endParaRPr lang="en-US"/>
          </a:p>
        </p:txBody>
      </p:sp>
      <p:sp>
        <p:nvSpPr>
          <p:cNvPr id="3" name="Content Placeholder 2">
            <a:extLst>
              <a:ext uri="{FF2B5EF4-FFF2-40B4-BE49-F238E27FC236}">
                <a16:creationId xmlns:a16="http://schemas.microsoft.com/office/drawing/2014/main" id="{FFEFDA35-71F5-C941-B0ED-3DCFA39E3645}"/>
              </a:ext>
            </a:extLst>
          </p:cNvPr>
          <p:cNvSpPr>
            <a:spLocks noGrp="1"/>
          </p:cNvSpPr>
          <p:nvPr>
            <p:ph idx="1"/>
          </p:nvPr>
        </p:nvSpPr>
        <p:spPr/>
        <p:txBody>
          <a:bodyPr vert="horz" lIns="91440" tIns="45720" rIns="91440" bIns="45720" rtlCol="0" anchor="t">
            <a:normAutofit fontScale="92500" lnSpcReduction="10000"/>
          </a:bodyPr>
          <a:lstStyle/>
          <a:p>
            <a:r>
              <a:rPr lang="en-US"/>
              <a:t>Supa Base will be used to take care of application's server-side services.</a:t>
            </a:r>
          </a:p>
          <a:p>
            <a:r>
              <a:rPr lang="en-US"/>
              <a:t>Stores accounts' usernames and passwords in Table View for Administrators.</a:t>
            </a:r>
          </a:p>
          <a:p>
            <a:r>
              <a:rPr lang="en-US"/>
              <a:t>Stores amount of cars currently parked in each parking lot. (E.g. Foy Parking lot has 27 parked vehicles)</a:t>
            </a:r>
          </a:p>
          <a:p>
            <a:r>
              <a:rPr lang="en-US"/>
              <a:t>Account information will be stored in table named "auth.users" with an "email" column for email information and a "password" column.</a:t>
            </a:r>
          </a:p>
          <a:p>
            <a:r>
              <a:rPr lang="en-US"/>
              <a:t>This account information will be managed by Supabase's built-in authentication system which includes an email and a hashed password.</a:t>
            </a:r>
          </a:p>
          <a:p>
            <a:pPr marL="0" indent="0">
              <a:buNone/>
            </a:pPr>
            <a:endParaRPr lang="en-US"/>
          </a:p>
        </p:txBody>
      </p:sp>
    </p:spTree>
    <p:extLst>
      <p:ext uri="{BB962C8B-B14F-4D97-AF65-F5344CB8AC3E}">
        <p14:creationId xmlns:p14="http://schemas.microsoft.com/office/powerpoint/2010/main" val="56961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B42B9-0827-1232-AACE-B5BD4E318F69}"/>
              </a:ext>
            </a:extLst>
          </p:cNvPr>
          <p:cNvSpPr>
            <a:spLocks noGrp="1"/>
          </p:cNvSpPr>
          <p:nvPr>
            <p:ph type="title"/>
          </p:nvPr>
        </p:nvSpPr>
        <p:spPr/>
        <p:txBody>
          <a:bodyPr/>
          <a:lstStyle/>
          <a:p>
            <a:r>
              <a:rPr lang="en-US">
                <a:ea typeface="Calibri Light"/>
                <a:cs typeface="Calibri Light"/>
              </a:rPr>
              <a:t>TimeLine</a:t>
            </a:r>
            <a:endParaRPr lang="en-US"/>
          </a:p>
        </p:txBody>
      </p:sp>
      <p:graphicFrame>
        <p:nvGraphicFramePr>
          <p:cNvPr id="5" name="Content Placeholder 4">
            <a:extLst>
              <a:ext uri="{FF2B5EF4-FFF2-40B4-BE49-F238E27FC236}">
                <a16:creationId xmlns:a16="http://schemas.microsoft.com/office/drawing/2014/main" id="{002069C6-D634-6122-7664-301EC97BE545}"/>
              </a:ext>
            </a:extLst>
          </p:cNvPr>
          <p:cNvGraphicFramePr>
            <a:graphicFrameLocks noGrp="1"/>
          </p:cNvGraphicFramePr>
          <p:nvPr>
            <p:ph idx="1"/>
            <p:extLst>
              <p:ext uri="{D42A27DB-BD31-4B8C-83A1-F6EECF244321}">
                <p14:modId xmlns:p14="http://schemas.microsoft.com/office/powerpoint/2010/main" val="2338976104"/>
              </p:ext>
            </p:extLst>
          </p:nvPr>
        </p:nvGraphicFramePr>
        <p:xfrm>
          <a:off x="838200" y="1825625"/>
          <a:ext cx="10515598" cy="4734041"/>
        </p:xfrm>
        <a:graphic>
          <a:graphicData uri="http://schemas.openxmlformats.org/drawingml/2006/table">
            <a:tbl>
              <a:tblPr bandRow="1">
                <a:tableStyleId>{5C22544A-7EE6-4342-B048-85BDC9FD1C3A}</a:tableStyleId>
              </a:tblPr>
              <a:tblGrid>
                <a:gridCol w="491066">
                  <a:extLst>
                    <a:ext uri="{9D8B030D-6E8A-4147-A177-3AD203B41FA5}">
                      <a16:colId xmlns:a16="http://schemas.microsoft.com/office/drawing/2014/main" val="4270728799"/>
                    </a:ext>
                  </a:extLst>
                </a:gridCol>
                <a:gridCol w="2506133">
                  <a:extLst>
                    <a:ext uri="{9D8B030D-6E8A-4147-A177-3AD203B41FA5}">
                      <a16:colId xmlns:a16="http://schemas.microsoft.com/office/drawing/2014/main" val="3499115125"/>
                    </a:ext>
                  </a:extLst>
                </a:gridCol>
                <a:gridCol w="2506133">
                  <a:extLst>
                    <a:ext uri="{9D8B030D-6E8A-4147-A177-3AD203B41FA5}">
                      <a16:colId xmlns:a16="http://schemas.microsoft.com/office/drawing/2014/main" val="2989475354"/>
                    </a:ext>
                  </a:extLst>
                </a:gridCol>
                <a:gridCol w="2506133">
                  <a:extLst>
                    <a:ext uri="{9D8B030D-6E8A-4147-A177-3AD203B41FA5}">
                      <a16:colId xmlns:a16="http://schemas.microsoft.com/office/drawing/2014/main" val="3441328895"/>
                    </a:ext>
                  </a:extLst>
                </a:gridCol>
                <a:gridCol w="2506133">
                  <a:extLst>
                    <a:ext uri="{9D8B030D-6E8A-4147-A177-3AD203B41FA5}">
                      <a16:colId xmlns:a16="http://schemas.microsoft.com/office/drawing/2014/main" val="370724844"/>
                    </a:ext>
                  </a:extLst>
                </a:gridCol>
              </a:tblGrid>
              <a:tr h="223153">
                <a:tc>
                  <a:txBody>
                    <a:bodyPr/>
                    <a:lstStyle/>
                    <a:p>
                      <a:pPr algn="l" rtl="0" fontAlgn="base">
                        <a:lnSpc>
                          <a:spcPts val="825"/>
                        </a:lnSpc>
                      </a:pPr>
                      <a:endParaRPr lang="en-US" sz="800" b="1" i="0">
                        <a:solidFill>
                          <a:srgbClr val="FFFFFF"/>
                        </a:solidFill>
                        <a:effectLst/>
                        <a:latin typeface="Aptos"/>
                      </a:endParaRPr>
                    </a:p>
                  </a:txBody>
                  <a:tcPr marL="66675" marR="66675">
                    <a:lnL w="9525" cap="flat" cmpd="sng" algn="ctr">
                      <a:solidFill>
                        <a:srgbClr val="156082"/>
                      </a:solidFill>
                      <a:prstDash val="solid"/>
                      <a:round/>
                      <a:headEnd type="none" w="med" len="med"/>
                      <a:tailEnd type="none" w="med" len="med"/>
                    </a:lnL>
                    <a:lnR>
                      <a:noFill/>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solidFill>
                      <a:srgbClr val="156082"/>
                    </a:solidFill>
                  </a:tcPr>
                </a:tc>
                <a:tc>
                  <a:txBody>
                    <a:bodyPr/>
                    <a:lstStyle/>
                    <a:p>
                      <a:pPr algn="ctr" rtl="0" fontAlgn="base">
                        <a:lnSpc>
                          <a:spcPts val="825"/>
                        </a:lnSpc>
                      </a:pPr>
                      <a:r>
                        <a:rPr lang="en-US" sz="800" b="1" i="0">
                          <a:solidFill>
                            <a:srgbClr val="FFFFFF"/>
                          </a:solidFill>
                          <a:effectLst/>
                          <a:latin typeface="Aptos"/>
                        </a:rPr>
                        <a:t>All </a:t>
                      </a:r>
                      <a:endParaRPr lang="en-US" b="1" i="0">
                        <a:solidFill>
                          <a:srgbClr val="FFFFFF"/>
                        </a:solidFill>
                        <a:effectLst/>
                        <a:latin typeface="Aptos"/>
                      </a:endParaRPr>
                    </a:p>
                  </a:txBody>
                  <a:tcPr marL="66675" marR="66675">
                    <a:lnL>
                      <a:noFill/>
                    </a:lnL>
                    <a:lnR>
                      <a:noFill/>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solidFill>
                      <a:srgbClr val="156082"/>
                    </a:solidFill>
                  </a:tcPr>
                </a:tc>
                <a:tc>
                  <a:txBody>
                    <a:bodyPr/>
                    <a:lstStyle/>
                    <a:p>
                      <a:pPr algn="ctr" rtl="0" fontAlgn="base">
                        <a:lnSpc>
                          <a:spcPts val="825"/>
                        </a:lnSpc>
                      </a:pPr>
                      <a:r>
                        <a:rPr lang="en-US" sz="800" b="1" i="0" err="1">
                          <a:solidFill>
                            <a:srgbClr val="FFFFFF"/>
                          </a:solidFill>
                          <a:effectLst/>
                          <a:latin typeface="Aptos"/>
                        </a:rPr>
                        <a:t>Jnaria</a:t>
                      </a:r>
                      <a:r>
                        <a:rPr lang="en-US" sz="800" b="1" i="0">
                          <a:solidFill>
                            <a:srgbClr val="FFFFFF"/>
                          </a:solidFill>
                          <a:effectLst/>
                          <a:latin typeface="Aptos"/>
                        </a:rPr>
                        <a:t> </a:t>
                      </a:r>
                      <a:endParaRPr lang="en-US" b="1" i="0">
                        <a:solidFill>
                          <a:srgbClr val="FFFFFF"/>
                        </a:solidFill>
                        <a:effectLst/>
                        <a:latin typeface="Aptos"/>
                      </a:endParaRPr>
                    </a:p>
                  </a:txBody>
                  <a:tcPr marL="66675" marR="66675">
                    <a:lnL>
                      <a:noFill/>
                    </a:lnL>
                    <a:lnR>
                      <a:noFill/>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solidFill>
                      <a:srgbClr val="156082"/>
                    </a:solidFill>
                  </a:tcPr>
                </a:tc>
                <a:tc>
                  <a:txBody>
                    <a:bodyPr/>
                    <a:lstStyle/>
                    <a:p>
                      <a:pPr algn="ctr" rtl="0" fontAlgn="base">
                        <a:lnSpc>
                          <a:spcPts val="825"/>
                        </a:lnSpc>
                      </a:pPr>
                      <a:r>
                        <a:rPr lang="en-US" sz="800" b="1" i="0">
                          <a:solidFill>
                            <a:srgbClr val="FFFFFF"/>
                          </a:solidFill>
                          <a:effectLst/>
                          <a:latin typeface="Aptos"/>
                        </a:rPr>
                        <a:t>Connor </a:t>
                      </a:r>
                      <a:endParaRPr lang="en-US" b="1" i="0">
                        <a:solidFill>
                          <a:srgbClr val="FFFFFF"/>
                        </a:solidFill>
                        <a:effectLst/>
                        <a:latin typeface="Aptos"/>
                      </a:endParaRPr>
                    </a:p>
                  </a:txBody>
                  <a:tcPr marL="66675" marR="66675">
                    <a:lnL>
                      <a:noFill/>
                    </a:lnL>
                    <a:lnR>
                      <a:noFill/>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solidFill>
                      <a:srgbClr val="156082"/>
                    </a:solidFill>
                  </a:tcPr>
                </a:tc>
                <a:tc>
                  <a:txBody>
                    <a:bodyPr/>
                    <a:lstStyle/>
                    <a:p>
                      <a:pPr algn="ctr" rtl="0" fontAlgn="base">
                        <a:lnSpc>
                          <a:spcPts val="825"/>
                        </a:lnSpc>
                      </a:pPr>
                      <a:r>
                        <a:rPr lang="en-US" sz="800" b="1" i="0">
                          <a:solidFill>
                            <a:srgbClr val="FFFFFF"/>
                          </a:solidFill>
                          <a:effectLst/>
                          <a:latin typeface="Aptos"/>
                        </a:rPr>
                        <a:t>Mitchell </a:t>
                      </a:r>
                      <a:endParaRPr lang="en-US" b="1" i="0">
                        <a:solidFill>
                          <a:srgbClr val="FFFFFF"/>
                        </a:solidFill>
                        <a:effectLst/>
                        <a:latin typeface="Aptos"/>
                      </a:endParaRPr>
                    </a:p>
                  </a:txBody>
                  <a:tcPr marL="66675" marR="66675">
                    <a:lnL>
                      <a:noFill/>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3194170084"/>
                  </a:ext>
                </a:extLst>
              </a:tr>
              <a:tr h="334730">
                <a:tc>
                  <a:txBody>
                    <a:bodyPr/>
                    <a:lstStyle/>
                    <a:p>
                      <a:pPr algn="ctr" rtl="0" fontAlgn="base">
                        <a:lnSpc>
                          <a:spcPts val="825"/>
                        </a:lnSpc>
                      </a:pPr>
                      <a:r>
                        <a:rPr lang="en-US" sz="800" b="1" i="0">
                          <a:solidFill>
                            <a:srgbClr val="000000"/>
                          </a:solidFill>
                          <a:effectLst/>
                          <a:latin typeface="Aptos"/>
                        </a:rPr>
                        <a:t>1 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solidFill>
                            <a:srgbClr val="000000"/>
                          </a:solidFill>
                          <a:effectLst/>
                          <a:latin typeface="Aptos"/>
                        </a:rPr>
                        <a:t>Ensure GitHub and IDE working appropriately for all members.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effectLst/>
                          <a:latin typeface="Aptos"/>
                        </a:rPr>
                        <a:t>Develop GUI for Login Page</a:t>
                      </a:r>
                      <a:endParaRPr lang="en-US" b="0" i="0">
                        <a:effectLst/>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effectLst/>
                          <a:latin typeface="Aptos"/>
                        </a:rPr>
                        <a:t> Develop GUI for report page.</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effectLst/>
                          <a:latin typeface="Aptos"/>
                        </a:rPr>
                        <a:t>  Develop GUIs with JavaScript.</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extLst>
                  <a:ext uri="{0D108BD9-81ED-4DB2-BD59-A6C34878D82A}">
                    <a16:rowId xmlns:a16="http://schemas.microsoft.com/office/drawing/2014/main" val="1682365079"/>
                  </a:ext>
                </a:extLst>
              </a:tr>
              <a:tr h="454277">
                <a:tc>
                  <a:txBody>
                    <a:bodyPr/>
                    <a:lstStyle/>
                    <a:p>
                      <a:pPr algn="ctr" rtl="0" fontAlgn="base">
                        <a:lnSpc>
                          <a:spcPts val="825"/>
                        </a:lnSpc>
                      </a:pPr>
                      <a:r>
                        <a:rPr lang="en-US" sz="800" b="1" i="0">
                          <a:effectLst/>
                          <a:latin typeface="Aptos"/>
                        </a:rPr>
                        <a:t>2 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Developing application GUI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Develop GUI for Administrator Page</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Develop GUI for Map page</a:t>
                      </a:r>
                      <a:endParaRPr lang="en-US" b="0" i="0">
                        <a:effectLst/>
                        <a:latin typeface="Aptos"/>
                      </a:endParaRPr>
                    </a:p>
                    <a:p>
                      <a:pPr algn="l" rtl="0" fontAlgn="base">
                        <a:lnSpc>
                          <a:spcPts val="825"/>
                        </a:lnSpc>
                      </a:pPr>
                      <a:r>
                        <a:rPr lang="en-US" sz="800" b="0" i="0">
                          <a:effectLst/>
                          <a:latin typeface="Aptos"/>
                        </a:rPr>
                        <a:t>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Work on back-end set up for GUI with JavaScript in Node.js </a:t>
                      </a:r>
                      <a:endParaRPr lang="en-US" b="0" i="0">
                        <a:effectLst/>
                        <a:latin typeface="Aptos"/>
                      </a:endParaRPr>
                    </a:p>
                    <a:p>
                      <a:pPr algn="l" rtl="0" fontAlgn="base">
                        <a:lnSpc>
                          <a:spcPts val="825"/>
                        </a:lnSpc>
                      </a:pPr>
                      <a:r>
                        <a:rPr lang="en-US" sz="800" b="0" i="0">
                          <a:effectLst/>
                          <a:latin typeface="Aptos"/>
                        </a:rPr>
                        <a:t>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extLst>
                  <a:ext uri="{0D108BD9-81ED-4DB2-BD59-A6C34878D82A}">
                    <a16:rowId xmlns:a16="http://schemas.microsoft.com/office/drawing/2014/main" val="2474778596"/>
                  </a:ext>
                </a:extLst>
              </a:tr>
              <a:tr h="334730">
                <a:tc>
                  <a:txBody>
                    <a:bodyPr/>
                    <a:lstStyle/>
                    <a:p>
                      <a:pPr algn="ctr" rtl="0" fontAlgn="base">
                        <a:lnSpc>
                          <a:spcPts val="825"/>
                        </a:lnSpc>
                      </a:pPr>
                      <a:r>
                        <a:rPr lang="en-US" sz="800" b="1" i="0">
                          <a:solidFill>
                            <a:srgbClr val="000000"/>
                          </a:solidFill>
                          <a:effectLst/>
                          <a:latin typeface="Aptos"/>
                        </a:rPr>
                        <a:t>3 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solidFill>
                            <a:srgbClr val="000000"/>
                          </a:solidFill>
                          <a:effectLst/>
                          <a:latin typeface="Aptos"/>
                        </a:rPr>
                        <a:t>Integrate Supa base with parking web application. </a:t>
                      </a:r>
                      <a:endParaRPr lang="en-US" b="0" i="0">
                        <a:effectLst/>
                        <a:latin typeface="Aptos"/>
                      </a:endParaRPr>
                    </a:p>
                    <a:p>
                      <a:pPr algn="l" rtl="0" fontAlgn="base">
                        <a:lnSpc>
                          <a:spcPts val="825"/>
                        </a:lnSpc>
                      </a:pPr>
                      <a:r>
                        <a:rPr lang="en-US" sz="800" b="0" i="0">
                          <a:effectLst/>
                          <a:latin typeface="Aptos"/>
                        </a:rPr>
                        <a:t>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effectLst/>
                          <a:latin typeface="Aptos"/>
                        </a:rPr>
                        <a:t>Integrate Google Maps API to get GPS functionality.</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solidFill>
                            <a:srgbClr val="000000"/>
                          </a:solidFill>
                          <a:effectLst/>
                          <a:latin typeface="Aptos"/>
                        </a:rPr>
                        <a:t>Integrate Google Maps API to get GPS functionality.</a:t>
                      </a: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solidFill>
                            <a:srgbClr val="000000"/>
                          </a:solidFill>
                          <a:effectLst/>
                          <a:latin typeface="Aptos"/>
                        </a:rPr>
                        <a:t>Work on back-end set up for GUI  </a:t>
                      </a:r>
                      <a:endParaRPr lang="en-US" b="0" i="0">
                        <a:effectLst/>
                        <a:latin typeface="Aptos"/>
                      </a:endParaRPr>
                    </a:p>
                    <a:p>
                      <a:pPr algn="l" rtl="0" fontAlgn="base">
                        <a:lnSpc>
                          <a:spcPts val="825"/>
                        </a:lnSpc>
                      </a:pPr>
                      <a:r>
                        <a:rPr lang="en-US" sz="800" b="0" i="0">
                          <a:effectLst/>
                          <a:latin typeface="Aptos"/>
                        </a:rPr>
                        <a:t>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extLst>
                  <a:ext uri="{0D108BD9-81ED-4DB2-BD59-A6C34878D82A}">
                    <a16:rowId xmlns:a16="http://schemas.microsoft.com/office/drawing/2014/main" val="3698388484"/>
                  </a:ext>
                </a:extLst>
              </a:tr>
              <a:tr h="454277">
                <a:tc>
                  <a:txBody>
                    <a:bodyPr/>
                    <a:lstStyle/>
                    <a:p>
                      <a:pPr algn="ctr" rtl="0" fontAlgn="base">
                        <a:lnSpc>
                          <a:spcPts val="825"/>
                        </a:lnSpc>
                      </a:pPr>
                      <a:r>
                        <a:rPr lang="en-US" sz="800" b="1" i="0">
                          <a:effectLst/>
                          <a:latin typeface="Aptos"/>
                        </a:rPr>
                        <a:t>4 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Integrate Supa base with parking web application. </a:t>
                      </a:r>
                      <a:endParaRPr lang="en-US" b="0" i="0">
                        <a:effectLst/>
                        <a:latin typeface="Aptos"/>
                      </a:endParaRPr>
                    </a:p>
                    <a:p>
                      <a:pPr algn="l" rtl="0" fontAlgn="base">
                        <a:lnSpc>
                          <a:spcPts val="825"/>
                        </a:lnSpc>
                      </a:pPr>
                      <a:r>
                        <a:rPr lang="en-US" sz="800" b="0" i="0">
                          <a:effectLst/>
                          <a:latin typeface="Aptos"/>
                        </a:rPr>
                        <a:t>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Develop interactive parking map and add interactive overlay to identify lots.</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lvl="0" algn="l">
                        <a:lnSpc>
                          <a:spcPts val="825"/>
                        </a:lnSpc>
                        <a:buNone/>
                      </a:pPr>
                      <a:r>
                        <a:rPr lang="en-US" sz="800" b="0" i="0" u="none" strike="noStrike" noProof="0">
                          <a:solidFill>
                            <a:srgbClr val="000000"/>
                          </a:solidFill>
                          <a:effectLst/>
                          <a:latin typeface="Aptos"/>
                        </a:rPr>
                        <a:t>Develop interactive parking map and add interactive overlay to identify lots.</a:t>
                      </a:r>
                      <a:endParaRPr lang="en-US" u="none" strike="noStrike" noProof="0">
                        <a:solidFill>
                          <a:srgbClr val="000000"/>
                        </a:solidFill>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Work on back-end code for Google Maps API and functionality. </a:t>
                      </a:r>
                      <a:endParaRPr lang="en-US" b="0" i="0">
                        <a:effectLst/>
                        <a:latin typeface="Aptos"/>
                      </a:endParaRPr>
                    </a:p>
                    <a:p>
                      <a:pPr algn="l" rtl="0" fontAlgn="base">
                        <a:lnSpc>
                          <a:spcPts val="825"/>
                        </a:lnSpc>
                      </a:pPr>
                      <a:r>
                        <a:rPr lang="en-US" sz="800" b="0" i="0">
                          <a:effectLst/>
                          <a:latin typeface="Aptos"/>
                        </a:rPr>
                        <a:t>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extLst>
                  <a:ext uri="{0D108BD9-81ED-4DB2-BD59-A6C34878D82A}">
                    <a16:rowId xmlns:a16="http://schemas.microsoft.com/office/drawing/2014/main" val="1625660129"/>
                  </a:ext>
                </a:extLst>
              </a:tr>
              <a:tr h="334730">
                <a:tc>
                  <a:txBody>
                    <a:bodyPr/>
                    <a:lstStyle/>
                    <a:p>
                      <a:pPr algn="ctr" rtl="0" fontAlgn="base">
                        <a:lnSpc>
                          <a:spcPts val="825"/>
                        </a:lnSpc>
                      </a:pPr>
                      <a:r>
                        <a:rPr lang="en-US" sz="800" b="1" i="0">
                          <a:solidFill>
                            <a:srgbClr val="000000"/>
                          </a:solidFill>
                          <a:effectLst/>
                          <a:latin typeface="Aptos"/>
                        </a:rPr>
                        <a:t>5 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effectLst/>
                          <a:latin typeface="Aptos"/>
                        </a:rPr>
                        <a:t> Testing and Continuous integration of Supa base with .</a:t>
                      </a:r>
                      <a:r>
                        <a:rPr lang="en-US" sz="800" b="0" i="0" err="1">
                          <a:effectLst/>
                          <a:latin typeface="Aptos"/>
                        </a:rPr>
                        <a:t>js</a:t>
                      </a:r>
                      <a:r>
                        <a:rPr lang="en-US" sz="800" b="0" i="0">
                          <a:effectLst/>
                          <a:latin typeface="Aptos"/>
                        </a:rPr>
                        <a:t> front-end.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lvl="0" algn="l" rtl="0">
                        <a:lnSpc>
                          <a:spcPts val="825"/>
                        </a:lnSpc>
                        <a:buNone/>
                      </a:pPr>
                      <a:r>
                        <a:rPr lang="en-US" sz="800" b="0" i="0">
                          <a:solidFill>
                            <a:srgbClr val="000000"/>
                          </a:solidFill>
                          <a:effectLst/>
                          <a:latin typeface="Aptos"/>
                        </a:rPr>
                        <a:t>Work on Supa base login integration for account creation.</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solidFill>
                            <a:srgbClr val="000000"/>
                          </a:solidFill>
                          <a:effectLst/>
                          <a:latin typeface="Aptos"/>
                        </a:rPr>
                        <a:t>Add parallel parking spots to application and classify as custom lots.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solidFill>
                            <a:srgbClr val="000000"/>
                          </a:solidFill>
                          <a:effectLst/>
                          <a:latin typeface="Aptos"/>
                        </a:rPr>
                        <a:t>Work on back-end code and functionality. </a:t>
                      </a:r>
                      <a:endParaRPr lang="en-US" b="0" i="0">
                        <a:effectLst/>
                        <a:latin typeface="Aptos"/>
                      </a:endParaRPr>
                    </a:p>
                    <a:p>
                      <a:pPr algn="l" rtl="0" fontAlgn="base">
                        <a:lnSpc>
                          <a:spcPts val="825"/>
                        </a:lnSpc>
                      </a:pPr>
                      <a:r>
                        <a:rPr lang="en-US" sz="800" b="0" i="0">
                          <a:effectLst/>
                          <a:latin typeface="Aptos"/>
                        </a:rPr>
                        <a:t>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extLst>
                  <a:ext uri="{0D108BD9-81ED-4DB2-BD59-A6C34878D82A}">
                    <a16:rowId xmlns:a16="http://schemas.microsoft.com/office/drawing/2014/main" val="2643753678"/>
                  </a:ext>
                </a:extLst>
              </a:tr>
              <a:tr h="454277">
                <a:tc>
                  <a:txBody>
                    <a:bodyPr/>
                    <a:lstStyle/>
                    <a:p>
                      <a:pPr algn="ctr" rtl="0" fontAlgn="base">
                        <a:lnSpc>
                          <a:spcPts val="825"/>
                        </a:lnSpc>
                      </a:pPr>
                      <a:r>
                        <a:rPr lang="en-US" sz="800" b="1" i="0">
                          <a:effectLst/>
                          <a:latin typeface="Aptos"/>
                        </a:rPr>
                        <a:t>6 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 Testing and Continuous integration of Supa base with .</a:t>
                      </a:r>
                      <a:r>
                        <a:rPr lang="en-US" sz="800" b="0" i="0" err="1">
                          <a:effectLst/>
                          <a:latin typeface="Aptos"/>
                        </a:rPr>
                        <a:t>js</a:t>
                      </a:r>
                      <a:r>
                        <a:rPr lang="en-US" sz="800" b="0" i="0">
                          <a:effectLst/>
                          <a:latin typeface="Aptos"/>
                        </a:rPr>
                        <a:t> front-end. </a:t>
                      </a:r>
                      <a:endParaRPr lang="en-US" b="0" i="0">
                        <a:effectLst/>
                        <a:latin typeface="Aptos"/>
                      </a:endParaRPr>
                    </a:p>
                    <a:p>
                      <a:pPr algn="l" rtl="0" fontAlgn="base">
                        <a:lnSpc>
                          <a:spcPts val="825"/>
                        </a:lnSpc>
                      </a:pP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lvl="0" algn="l">
                        <a:lnSpc>
                          <a:spcPts val="825"/>
                        </a:lnSpc>
                        <a:buNone/>
                      </a:pPr>
                      <a:r>
                        <a:rPr lang="en-US" sz="800" b="0" i="0" u="none" strike="noStrike" noProof="0">
                          <a:solidFill>
                            <a:srgbClr val="000000"/>
                          </a:solidFill>
                          <a:effectLst/>
                          <a:latin typeface="Aptos"/>
                        </a:rPr>
                        <a:t>Add feature to report tow trucks. </a:t>
                      </a:r>
                      <a:endParaRPr lang="en-US"/>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Add report feature that sends e-mail to APSU parking department. (will be sent to dummy email for testing purposes)</a:t>
                      </a: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 Set up login page and connect it with SupaBase</a:t>
                      </a:r>
                      <a:endParaRPr lang="en-US" sz="800" b="0" i="0" err="1">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extLst>
                  <a:ext uri="{0D108BD9-81ED-4DB2-BD59-A6C34878D82A}">
                    <a16:rowId xmlns:a16="http://schemas.microsoft.com/office/drawing/2014/main" val="2365878590"/>
                  </a:ext>
                </a:extLst>
              </a:tr>
              <a:tr h="454277">
                <a:tc>
                  <a:txBody>
                    <a:bodyPr/>
                    <a:lstStyle/>
                    <a:p>
                      <a:pPr algn="ctr" rtl="0" fontAlgn="base">
                        <a:lnSpc>
                          <a:spcPts val="825"/>
                        </a:lnSpc>
                      </a:pPr>
                      <a:r>
                        <a:rPr lang="en-US" sz="800" b="1" i="0">
                          <a:solidFill>
                            <a:srgbClr val="000000"/>
                          </a:solidFill>
                          <a:effectLst/>
                          <a:latin typeface="Aptos"/>
                        </a:rPr>
                        <a:t>7 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effectLst/>
                          <a:latin typeface="Aptos"/>
                        </a:rPr>
                        <a:t> Testing and Continuous integration of Supa base with .</a:t>
                      </a:r>
                      <a:r>
                        <a:rPr lang="en-US" sz="800" b="0" i="0" err="1">
                          <a:effectLst/>
                          <a:latin typeface="Aptos"/>
                        </a:rPr>
                        <a:t>js</a:t>
                      </a:r>
                      <a:r>
                        <a:rPr lang="en-US" sz="800" b="0" i="0">
                          <a:effectLst/>
                          <a:latin typeface="Aptos"/>
                        </a:rPr>
                        <a:t> front-end. </a:t>
                      </a:r>
                      <a:endParaRPr lang="en-US" b="0" i="0">
                        <a:effectLst/>
                        <a:latin typeface="Aptos"/>
                      </a:endParaRPr>
                    </a:p>
                    <a:p>
                      <a:pPr algn="l" rtl="0" fontAlgn="base">
                        <a:lnSpc>
                          <a:spcPts val="825"/>
                        </a:lnSpc>
                      </a:pP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lvl="0" algn="l">
                        <a:lnSpc>
                          <a:spcPts val="825"/>
                        </a:lnSpc>
                        <a:buNone/>
                      </a:pPr>
                      <a:r>
                        <a:rPr lang="en-US" sz="800" b="0" i="0" u="none" strike="noStrike" noProof="0">
                          <a:solidFill>
                            <a:srgbClr val="000000"/>
                          </a:solidFill>
                          <a:effectLst/>
                          <a:latin typeface="Aptos"/>
                        </a:rPr>
                        <a:t>Help where needed</a:t>
                      </a:r>
                      <a:endParaRPr lang="en-US"/>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endParaRPr lang="en-US" sz="800" b="0" i="0">
                        <a:effectLst/>
                        <a:latin typeface="Aptos"/>
                      </a:endParaRPr>
                    </a:p>
                    <a:p>
                      <a:pPr algn="l" rtl="0" fontAlgn="base">
                        <a:lnSpc>
                          <a:spcPts val="825"/>
                        </a:lnSpc>
                      </a:pPr>
                      <a:r>
                        <a:rPr lang="en-US" sz="800" b="0" i="0">
                          <a:solidFill>
                            <a:srgbClr val="000000"/>
                          </a:solidFill>
                          <a:effectLst/>
                          <a:latin typeface="Aptos"/>
                        </a:rPr>
                        <a:t>Add feature to report gas vehicles that are parked in designated electric parking spots.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effectLst/>
                          <a:latin typeface="Aptos"/>
                        </a:rPr>
                        <a:t>  Test login page and debug any issues.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extLst>
                  <a:ext uri="{0D108BD9-81ED-4DB2-BD59-A6C34878D82A}">
                    <a16:rowId xmlns:a16="http://schemas.microsoft.com/office/drawing/2014/main" val="2495581136"/>
                  </a:ext>
                </a:extLst>
              </a:tr>
              <a:tr h="454277">
                <a:tc>
                  <a:txBody>
                    <a:bodyPr/>
                    <a:lstStyle/>
                    <a:p>
                      <a:pPr algn="ctr" rtl="0" fontAlgn="base">
                        <a:lnSpc>
                          <a:spcPts val="825"/>
                        </a:lnSpc>
                      </a:pPr>
                      <a:r>
                        <a:rPr lang="en-US" sz="800" b="1" i="0">
                          <a:effectLst/>
                          <a:latin typeface="Aptos"/>
                        </a:rPr>
                        <a:t>8 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 Testing and Continuous integration of Supa base with .</a:t>
                      </a:r>
                      <a:r>
                        <a:rPr lang="en-US" sz="800" b="0" i="0" err="1">
                          <a:effectLst/>
                          <a:latin typeface="Aptos"/>
                        </a:rPr>
                        <a:t>js</a:t>
                      </a:r>
                      <a:r>
                        <a:rPr lang="en-US" sz="800" b="0" i="0">
                          <a:effectLst/>
                          <a:latin typeface="Aptos"/>
                        </a:rPr>
                        <a:t> front-end. </a:t>
                      </a:r>
                      <a:endParaRPr lang="en-US" b="0" i="0">
                        <a:effectLst/>
                        <a:latin typeface="Aptos"/>
                      </a:endParaRPr>
                    </a:p>
                    <a:p>
                      <a:pPr algn="l" rtl="0" fontAlgn="base">
                        <a:lnSpc>
                          <a:spcPts val="825"/>
                        </a:lnSpc>
                      </a:pP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u="none" strike="noStrike" noProof="0">
                          <a:solidFill>
                            <a:srgbClr val="000000"/>
                          </a:solidFill>
                          <a:effectLst/>
                          <a:latin typeface="Aptos"/>
                        </a:rPr>
                        <a:t>Add feature to allow addition and removal of parking lots by administrators.</a:t>
                      </a:r>
                    </a:p>
                    <a:p>
                      <a:pPr lvl="0" algn="l">
                        <a:lnSpc>
                          <a:spcPts val="825"/>
                        </a:lnSpc>
                        <a:buNone/>
                      </a:pPr>
                      <a:endParaRPr lang="en-US" sz="800"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solidFill>
                            <a:srgbClr val="000000"/>
                          </a:solidFill>
                          <a:effectLst/>
                          <a:latin typeface="Aptos"/>
                        </a:rPr>
                        <a:t>Add feature to allow addition and removal of parking lots by administrators.</a:t>
                      </a:r>
                      <a:endParaRPr lang="en-US" b="0" i="0">
                        <a:effectLst/>
                        <a:latin typeface="Aptos"/>
                      </a:endParaRPr>
                    </a:p>
                    <a:p>
                      <a:pPr algn="l" rtl="0" fontAlgn="base">
                        <a:lnSpc>
                          <a:spcPts val="825"/>
                        </a:lnSpc>
                      </a:pPr>
                      <a:endParaRPr lang="en-US" b="0" i="0">
                        <a:effectLst/>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  Help where needed</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extLst>
                  <a:ext uri="{0D108BD9-81ED-4DB2-BD59-A6C34878D82A}">
                    <a16:rowId xmlns:a16="http://schemas.microsoft.com/office/drawing/2014/main" val="1175123777"/>
                  </a:ext>
                </a:extLst>
              </a:tr>
              <a:tr h="454277">
                <a:tc>
                  <a:txBody>
                    <a:bodyPr/>
                    <a:lstStyle/>
                    <a:p>
                      <a:pPr algn="ctr" rtl="0" fontAlgn="base">
                        <a:lnSpc>
                          <a:spcPts val="825"/>
                        </a:lnSpc>
                      </a:pPr>
                      <a:r>
                        <a:rPr lang="en-US" sz="800" b="1" i="0">
                          <a:solidFill>
                            <a:srgbClr val="000000"/>
                          </a:solidFill>
                          <a:effectLst/>
                          <a:latin typeface="Aptos"/>
                        </a:rPr>
                        <a:t>9 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effectLst/>
                          <a:latin typeface="Aptos"/>
                        </a:rPr>
                        <a:t> Testing and Continuous integration of Supa base with .</a:t>
                      </a:r>
                      <a:r>
                        <a:rPr lang="en-US" sz="800" b="0" i="0" err="1">
                          <a:effectLst/>
                          <a:latin typeface="Aptos"/>
                        </a:rPr>
                        <a:t>js</a:t>
                      </a:r>
                      <a:r>
                        <a:rPr lang="en-US" sz="800" b="0" i="0">
                          <a:effectLst/>
                          <a:latin typeface="Aptos"/>
                        </a:rPr>
                        <a:t> front-end. </a:t>
                      </a:r>
                      <a:endParaRPr lang="en-US" b="0" i="0">
                        <a:effectLst/>
                        <a:latin typeface="Aptos"/>
                      </a:endParaRPr>
                    </a:p>
                    <a:p>
                      <a:pPr algn="l" rtl="0" fontAlgn="base">
                        <a:lnSpc>
                          <a:spcPts val="825"/>
                        </a:lnSpc>
                      </a:pP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u="none" strike="noStrike" noProof="0">
                          <a:solidFill>
                            <a:srgbClr val="000000"/>
                          </a:solidFill>
                          <a:effectLst/>
                          <a:latin typeface="Aptos"/>
                        </a:rPr>
                        <a:t>Add feature to remind user via notification if they are attempting to park in wrong parking lot.</a:t>
                      </a: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lvl="0" algn="l">
                        <a:lnSpc>
                          <a:spcPts val="825"/>
                        </a:lnSpc>
                        <a:buNone/>
                      </a:pPr>
                      <a:r>
                        <a:rPr lang="en-US" sz="800" b="0" i="0" u="none" strike="noStrike" noProof="0">
                          <a:solidFill>
                            <a:srgbClr val="000000"/>
                          </a:solidFill>
                          <a:effectLst/>
                          <a:latin typeface="Aptos"/>
                        </a:rPr>
                        <a:t>Add low availability notifications. </a:t>
                      </a:r>
                      <a:endParaRPr lang="en-US"/>
                    </a:p>
                    <a:p>
                      <a:pPr lvl="0" algn="l">
                        <a:lnSpc>
                          <a:spcPts val="825"/>
                        </a:lnSpc>
                        <a:buNone/>
                      </a:pPr>
                      <a:r>
                        <a:rPr lang="en-US" sz="800" b="0" i="0">
                          <a:solidFill>
                            <a:srgbClr val="000000"/>
                          </a:solidFill>
                          <a:effectLst/>
                          <a:latin typeface="Aptos"/>
                        </a:rPr>
                        <a:t>Add high availability notifications. </a:t>
                      </a:r>
                      <a:endParaRPr lang="en-US" b="0" i="0">
                        <a:effectLst/>
                        <a:latin typeface="Aptos"/>
                      </a:endParaRPr>
                    </a:p>
                    <a:p>
                      <a:pPr algn="l" rtl="0" fontAlgn="base">
                        <a:lnSpc>
                          <a:spcPts val="825"/>
                        </a:lnSpc>
                      </a:pP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effectLst/>
                          <a:latin typeface="Aptos"/>
                        </a:rPr>
                        <a:t>  Help where needed</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extLst>
                  <a:ext uri="{0D108BD9-81ED-4DB2-BD59-A6C34878D82A}">
                    <a16:rowId xmlns:a16="http://schemas.microsoft.com/office/drawing/2014/main" val="227126883"/>
                  </a:ext>
                </a:extLst>
              </a:tr>
              <a:tr h="334730">
                <a:tc>
                  <a:txBody>
                    <a:bodyPr/>
                    <a:lstStyle/>
                    <a:p>
                      <a:pPr algn="ctr" rtl="0" fontAlgn="base">
                        <a:lnSpc>
                          <a:spcPts val="825"/>
                        </a:lnSpc>
                      </a:pPr>
                      <a:r>
                        <a:rPr lang="en-US" sz="800" b="1" i="0">
                          <a:effectLst/>
                          <a:latin typeface="Aptos"/>
                        </a:rPr>
                        <a:t>10 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 Testing and Finishing integration of Supa base with .js front-end.</a:t>
                      </a: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Testing each feature individually and making changes as needed to address bugs.</a:t>
                      </a: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solidFill>
                            <a:srgbClr val="000000"/>
                          </a:solidFill>
                          <a:effectLst/>
                          <a:latin typeface="Aptos"/>
                        </a:rPr>
                        <a:t>Add Favorite Lots – ability to favorite lots most relevant to a user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Work on any deficiencies in the code.  </a:t>
                      </a:r>
                      <a:endParaRPr lang="en-US" b="0" i="0">
                        <a:effectLst/>
                        <a:latin typeface="Aptos"/>
                      </a:endParaRPr>
                    </a:p>
                    <a:p>
                      <a:pPr algn="l" rtl="0" fontAlgn="base">
                        <a:lnSpc>
                          <a:spcPts val="825"/>
                        </a:lnSpc>
                      </a:pPr>
                      <a:r>
                        <a:rPr lang="en-US" sz="800" b="0" i="0">
                          <a:effectLst/>
                          <a:latin typeface="Aptos"/>
                        </a:rPr>
                        <a:t>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extLst>
                  <a:ext uri="{0D108BD9-81ED-4DB2-BD59-A6C34878D82A}">
                    <a16:rowId xmlns:a16="http://schemas.microsoft.com/office/drawing/2014/main" val="2420727352"/>
                  </a:ext>
                </a:extLst>
              </a:tr>
              <a:tr h="223153">
                <a:tc>
                  <a:txBody>
                    <a:bodyPr/>
                    <a:lstStyle/>
                    <a:p>
                      <a:pPr algn="ctr" rtl="0" fontAlgn="base">
                        <a:lnSpc>
                          <a:spcPts val="825"/>
                        </a:lnSpc>
                      </a:pPr>
                      <a:r>
                        <a:rPr lang="en-US" sz="800" b="1" i="0">
                          <a:solidFill>
                            <a:srgbClr val="000000"/>
                          </a:solidFill>
                          <a:effectLst/>
                          <a:latin typeface="Aptos"/>
                        </a:rPr>
                        <a:t>11 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solidFill>
                            <a:srgbClr val="000000"/>
                          </a:solidFill>
                          <a:effectLst/>
                          <a:latin typeface="Aptos"/>
                        </a:rPr>
                        <a:t>Bug Testing and Refactoring on all software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lvl="0" algn="l">
                        <a:lnSpc>
                          <a:spcPts val="825"/>
                        </a:lnSpc>
                        <a:buNone/>
                      </a:pPr>
                      <a:r>
                        <a:rPr lang="en-US" sz="800" b="0" i="0" u="none" strike="noStrike" noProof="0">
                          <a:solidFill>
                            <a:srgbClr val="000000"/>
                          </a:solidFill>
                          <a:effectLst/>
                          <a:latin typeface="Aptos"/>
                        </a:rPr>
                        <a:t>Extraneous Bug Fixing and refactoring. </a:t>
                      </a:r>
                      <a:endParaRPr lang="en-US"/>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algn="l" rtl="0" fontAlgn="base">
                        <a:lnSpc>
                          <a:spcPts val="825"/>
                        </a:lnSpc>
                      </a:pPr>
                      <a:r>
                        <a:rPr lang="en-US" sz="800" b="0" i="0">
                          <a:solidFill>
                            <a:srgbClr val="000000"/>
                          </a:solidFill>
                          <a:effectLst/>
                          <a:latin typeface="Aptos"/>
                        </a:rPr>
                        <a:t>Polish GUI and look for map integration anomalies. </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tc>
                  <a:txBody>
                    <a:bodyPr/>
                    <a:lstStyle/>
                    <a:p>
                      <a:pPr lvl="0" algn="l">
                        <a:lnSpc>
                          <a:spcPts val="825"/>
                        </a:lnSpc>
                        <a:buNone/>
                      </a:pPr>
                      <a:r>
                        <a:rPr lang="en-US" sz="800" b="0" i="0" u="none" strike="noStrike" noProof="0">
                          <a:solidFill>
                            <a:srgbClr val="000000"/>
                          </a:solidFill>
                          <a:effectLst/>
                          <a:latin typeface="Aptos"/>
                        </a:rPr>
                        <a:t>Extraneous Bug Fixing and refactoring. </a:t>
                      </a:r>
                      <a:endParaRPr lang="en-US"/>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solidFill>
                      <a:srgbClr val="C1E4F5"/>
                    </a:solidFill>
                  </a:tcPr>
                </a:tc>
                <a:extLst>
                  <a:ext uri="{0D108BD9-81ED-4DB2-BD59-A6C34878D82A}">
                    <a16:rowId xmlns:a16="http://schemas.microsoft.com/office/drawing/2014/main" val="3290040013"/>
                  </a:ext>
                </a:extLst>
              </a:tr>
              <a:tr h="223153">
                <a:tc>
                  <a:txBody>
                    <a:bodyPr/>
                    <a:lstStyle/>
                    <a:p>
                      <a:pPr algn="ctr" rtl="0" fontAlgn="base">
                        <a:lnSpc>
                          <a:spcPts val="825"/>
                        </a:lnSpc>
                      </a:pPr>
                      <a:r>
                        <a:rPr lang="en-US" sz="800" b="1" i="0">
                          <a:effectLst/>
                          <a:latin typeface="Aptos"/>
                        </a:rPr>
                        <a:t>12 </a:t>
                      </a:r>
                      <a:endParaRPr lang="en-US" b="1"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Running real-world final tests and bug-fixing if needed.</a:t>
                      </a: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  </a:t>
                      </a:r>
                      <a:r>
                        <a:rPr lang="en-US" sz="800" b="0" i="0" u="none" strike="noStrike" noProof="0">
                          <a:solidFill>
                            <a:srgbClr val="000000"/>
                          </a:solidFill>
                          <a:effectLst/>
                          <a:latin typeface="Aptos"/>
                        </a:rPr>
                        <a:t>Running real-world final testing</a:t>
                      </a:r>
                      <a:endParaRPr lang="en-US" b="0" i="0">
                        <a:effectLst/>
                        <a:latin typeface="Aptos"/>
                      </a:endParaRP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algn="l" rtl="0" fontAlgn="base">
                        <a:lnSpc>
                          <a:spcPts val="825"/>
                        </a:lnSpc>
                      </a:pPr>
                      <a:r>
                        <a:rPr lang="en-US" sz="800" b="0" i="0">
                          <a:effectLst/>
                          <a:latin typeface="Aptos"/>
                        </a:rPr>
                        <a:t>Running real-world final testing</a:t>
                      </a:r>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tc>
                  <a:txBody>
                    <a:bodyPr/>
                    <a:lstStyle/>
                    <a:p>
                      <a:pPr lvl="0" algn="l">
                        <a:lnSpc>
                          <a:spcPts val="825"/>
                        </a:lnSpc>
                        <a:buNone/>
                      </a:pPr>
                      <a:r>
                        <a:rPr lang="en-US" sz="800" b="0" i="0" u="none" strike="noStrike" noProof="0">
                          <a:solidFill>
                            <a:srgbClr val="000000"/>
                          </a:solidFill>
                          <a:effectLst/>
                          <a:latin typeface="Aptos"/>
                        </a:rPr>
                        <a:t>Running real-world final testing</a:t>
                      </a:r>
                      <a:endParaRPr lang="en-US"/>
                    </a:p>
                  </a:txBody>
                  <a:tcPr marL="66675" marR="66675">
                    <a:lnL w="9525" cap="flat" cmpd="sng" algn="ctr">
                      <a:solidFill>
                        <a:srgbClr val="45B0E1"/>
                      </a:solidFill>
                      <a:prstDash val="solid"/>
                      <a:round/>
                      <a:headEnd type="none" w="med" len="med"/>
                      <a:tailEnd type="none" w="med" len="med"/>
                    </a:lnL>
                    <a:lnR w="9525" cap="flat" cmpd="sng" algn="ctr">
                      <a:solidFill>
                        <a:srgbClr val="45B0E1"/>
                      </a:solidFill>
                      <a:prstDash val="solid"/>
                      <a:round/>
                      <a:headEnd type="none" w="med" len="med"/>
                      <a:tailEnd type="none" w="med" len="med"/>
                    </a:lnR>
                    <a:lnT w="9525" cap="flat" cmpd="sng" algn="ctr">
                      <a:solidFill>
                        <a:srgbClr val="45B0E1"/>
                      </a:solidFill>
                      <a:prstDash val="solid"/>
                      <a:round/>
                      <a:headEnd type="none" w="med" len="med"/>
                      <a:tailEnd type="none" w="med" len="med"/>
                    </a:lnT>
                    <a:lnB w="9525" cap="flat" cmpd="sng" algn="ctr">
                      <a:solidFill>
                        <a:srgbClr val="45B0E1"/>
                      </a:solidFill>
                      <a:prstDash val="solid"/>
                      <a:round/>
                      <a:headEnd type="none" w="med" len="med"/>
                      <a:tailEnd type="none" w="med" len="med"/>
                    </a:lnB>
                    <a:noFill/>
                  </a:tcPr>
                </a:tc>
                <a:extLst>
                  <a:ext uri="{0D108BD9-81ED-4DB2-BD59-A6C34878D82A}">
                    <a16:rowId xmlns:a16="http://schemas.microsoft.com/office/drawing/2014/main" val="400441828"/>
                  </a:ext>
                </a:extLst>
              </a:tr>
            </a:tbl>
          </a:graphicData>
        </a:graphic>
      </p:graphicFrame>
    </p:spTree>
    <p:extLst>
      <p:ext uri="{BB962C8B-B14F-4D97-AF65-F5344CB8AC3E}">
        <p14:creationId xmlns:p14="http://schemas.microsoft.com/office/powerpoint/2010/main" val="2716403853"/>
      </p:ext>
    </p:extLst>
  </p:cSld>
  <p:clrMapOvr>
    <a:masterClrMapping/>
  </p:clrMapOvr>
</p:sld>
</file>

<file path=ppt/theme/theme1.xml><?xml version="1.0" encoding="utf-8"?>
<a:theme xmlns:a="http://schemas.openxmlformats.org/drawingml/2006/main" name="Office Theme">
  <a:themeElements>
    <a:clrScheme name="APSU">
      <a:dk1>
        <a:srgbClr val="000000"/>
      </a:dk1>
      <a:lt1>
        <a:srgbClr val="FFFFFF"/>
      </a:lt1>
      <a:dk2>
        <a:srgbClr val="0E2841"/>
      </a:dk2>
      <a:lt2>
        <a:srgbClr val="E8E8E8"/>
      </a:lt2>
      <a:accent1>
        <a:srgbClr val="E2245E"/>
      </a:accent1>
      <a:accent2>
        <a:srgbClr val="000000"/>
      </a:accent2>
      <a:accent3>
        <a:srgbClr val="9EA8A8"/>
      </a:accent3>
      <a:accent4>
        <a:srgbClr val="404040"/>
      </a:accent4>
      <a:accent5>
        <a:srgbClr val="FFFFFF"/>
      </a:accent5>
      <a:accent6>
        <a:srgbClr val="9F1C37"/>
      </a:accent6>
      <a:hlink>
        <a:srgbClr val="538D9D"/>
      </a:hlink>
      <a:folHlink>
        <a:srgbClr val="A5738E"/>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PROJECT REQUIREMENTS</vt:lpstr>
      <vt:lpstr>Abstract </vt:lpstr>
      <vt:lpstr>Tools and Technologies</vt:lpstr>
      <vt:lpstr>Requirements – Login Page</vt:lpstr>
      <vt:lpstr>Map Page</vt:lpstr>
      <vt:lpstr>Administrator Page </vt:lpstr>
      <vt:lpstr>Reporting page</vt:lpstr>
      <vt:lpstr>Database </vt:lpstr>
      <vt:lpstr>TimeLine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2025-02-04T17:14:43Z</dcterms:created>
  <dcterms:modified xsi:type="dcterms:W3CDTF">2025-02-11T16:46:27Z</dcterms:modified>
</cp:coreProperties>
</file>