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9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95882-D336-74AD-166C-AE8B5BFAC63C}" v="332" dt="2025-02-11T02:30:49.107"/>
    <p1510:client id="{11CD413C-0F9D-C64E-9D54-83AC2105636D}" v="232" dt="2025-02-11T17:15:44.903"/>
    <p1510:client id="{54E4F50F-939F-E3B7-9330-55B1247B20A5}" v="462" dt="2025-02-11T18:02:17.802"/>
    <p1510:client id="{5CF0F5D7-F457-9BD9-9BD6-C37F8390352C}" v="553" dt="2025-02-11T16:11:34.728"/>
    <p1510:client id="{6016EE1A-4FE4-ECAE-0907-1720D0939B3A}" v="259" dt="2025-02-11T12:02:42.458"/>
    <p1510:client id="{66C19C8D-3B26-5E02-59AD-299B3BA0D67A}" v="2671" dt="2025-02-11T15:06:41.081"/>
    <p1510:client id="{E5FAE463-944E-FC6D-E946-3A83220621A1}" v="191" dt="2025-02-11T00:44:17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lmann, Mitchell S." userId="S::msollmann@my.apsu.edu::392333d4-af40-4e67-a4b3-6ffdaf7623b7" providerId="AD" clId="Web-{E5FAE463-944E-FC6D-E946-3A83220621A1}"/>
    <pc:docChg chg="addSld modSld">
      <pc:chgData name="Sollmann, Mitchell S." userId="S::msollmann@my.apsu.edu::392333d4-af40-4e67-a4b3-6ffdaf7623b7" providerId="AD" clId="Web-{E5FAE463-944E-FC6D-E946-3A83220621A1}" dt="2025-02-11T00:44:15.542" v="178" actId="20577"/>
      <pc:docMkLst>
        <pc:docMk/>
      </pc:docMkLst>
      <pc:sldChg chg="modSp">
        <pc:chgData name="Sollmann, Mitchell S." userId="S::msollmann@my.apsu.edu::392333d4-af40-4e67-a4b3-6ffdaf7623b7" providerId="AD" clId="Web-{E5FAE463-944E-FC6D-E946-3A83220621A1}" dt="2025-02-11T00:39:32.660" v="77" actId="20577"/>
        <pc:sldMkLst>
          <pc:docMk/>
          <pc:sldMk cId="109857222" sldId="256"/>
        </pc:sldMkLst>
        <pc:spChg chg="mod">
          <ac:chgData name="Sollmann, Mitchell S." userId="S::msollmann@my.apsu.edu::392333d4-af40-4e67-a4b3-6ffdaf7623b7" providerId="AD" clId="Web-{E5FAE463-944E-FC6D-E946-3A83220621A1}" dt="2025-02-11T00:38:58.800" v="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ollmann, Mitchell S." userId="S::msollmann@my.apsu.edu::392333d4-af40-4e67-a4b3-6ffdaf7623b7" providerId="AD" clId="Web-{E5FAE463-944E-FC6D-E946-3A83220621A1}" dt="2025-02-11T00:39:32.660" v="7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Sollmann, Mitchell S." userId="S::msollmann@my.apsu.edu::392333d4-af40-4e67-a4b3-6ffdaf7623b7" providerId="AD" clId="Web-{E5FAE463-944E-FC6D-E946-3A83220621A1}" dt="2025-02-11T00:39:47.207" v="83" actId="20577"/>
        <pc:sldMkLst>
          <pc:docMk/>
          <pc:sldMk cId="490432244" sldId="257"/>
        </pc:sldMkLst>
        <pc:spChg chg="mod">
          <ac:chgData name="Sollmann, Mitchell S." userId="S::msollmann@my.apsu.edu::392333d4-af40-4e67-a4b3-6ffdaf7623b7" providerId="AD" clId="Web-{E5FAE463-944E-FC6D-E946-3A83220621A1}" dt="2025-02-11T00:39:47.207" v="83" actId="20577"/>
          <ac:spMkLst>
            <pc:docMk/>
            <pc:sldMk cId="490432244" sldId="257"/>
            <ac:spMk id="2" creationId="{09E23BB3-9850-A422-2C3A-8D8552E848FD}"/>
          </ac:spMkLst>
        </pc:spChg>
      </pc:sldChg>
      <pc:sldChg chg="modSp new">
        <pc:chgData name="Sollmann, Mitchell S." userId="S::msollmann@my.apsu.edu::392333d4-af40-4e67-a4b3-6ffdaf7623b7" providerId="AD" clId="Web-{E5FAE463-944E-FC6D-E946-3A83220621A1}" dt="2025-02-11T00:40:19.661" v="99" actId="20577"/>
        <pc:sldMkLst>
          <pc:docMk/>
          <pc:sldMk cId="2926533048" sldId="258"/>
        </pc:sldMkLst>
        <pc:spChg chg="mod">
          <ac:chgData name="Sollmann, Mitchell S." userId="S::msollmann@my.apsu.edu::392333d4-af40-4e67-a4b3-6ffdaf7623b7" providerId="AD" clId="Web-{E5FAE463-944E-FC6D-E946-3A83220621A1}" dt="2025-02-11T00:40:19.661" v="99" actId="20577"/>
          <ac:spMkLst>
            <pc:docMk/>
            <pc:sldMk cId="2926533048" sldId="258"/>
            <ac:spMk id="2" creationId="{76B63A1A-029F-46AF-B49C-63D7CECB105E}"/>
          </ac:spMkLst>
        </pc:spChg>
      </pc:sldChg>
      <pc:sldChg chg="modSp new">
        <pc:chgData name="Sollmann, Mitchell S." userId="S::msollmann@my.apsu.edu::392333d4-af40-4e67-a4b3-6ffdaf7623b7" providerId="AD" clId="Web-{E5FAE463-944E-FC6D-E946-3A83220621A1}" dt="2025-02-11T00:41:27.631" v="126" actId="20577"/>
        <pc:sldMkLst>
          <pc:docMk/>
          <pc:sldMk cId="350127090" sldId="259"/>
        </pc:sldMkLst>
        <pc:spChg chg="mod">
          <ac:chgData name="Sollmann, Mitchell S." userId="S::msollmann@my.apsu.edu::392333d4-af40-4e67-a4b3-6ffdaf7623b7" providerId="AD" clId="Web-{E5FAE463-944E-FC6D-E946-3A83220621A1}" dt="2025-02-11T00:41:27.631" v="126" actId="20577"/>
          <ac:spMkLst>
            <pc:docMk/>
            <pc:sldMk cId="350127090" sldId="259"/>
            <ac:spMk id="2" creationId="{A513EC7C-C456-AE42-3595-578AFFDD7FA5}"/>
          </ac:spMkLst>
        </pc:spChg>
      </pc:sldChg>
      <pc:sldChg chg="modSp new">
        <pc:chgData name="Sollmann, Mitchell S." userId="S::msollmann@my.apsu.edu::392333d4-af40-4e67-a4b3-6ffdaf7623b7" providerId="AD" clId="Web-{E5FAE463-944E-FC6D-E946-3A83220621A1}" dt="2025-02-11T00:41:43.569" v="133" actId="20577"/>
        <pc:sldMkLst>
          <pc:docMk/>
          <pc:sldMk cId="3871216946" sldId="260"/>
        </pc:sldMkLst>
        <pc:spChg chg="mod">
          <ac:chgData name="Sollmann, Mitchell S." userId="S::msollmann@my.apsu.edu::392333d4-af40-4e67-a4b3-6ffdaf7623b7" providerId="AD" clId="Web-{E5FAE463-944E-FC6D-E946-3A83220621A1}" dt="2025-02-11T00:41:43.569" v="133" actId="20577"/>
          <ac:spMkLst>
            <pc:docMk/>
            <pc:sldMk cId="3871216946" sldId="260"/>
            <ac:spMk id="2" creationId="{009F62E4-A5F8-0438-D856-837D417D5F7C}"/>
          </ac:spMkLst>
        </pc:spChg>
      </pc:sldChg>
      <pc:sldChg chg="modSp new">
        <pc:chgData name="Sollmann, Mitchell S." userId="S::msollmann@my.apsu.edu::392333d4-af40-4e67-a4b3-6ffdaf7623b7" providerId="AD" clId="Web-{E5FAE463-944E-FC6D-E946-3A83220621A1}" dt="2025-02-11T00:42:02.054" v="136" actId="20577"/>
        <pc:sldMkLst>
          <pc:docMk/>
          <pc:sldMk cId="3299924420" sldId="261"/>
        </pc:sldMkLst>
        <pc:spChg chg="mod">
          <ac:chgData name="Sollmann, Mitchell S." userId="S::msollmann@my.apsu.edu::392333d4-af40-4e67-a4b3-6ffdaf7623b7" providerId="AD" clId="Web-{E5FAE463-944E-FC6D-E946-3A83220621A1}" dt="2025-02-11T00:42:02.054" v="136" actId="20577"/>
          <ac:spMkLst>
            <pc:docMk/>
            <pc:sldMk cId="3299924420" sldId="261"/>
            <ac:spMk id="2" creationId="{26AF21F3-DA90-1CC6-EBF9-17B49DCAADED}"/>
          </ac:spMkLst>
        </pc:spChg>
      </pc:sldChg>
      <pc:sldChg chg="modSp new">
        <pc:chgData name="Sollmann, Mitchell S." userId="S::msollmann@my.apsu.edu::392333d4-af40-4e67-a4b3-6ffdaf7623b7" providerId="AD" clId="Web-{E5FAE463-944E-FC6D-E946-3A83220621A1}" dt="2025-02-11T00:42:48.274" v="143" actId="20577"/>
        <pc:sldMkLst>
          <pc:docMk/>
          <pc:sldMk cId="569612492" sldId="262"/>
        </pc:sldMkLst>
        <pc:spChg chg="mod">
          <ac:chgData name="Sollmann, Mitchell S." userId="S::msollmann@my.apsu.edu::392333d4-af40-4e67-a4b3-6ffdaf7623b7" providerId="AD" clId="Web-{E5FAE463-944E-FC6D-E946-3A83220621A1}" dt="2025-02-11T00:42:48.274" v="143" actId="20577"/>
          <ac:spMkLst>
            <pc:docMk/>
            <pc:sldMk cId="569612492" sldId="262"/>
            <ac:spMk id="2" creationId="{C1FAB6A4-F1F9-2816-A155-7BA638C44E14}"/>
          </ac:spMkLst>
        </pc:spChg>
      </pc:sldChg>
      <pc:sldChg chg="modSp new">
        <pc:chgData name="Sollmann, Mitchell S." userId="S::msollmann@my.apsu.edu::392333d4-af40-4e67-a4b3-6ffdaf7623b7" providerId="AD" clId="Web-{E5FAE463-944E-FC6D-E946-3A83220621A1}" dt="2025-02-11T00:42:57.462" v="150" actId="20577"/>
        <pc:sldMkLst>
          <pc:docMk/>
          <pc:sldMk cId="2716403853" sldId="263"/>
        </pc:sldMkLst>
        <pc:spChg chg="mod">
          <ac:chgData name="Sollmann, Mitchell S." userId="S::msollmann@my.apsu.edu::392333d4-af40-4e67-a4b3-6ffdaf7623b7" providerId="AD" clId="Web-{E5FAE463-944E-FC6D-E946-3A83220621A1}" dt="2025-02-11T00:42:57.462" v="150" actId="20577"/>
          <ac:spMkLst>
            <pc:docMk/>
            <pc:sldMk cId="2716403853" sldId="263"/>
            <ac:spMk id="2" creationId="{A0DB42B9-0827-1232-AACE-B5BD4E318F69}"/>
          </ac:spMkLst>
        </pc:spChg>
      </pc:sldChg>
      <pc:sldChg chg="modSp new">
        <pc:chgData name="Sollmann, Mitchell S." userId="S::msollmann@my.apsu.edu::392333d4-af40-4e67-a4b3-6ffdaf7623b7" providerId="AD" clId="Web-{E5FAE463-944E-FC6D-E946-3A83220621A1}" dt="2025-02-11T00:44:00.713" v="163" actId="20577"/>
        <pc:sldMkLst>
          <pc:docMk/>
          <pc:sldMk cId="3753011054" sldId="264"/>
        </pc:sldMkLst>
        <pc:spChg chg="mod">
          <ac:chgData name="Sollmann, Mitchell S." userId="S::msollmann@my.apsu.edu::392333d4-af40-4e67-a4b3-6ffdaf7623b7" providerId="AD" clId="Web-{E5FAE463-944E-FC6D-E946-3A83220621A1}" dt="2025-02-11T00:44:00.713" v="163" actId="20577"/>
          <ac:spMkLst>
            <pc:docMk/>
            <pc:sldMk cId="3753011054" sldId="264"/>
            <ac:spMk id="2" creationId="{3B4DAEAE-5E80-2AAE-CCC1-F375BC47CA63}"/>
          </ac:spMkLst>
        </pc:spChg>
      </pc:sldChg>
      <pc:sldChg chg="modSp new">
        <pc:chgData name="Sollmann, Mitchell S." userId="S::msollmann@my.apsu.edu::392333d4-af40-4e67-a4b3-6ffdaf7623b7" providerId="AD" clId="Web-{E5FAE463-944E-FC6D-E946-3A83220621A1}" dt="2025-02-11T00:44:09.448" v="172" actId="20577"/>
        <pc:sldMkLst>
          <pc:docMk/>
          <pc:sldMk cId="121697104" sldId="265"/>
        </pc:sldMkLst>
        <pc:spChg chg="mod">
          <ac:chgData name="Sollmann, Mitchell S." userId="S::msollmann@my.apsu.edu::392333d4-af40-4e67-a4b3-6ffdaf7623b7" providerId="AD" clId="Web-{E5FAE463-944E-FC6D-E946-3A83220621A1}" dt="2025-02-11T00:44:09.448" v="172" actId="20577"/>
          <ac:spMkLst>
            <pc:docMk/>
            <pc:sldMk cId="121697104" sldId="265"/>
            <ac:spMk id="2" creationId="{6C01842F-1E78-27D0-67A6-AA29228CD4AA}"/>
          </ac:spMkLst>
        </pc:spChg>
      </pc:sldChg>
      <pc:sldChg chg="modSp new">
        <pc:chgData name="Sollmann, Mitchell S." userId="S::msollmann@my.apsu.edu::392333d4-af40-4e67-a4b3-6ffdaf7623b7" providerId="AD" clId="Web-{E5FAE463-944E-FC6D-E946-3A83220621A1}" dt="2025-02-11T00:44:15.542" v="178" actId="20577"/>
        <pc:sldMkLst>
          <pc:docMk/>
          <pc:sldMk cId="1553688889" sldId="266"/>
        </pc:sldMkLst>
        <pc:spChg chg="mod">
          <ac:chgData name="Sollmann, Mitchell S." userId="S::msollmann@my.apsu.edu::392333d4-af40-4e67-a4b3-6ffdaf7623b7" providerId="AD" clId="Web-{E5FAE463-944E-FC6D-E946-3A83220621A1}" dt="2025-02-11T00:44:15.542" v="178" actId="20577"/>
          <ac:spMkLst>
            <pc:docMk/>
            <pc:sldMk cId="1553688889" sldId="266"/>
            <ac:spMk id="2" creationId="{0D46E2DE-100A-FD8E-AFD2-74707605880D}"/>
          </ac:spMkLst>
        </pc:spChg>
      </pc:sldChg>
    </pc:docChg>
  </pc:docChgLst>
  <pc:docChgLst>
    <pc:chgData name="Dial, Connor H." userId="S::cdial3@my.apsu.edu::c7f1b7cd-276c-4cdc-9a50-a3a59839da34" providerId="AD" clId="Web-{6016EE1A-4FE4-ECAE-0907-1720D0939B3A}"/>
    <pc:docChg chg="modSld">
      <pc:chgData name="Dial, Connor H." userId="S::cdial3@my.apsu.edu::c7f1b7cd-276c-4cdc-9a50-a3a59839da34" providerId="AD" clId="Web-{6016EE1A-4FE4-ECAE-0907-1720D0939B3A}" dt="2025-02-11T12:02:42.458" v="255" actId="20577"/>
      <pc:docMkLst>
        <pc:docMk/>
      </pc:docMkLst>
      <pc:sldChg chg="modSp">
        <pc:chgData name="Dial, Connor H." userId="S::cdial3@my.apsu.edu::c7f1b7cd-276c-4cdc-9a50-a3a59839da34" providerId="AD" clId="Web-{6016EE1A-4FE4-ECAE-0907-1720D0939B3A}" dt="2025-02-11T11:59:39.345" v="102" actId="20577"/>
        <pc:sldMkLst>
          <pc:docMk/>
          <pc:sldMk cId="490432244" sldId="257"/>
        </pc:sldMkLst>
        <pc:spChg chg="mod">
          <ac:chgData name="Dial, Connor H." userId="S::cdial3@my.apsu.edu::c7f1b7cd-276c-4cdc-9a50-a3a59839da34" providerId="AD" clId="Web-{6016EE1A-4FE4-ECAE-0907-1720D0939B3A}" dt="2025-02-11T11:59:39.345" v="102" actId="20577"/>
          <ac:spMkLst>
            <pc:docMk/>
            <pc:sldMk cId="490432244" sldId="257"/>
            <ac:spMk id="3" creationId="{B7FDE69E-C7CA-7E57-1D7B-CF0224BB1A1F}"/>
          </ac:spMkLst>
        </pc:spChg>
      </pc:sldChg>
      <pc:sldChg chg="modSp">
        <pc:chgData name="Dial, Connor H." userId="S::cdial3@my.apsu.edu::c7f1b7cd-276c-4cdc-9a50-a3a59839da34" providerId="AD" clId="Web-{6016EE1A-4FE4-ECAE-0907-1720D0939B3A}" dt="2025-02-11T12:02:42.458" v="255" actId="20577"/>
        <pc:sldMkLst>
          <pc:docMk/>
          <pc:sldMk cId="2926533048" sldId="258"/>
        </pc:sldMkLst>
        <pc:spChg chg="mod">
          <ac:chgData name="Dial, Connor H." userId="S::cdial3@my.apsu.edu::c7f1b7cd-276c-4cdc-9a50-a3a59839da34" providerId="AD" clId="Web-{6016EE1A-4FE4-ECAE-0907-1720D0939B3A}" dt="2025-02-11T12:02:42.458" v="255" actId="20577"/>
          <ac:spMkLst>
            <pc:docMk/>
            <pc:sldMk cId="2926533048" sldId="258"/>
            <ac:spMk id="3" creationId="{301F9315-CE6E-5A5F-7DD2-00627BD78A66}"/>
          </ac:spMkLst>
        </pc:spChg>
      </pc:sldChg>
      <pc:sldChg chg="modSp">
        <pc:chgData name="Dial, Connor H." userId="S::cdial3@my.apsu.edu::c7f1b7cd-276c-4cdc-9a50-a3a59839da34" providerId="AD" clId="Web-{6016EE1A-4FE4-ECAE-0907-1720D0939B3A}" dt="2025-02-11T11:58:35.031" v="93" actId="20577"/>
        <pc:sldMkLst>
          <pc:docMk/>
          <pc:sldMk cId="3753011054" sldId="264"/>
        </pc:sldMkLst>
        <pc:spChg chg="mod">
          <ac:chgData name="Dial, Connor H." userId="S::cdial3@my.apsu.edu::c7f1b7cd-276c-4cdc-9a50-a3a59839da34" providerId="AD" clId="Web-{6016EE1A-4FE4-ECAE-0907-1720D0939B3A}" dt="2025-02-11T11:58:35.031" v="93" actId="20577"/>
          <ac:spMkLst>
            <pc:docMk/>
            <pc:sldMk cId="3753011054" sldId="264"/>
            <ac:spMk id="3" creationId="{7E8135E0-78DE-5ED5-1868-43E9EACEB458}"/>
          </ac:spMkLst>
        </pc:spChg>
      </pc:sldChg>
      <pc:sldChg chg="modSp">
        <pc:chgData name="Dial, Connor H." userId="S::cdial3@my.apsu.edu::c7f1b7cd-276c-4cdc-9a50-a3a59839da34" providerId="AD" clId="Web-{6016EE1A-4FE4-ECAE-0907-1720D0939B3A}" dt="2025-02-11T11:58:43.031" v="94" actId="20577"/>
        <pc:sldMkLst>
          <pc:docMk/>
          <pc:sldMk cId="1553688889" sldId="266"/>
        </pc:sldMkLst>
        <pc:spChg chg="mod">
          <ac:chgData name="Dial, Connor H." userId="S::cdial3@my.apsu.edu::c7f1b7cd-276c-4cdc-9a50-a3a59839da34" providerId="AD" clId="Web-{6016EE1A-4FE4-ECAE-0907-1720D0939B3A}" dt="2025-02-11T11:58:43.031" v="94" actId="20577"/>
          <ac:spMkLst>
            <pc:docMk/>
            <pc:sldMk cId="1553688889" sldId="266"/>
            <ac:spMk id="2" creationId="{0D46E2DE-100A-FD8E-AFD2-74707605880D}"/>
          </ac:spMkLst>
        </pc:spChg>
      </pc:sldChg>
    </pc:docChg>
  </pc:docChgLst>
  <pc:docChgLst>
    <pc:chgData name="Dial, Connor H." userId="S::cdial3@my.apsu.edu::c7f1b7cd-276c-4cdc-9a50-a3a59839da34" providerId="AD" clId="Web-{5CF0F5D7-F457-9BD9-9BD6-C37F8390352C}"/>
    <pc:docChg chg="modSld">
      <pc:chgData name="Dial, Connor H." userId="S::cdial3@my.apsu.edu::c7f1b7cd-276c-4cdc-9a50-a3a59839da34" providerId="AD" clId="Web-{5CF0F5D7-F457-9BD9-9BD6-C37F8390352C}" dt="2025-02-11T16:11:34.728" v="414" actId="20577"/>
      <pc:docMkLst>
        <pc:docMk/>
      </pc:docMkLst>
      <pc:sldChg chg="modSp">
        <pc:chgData name="Dial, Connor H." userId="S::cdial3@my.apsu.edu::c7f1b7cd-276c-4cdc-9a50-a3a59839da34" providerId="AD" clId="Web-{5CF0F5D7-F457-9BD9-9BD6-C37F8390352C}" dt="2025-02-11T16:09:44.661" v="397"/>
        <pc:sldMkLst>
          <pc:docMk/>
          <pc:sldMk cId="2716403853" sldId="263"/>
        </pc:sldMkLst>
        <pc:graphicFrameChg chg="mod modGraphic">
          <ac:chgData name="Dial, Connor H." userId="S::cdial3@my.apsu.edu::c7f1b7cd-276c-4cdc-9a50-a3a59839da34" providerId="AD" clId="Web-{5CF0F5D7-F457-9BD9-9BD6-C37F8390352C}" dt="2025-02-11T16:09:44.661" v="397"/>
          <ac:graphicFrameMkLst>
            <pc:docMk/>
            <pc:sldMk cId="2716403853" sldId="263"/>
            <ac:graphicFrameMk id="5" creationId="{002069C6-D634-6122-7664-301EC97BE545}"/>
          </ac:graphicFrameMkLst>
        </pc:graphicFrameChg>
      </pc:sldChg>
      <pc:sldChg chg="modSp">
        <pc:chgData name="Dial, Connor H." userId="S::cdial3@my.apsu.edu::c7f1b7cd-276c-4cdc-9a50-a3a59839da34" providerId="AD" clId="Web-{5CF0F5D7-F457-9BD9-9BD6-C37F8390352C}" dt="2025-02-11T16:08:07.390" v="277" actId="20577"/>
        <pc:sldMkLst>
          <pc:docMk/>
          <pc:sldMk cId="3753011054" sldId="264"/>
        </pc:sldMkLst>
        <pc:spChg chg="mod">
          <ac:chgData name="Dial, Connor H." userId="S::cdial3@my.apsu.edu::c7f1b7cd-276c-4cdc-9a50-a3a59839da34" providerId="AD" clId="Web-{5CF0F5D7-F457-9BD9-9BD6-C37F8390352C}" dt="2025-02-11T16:08:07.390" v="277" actId="20577"/>
          <ac:spMkLst>
            <pc:docMk/>
            <pc:sldMk cId="3753011054" sldId="264"/>
            <ac:spMk id="3" creationId="{7E8135E0-78DE-5ED5-1868-43E9EACEB458}"/>
          </ac:spMkLst>
        </pc:spChg>
      </pc:sldChg>
      <pc:sldChg chg="modSp">
        <pc:chgData name="Dial, Connor H." userId="S::cdial3@my.apsu.edu::c7f1b7cd-276c-4cdc-9a50-a3a59839da34" providerId="AD" clId="Web-{5CF0F5D7-F457-9BD9-9BD6-C37F8390352C}" dt="2025-02-11T16:11:34.728" v="414" actId="20577"/>
        <pc:sldMkLst>
          <pc:docMk/>
          <pc:sldMk cId="121697104" sldId="265"/>
        </pc:sldMkLst>
        <pc:spChg chg="mod">
          <ac:chgData name="Dial, Connor H." userId="S::cdial3@my.apsu.edu::c7f1b7cd-276c-4cdc-9a50-a3a59839da34" providerId="AD" clId="Web-{5CF0F5D7-F457-9BD9-9BD6-C37F8390352C}" dt="2025-02-11T16:11:34.728" v="414" actId="20577"/>
          <ac:spMkLst>
            <pc:docMk/>
            <pc:sldMk cId="121697104" sldId="265"/>
            <ac:spMk id="3" creationId="{CE0F2FA6-AA49-8831-CC9F-AB9598A0256A}"/>
          </ac:spMkLst>
        </pc:spChg>
      </pc:sldChg>
    </pc:docChg>
  </pc:docChgLst>
  <pc:docChgLst>
    <pc:chgData name="Sollmann, Mitchell S." userId="S::msollmann@my.apsu.edu::392333d4-af40-4e67-a4b3-6ffdaf7623b7" providerId="AD" clId="Web-{0EA95882-D336-74AD-166C-AE8B5BFAC63C}"/>
    <pc:docChg chg="modSld">
      <pc:chgData name="Sollmann, Mitchell S." userId="S::msollmann@my.apsu.edu::392333d4-af40-4e67-a4b3-6ffdaf7623b7" providerId="AD" clId="Web-{0EA95882-D336-74AD-166C-AE8B5BFAC63C}" dt="2025-02-11T02:30:49.107" v="330" actId="20577"/>
      <pc:docMkLst>
        <pc:docMk/>
      </pc:docMkLst>
      <pc:sldChg chg="modSp">
        <pc:chgData name="Sollmann, Mitchell S." userId="S::msollmann@my.apsu.edu::392333d4-af40-4e67-a4b3-6ffdaf7623b7" providerId="AD" clId="Web-{0EA95882-D336-74AD-166C-AE8B5BFAC63C}" dt="2025-02-11T01:54:25.973" v="2" actId="20577"/>
        <pc:sldMkLst>
          <pc:docMk/>
          <pc:sldMk cId="490432244" sldId="257"/>
        </pc:sldMkLst>
        <pc:spChg chg="mod">
          <ac:chgData name="Sollmann, Mitchell S." userId="S::msollmann@my.apsu.edu::392333d4-af40-4e67-a4b3-6ffdaf7623b7" providerId="AD" clId="Web-{0EA95882-D336-74AD-166C-AE8B5BFAC63C}" dt="2025-02-11T01:54:25.973" v="2" actId="20577"/>
          <ac:spMkLst>
            <pc:docMk/>
            <pc:sldMk cId="490432244" sldId="257"/>
            <ac:spMk id="3" creationId="{B7FDE69E-C7CA-7E57-1D7B-CF0224BB1A1F}"/>
          </ac:spMkLst>
        </pc:spChg>
      </pc:sldChg>
      <pc:sldChg chg="modSp">
        <pc:chgData name="Sollmann, Mitchell S." userId="S::msollmann@my.apsu.edu::392333d4-af40-4e67-a4b3-6ffdaf7623b7" providerId="AD" clId="Web-{0EA95882-D336-74AD-166C-AE8B5BFAC63C}" dt="2025-02-11T02:27:22.641" v="239" actId="20577"/>
        <pc:sldMkLst>
          <pc:docMk/>
          <pc:sldMk cId="350127090" sldId="259"/>
        </pc:sldMkLst>
        <pc:spChg chg="mod">
          <ac:chgData name="Sollmann, Mitchell S." userId="S::msollmann@my.apsu.edu::392333d4-af40-4e67-a4b3-6ffdaf7623b7" providerId="AD" clId="Web-{0EA95882-D336-74AD-166C-AE8B5BFAC63C}" dt="2025-02-11T02:27:22.641" v="239" actId="20577"/>
          <ac:spMkLst>
            <pc:docMk/>
            <pc:sldMk cId="350127090" sldId="259"/>
            <ac:spMk id="3" creationId="{924BF8B2-A971-3AF0-8DFB-4629C616F446}"/>
          </ac:spMkLst>
        </pc:spChg>
      </pc:sldChg>
      <pc:sldChg chg="modSp">
        <pc:chgData name="Sollmann, Mitchell S." userId="S::msollmann@my.apsu.edu::392333d4-af40-4e67-a4b3-6ffdaf7623b7" providerId="AD" clId="Web-{0EA95882-D336-74AD-166C-AE8B5BFAC63C}" dt="2025-02-11T02:30:49.107" v="330" actId="20577"/>
        <pc:sldMkLst>
          <pc:docMk/>
          <pc:sldMk cId="3871216946" sldId="260"/>
        </pc:sldMkLst>
        <pc:spChg chg="mod">
          <ac:chgData name="Sollmann, Mitchell S." userId="S::msollmann@my.apsu.edu::392333d4-af40-4e67-a4b3-6ffdaf7623b7" providerId="AD" clId="Web-{0EA95882-D336-74AD-166C-AE8B5BFAC63C}" dt="2025-02-11T02:30:49.107" v="330" actId="20577"/>
          <ac:spMkLst>
            <pc:docMk/>
            <pc:sldMk cId="3871216946" sldId="260"/>
            <ac:spMk id="3" creationId="{CA1EEECE-70BC-743D-BE76-585303BF1CF0}"/>
          </ac:spMkLst>
        </pc:spChg>
      </pc:sldChg>
    </pc:docChg>
  </pc:docChgLst>
  <pc:docChgLst>
    <pc:chgData name="Dial, Connor H." userId="S::cdial3@my.apsu.edu::c7f1b7cd-276c-4cdc-9a50-a3a59839da34" providerId="AD" clId="Web-{66C19C8D-3B26-5E02-59AD-299B3BA0D67A}"/>
    <pc:docChg chg="delSld modSld">
      <pc:chgData name="Dial, Connor H." userId="S::cdial3@my.apsu.edu::c7f1b7cd-276c-4cdc-9a50-a3a59839da34" providerId="AD" clId="Web-{66C19C8D-3B26-5E02-59AD-299B3BA0D67A}" dt="2025-02-11T15:06:41.034" v="2500"/>
      <pc:docMkLst>
        <pc:docMk/>
      </pc:docMkLst>
      <pc:sldChg chg="modSp">
        <pc:chgData name="Dial, Connor H." userId="S::cdial3@my.apsu.edu::c7f1b7cd-276c-4cdc-9a50-a3a59839da34" providerId="AD" clId="Web-{66C19C8D-3B26-5E02-59AD-299B3BA0D67A}" dt="2025-02-11T13:04:50.629" v="1" actId="20577"/>
        <pc:sldMkLst>
          <pc:docMk/>
          <pc:sldMk cId="2926533048" sldId="258"/>
        </pc:sldMkLst>
        <pc:spChg chg="mod">
          <ac:chgData name="Dial, Connor H." userId="S::cdial3@my.apsu.edu::c7f1b7cd-276c-4cdc-9a50-a3a59839da34" providerId="AD" clId="Web-{66C19C8D-3B26-5E02-59AD-299B3BA0D67A}" dt="2025-02-11T13:04:50.629" v="1" actId="20577"/>
          <ac:spMkLst>
            <pc:docMk/>
            <pc:sldMk cId="2926533048" sldId="258"/>
            <ac:spMk id="3" creationId="{301F9315-CE6E-5A5F-7DD2-00627BD78A66}"/>
          </ac:spMkLst>
        </pc:spChg>
      </pc:sldChg>
      <pc:sldChg chg="modSp">
        <pc:chgData name="Dial, Connor H." userId="S::cdial3@my.apsu.edu::c7f1b7cd-276c-4cdc-9a50-a3a59839da34" providerId="AD" clId="Web-{66C19C8D-3B26-5E02-59AD-299B3BA0D67A}" dt="2025-02-11T13:18:39.809" v="842" actId="20577"/>
        <pc:sldMkLst>
          <pc:docMk/>
          <pc:sldMk cId="3871216946" sldId="260"/>
        </pc:sldMkLst>
        <pc:spChg chg="mod">
          <ac:chgData name="Dial, Connor H." userId="S::cdial3@my.apsu.edu::c7f1b7cd-276c-4cdc-9a50-a3a59839da34" providerId="AD" clId="Web-{66C19C8D-3B26-5E02-59AD-299B3BA0D67A}" dt="2025-02-11T13:18:39.809" v="842" actId="20577"/>
          <ac:spMkLst>
            <pc:docMk/>
            <pc:sldMk cId="3871216946" sldId="260"/>
            <ac:spMk id="3" creationId="{CA1EEECE-70BC-743D-BE76-585303BF1CF0}"/>
          </ac:spMkLst>
        </pc:spChg>
      </pc:sldChg>
      <pc:sldChg chg="modSp">
        <pc:chgData name="Dial, Connor H." userId="S::cdial3@my.apsu.edu::c7f1b7cd-276c-4cdc-9a50-a3a59839da34" providerId="AD" clId="Web-{66C19C8D-3B26-5E02-59AD-299B3BA0D67A}" dt="2025-02-11T13:13:22.444" v="468" actId="20577"/>
        <pc:sldMkLst>
          <pc:docMk/>
          <pc:sldMk cId="3299924420" sldId="261"/>
        </pc:sldMkLst>
        <pc:spChg chg="mod">
          <ac:chgData name="Dial, Connor H." userId="S::cdial3@my.apsu.edu::c7f1b7cd-276c-4cdc-9a50-a3a59839da34" providerId="AD" clId="Web-{66C19C8D-3B26-5E02-59AD-299B3BA0D67A}" dt="2025-02-11T13:04:54.816" v="2" actId="20577"/>
          <ac:spMkLst>
            <pc:docMk/>
            <pc:sldMk cId="3299924420" sldId="261"/>
            <ac:spMk id="2" creationId="{26AF21F3-DA90-1CC6-EBF9-17B49DCAADED}"/>
          </ac:spMkLst>
        </pc:spChg>
        <pc:spChg chg="mod">
          <ac:chgData name="Dial, Connor H." userId="S::cdial3@my.apsu.edu::c7f1b7cd-276c-4cdc-9a50-a3a59839da34" providerId="AD" clId="Web-{66C19C8D-3B26-5E02-59AD-299B3BA0D67A}" dt="2025-02-11T13:13:22.444" v="468" actId="20577"/>
          <ac:spMkLst>
            <pc:docMk/>
            <pc:sldMk cId="3299924420" sldId="261"/>
            <ac:spMk id="3" creationId="{422F887E-7E0C-81D9-6968-ED6909EC4A9A}"/>
          </ac:spMkLst>
        </pc:spChg>
      </pc:sldChg>
      <pc:sldChg chg="modSp">
        <pc:chgData name="Dial, Connor H." userId="S::cdial3@my.apsu.edu::c7f1b7cd-276c-4cdc-9a50-a3a59839da34" providerId="AD" clId="Web-{66C19C8D-3B26-5E02-59AD-299B3BA0D67A}" dt="2025-02-11T14:43:03.896" v="2107" actId="20577"/>
        <pc:sldMkLst>
          <pc:docMk/>
          <pc:sldMk cId="569612492" sldId="262"/>
        </pc:sldMkLst>
        <pc:spChg chg="mod">
          <ac:chgData name="Dial, Connor H." userId="S::cdial3@my.apsu.edu::c7f1b7cd-276c-4cdc-9a50-a3a59839da34" providerId="AD" clId="Web-{66C19C8D-3B26-5E02-59AD-299B3BA0D67A}" dt="2025-02-11T13:13:31.585" v="469" actId="20577"/>
          <ac:spMkLst>
            <pc:docMk/>
            <pc:sldMk cId="569612492" sldId="262"/>
            <ac:spMk id="2" creationId="{C1FAB6A4-F1F9-2816-A155-7BA638C44E14}"/>
          </ac:spMkLst>
        </pc:spChg>
        <pc:spChg chg="mod">
          <ac:chgData name="Dial, Connor H." userId="S::cdial3@my.apsu.edu::c7f1b7cd-276c-4cdc-9a50-a3a59839da34" providerId="AD" clId="Web-{66C19C8D-3B26-5E02-59AD-299B3BA0D67A}" dt="2025-02-11T14:43:03.896" v="2107" actId="20577"/>
          <ac:spMkLst>
            <pc:docMk/>
            <pc:sldMk cId="569612492" sldId="262"/>
            <ac:spMk id="3" creationId="{FFEFDA35-71F5-C941-B0ED-3DCFA39E3645}"/>
          </ac:spMkLst>
        </pc:spChg>
      </pc:sldChg>
      <pc:sldChg chg="addSp delSp modSp">
        <pc:chgData name="Dial, Connor H." userId="S::cdial3@my.apsu.edu::c7f1b7cd-276c-4cdc-9a50-a3a59839da34" providerId="AD" clId="Web-{66C19C8D-3B26-5E02-59AD-299B3BA0D67A}" dt="2025-02-11T14:48:26.077" v="2499"/>
        <pc:sldMkLst>
          <pc:docMk/>
          <pc:sldMk cId="2716403853" sldId="263"/>
        </pc:sldMkLst>
        <pc:spChg chg="del mod">
          <ac:chgData name="Dial, Connor H." userId="S::cdial3@my.apsu.edu::c7f1b7cd-276c-4cdc-9a50-a3a59839da34" providerId="AD" clId="Web-{66C19C8D-3B26-5E02-59AD-299B3BA0D67A}" dt="2025-02-11T13:06:52.840" v="4"/>
          <ac:spMkLst>
            <pc:docMk/>
            <pc:sldMk cId="2716403853" sldId="263"/>
            <ac:spMk id="3" creationId="{360903C1-3B6E-CB54-CD46-BABD894E334C}"/>
          </ac:spMkLst>
        </pc:spChg>
        <pc:graphicFrameChg chg="add mod ord modGraphic">
          <ac:chgData name="Dial, Connor H." userId="S::cdial3@my.apsu.edu::c7f1b7cd-276c-4cdc-9a50-a3a59839da34" providerId="AD" clId="Web-{66C19C8D-3B26-5E02-59AD-299B3BA0D67A}" dt="2025-02-11T14:48:26.077" v="2499"/>
          <ac:graphicFrameMkLst>
            <pc:docMk/>
            <pc:sldMk cId="2716403853" sldId="263"/>
            <ac:graphicFrameMk id="5" creationId="{002069C6-D634-6122-7664-301EC97BE545}"/>
          </ac:graphicFrameMkLst>
        </pc:graphicFrameChg>
      </pc:sldChg>
      <pc:sldChg chg="modSp">
        <pc:chgData name="Dial, Connor H." userId="S::cdial3@my.apsu.edu::c7f1b7cd-276c-4cdc-9a50-a3a59839da34" providerId="AD" clId="Web-{66C19C8D-3B26-5E02-59AD-299B3BA0D67A}" dt="2025-02-11T14:36:22.383" v="1550" actId="20577"/>
        <pc:sldMkLst>
          <pc:docMk/>
          <pc:sldMk cId="3753011054" sldId="264"/>
        </pc:sldMkLst>
        <pc:spChg chg="mod">
          <ac:chgData name="Dial, Connor H." userId="S::cdial3@my.apsu.edu::c7f1b7cd-276c-4cdc-9a50-a3a59839da34" providerId="AD" clId="Web-{66C19C8D-3B26-5E02-59AD-299B3BA0D67A}" dt="2025-02-11T14:36:22.383" v="1550" actId="20577"/>
          <ac:spMkLst>
            <pc:docMk/>
            <pc:sldMk cId="3753011054" sldId="264"/>
            <ac:spMk id="3" creationId="{7E8135E0-78DE-5ED5-1868-43E9EACEB458}"/>
          </ac:spMkLst>
        </pc:spChg>
      </pc:sldChg>
      <pc:sldChg chg="modSp">
        <pc:chgData name="Dial, Connor H." userId="S::cdial3@my.apsu.edu::c7f1b7cd-276c-4cdc-9a50-a3a59839da34" providerId="AD" clId="Web-{66C19C8D-3B26-5E02-59AD-299B3BA0D67A}" dt="2025-02-11T14:38:36.278" v="1729" actId="20577"/>
        <pc:sldMkLst>
          <pc:docMk/>
          <pc:sldMk cId="121697104" sldId="265"/>
        </pc:sldMkLst>
        <pc:spChg chg="mod">
          <ac:chgData name="Dial, Connor H." userId="S::cdial3@my.apsu.edu::c7f1b7cd-276c-4cdc-9a50-a3a59839da34" providerId="AD" clId="Web-{66C19C8D-3B26-5E02-59AD-299B3BA0D67A}" dt="2025-02-11T14:38:36.278" v="1729" actId="20577"/>
          <ac:spMkLst>
            <pc:docMk/>
            <pc:sldMk cId="121697104" sldId="265"/>
            <ac:spMk id="3" creationId="{CE0F2FA6-AA49-8831-CC9F-AB9598A0256A}"/>
          </ac:spMkLst>
        </pc:spChg>
      </pc:sldChg>
      <pc:sldChg chg="del">
        <pc:chgData name="Dial, Connor H." userId="S::cdial3@my.apsu.edu::c7f1b7cd-276c-4cdc-9a50-a3a59839da34" providerId="AD" clId="Web-{66C19C8D-3B26-5E02-59AD-299B3BA0D67A}" dt="2025-02-11T15:06:41.034" v="2500"/>
        <pc:sldMkLst>
          <pc:docMk/>
          <pc:sldMk cId="1553688889" sldId="266"/>
        </pc:sldMkLst>
      </pc:sldChg>
    </pc:docChg>
  </pc:docChgLst>
  <pc:docChgLst>
    <pc:chgData name="Wheeler, Jnaria L." userId="7a08d034-1304-4788-a3ff-f55e00d3b4cc" providerId="ADAL" clId="{11CD413C-0F9D-C64E-9D54-83AC2105636D}"/>
    <pc:docChg chg="undo custSel addSld delSld modSld addMainMaster delMainMaster">
      <pc:chgData name="Wheeler, Jnaria L." userId="7a08d034-1304-4788-a3ff-f55e00d3b4cc" providerId="ADAL" clId="{11CD413C-0F9D-C64E-9D54-83AC2105636D}" dt="2025-02-11T17:15:44.904" v="419" actId="2710"/>
      <pc:docMkLst>
        <pc:docMk/>
      </pc:docMkLst>
      <pc:sldChg chg="addSp delSp modSp del mod setBg modClrScheme addAnim delAnim setClrOvrMap delDesignElem chgLayout">
        <pc:chgData name="Wheeler, Jnaria L." userId="7a08d034-1304-4788-a3ff-f55e00d3b4cc" providerId="ADAL" clId="{11CD413C-0F9D-C64E-9D54-83AC2105636D}" dt="2025-02-11T03:19:35.262" v="170" actId="2696"/>
        <pc:sldMkLst>
          <pc:docMk/>
          <pc:sldMk cId="109857222" sldId="256"/>
        </pc:sldMkLst>
        <pc:spChg chg="mod">
          <ac:chgData name="Wheeler, Jnaria L." userId="7a08d034-1304-4788-a3ff-f55e00d3b4cc" providerId="ADAL" clId="{11CD413C-0F9D-C64E-9D54-83AC2105636D}" dt="2025-02-11T03:19:21.179" v="166" actId="2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Wheeler, Jnaria L." userId="7a08d034-1304-4788-a3ff-f55e00d3b4cc" providerId="ADAL" clId="{11CD413C-0F9D-C64E-9D54-83AC2105636D}" dt="2025-02-11T03:19:26.694" v="168" actId="2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Wheeler, Jnaria L." userId="7a08d034-1304-4788-a3ff-f55e00d3b4cc" providerId="ADAL" clId="{11CD413C-0F9D-C64E-9D54-83AC2105636D}" dt="2025-02-10T23:40:37.076" v="11" actId="26606"/>
          <ac:spMkLst>
            <pc:docMk/>
            <pc:sldMk cId="109857222" sldId="256"/>
            <ac:spMk id="6" creationId="{C1DD1A8A-57D5-4A81-AD04-532B043C5611}"/>
          </ac:spMkLst>
        </pc:spChg>
        <pc:spChg chg="add del">
          <ac:chgData name="Wheeler, Jnaria L." userId="7a08d034-1304-4788-a3ff-f55e00d3b4cc" providerId="ADAL" clId="{11CD413C-0F9D-C64E-9D54-83AC2105636D}" dt="2025-02-10T23:40:37.076" v="11" actId="26606"/>
          <ac:spMkLst>
            <pc:docMk/>
            <pc:sldMk cId="109857222" sldId="256"/>
            <ac:spMk id="7" creationId="{007891EC-4501-44ED-A8C8-B11B6DB767AB}"/>
          </ac:spMkLst>
        </pc:spChg>
        <pc:spChg chg="add del">
          <ac:chgData name="Wheeler, Jnaria L." userId="7a08d034-1304-4788-a3ff-f55e00d3b4cc" providerId="ADAL" clId="{11CD413C-0F9D-C64E-9D54-83AC2105636D}" dt="2025-02-10T23:41:14.590" v="16" actId="26606"/>
          <ac:spMkLst>
            <pc:docMk/>
            <pc:sldMk cId="109857222" sldId="256"/>
            <ac:spMk id="8" creationId="{ECC07320-C2CA-4E29-8481-9D9E143C7788}"/>
          </ac:spMkLst>
        </pc:spChg>
        <pc:spChg chg="add del">
          <ac:chgData name="Wheeler, Jnaria L." userId="7a08d034-1304-4788-a3ff-f55e00d3b4cc" providerId="ADAL" clId="{11CD413C-0F9D-C64E-9D54-83AC2105636D}" dt="2025-02-10T23:40:30.983" v="9"/>
          <ac:spMkLst>
            <pc:docMk/>
            <pc:sldMk cId="109857222" sldId="256"/>
            <ac:spMk id="9" creationId="{956C5C09-0043-4549-B800-2101B70D667D}"/>
          </ac:spMkLst>
        </pc:spChg>
        <pc:spChg chg="add del">
          <ac:chgData name="Wheeler, Jnaria L." userId="7a08d034-1304-4788-a3ff-f55e00d3b4cc" providerId="ADAL" clId="{11CD413C-0F9D-C64E-9D54-83AC2105636D}" dt="2025-02-10T23:40:42.794" v="14"/>
          <ac:spMkLst>
            <pc:docMk/>
            <pc:sldMk cId="109857222" sldId="256"/>
            <ac:spMk id="10" creationId="{ECC07320-C2CA-4E29-8481-9D9E143C7788}"/>
          </ac:spMkLst>
        </pc:spChg>
        <pc:spChg chg="add del">
          <ac:chgData name="Wheeler, Jnaria L." userId="7a08d034-1304-4788-a3ff-f55e00d3b4cc" providerId="ADAL" clId="{11CD413C-0F9D-C64E-9D54-83AC2105636D}" dt="2025-02-10T23:40:30.983" v="9"/>
          <ac:spMkLst>
            <pc:docMk/>
            <pc:sldMk cId="109857222" sldId="256"/>
            <ac:spMk id="11" creationId="{B7E2F724-2FB3-4D1D-A730-739B8654C030}"/>
          </ac:spMkLst>
        </pc:spChg>
        <pc:spChg chg="add del">
          <ac:chgData name="Wheeler, Jnaria L." userId="7a08d034-1304-4788-a3ff-f55e00d3b4cc" providerId="ADAL" clId="{11CD413C-0F9D-C64E-9D54-83AC2105636D}" dt="2025-02-10T23:40:42.794" v="14"/>
          <ac:spMkLst>
            <pc:docMk/>
            <pc:sldMk cId="109857222" sldId="256"/>
            <ac:spMk id="12" creationId="{178FB36B-5BFE-42CA-BC60-1115E0D95EEC}"/>
          </ac:spMkLst>
        </pc:spChg>
        <pc:spChg chg="add del">
          <ac:chgData name="Wheeler, Jnaria L." userId="7a08d034-1304-4788-a3ff-f55e00d3b4cc" providerId="ADAL" clId="{11CD413C-0F9D-C64E-9D54-83AC2105636D}" dt="2025-02-10T23:40:30.983" v="9"/>
          <ac:spMkLst>
            <pc:docMk/>
            <pc:sldMk cId="109857222" sldId="256"/>
            <ac:spMk id="13" creationId="{B2C335F7-F61C-4EB4-80F2-4B1438FE66BB}"/>
          </ac:spMkLst>
        </pc:spChg>
        <pc:spChg chg="add del">
          <ac:chgData name="Wheeler, Jnaria L." userId="7a08d034-1304-4788-a3ff-f55e00d3b4cc" providerId="ADAL" clId="{11CD413C-0F9D-C64E-9D54-83AC2105636D}" dt="2025-02-10T23:41:14.590" v="16" actId="26606"/>
          <ac:spMkLst>
            <pc:docMk/>
            <pc:sldMk cId="109857222" sldId="256"/>
            <ac:spMk id="14" creationId="{178FB36B-5BFE-42CA-BC60-1115E0D95EEC}"/>
          </ac:spMkLst>
        </pc:spChg>
        <pc:spChg chg="add del">
          <ac:chgData name="Wheeler, Jnaria L." userId="7a08d034-1304-4788-a3ff-f55e00d3b4cc" providerId="ADAL" clId="{11CD413C-0F9D-C64E-9D54-83AC2105636D}" dt="2025-02-10T23:41:15.098" v="18" actId="26606"/>
          <ac:spMkLst>
            <pc:docMk/>
            <pc:sldMk cId="109857222" sldId="256"/>
            <ac:spMk id="16" creationId="{ECC07320-C2CA-4E29-8481-9D9E143C7788}"/>
          </ac:spMkLst>
        </pc:spChg>
        <pc:spChg chg="add del">
          <ac:chgData name="Wheeler, Jnaria L." userId="7a08d034-1304-4788-a3ff-f55e00d3b4cc" providerId="ADAL" clId="{11CD413C-0F9D-C64E-9D54-83AC2105636D}" dt="2025-02-10T23:41:15.098" v="18" actId="26606"/>
          <ac:spMkLst>
            <pc:docMk/>
            <pc:sldMk cId="109857222" sldId="256"/>
            <ac:spMk id="17" creationId="{178FB36B-5BFE-42CA-BC60-1115E0D95EEC}"/>
          </ac:spMkLst>
        </pc:spChg>
        <pc:spChg chg="add del">
          <ac:chgData name="Wheeler, Jnaria L." userId="7a08d034-1304-4788-a3ff-f55e00d3b4cc" providerId="ADAL" clId="{11CD413C-0F9D-C64E-9D54-83AC2105636D}" dt="2025-02-10T23:41:57.549" v="29" actId="26606"/>
          <ac:spMkLst>
            <pc:docMk/>
            <pc:sldMk cId="109857222" sldId="256"/>
            <ac:spMk id="18" creationId="{B21E0522-1108-4001-A301-111C15E527D4}"/>
          </ac:spMkLst>
        </pc:spChg>
        <pc:spChg chg="add del">
          <ac:chgData name="Wheeler, Jnaria L." userId="7a08d034-1304-4788-a3ff-f55e00d3b4cc" providerId="ADAL" clId="{11CD413C-0F9D-C64E-9D54-83AC2105636D}" dt="2025-02-10T23:41:18.629" v="20" actId="26606"/>
          <ac:spMkLst>
            <pc:docMk/>
            <pc:sldMk cId="109857222" sldId="256"/>
            <ac:spMk id="19" creationId="{C1DD1A8A-57D5-4A81-AD04-532B043C5611}"/>
          </ac:spMkLst>
        </pc:spChg>
        <pc:spChg chg="add del">
          <ac:chgData name="Wheeler, Jnaria L." userId="7a08d034-1304-4788-a3ff-f55e00d3b4cc" providerId="ADAL" clId="{11CD413C-0F9D-C64E-9D54-83AC2105636D}" dt="2025-02-10T23:41:18.629" v="20" actId="26606"/>
          <ac:spMkLst>
            <pc:docMk/>
            <pc:sldMk cId="109857222" sldId="256"/>
            <ac:spMk id="20" creationId="{007891EC-4501-44ED-A8C8-B11B6DB767AB}"/>
          </ac:spMkLst>
        </pc:spChg>
        <pc:spChg chg="add del">
          <ac:chgData name="Wheeler, Jnaria L." userId="7a08d034-1304-4788-a3ff-f55e00d3b4cc" providerId="ADAL" clId="{11CD413C-0F9D-C64E-9D54-83AC2105636D}" dt="2025-02-10T23:41:39.510" v="24" actId="26606"/>
          <ac:spMkLst>
            <pc:docMk/>
            <pc:sldMk cId="109857222" sldId="256"/>
            <ac:spMk id="22" creationId="{ECC07320-C2CA-4E29-8481-9D9E143C7788}"/>
          </ac:spMkLst>
        </pc:spChg>
        <pc:spChg chg="add del">
          <ac:chgData name="Wheeler, Jnaria L." userId="7a08d034-1304-4788-a3ff-f55e00d3b4cc" providerId="ADAL" clId="{11CD413C-0F9D-C64E-9D54-83AC2105636D}" dt="2025-02-10T23:41:39.510" v="24" actId="26606"/>
          <ac:spMkLst>
            <pc:docMk/>
            <pc:sldMk cId="109857222" sldId="256"/>
            <ac:spMk id="23" creationId="{178FB36B-5BFE-42CA-BC60-1115E0D95EEC}"/>
          </ac:spMkLst>
        </pc:spChg>
        <pc:spChg chg="add del">
          <ac:chgData name="Wheeler, Jnaria L." userId="7a08d034-1304-4788-a3ff-f55e00d3b4cc" providerId="ADAL" clId="{11CD413C-0F9D-C64E-9D54-83AC2105636D}" dt="2025-02-10T23:41:57.549" v="29" actId="26606"/>
          <ac:spMkLst>
            <pc:docMk/>
            <pc:sldMk cId="109857222" sldId="256"/>
            <ac:spMk id="24" creationId="{EA317E5C-5650-4E41-8C89-12F1F3001B87}"/>
          </ac:spMkLst>
        </pc:spChg>
        <pc:spChg chg="add del">
          <ac:chgData name="Wheeler, Jnaria L." userId="7a08d034-1304-4788-a3ff-f55e00d3b4cc" providerId="ADAL" clId="{11CD413C-0F9D-C64E-9D54-83AC2105636D}" dt="2025-02-10T23:41:57.549" v="29" actId="26606"/>
          <ac:spMkLst>
            <pc:docMk/>
            <pc:sldMk cId="109857222" sldId="256"/>
            <ac:spMk id="25" creationId="{7633332F-2199-4741-AE80-5BD79AE67801}"/>
          </ac:spMkLst>
        </pc:spChg>
        <pc:spChg chg="add del">
          <ac:chgData name="Wheeler, Jnaria L." userId="7a08d034-1304-4788-a3ff-f55e00d3b4cc" providerId="ADAL" clId="{11CD413C-0F9D-C64E-9D54-83AC2105636D}" dt="2025-02-10T23:42:22.661" v="34" actId="26606"/>
          <ac:spMkLst>
            <pc:docMk/>
            <pc:sldMk cId="109857222" sldId="256"/>
            <ac:spMk id="26" creationId="{3D99578A-5517-4361-8249-598D1C9FB256}"/>
          </ac:spMkLst>
        </pc:spChg>
        <pc:spChg chg="add del">
          <ac:chgData name="Wheeler, Jnaria L." userId="7a08d034-1304-4788-a3ff-f55e00d3b4cc" providerId="ADAL" clId="{11CD413C-0F9D-C64E-9D54-83AC2105636D}" dt="2025-02-10T23:41:59.494" v="32"/>
          <ac:spMkLst>
            <pc:docMk/>
            <pc:sldMk cId="109857222" sldId="256"/>
            <ac:spMk id="27" creationId="{41704883-D088-4683-A1FD-AEE53B336130}"/>
          </ac:spMkLst>
        </pc:spChg>
        <pc:spChg chg="add del">
          <ac:chgData name="Wheeler, Jnaria L." userId="7a08d034-1304-4788-a3ff-f55e00d3b4cc" providerId="ADAL" clId="{11CD413C-0F9D-C64E-9D54-83AC2105636D}" dt="2025-02-10T23:41:39.484" v="23" actId="26606"/>
          <ac:spMkLst>
            <pc:docMk/>
            <pc:sldMk cId="109857222" sldId="256"/>
            <ac:spMk id="28" creationId="{0EECA69B-4C2A-7F31-8019-E90DB3BD49CB}"/>
          </ac:spMkLst>
        </pc:spChg>
        <pc:spChg chg="add del">
          <ac:chgData name="Wheeler, Jnaria L." userId="7a08d034-1304-4788-a3ff-f55e00d3b4cc" providerId="ADAL" clId="{11CD413C-0F9D-C64E-9D54-83AC2105636D}" dt="2025-02-10T23:41:59.494" v="32"/>
          <ac:spMkLst>
            <pc:docMk/>
            <pc:sldMk cId="109857222" sldId="256"/>
            <ac:spMk id="29" creationId="{A9C04EC1-26B9-40BD-84A6-B2C0A913D0F9}"/>
          </ac:spMkLst>
        </pc:spChg>
        <pc:spChg chg="add del">
          <ac:chgData name="Wheeler, Jnaria L." userId="7a08d034-1304-4788-a3ff-f55e00d3b4cc" providerId="ADAL" clId="{11CD413C-0F9D-C64E-9D54-83AC2105636D}" dt="2025-02-10T23:41:39.484" v="23" actId="26606"/>
          <ac:spMkLst>
            <pc:docMk/>
            <pc:sldMk cId="109857222" sldId="256"/>
            <ac:spMk id="30" creationId="{857DEAC1-B3AA-6569-0A44-A191DF2F3C67}"/>
          </ac:spMkLst>
        </pc:spChg>
        <pc:spChg chg="add del">
          <ac:chgData name="Wheeler, Jnaria L." userId="7a08d034-1304-4788-a3ff-f55e00d3b4cc" providerId="ADAL" clId="{11CD413C-0F9D-C64E-9D54-83AC2105636D}" dt="2025-02-10T23:41:59.494" v="32"/>
          <ac:spMkLst>
            <pc:docMk/>
            <pc:sldMk cId="109857222" sldId="256"/>
            <ac:spMk id="31" creationId="{9BAB74E2-5A82-47FD-BBB4-BFD47779FFB9}"/>
          </ac:spMkLst>
        </pc:spChg>
        <pc:spChg chg="add del">
          <ac:chgData name="Wheeler, Jnaria L." userId="7a08d034-1304-4788-a3ff-f55e00d3b4cc" providerId="ADAL" clId="{11CD413C-0F9D-C64E-9D54-83AC2105636D}" dt="2025-02-10T23:41:43.866" v="26"/>
          <ac:spMkLst>
            <pc:docMk/>
            <pc:sldMk cId="109857222" sldId="256"/>
            <ac:spMk id="33" creationId="{19F9BF86-FE94-4517-B97D-026C7515E589}"/>
          </ac:spMkLst>
        </pc:spChg>
        <pc:spChg chg="add del">
          <ac:chgData name="Wheeler, Jnaria L." userId="7a08d034-1304-4788-a3ff-f55e00d3b4cc" providerId="ADAL" clId="{11CD413C-0F9D-C64E-9D54-83AC2105636D}" dt="2025-02-10T23:41:43.866" v="26"/>
          <ac:spMkLst>
            <pc:docMk/>
            <pc:sldMk cId="109857222" sldId="256"/>
            <ac:spMk id="34" creationId="{05DEC45B-BA77-21C0-3869-05DE7C92376D}"/>
          </ac:spMkLst>
        </pc:spChg>
        <pc:spChg chg="add del">
          <ac:chgData name="Wheeler, Jnaria L." userId="7a08d034-1304-4788-a3ff-f55e00d3b4cc" providerId="ADAL" clId="{11CD413C-0F9D-C64E-9D54-83AC2105636D}" dt="2025-02-10T23:41:59.494" v="32"/>
          <ac:spMkLst>
            <pc:docMk/>
            <pc:sldMk cId="109857222" sldId="256"/>
            <ac:spMk id="35" creationId="{9C4FFB60-A034-4994-8F55-E38D4F31C874}"/>
          </ac:spMkLst>
        </pc:spChg>
        <pc:spChg chg="add del">
          <ac:chgData name="Wheeler, Jnaria L." userId="7a08d034-1304-4788-a3ff-f55e00d3b4cc" providerId="ADAL" clId="{11CD413C-0F9D-C64E-9D54-83AC2105636D}" dt="2025-02-10T23:42:22.661" v="34" actId="26606"/>
          <ac:spMkLst>
            <pc:docMk/>
            <pc:sldMk cId="109857222" sldId="256"/>
            <ac:spMk id="36" creationId="{088C0414-4070-42B4-B359-C995754D7F8D}"/>
          </ac:spMkLst>
        </pc:spChg>
        <pc:spChg chg="add del">
          <ac:chgData name="Wheeler, Jnaria L." userId="7a08d034-1304-4788-a3ff-f55e00d3b4cc" providerId="ADAL" clId="{11CD413C-0F9D-C64E-9D54-83AC2105636D}" dt="2025-02-10T23:42:24.362" v="36" actId="26606"/>
          <ac:spMkLst>
            <pc:docMk/>
            <pc:sldMk cId="109857222" sldId="256"/>
            <ac:spMk id="38" creationId="{55B419A7-F817-4767-8CCB-FB0E189C4ACD}"/>
          </ac:spMkLst>
        </pc:spChg>
        <pc:spChg chg="add del">
          <ac:chgData name="Wheeler, Jnaria L." userId="7a08d034-1304-4788-a3ff-f55e00d3b4cc" providerId="ADAL" clId="{11CD413C-0F9D-C64E-9D54-83AC2105636D}" dt="2025-02-10T23:42:24.362" v="36" actId="26606"/>
          <ac:spMkLst>
            <pc:docMk/>
            <pc:sldMk cId="109857222" sldId="256"/>
            <ac:spMk id="39" creationId="{ADA271CD-3011-4A05-B4A3-80F1794684F2}"/>
          </ac:spMkLst>
        </pc:spChg>
        <pc:spChg chg="add del">
          <ac:chgData name="Wheeler, Jnaria L." userId="7a08d034-1304-4788-a3ff-f55e00d3b4cc" providerId="ADAL" clId="{11CD413C-0F9D-C64E-9D54-83AC2105636D}" dt="2025-02-11T00:20:22.107" v="38" actId="26606"/>
          <ac:spMkLst>
            <pc:docMk/>
            <pc:sldMk cId="109857222" sldId="256"/>
            <ac:spMk id="41" creationId="{9D3643A2-C7A3-4BF6-B486-4439025048B8}"/>
          </ac:spMkLst>
        </pc:spChg>
        <pc:spChg chg="add del">
          <ac:chgData name="Wheeler, Jnaria L." userId="7a08d034-1304-4788-a3ff-f55e00d3b4cc" providerId="ADAL" clId="{11CD413C-0F9D-C64E-9D54-83AC2105636D}" dt="2025-02-11T00:20:22.107" v="38" actId="26606"/>
          <ac:spMkLst>
            <pc:docMk/>
            <pc:sldMk cId="109857222" sldId="256"/>
            <ac:spMk id="42" creationId="{79EF8FBA-A282-4B11-B85A-894F3CEFB546}"/>
          </ac:spMkLst>
        </pc:spChg>
        <pc:spChg chg="add del">
          <ac:chgData name="Wheeler, Jnaria L." userId="7a08d034-1304-4788-a3ff-f55e00d3b4cc" providerId="ADAL" clId="{11CD413C-0F9D-C64E-9D54-83AC2105636D}" dt="2025-02-11T00:20:22.107" v="38" actId="26606"/>
          <ac:spMkLst>
            <pc:docMk/>
            <pc:sldMk cId="109857222" sldId="256"/>
            <ac:spMk id="43" creationId="{1E7A38B1-D1AF-46C0-A648-4F09838CBD8E}"/>
          </ac:spMkLst>
        </pc:spChg>
        <pc:spChg chg="add del">
          <ac:chgData name="Wheeler, Jnaria L." userId="7a08d034-1304-4788-a3ff-f55e00d3b4cc" providerId="ADAL" clId="{11CD413C-0F9D-C64E-9D54-83AC2105636D}" dt="2025-02-11T00:20:22.107" v="38" actId="26606"/>
          <ac:spMkLst>
            <pc:docMk/>
            <pc:sldMk cId="109857222" sldId="256"/>
            <ac:spMk id="44" creationId="{042AC6AC-B644-4C7C-BEC7-E2B9E90FA03F}"/>
          </ac:spMkLst>
        </pc:spChg>
        <pc:spChg chg="add del">
          <ac:chgData name="Wheeler, Jnaria L." userId="7a08d034-1304-4788-a3ff-f55e00d3b4cc" providerId="ADAL" clId="{11CD413C-0F9D-C64E-9D54-83AC2105636D}" dt="2025-02-11T00:21:01.220" v="46"/>
          <ac:spMkLst>
            <pc:docMk/>
            <pc:sldMk cId="109857222" sldId="256"/>
            <ac:spMk id="45" creationId="{C727912B-C157-4CDB-8486-00E702D36C1C}"/>
          </ac:spMkLst>
        </pc:spChg>
        <pc:spChg chg="add del">
          <ac:chgData name="Wheeler, Jnaria L." userId="7a08d034-1304-4788-a3ff-f55e00d3b4cc" providerId="ADAL" clId="{11CD413C-0F9D-C64E-9D54-83AC2105636D}" dt="2025-02-11T00:20:26.105" v="40" actId="26606"/>
          <ac:spMkLst>
            <pc:docMk/>
            <pc:sldMk cId="109857222" sldId="256"/>
            <ac:spMk id="46" creationId="{55B419A7-F817-4767-8CCB-FB0E189C4ACD}"/>
          </ac:spMkLst>
        </pc:spChg>
        <pc:spChg chg="add del">
          <ac:chgData name="Wheeler, Jnaria L." userId="7a08d034-1304-4788-a3ff-f55e00d3b4cc" providerId="ADAL" clId="{11CD413C-0F9D-C64E-9D54-83AC2105636D}" dt="2025-02-11T00:20:26.105" v="40" actId="26606"/>
          <ac:spMkLst>
            <pc:docMk/>
            <pc:sldMk cId="109857222" sldId="256"/>
            <ac:spMk id="47" creationId="{ADA271CD-3011-4A05-B4A3-80F1794684F2}"/>
          </ac:spMkLst>
        </pc:spChg>
        <pc:spChg chg="add del">
          <ac:chgData name="Wheeler, Jnaria L." userId="7a08d034-1304-4788-a3ff-f55e00d3b4cc" providerId="ADAL" clId="{11CD413C-0F9D-C64E-9D54-83AC2105636D}" dt="2025-02-11T00:20:42.726" v="43"/>
          <ac:spMkLst>
            <pc:docMk/>
            <pc:sldMk cId="109857222" sldId="256"/>
            <ac:spMk id="49" creationId="{F34F34AF-75E7-4149-A3CF-2E483C744F92}"/>
          </ac:spMkLst>
        </pc:spChg>
        <pc:spChg chg="add del">
          <ac:chgData name="Wheeler, Jnaria L." userId="7a08d034-1304-4788-a3ff-f55e00d3b4cc" providerId="ADAL" clId="{11CD413C-0F9D-C64E-9D54-83AC2105636D}" dt="2025-02-11T03:12:16.900" v="94" actId="26606"/>
          <ac:spMkLst>
            <pc:docMk/>
            <pc:sldMk cId="109857222" sldId="256"/>
            <ac:spMk id="51" creationId="{419501C6-F015-4273-AF88-E0F6C853899F}"/>
          </ac:spMkLst>
        </pc:spChg>
        <pc:spChg chg="add del">
          <ac:chgData name="Wheeler, Jnaria L." userId="7a08d034-1304-4788-a3ff-f55e00d3b4cc" providerId="ADAL" clId="{11CD413C-0F9D-C64E-9D54-83AC2105636D}" dt="2025-02-11T03:12:16.900" v="94" actId="26606"/>
          <ac:spMkLst>
            <pc:docMk/>
            <pc:sldMk cId="109857222" sldId="256"/>
            <ac:spMk id="52" creationId="{CA677DB7-5829-45BD-9754-5EC484CC4253}"/>
          </ac:spMkLst>
        </pc:spChg>
        <pc:spChg chg="add del">
          <ac:chgData name="Wheeler, Jnaria L." userId="7a08d034-1304-4788-a3ff-f55e00d3b4cc" providerId="ADAL" clId="{11CD413C-0F9D-C64E-9D54-83AC2105636D}" dt="2025-02-11T00:21:19.186" v="48" actId="26606"/>
          <ac:spMkLst>
            <pc:docMk/>
            <pc:sldMk cId="109857222" sldId="256"/>
            <ac:spMk id="53" creationId="{1F1E1236-0F1B-4F86-BFC1-A5FCC02A7E68}"/>
          </ac:spMkLst>
        </pc:spChg>
        <pc:spChg chg="add del">
          <ac:chgData name="Wheeler, Jnaria L." userId="7a08d034-1304-4788-a3ff-f55e00d3b4cc" providerId="ADAL" clId="{11CD413C-0F9D-C64E-9D54-83AC2105636D}" dt="2025-02-11T03:12:32.357" v="96" actId="26606"/>
          <ac:spMkLst>
            <pc:docMk/>
            <pc:sldMk cId="109857222" sldId="256"/>
            <ac:spMk id="54" creationId="{CEAD0FD2-AF9A-4626-A717-49B022352DB8}"/>
          </ac:spMkLst>
        </pc:spChg>
        <pc:spChg chg="add del">
          <ac:chgData name="Wheeler, Jnaria L." userId="7a08d034-1304-4788-a3ff-f55e00d3b4cc" providerId="ADAL" clId="{11CD413C-0F9D-C64E-9D54-83AC2105636D}" dt="2025-02-11T00:21:23.505" v="51"/>
          <ac:spMkLst>
            <pc:docMk/>
            <pc:sldMk cId="109857222" sldId="256"/>
            <ac:spMk id="55" creationId="{C6041CFD-1CDC-4879-B60E-6C88091E4D04}"/>
          </ac:spMkLst>
        </pc:spChg>
        <pc:spChg chg="add del">
          <ac:chgData name="Wheeler, Jnaria L." userId="7a08d034-1304-4788-a3ff-f55e00d3b4cc" providerId="ADAL" clId="{11CD413C-0F9D-C64E-9D54-83AC2105636D}" dt="2025-02-11T03:12:32.357" v="96" actId="26606"/>
          <ac:spMkLst>
            <pc:docMk/>
            <pc:sldMk cId="109857222" sldId="256"/>
            <ac:spMk id="57" creationId="{639AF048-01BF-4742-B8D3-428C27C1584E}"/>
          </ac:spMkLst>
        </pc:spChg>
        <pc:spChg chg="add">
          <ac:chgData name="Wheeler, Jnaria L." userId="7a08d034-1304-4788-a3ff-f55e00d3b4cc" providerId="ADAL" clId="{11CD413C-0F9D-C64E-9D54-83AC2105636D}" dt="2025-02-11T03:17:38.902" v="104" actId="26606"/>
          <ac:spMkLst>
            <pc:docMk/>
            <pc:sldMk cId="109857222" sldId="256"/>
            <ac:spMk id="58" creationId="{948AE52C-AD58-4D7E-BBEC-741EA69A9079}"/>
          </ac:spMkLst>
        </pc:spChg>
        <pc:spChg chg="add del">
          <ac:chgData name="Wheeler, Jnaria L." userId="7a08d034-1304-4788-a3ff-f55e00d3b4cc" providerId="ADAL" clId="{11CD413C-0F9D-C64E-9D54-83AC2105636D}" dt="2025-02-11T03:17:14.940" v="99"/>
          <ac:spMkLst>
            <pc:docMk/>
            <pc:sldMk cId="109857222" sldId="256"/>
            <ac:spMk id="59" creationId="{790D5D38-C57D-49FF-AD49-74EE9CDA9ED9}"/>
          </ac:spMkLst>
        </pc:spChg>
        <pc:spChg chg="add del">
          <ac:chgData name="Wheeler, Jnaria L." userId="7a08d034-1304-4788-a3ff-f55e00d3b4cc" providerId="ADAL" clId="{11CD413C-0F9D-C64E-9D54-83AC2105636D}" dt="2025-02-11T03:17:14.940" v="99"/>
          <ac:spMkLst>
            <pc:docMk/>
            <pc:sldMk cId="109857222" sldId="256"/>
            <ac:spMk id="60" creationId="{927823CD-9652-4764-A45D-9C4DE664BC72}"/>
          </ac:spMkLst>
        </pc:spChg>
        <pc:spChg chg="add del">
          <ac:chgData name="Wheeler, Jnaria L." userId="7a08d034-1304-4788-a3ff-f55e00d3b4cc" providerId="ADAL" clId="{11CD413C-0F9D-C64E-9D54-83AC2105636D}" dt="2025-02-11T03:17:45.949" v="107" actId="26606"/>
          <ac:spMkLst>
            <pc:docMk/>
            <pc:sldMk cId="109857222" sldId="256"/>
            <ac:spMk id="61" creationId="{EB3158C7-B011-4D27-BC9D-27EA5BE02D03}"/>
          </ac:spMkLst>
        </pc:spChg>
        <pc:spChg chg="add del">
          <ac:chgData name="Wheeler, Jnaria L." userId="7a08d034-1304-4788-a3ff-f55e00d3b4cc" providerId="ADAL" clId="{11CD413C-0F9D-C64E-9D54-83AC2105636D}" dt="2025-02-11T03:17:45.949" v="107" actId="26606"/>
          <ac:spMkLst>
            <pc:docMk/>
            <pc:sldMk cId="109857222" sldId="256"/>
            <ac:spMk id="64" creationId="{40EA1C2A-B332-4211-8479-EA99BC303EF5}"/>
          </ac:spMkLst>
        </pc:spChg>
        <pc:spChg chg="add del">
          <ac:chgData name="Wheeler, Jnaria L." userId="7a08d034-1304-4788-a3ff-f55e00d3b4cc" providerId="ADAL" clId="{11CD413C-0F9D-C64E-9D54-83AC2105636D}" dt="2025-02-11T03:17:45.949" v="107" actId="26606"/>
          <ac:spMkLst>
            <pc:docMk/>
            <pc:sldMk cId="109857222" sldId="256"/>
            <ac:spMk id="65" creationId="{24A97CC0-C913-4A9C-B6E8-755C7D15EAC8}"/>
          </ac:spMkLst>
        </pc:spChg>
        <pc:spChg chg="add del">
          <ac:chgData name="Wheeler, Jnaria L." userId="7a08d034-1304-4788-a3ff-f55e00d3b4cc" providerId="ADAL" clId="{11CD413C-0F9D-C64E-9D54-83AC2105636D}" dt="2025-02-11T03:17:45.949" v="107" actId="26606"/>
          <ac:spMkLst>
            <pc:docMk/>
            <pc:sldMk cId="109857222" sldId="256"/>
            <ac:spMk id="66" creationId="{9DFA36DF-98BD-46D3-A75B-97154DB48262}"/>
          </ac:spMkLst>
        </pc:spChg>
        <pc:spChg chg="add del">
          <ac:chgData name="Wheeler, Jnaria L." userId="7a08d034-1304-4788-a3ff-f55e00d3b4cc" providerId="ADAL" clId="{11CD413C-0F9D-C64E-9D54-83AC2105636D}" dt="2025-02-11T03:17:45.949" v="107" actId="26606"/>
          <ac:spMkLst>
            <pc:docMk/>
            <pc:sldMk cId="109857222" sldId="256"/>
            <ac:spMk id="67" creationId="{D1D22F90-51DE-40F7-96EE-8E9894DF0E7E}"/>
          </ac:spMkLst>
        </pc:spChg>
        <pc:spChg chg="add del">
          <ac:chgData name="Wheeler, Jnaria L." userId="7a08d034-1304-4788-a3ff-f55e00d3b4cc" providerId="ADAL" clId="{11CD413C-0F9D-C64E-9D54-83AC2105636D}" dt="2025-02-11T03:17:45.949" v="107" actId="26606"/>
          <ac:spMkLst>
            <pc:docMk/>
            <pc:sldMk cId="109857222" sldId="256"/>
            <ac:spMk id="68" creationId="{F45D120E-4F36-4767-98FA-949993B8E1AC}"/>
          </ac:spMkLst>
        </pc:spChg>
        <pc:spChg chg="add del">
          <ac:chgData name="Wheeler, Jnaria L." userId="7a08d034-1304-4788-a3ff-f55e00d3b4cc" providerId="ADAL" clId="{11CD413C-0F9D-C64E-9D54-83AC2105636D}" dt="2025-02-11T03:17:45.949" v="107" actId="26606"/>
          <ac:spMkLst>
            <pc:docMk/>
            <pc:sldMk cId="109857222" sldId="256"/>
            <ac:spMk id="69" creationId="{B541A2F0-1EDC-4D03-94AC-35BC742CEAC9}"/>
          </ac:spMkLst>
        </pc:spChg>
        <pc:spChg chg="del">
          <ac:chgData name="Wheeler, Jnaria L." userId="7a08d034-1304-4788-a3ff-f55e00d3b4cc" providerId="ADAL" clId="{11CD413C-0F9D-C64E-9D54-83AC2105636D}" dt="2025-02-11T03:17:45.949" v="107" actId="26606"/>
          <ac:spMkLst>
            <pc:docMk/>
            <pc:sldMk cId="109857222" sldId="256"/>
            <ac:spMk id="70" creationId="{08CE2AE4-51CC-4060-8818-423BB07BF3D4}"/>
          </ac:spMkLst>
        </pc:spChg>
        <pc:spChg chg="add del">
          <ac:chgData name="Wheeler, Jnaria L." userId="7a08d034-1304-4788-a3ff-f55e00d3b4cc" providerId="ADAL" clId="{11CD413C-0F9D-C64E-9D54-83AC2105636D}" dt="2025-02-11T03:17:46.561" v="109" actId="26606"/>
          <ac:spMkLst>
            <pc:docMk/>
            <pc:sldMk cId="109857222" sldId="256"/>
            <ac:spMk id="74" creationId="{8CDA3497-1EDA-4EB3-9C27-4D9835D30AAB}"/>
          </ac:spMkLst>
        </pc:spChg>
        <pc:spChg chg="add del">
          <ac:chgData name="Wheeler, Jnaria L." userId="7a08d034-1304-4788-a3ff-f55e00d3b4cc" providerId="ADAL" clId="{11CD413C-0F9D-C64E-9D54-83AC2105636D}" dt="2025-02-11T03:17:46.561" v="109" actId="26606"/>
          <ac:spMkLst>
            <pc:docMk/>
            <pc:sldMk cId="109857222" sldId="256"/>
            <ac:spMk id="75" creationId="{41F9764E-9AA0-49A3-9EA2-885EE9914014}"/>
          </ac:spMkLst>
        </pc:spChg>
        <pc:spChg chg="add del">
          <ac:chgData name="Wheeler, Jnaria L." userId="7a08d034-1304-4788-a3ff-f55e00d3b4cc" providerId="ADAL" clId="{11CD413C-0F9D-C64E-9D54-83AC2105636D}" dt="2025-02-11T03:17:46.561" v="109" actId="26606"/>
          <ac:spMkLst>
            <pc:docMk/>
            <pc:sldMk cId="109857222" sldId="256"/>
            <ac:spMk id="76" creationId="{FA3A4F4A-4DC4-43F2-AC2D-06211A812FC0}"/>
          </ac:spMkLst>
        </pc:spChg>
        <pc:spChg chg="add del">
          <ac:chgData name="Wheeler, Jnaria L." userId="7a08d034-1304-4788-a3ff-f55e00d3b4cc" providerId="ADAL" clId="{11CD413C-0F9D-C64E-9D54-83AC2105636D}" dt="2025-02-11T03:17:46.561" v="109" actId="26606"/>
          <ac:spMkLst>
            <pc:docMk/>
            <pc:sldMk cId="109857222" sldId="256"/>
            <ac:spMk id="77" creationId="{84CFB374-B343-457A-B567-B4D784B1FEAE}"/>
          </ac:spMkLst>
        </pc:spChg>
        <pc:spChg chg="add del">
          <ac:chgData name="Wheeler, Jnaria L." userId="7a08d034-1304-4788-a3ff-f55e00d3b4cc" providerId="ADAL" clId="{11CD413C-0F9D-C64E-9D54-83AC2105636D}" dt="2025-02-11T03:17:46.561" v="109" actId="26606"/>
          <ac:spMkLst>
            <pc:docMk/>
            <pc:sldMk cId="109857222" sldId="256"/>
            <ac:spMk id="78" creationId="{0597FEEE-1E11-4396-BB69-B43FA92F9580}"/>
          </ac:spMkLst>
        </pc:spChg>
        <pc:spChg chg="add del">
          <ac:chgData name="Wheeler, Jnaria L." userId="7a08d034-1304-4788-a3ff-f55e00d3b4cc" providerId="ADAL" clId="{11CD413C-0F9D-C64E-9D54-83AC2105636D}" dt="2025-02-11T03:17:46.561" v="109" actId="26606"/>
          <ac:spMkLst>
            <pc:docMk/>
            <pc:sldMk cId="109857222" sldId="256"/>
            <ac:spMk id="79" creationId="{A2DB2F81-3E68-4044-B7C2-03DEEC50D8F5}"/>
          </ac:spMkLst>
        </pc:spChg>
        <pc:spChg chg="add del">
          <ac:chgData name="Wheeler, Jnaria L." userId="7a08d034-1304-4788-a3ff-f55e00d3b4cc" providerId="ADAL" clId="{11CD413C-0F9D-C64E-9D54-83AC2105636D}" dt="2025-02-11T03:17:46.561" v="109" actId="26606"/>
          <ac:spMkLst>
            <pc:docMk/>
            <pc:sldMk cId="109857222" sldId="256"/>
            <ac:spMk id="80" creationId="{DC2F7294-2397-4C96-AB1E-E66CDEA3B5DF}"/>
          </ac:spMkLst>
        </pc:spChg>
        <pc:spChg chg="add del">
          <ac:chgData name="Wheeler, Jnaria L." userId="7a08d034-1304-4788-a3ff-f55e00d3b4cc" providerId="ADAL" clId="{11CD413C-0F9D-C64E-9D54-83AC2105636D}" dt="2025-02-11T03:17:47.139" v="111" actId="26606"/>
          <ac:spMkLst>
            <pc:docMk/>
            <pc:sldMk cId="109857222" sldId="256"/>
            <ac:spMk id="82" creationId="{DC99427B-A97E-40A3-B1FD-4557346C6A91}"/>
          </ac:spMkLst>
        </pc:spChg>
        <pc:grpChg chg="add del">
          <ac:chgData name="Wheeler, Jnaria L." userId="7a08d034-1304-4788-a3ff-f55e00d3b4cc" providerId="ADAL" clId="{11CD413C-0F9D-C64E-9D54-83AC2105636D}" dt="2025-02-11T00:20:42.726" v="43"/>
          <ac:grpSpMkLst>
            <pc:docMk/>
            <pc:sldMk cId="109857222" sldId="256"/>
            <ac:grpSpMk id="50" creationId="{1654C7F9-AF92-42BD-A713-6B020F63B307}"/>
          </ac:grpSpMkLst>
        </pc:grpChg>
        <pc:picChg chg="add del mod ord">
          <ac:chgData name="Wheeler, Jnaria L." userId="7a08d034-1304-4788-a3ff-f55e00d3b4cc" providerId="ADAL" clId="{11CD413C-0F9D-C64E-9D54-83AC2105636D}" dt="2025-02-11T03:18:41.988" v="136" actId="478"/>
          <ac:picMkLst>
            <pc:docMk/>
            <pc:sldMk cId="109857222" sldId="256"/>
            <ac:picMk id="4" creationId="{EF11ED32-D362-DC34-AB04-CF3B91E024B9}"/>
          </ac:picMkLst>
        </pc:picChg>
        <pc:picChg chg="add del">
          <ac:chgData name="Wheeler, Jnaria L." userId="7a08d034-1304-4788-a3ff-f55e00d3b4cc" providerId="ADAL" clId="{11CD413C-0F9D-C64E-9D54-83AC2105636D}" dt="2025-02-10T23:41:57.549" v="29" actId="26606"/>
          <ac:picMkLst>
            <pc:docMk/>
            <pc:sldMk cId="109857222" sldId="256"/>
            <ac:picMk id="15" creationId="{DF94C918-367B-4D19-8333-A8603C3AD824}"/>
          </ac:picMkLst>
        </pc:picChg>
        <pc:picChg chg="add del">
          <ac:chgData name="Wheeler, Jnaria L." userId="7a08d034-1304-4788-a3ff-f55e00d3b4cc" providerId="ADAL" clId="{11CD413C-0F9D-C64E-9D54-83AC2105636D}" dt="2025-02-10T23:41:57.549" v="29" actId="26606"/>
          <ac:picMkLst>
            <pc:docMk/>
            <pc:sldMk cId="109857222" sldId="256"/>
            <ac:picMk id="21" creationId="{77DC65B5-6361-4FF6-BEA2-29220960E0BC}"/>
          </ac:picMkLst>
        </pc:picChg>
        <pc:picChg chg="add del">
          <ac:chgData name="Wheeler, Jnaria L." userId="7a08d034-1304-4788-a3ff-f55e00d3b4cc" providerId="ADAL" clId="{11CD413C-0F9D-C64E-9D54-83AC2105636D}" dt="2025-02-11T00:21:01.220" v="46"/>
          <ac:picMkLst>
            <pc:docMk/>
            <pc:sldMk cId="109857222" sldId="256"/>
            <ac:picMk id="37" creationId="{8EC1A43B-D167-4E96-B7AD-61D3D9225CBB}"/>
          </ac:picMkLst>
        </pc:picChg>
        <pc:picChg chg="add del">
          <ac:chgData name="Wheeler, Jnaria L." userId="7a08d034-1304-4788-a3ff-f55e00d3b4cc" providerId="ADAL" clId="{11CD413C-0F9D-C64E-9D54-83AC2105636D}" dt="2025-02-11T00:21:01.220" v="46"/>
          <ac:picMkLst>
            <pc:docMk/>
            <pc:sldMk cId="109857222" sldId="256"/>
            <ac:picMk id="40" creationId="{86623E07-B4B3-43D5-AB6E-5FD9A1C11D35}"/>
          </ac:picMkLst>
        </pc:picChg>
        <pc:picChg chg="add del">
          <ac:chgData name="Wheeler, Jnaria L." userId="7a08d034-1304-4788-a3ff-f55e00d3b4cc" providerId="ADAL" clId="{11CD413C-0F9D-C64E-9D54-83AC2105636D}" dt="2025-02-11T00:21:19.186" v="48" actId="26606"/>
          <ac:picMkLst>
            <pc:docMk/>
            <pc:sldMk cId="109857222" sldId="256"/>
            <ac:picMk id="48" creationId="{9945ACF7-B958-4AD0-A4F7-BA8600BEF17B}"/>
          </ac:picMkLst>
        </pc:picChg>
        <pc:picChg chg="add del">
          <ac:chgData name="Wheeler, Jnaria L." userId="7a08d034-1304-4788-a3ff-f55e00d3b4cc" providerId="ADAL" clId="{11CD413C-0F9D-C64E-9D54-83AC2105636D}" dt="2025-02-11T00:21:23.505" v="51"/>
          <ac:picMkLst>
            <pc:docMk/>
            <pc:sldMk cId="109857222" sldId="256"/>
            <ac:picMk id="56" creationId="{DBA46762-9937-4CA8-A8D6-37938A74131A}"/>
          </ac:picMkLst>
        </pc:picChg>
        <pc:cxnChg chg="add del">
          <ac:chgData name="Wheeler, Jnaria L." userId="7a08d034-1304-4788-a3ff-f55e00d3b4cc" providerId="ADAL" clId="{11CD413C-0F9D-C64E-9D54-83AC2105636D}" dt="2025-02-10T23:41:43.866" v="26"/>
          <ac:cxnSpMkLst>
            <pc:docMk/>
            <pc:sldMk cId="109857222" sldId="256"/>
            <ac:cxnSpMk id="32" creationId="{7A0A4642-D29D-0121-4C05-5A5559BC5F39}"/>
          </ac:cxnSpMkLst>
        </pc:cxnChg>
      </pc:sldChg>
      <pc:sldChg chg="addSp modSp mod">
        <pc:chgData name="Wheeler, Jnaria L." userId="7a08d034-1304-4788-a3ff-f55e00d3b4cc" providerId="ADAL" clId="{11CD413C-0F9D-C64E-9D54-83AC2105636D}" dt="2025-02-11T03:47:02.326" v="367" actId="20577"/>
        <pc:sldMkLst>
          <pc:docMk/>
          <pc:sldMk cId="490432244" sldId="257"/>
        </pc:sldMkLst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490432244" sldId="257"/>
            <ac:spMk id="2" creationId="{09E23BB3-9850-A422-2C3A-8D8552E848FD}"/>
          </ac:spMkLst>
        </pc:spChg>
        <pc:spChg chg="mod">
          <ac:chgData name="Wheeler, Jnaria L." userId="7a08d034-1304-4788-a3ff-f55e00d3b4cc" providerId="ADAL" clId="{11CD413C-0F9D-C64E-9D54-83AC2105636D}" dt="2025-02-11T03:47:02.326" v="367" actId="20577"/>
          <ac:spMkLst>
            <pc:docMk/>
            <pc:sldMk cId="490432244" sldId="257"/>
            <ac:spMk id="3" creationId="{B7FDE69E-C7CA-7E57-1D7B-CF0224BB1A1F}"/>
          </ac:spMkLst>
        </pc:spChg>
        <pc:cxnChg chg="add mod">
          <ac:chgData name="Wheeler, Jnaria L." userId="7a08d034-1304-4788-a3ff-f55e00d3b4cc" providerId="ADAL" clId="{11CD413C-0F9D-C64E-9D54-83AC2105636D}" dt="2025-02-11T03:34:55.814" v="322" actId="14100"/>
          <ac:cxnSpMkLst>
            <pc:docMk/>
            <pc:sldMk cId="490432244" sldId="257"/>
            <ac:cxnSpMk id="5" creationId="{478D2C33-C65B-16A6-0814-640528B42939}"/>
          </ac:cxnSpMkLst>
        </pc:cxnChg>
      </pc:sldChg>
      <pc:sldChg chg="modSp mod">
        <pc:chgData name="Wheeler, Jnaria L." userId="7a08d034-1304-4788-a3ff-f55e00d3b4cc" providerId="ADAL" clId="{11CD413C-0F9D-C64E-9D54-83AC2105636D}" dt="2025-02-11T16:45:00.543" v="397" actId="27636"/>
        <pc:sldMkLst>
          <pc:docMk/>
          <pc:sldMk cId="2926533048" sldId="258"/>
        </pc:sldMkLst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2926533048" sldId="258"/>
            <ac:spMk id="2" creationId="{76B63A1A-029F-46AF-B49C-63D7CECB105E}"/>
          </ac:spMkLst>
        </pc:spChg>
        <pc:spChg chg="mod">
          <ac:chgData name="Wheeler, Jnaria L." userId="7a08d034-1304-4788-a3ff-f55e00d3b4cc" providerId="ADAL" clId="{11CD413C-0F9D-C64E-9D54-83AC2105636D}" dt="2025-02-11T16:45:00.543" v="397" actId="27636"/>
          <ac:spMkLst>
            <pc:docMk/>
            <pc:sldMk cId="2926533048" sldId="258"/>
            <ac:spMk id="3" creationId="{301F9315-CE6E-5A5F-7DD2-00627BD78A66}"/>
          </ac:spMkLst>
        </pc:spChg>
      </pc:sldChg>
      <pc:sldChg chg="modSp mod">
        <pc:chgData name="Wheeler, Jnaria L." userId="7a08d034-1304-4788-a3ff-f55e00d3b4cc" providerId="ADAL" clId="{11CD413C-0F9D-C64E-9D54-83AC2105636D}" dt="2025-02-11T16:46:04.150" v="418" actId="12"/>
        <pc:sldMkLst>
          <pc:docMk/>
          <pc:sldMk cId="350127090" sldId="259"/>
        </pc:sldMkLst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350127090" sldId="259"/>
            <ac:spMk id="2" creationId="{A513EC7C-C456-AE42-3595-578AFFDD7FA5}"/>
          </ac:spMkLst>
        </pc:spChg>
        <pc:spChg chg="mod">
          <ac:chgData name="Wheeler, Jnaria L." userId="7a08d034-1304-4788-a3ff-f55e00d3b4cc" providerId="ADAL" clId="{11CD413C-0F9D-C64E-9D54-83AC2105636D}" dt="2025-02-11T16:46:04.150" v="418" actId="12"/>
          <ac:spMkLst>
            <pc:docMk/>
            <pc:sldMk cId="350127090" sldId="259"/>
            <ac:spMk id="3" creationId="{924BF8B2-A971-3AF0-8DFB-4629C616F446}"/>
          </ac:spMkLst>
        </pc:spChg>
      </pc:sldChg>
      <pc:sldChg chg="modSp mod">
        <pc:chgData name="Wheeler, Jnaria L." userId="7a08d034-1304-4788-a3ff-f55e00d3b4cc" providerId="ADAL" clId="{11CD413C-0F9D-C64E-9D54-83AC2105636D}" dt="2025-02-11T17:15:44.904" v="419" actId="2710"/>
        <pc:sldMkLst>
          <pc:docMk/>
          <pc:sldMk cId="3871216946" sldId="260"/>
        </pc:sldMkLst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3871216946" sldId="260"/>
            <ac:spMk id="2" creationId="{009F62E4-A5F8-0438-D856-837D417D5F7C}"/>
          </ac:spMkLst>
        </pc:spChg>
        <pc:spChg chg="mod">
          <ac:chgData name="Wheeler, Jnaria L." userId="7a08d034-1304-4788-a3ff-f55e00d3b4cc" providerId="ADAL" clId="{11CD413C-0F9D-C64E-9D54-83AC2105636D}" dt="2025-02-11T17:15:44.904" v="419" actId="2710"/>
          <ac:spMkLst>
            <pc:docMk/>
            <pc:sldMk cId="3871216946" sldId="260"/>
            <ac:spMk id="3" creationId="{CA1EEECE-70BC-743D-BE76-585303BF1CF0}"/>
          </ac:spMkLst>
        </pc:spChg>
      </pc:sldChg>
      <pc:sldChg chg="addSp delSp modSp mod">
        <pc:chgData name="Wheeler, Jnaria L." userId="7a08d034-1304-4788-a3ff-f55e00d3b4cc" providerId="ADAL" clId="{11CD413C-0F9D-C64E-9D54-83AC2105636D}" dt="2025-02-11T16:44:47.871" v="395" actId="1036"/>
        <pc:sldMkLst>
          <pc:docMk/>
          <pc:sldMk cId="3299924420" sldId="261"/>
        </pc:sldMkLst>
        <pc:spChg chg="add del mod">
          <ac:chgData name="Wheeler, Jnaria L." userId="7a08d034-1304-4788-a3ff-f55e00d3b4cc" providerId="ADAL" clId="{11CD413C-0F9D-C64E-9D54-83AC2105636D}" dt="2025-02-11T16:44:47.871" v="395" actId="1036"/>
          <ac:spMkLst>
            <pc:docMk/>
            <pc:sldMk cId="3299924420" sldId="261"/>
            <ac:spMk id="2" creationId="{26AF21F3-DA90-1CC6-EBF9-17B49DCAADED}"/>
          </ac:spMkLst>
        </pc:spChg>
        <pc:spChg chg="mod">
          <ac:chgData name="Wheeler, Jnaria L." userId="7a08d034-1304-4788-a3ff-f55e00d3b4cc" providerId="ADAL" clId="{11CD413C-0F9D-C64E-9D54-83AC2105636D}" dt="2025-02-11T16:42:29.734" v="373" actId="27636"/>
          <ac:spMkLst>
            <pc:docMk/>
            <pc:sldMk cId="3299924420" sldId="261"/>
            <ac:spMk id="3" creationId="{422F887E-7E0C-81D9-6968-ED6909EC4A9A}"/>
          </ac:spMkLst>
        </pc:spChg>
        <pc:spChg chg="add mod">
          <ac:chgData name="Wheeler, Jnaria L." userId="7a08d034-1304-4788-a3ff-f55e00d3b4cc" providerId="ADAL" clId="{11CD413C-0F9D-C64E-9D54-83AC2105636D}" dt="2025-02-11T16:44:42.108" v="383"/>
          <ac:spMkLst>
            <pc:docMk/>
            <pc:sldMk cId="3299924420" sldId="261"/>
            <ac:spMk id="4" creationId="{6243323F-F044-42C7-19D0-F5788AEF2EDB}"/>
          </ac:spMkLst>
        </pc:spChg>
        <pc:spChg chg="add del mod">
          <ac:chgData name="Wheeler, Jnaria L." userId="7a08d034-1304-4788-a3ff-f55e00d3b4cc" providerId="ADAL" clId="{11CD413C-0F9D-C64E-9D54-83AC2105636D}" dt="2025-02-11T16:44:41.683" v="382" actId="478"/>
          <ac:spMkLst>
            <pc:docMk/>
            <pc:sldMk cId="3299924420" sldId="261"/>
            <ac:spMk id="6" creationId="{ECB24268-2DA1-15CD-C91F-BD0899202A25}"/>
          </ac:spMkLst>
        </pc:spChg>
      </pc:sldChg>
      <pc:sldChg chg="modSp">
        <pc:chgData name="Wheeler, Jnaria L." userId="7a08d034-1304-4788-a3ff-f55e00d3b4cc" providerId="ADAL" clId="{11CD413C-0F9D-C64E-9D54-83AC2105636D}" dt="2025-02-11T03:35:12.038" v="324"/>
        <pc:sldMkLst>
          <pc:docMk/>
          <pc:sldMk cId="569612492" sldId="262"/>
        </pc:sldMkLst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569612492" sldId="262"/>
            <ac:spMk id="2" creationId="{C1FAB6A4-F1F9-2816-A155-7BA638C44E14}"/>
          </ac:spMkLst>
        </pc:spChg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569612492" sldId="262"/>
            <ac:spMk id="3" creationId="{FFEFDA35-71F5-C941-B0ED-3DCFA39E3645}"/>
          </ac:spMkLst>
        </pc:spChg>
      </pc:sldChg>
      <pc:sldChg chg="modSp">
        <pc:chgData name="Wheeler, Jnaria L." userId="7a08d034-1304-4788-a3ff-f55e00d3b4cc" providerId="ADAL" clId="{11CD413C-0F9D-C64E-9D54-83AC2105636D}" dt="2025-02-11T03:35:12.038" v="324"/>
        <pc:sldMkLst>
          <pc:docMk/>
          <pc:sldMk cId="2716403853" sldId="263"/>
        </pc:sldMkLst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2716403853" sldId="263"/>
            <ac:spMk id="2" creationId="{A0DB42B9-0827-1232-AACE-B5BD4E318F69}"/>
          </ac:spMkLst>
        </pc:spChg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2716403853" sldId="263"/>
            <ac:spMk id="3" creationId="{360903C1-3B6E-CB54-CD46-BABD894E334C}"/>
          </ac:spMkLst>
        </pc:spChg>
      </pc:sldChg>
      <pc:sldChg chg="modSp mod">
        <pc:chgData name="Wheeler, Jnaria L." userId="7a08d034-1304-4788-a3ff-f55e00d3b4cc" providerId="ADAL" clId="{11CD413C-0F9D-C64E-9D54-83AC2105636D}" dt="2025-02-11T16:42:12.489" v="369" actId="27636"/>
        <pc:sldMkLst>
          <pc:docMk/>
          <pc:sldMk cId="3753011054" sldId="264"/>
        </pc:sldMkLst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3753011054" sldId="264"/>
            <ac:spMk id="2" creationId="{3B4DAEAE-5E80-2AAE-CCC1-F375BC47CA63}"/>
          </ac:spMkLst>
        </pc:spChg>
        <pc:spChg chg="mod">
          <ac:chgData name="Wheeler, Jnaria L." userId="7a08d034-1304-4788-a3ff-f55e00d3b4cc" providerId="ADAL" clId="{11CD413C-0F9D-C64E-9D54-83AC2105636D}" dt="2025-02-11T16:42:12.489" v="369" actId="27636"/>
          <ac:spMkLst>
            <pc:docMk/>
            <pc:sldMk cId="3753011054" sldId="264"/>
            <ac:spMk id="3" creationId="{7E8135E0-78DE-5ED5-1868-43E9EACEB458}"/>
          </ac:spMkLst>
        </pc:spChg>
      </pc:sldChg>
      <pc:sldChg chg="modSp">
        <pc:chgData name="Wheeler, Jnaria L." userId="7a08d034-1304-4788-a3ff-f55e00d3b4cc" providerId="ADAL" clId="{11CD413C-0F9D-C64E-9D54-83AC2105636D}" dt="2025-02-11T03:35:12.038" v="324"/>
        <pc:sldMkLst>
          <pc:docMk/>
          <pc:sldMk cId="121697104" sldId="265"/>
        </pc:sldMkLst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121697104" sldId="265"/>
            <ac:spMk id="2" creationId="{6C01842F-1E78-27D0-67A6-AA29228CD4AA}"/>
          </ac:spMkLst>
        </pc:spChg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121697104" sldId="265"/>
            <ac:spMk id="3" creationId="{CE0F2FA6-AA49-8831-CC9F-AB9598A0256A}"/>
          </ac:spMkLst>
        </pc:spChg>
      </pc:sldChg>
      <pc:sldChg chg="modSp">
        <pc:chgData name="Wheeler, Jnaria L." userId="7a08d034-1304-4788-a3ff-f55e00d3b4cc" providerId="ADAL" clId="{11CD413C-0F9D-C64E-9D54-83AC2105636D}" dt="2025-02-11T03:35:12.038" v="324"/>
        <pc:sldMkLst>
          <pc:docMk/>
          <pc:sldMk cId="1553688889" sldId="266"/>
        </pc:sldMkLst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1553688889" sldId="266"/>
            <ac:spMk id="2" creationId="{0D46E2DE-100A-FD8E-AFD2-74707605880D}"/>
          </ac:spMkLst>
        </pc:spChg>
        <pc:spChg chg="mod">
          <ac:chgData name="Wheeler, Jnaria L." userId="7a08d034-1304-4788-a3ff-f55e00d3b4cc" providerId="ADAL" clId="{11CD413C-0F9D-C64E-9D54-83AC2105636D}" dt="2025-02-11T03:35:12.038" v="324"/>
          <ac:spMkLst>
            <pc:docMk/>
            <pc:sldMk cId="1553688889" sldId="266"/>
            <ac:spMk id="3" creationId="{3CB89EC6-E2F6-EE18-1E72-126FE37AEFFF}"/>
          </ac:spMkLst>
        </pc:spChg>
      </pc:sldChg>
      <pc:sldChg chg="addSp delSp modSp new mod setBg delDesignElem">
        <pc:chgData name="Wheeler, Jnaria L." userId="7a08d034-1304-4788-a3ff-f55e00d3b4cc" providerId="ADAL" clId="{11CD413C-0F9D-C64E-9D54-83AC2105636D}" dt="2025-02-11T03:38:33.149" v="341" actId="26606"/>
        <pc:sldMkLst>
          <pc:docMk/>
          <pc:sldMk cId="626553146" sldId="267"/>
        </pc:sldMkLst>
        <pc:spChg chg="mod">
          <ac:chgData name="Wheeler, Jnaria L." userId="7a08d034-1304-4788-a3ff-f55e00d3b4cc" providerId="ADAL" clId="{11CD413C-0F9D-C64E-9D54-83AC2105636D}" dt="2025-02-11T03:31:51.465" v="289" actId="26606"/>
          <ac:spMkLst>
            <pc:docMk/>
            <pc:sldMk cId="626553146" sldId="267"/>
            <ac:spMk id="2" creationId="{21CFC50D-E034-81AE-6704-D8C89BDD7983}"/>
          </ac:spMkLst>
        </pc:spChg>
        <pc:spChg chg="mod">
          <ac:chgData name="Wheeler, Jnaria L." userId="7a08d034-1304-4788-a3ff-f55e00d3b4cc" providerId="ADAL" clId="{11CD413C-0F9D-C64E-9D54-83AC2105636D}" dt="2025-02-11T03:38:33.149" v="341" actId="26606"/>
          <ac:spMkLst>
            <pc:docMk/>
            <pc:sldMk cId="626553146" sldId="267"/>
            <ac:spMk id="3" creationId="{0BFF5587-B8A3-A6C2-E08F-4F6638C9FE4A}"/>
          </ac:spMkLst>
        </pc:spChg>
        <pc:spChg chg="add del mod">
          <ac:chgData name="Wheeler, Jnaria L." userId="7a08d034-1304-4788-a3ff-f55e00d3b4cc" providerId="ADAL" clId="{11CD413C-0F9D-C64E-9D54-83AC2105636D}" dt="2025-02-11T03:30:20.994" v="279" actId="11529"/>
          <ac:spMkLst>
            <pc:docMk/>
            <pc:sldMk cId="626553146" sldId="267"/>
            <ac:spMk id="6" creationId="{1DB48421-B805-5E4D-B5B4-CB358D08D5AE}"/>
          </ac:spMkLst>
        </pc:spChg>
        <pc:spChg chg="add del">
          <ac:chgData name="Wheeler, Jnaria L." userId="7a08d034-1304-4788-a3ff-f55e00d3b4cc" providerId="ADAL" clId="{11CD413C-0F9D-C64E-9D54-83AC2105636D}" dt="2025-02-11T03:24:14.080" v="215" actId="26606"/>
          <ac:spMkLst>
            <pc:docMk/>
            <pc:sldMk cId="626553146" sldId="267"/>
            <ac:spMk id="10" creationId="{76906711-0AFB-47DD-A4B6-4E94B38B8C91}"/>
          </ac:spMkLst>
        </pc:spChg>
        <pc:spChg chg="add del">
          <ac:chgData name="Wheeler, Jnaria L." userId="7a08d034-1304-4788-a3ff-f55e00d3b4cc" providerId="ADAL" clId="{11CD413C-0F9D-C64E-9D54-83AC2105636D}" dt="2025-02-11T03:31:42.198" v="288" actId="26606"/>
          <ac:spMkLst>
            <pc:docMk/>
            <pc:sldMk cId="626553146" sldId="267"/>
            <ac:spMk id="11" creationId="{C7D023E4-8DE1-436E-9847-ED6A4B4B04FD}"/>
          </ac:spMkLst>
        </pc:spChg>
        <pc:spChg chg="add del">
          <ac:chgData name="Wheeler, Jnaria L." userId="7a08d034-1304-4788-a3ff-f55e00d3b4cc" providerId="ADAL" clId="{11CD413C-0F9D-C64E-9D54-83AC2105636D}" dt="2025-02-11T03:24:14.080" v="215" actId="26606"/>
          <ac:spMkLst>
            <pc:docMk/>
            <pc:sldMk cId="626553146" sldId="267"/>
            <ac:spMk id="12" creationId="{AA91F649-894C-41F6-A21D-3D1AC558E934}"/>
          </ac:spMkLst>
        </pc:spChg>
        <pc:spChg chg="add del">
          <ac:chgData name="Wheeler, Jnaria L." userId="7a08d034-1304-4788-a3ff-f55e00d3b4cc" providerId="ADAL" clId="{11CD413C-0F9D-C64E-9D54-83AC2105636D}" dt="2025-02-11T03:24:14.080" v="215" actId="26606"/>
          <ac:spMkLst>
            <pc:docMk/>
            <pc:sldMk cId="626553146" sldId="267"/>
            <ac:spMk id="14" creationId="{56037404-66BD-46B5-9323-1B531319671A}"/>
          </ac:spMkLst>
        </pc:spChg>
        <pc:spChg chg="add del mod">
          <ac:chgData name="Wheeler, Jnaria L." userId="7a08d034-1304-4788-a3ff-f55e00d3b4cc" providerId="ADAL" clId="{11CD413C-0F9D-C64E-9D54-83AC2105636D}" dt="2025-02-11T03:32:09.730" v="296"/>
          <ac:spMkLst>
            <pc:docMk/>
            <pc:sldMk cId="626553146" sldId="267"/>
            <ac:spMk id="26" creationId="{30413D48-2DD7-1D91-CA99-155F79FD06CB}"/>
          </ac:spMkLst>
        </pc:spChg>
        <pc:spChg chg="add del mod">
          <ac:chgData name="Wheeler, Jnaria L." userId="7a08d034-1304-4788-a3ff-f55e00d3b4cc" providerId="ADAL" clId="{11CD413C-0F9D-C64E-9D54-83AC2105636D}" dt="2025-02-11T03:32:12.073" v="299"/>
          <ac:spMkLst>
            <pc:docMk/>
            <pc:sldMk cId="626553146" sldId="267"/>
            <ac:spMk id="27" creationId="{C0D652F5-8EC5-CA85-D3DE-1382FF6D4C95}"/>
          </ac:spMkLst>
        </pc:spChg>
        <pc:spChg chg="add del mod">
          <ac:chgData name="Wheeler, Jnaria L." userId="7a08d034-1304-4788-a3ff-f55e00d3b4cc" providerId="ADAL" clId="{11CD413C-0F9D-C64E-9D54-83AC2105636D}" dt="2025-02-11T03:32:13" v="301"/>
          <ac:spMkLst>
            <pc:docMk/>
            <pc:sldMk cId="626553146" sldId="267"/>
            <ac:spMk id="28" creationId="{FF251DAA-E962-2BB7-9444-67D91F7F3D45}"/>
          </ac:spMkLst>
        </pc:spChg>
        <pc:grpChg chg="add del">
          <ac:chgData name="Wheeler, Jnaria L." userId="7a08d034-1304-4788-a3ff-f55e00d3b4cc" providerId="ADAL" clId="{11CD413C-0F9D-C64E-9D54-83AC2105636D}" dt="2025-02-11T03:31:42.198" v="288" actId="26606"/>
          <ac:grpSpMkLst>
            <pc:docMk/>
            <pc:sldMk cId="626553146" sldId="267"/>
            <ac:grpSpMk id="15" creationId="{BD874EA6-9E60-44EF-8111-325983D0BD66}"/>
          </ac:grpSpMkLst>
        </pc:grpChg>
        <pc:grpChg chg="add del">
          <ac:chgData name="Wheeler, Jnaria L." userId="7a08d034-1304-4788-a3ff-f55e00d3b4cc" providerId="ADAL" clId="{11CD413C-0F9D-C64E-9D54-83AC2105636D}" dt="2025-02-11T03:31:42.198" v="288" actId="26606"/>
          <ac:grpSpMkLst>
            <pc:docMk/>
            <pc:sldMk cId="626553146" sldId="267"/>
            <ac:grpSpMk id="16" creationId="{E27AF472-EAE3-4572-AB69-B92BD10DBC6D}"/>
          </ac:grpSpMkLst>
        </pc:grpChg>
        <pc:picChg chg="add mod ord">
          <ac:chgData name="Wheeler, Jnaria L." userId="7a08d034-1304-4788-a3ff-f55e00d3b4cc" providerId="ADAL" clId="{11CD413C-0F9D-C64E-9D54-83AC2105636D}" dt="2025-02-11T03:38:33.149" v="341" actId="26606"/>
          <ac:picMkLst>
            <pc:docMk/>
            <pc:sldMk cId="626553146" sldId="267"/>
            <ac:picMk id="5" creationId="{4BDDAE03-394B-074F-37DB-06DDEBA412CB}"/>
          </ac:picMkLst>
        </pc:picChg>
        <pc:cxnChg chg="add del">
          <ac:chgData name="Wheeler, Jnaria L." userId="7a08d034-1304-4788-a3ff-f55e00d3b4cc" providerId="ADAL" clId="{11CD413C-0F9D-C64E-9D54-83AC2105636D}" dt="2025-02-11T03:31:37.816" v="286" actId="26606"/>
          <ac:cxnSpMkLst>
            <pc:docMk/>
            <pc:sldMk cId="626553146" sldId="267"/>
            <ac:cxnSpMk id="7" creationId="{192712F8-36FA-35DF-0CE8-4098D93322A3}"/>
          </ac:cxnSpMkLst>
        </pc:cxnChg>
        <pc:cxnChg chg="add del">
          <ac:chgData name="Wheeler, Jnaria L." userId="7a08d034-1304-4788-a3ff-f55e00d3b4cc" providerId="ADAL" clId="{11CD413C-0F9D-C64E-9D54-83AC2105636D}" dt="2025-02-11T03:31:37.816" v="286" actId="26606"/>
          <ac:cxnSpMkLst>
            <pc:docMk/>
            <pc:sldMk cId="626553146" sldId="267"/>
            <ac:cxnSpMk id="8" creationId="{AF9469B9-6468-5B6A-E832-8D4590388432}"/>
          </ac:cxnSpMkLst>
        </pc:cxnChg>
        <pc:cxnChg chg="add del">
          <ac:chgData name="Wheeler, Jnaria L." userId="7a08d034-1304-4788-a3ff-f55e00d3b4cc" providerId="ADAL" clId="{11CD413C-0F9D-C64E-9D54-83AC2105636D}" dt="2025-02-11T03:35:12.038" v="324"/>
          <ac:cxnSpMkLst>
            <pc:docMk/>
            <pc:sldMk cId="626553146" sldId="267"/>
            <ac:cxnSpMk id="9" creationId="{192712F8-36FA-35DF-0CE8-4098D93322A3}"/>
          </ac:cxnSpMkLst>
        </pc:cxnChg>
        <pc:cxnChg chg="add">
          <ac:chgData name="Wheeler, Jnaria L." userId="7a08d034-1304-4788-a3ff-f55e00d3b4cc" providerId="ADAL" clId="{11CD413C-0F9D-C64E-9D54-83AC2105636D}" dt="2025-02-11T03:38:33.149" v="341" actId="26606"/>
          <ac:cxnSpMkLst>
            <pc:docMk/>
            <pc:sldMk cId="626553146" sldId="267"/>
            <ac:cxnSpMk id="13" creationId="{192712F8-36FA-35DF-0CE8-4098D93322A3}"/>
          </ac:cxnSpMkLst>
        </pc:cxnChg>
        <pc:cxnChg chg="add">
          <ac:chgData name="Wheeler, Jnaria L." userId="7a08d034-1304-4788-a3ff-f55e00d3b4cc" providerId="ADAL" clId="{11CD413C-0F9D-C64E-9D54-83AC2105636D}" dt="2025-02-11T03:38:33.149" v="341" actId="26606"/>
          <ac:cxnSpMkLst>
            <pc:docMk/>
            <pc:sldMk cId="626553146" sldId="267"/>
            <ac:cxnSpMk id="17" creationId="{AF9469B9-6468-5B6A-E832-8D4590388432}"/>
          </ac:cxnSpMkLst>
        </pc:cxnChg>
        <pc:cxnChg chg="add del">
          <ac:chgData name="Wheeler, Jnaria L." userId="7a08d034-1304-4788-a3ff-f55e00d3b4cc" providerId="ADAL" clId="{11CD413C-0F9D-C64E-9D54-83AC2105636D}" dt="2025-02-11T03:35:12.038" v="324"/>
          <ac:cxnSpMkLst>
            <pc:docMk/>
            <pc:sldMk cId="626553146" sldId="267"/>
            <ac:cxnSpMk id="25" creationId="{AF9469B9-6468-5B6A-E832-8D4590388432}"/>
          </ac:cxnSpMkLst>
        </pc:cxnChg>
        <pc:cxnChg chg="add del mod">
          <ac:chgData name="Wheeler, Jnaria L." userId="7a08d034-1304-4788-a3ff-f55e00d3b4cc" providerId="ADAL" clId="{11CD413C-0F9D-C64E-9D54-83AC2105636D}" dt="2025-02-11T03:38:05.602" v="340" actId="478"/>
          <ac:cxnSpMkLst>
            <pc:docMk/>
            <pc:sldMk cId="626553146" sldId="267"/>
            <ac:cxnSpMk id="30" creationId="{8E8D0436-9F4E-32E0-4D7F-8A04BD888B02}"/>
          </ac:cxnSpMkLst>
        </pc:cxnChg>
      </pc:sldChg>
      <pc:sldMasterChg chg="del delSldLayout">
        <pc:chgData name="Wheeler, Jnaria L." userId="7a08d034-1304-4788-a3ff-f55e00d3b4cc" providerId="ADAL" clId="{11CD413C-0F9D-C64E-9D54-83AC2105636D}" dt="2025-02-10T23:40:28.852" v="7" actId="26606"/>
        <pc:sldMasterMkLst>
          <pc:docMk/>
          <pc:sldMasterMk cId="3215506144" sldId="2147483756"/>
        </pc:sldMasterMkLst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520761439" sldId="2147483757"/>
          </pc:sldLayoutMkLst>
        </pc:sldLayoutChg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1628825015" sldId="2147483758"/>
          </pc:sldLayoutMkLst>
        </pc:sldLayoutChg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3872514677" sldId="2147483759"/>
          </pc:sldLayoutMkLst>
        </pc:sldLayoutChg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3556045400" sldId="2147483760"/>
          </pc:sldLayoutMkLst>
        </pc:sldLayoutChg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1411540321" sldId="2147483761"/>
          </pc:sldLayoutMkLst>
        </pc:sldLayoutChg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2644078111" sldId="2147483762"/>
          </pc:sldLayoutMkLst>
        </pc:sldLayoutChg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955251291" sldId="2147483763"/>
          </pc:sldLayoutMkLst>
        </pc:sldLayoutChg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2723165631" sldId="2147483764"/>
          </pc:sldLayoutMkLst>
        </pc:sldLayoutChg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1702345533" sldId="2147483765"/>
          </pc:sldLayoutMkLst>
        </pc:sldLayoutChg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758806969" sldId="2147483766"/>
          </pc:sldLayoutMkLst>
        </pc:sldLayoutChg>
        <pc:sldLayoutChg chg="del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3215506144" sldId="2147483756"/>
            <pc:sldLayoutMk cId="3628845613" sldId="2147483767"/>
          </pc:sldLayoutMkLst>
        </pc:sldLayoutChg>
      </pc:sldMasterChg>
      <pc:sldMasterChg chg="add addSldLayout">
        <pc:chgData name="Wheeler, Jnaria L." userId="7a08d034-1304-4788-a3ff-f55e00d3b4cc" providerId="ADAL" clId="{11CD413C-0F9D-C64E-9D54-83AC2105636D}" dt="2025-02-10T23:40:28.852" v="7" actId="26606"/>
        <pc:sldMasterMkLst>
          <pc:docMk/>
          <pc:sldMasterMk cId="1484949229" sldId="2147483781"/>
        </pc:sldMasterMkLst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1928943412" sldId="2147483770"/>
          </pc:sldLayoutMkLst>
        </pc:sldLayoutChg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2521186759" sldId="2147483771"/>
          </pc:sldLayoutMkLst>
        </pc:sldLayoutChg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283425247" sldId="2147483772"/>
          </pc:sldLayoutMkLst>
        </pc:sldLayoutChg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3261446576" sldId="2147483773"/>
          </pc:sldLayoutMkLst>
        </pc:sldLayoutChg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1551343826" sldId="2147483774"/>
          </pc:sldLayoutMkLst>
        </pc:sldLayoutChg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1611260717" sldId="2147483775"/>
          </pc:sldLayoutMkLst>
        </pc:sldLayoutChg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1484577760" sldId="2147483776"/>
          </pc:sldLayoutMkLst>
        </pc:sldLayoutChg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3580595020" sldId="2147483777"/>
          </pc:sldLayoutMkLst>
        </pc:sldLayoutChg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84372725" sldId="2147483778"/>
          </pc:sldLayoutMkLst>
        </pc:sldLayoutChg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647015400" sldId="2147483779"/>
          </pc:sldLayoutMkLst>
        </pc:sldLayoutChg>
        <pc:sldLayoutChg chg="add">
          <pc:chgData name="Wheeler, Jnaria L." userId="7a08d034-1304-4788-a3ff-f55e00d3b4cc" providerId="ADAL" clId="{11CD413C-0F9D-C64E-9D54-83AC2105636D}" dt="2025-02-10T23:40:28.852" v="7" actId="26606"/>
          <pc:sldLayoutMkLst>
            <pc:docMk/>
            <pc:sldMasterMk cId="1484949229" sldId="2147483781"/>
            <pc:sldLayoutMk cId="2215559093" sldId="2147483780"/>
          </pc:sldLayoutMkLst>
        </pc:sldLayoutChg>
      </pc:sldMasterChg>
      <pc:sldMasterChg chg="add del addSldLayout delSldLayout">
        <pc:chgData name="Wheeler, Jnaria L." userId="7a08d034-1304-4788-a3ff-f55e00d3b4cc" providerId="ADAL" clId="{11CD413C-0F9D-C64E-9D54-83AC2105636D}" dt="2025-02-10T23:41:39.510" v="24" actId="26606"/>
        <pc:sldMasterMkLst>
          <pc:docMk/>
          <pc:sldMasterMk cId="994397144" sldId="2147483872"/>
        </pc:sldMasterMkLst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2031769528" sldId="2147483873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287179121" sldId="2147483874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793420793" sldId="2147483875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3488493326" sldId="2147483876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2674923931" sldId="2147483877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191279939" sldId="2147483878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1296317668" sldId="2147483879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2342345119" sldId="2147483880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2257444929" sldId="2147483881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1561559902" sldId="2147483882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994397144" sldId="2147483872"/>
            <pc:sldLayoutMk cId="288807753" sldId="2147483883"/>
          </pc:sldLayoutMkLst>
        </pc:sldLayoutChg>
      </pc:sldMasterChg>
      <pc:sldMasterChg chg="add addSldLayout">
        <pc:chgData name="Wheeler, Jnaria L." userId="7a08d034-1304-4788-a3ff-f55e00d3b4cc" providerId="ADAL" clId="{11CD413C-0F9D-C64E-9D54-83AC2105636D}" dt="2025-02-10T23:41:39.510" v="24" actId="26606"/>
        <pc:sldMasterMkLst>
          <pc:docMk/>
          <pc:sldMasterMk cId="376034814" sldId="2147483910"/>
        </pc:sldMasterMkLst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1981591900" sldId="2147483899"/>
          </pc:sldLayoutMkLst>
        </pc:sldLayoutChg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3998398418" sldId="2147483900"/>
          </pc:sldLayoutMkLst>
        </pc:sldLayoutChg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275166622" sldId="2147483901"/>
          </pc:sldLayoutMkLst>
        </pc:sldLayoutChg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439855620" sldId="2147483902"/>
          </pc:sldLayoutMkLst>
        </pc:sldLayoutChg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1376585310" sldId="2147483903"/>
          </pc:sldLayoutMkLst>
        </pc:sldLayoutChg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3979451210" sldId="2147483904"/>
          </pc:sldLayoutMkLst>
        </pc:sldLayoutChg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3858470202" sldId="2147483905"/>
          </pc:sldLayoutMkLst>
        </pc:sldLayoutChg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909898641" sldId="2147483906"/>
          </pc:sldLayoutMkLst>
        </pc:sldLayoutChg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3606072156" sldId="2147483907"/>
          </pc:sldLayoutMkLst>
        </pc:sldLayoutChg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718537309" sldId="2147483908"/>
          </pc:sldLayoutMkLst>
        </pc:sldLayoutChg>
        <pc:sldLayoutChg chg="add">
          <pc:chgData name="Wheeler, Jnaria L." userId="7a08d034-1304-4788-a3ff-f55e00d3b4cc" providerId="ADAL" clId="{11CD413C-0F9D-C64E-9D54-83AC2105636D}" dt="2025-02-10T23:41:39.510" v="24" actId="26606"/>
          <pc:sldLayoutMkLst>
            <pc:docMk/>
            <pc:sldMasterMk cId="376034814" sldId="2147483910"/>
            <pc:sldLayoutMk cId="3202856134" sldId="2147483909"/>
          </pc:sldLayoutMkLst>
        </pc:sldLayoutChg>
      </pc:sldMasterChg>
      <pc:sldMasterChg chg="add del addSldLayout delSldLayout">
        <pc:chgData name="Wheeler, Jnaria L." userId="7a08d034-1304-4788-a3ff-f55e00d3b4cc" providerId="ADAL" clId="{11CD413C-0F9D-C64E-9D54-83AC2105636D}" dt="2025-02-10T23:41:39.484" v="23" actId="26606"/>
        <pc:sldMasterMkLst>
          <pc:docMk/>
          <pc:sldMasterMk cId="1009739797" sldId="2147483923"/>
        </pc:sldMasterMkLst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53453417" sldId="2147483912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1758113166" sldId="2147483913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2374642087" sldId="2147483914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879508177" sldId="2147483915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1980395774" sldId="2147483916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381426210" sldId="2147483917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1875760366" sldId="2147483918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443255063" sldId="2147483919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2655118940" sldId="2147483920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4124881645" sldId="2147483921"/>
          </pc:sldLayoutMkLst>
        </pc:sldLayoutChg>
        <pc:sldLayoutChg chg="add del">
          <pc:chgData name="Wheeler, Jnaria L." userId="7a08d034-1304-4788-a3ff-f55e00d3b4cc" providerId="ADAL" clId="{11CD413C-0F9D-C64E-9D54-83AC2105636D}" dt="2025-02-10T23:41:39.484" v="23" actId="26606"/>
          <pc:sldLayoutMkLst>
            <pc:docMk/>
            <pc:sldMasterMk cId="1009739797" sldId="2147483923"/>
            <pc:sldLayoutMk cId="463347345" sldId="2147483922"/>
          </pc:sldLayoutMkLst>
        </pc:sldLayoutChg>
      </pc:sldMasterChg>
      <pc:sldMasterChg chg="add del addSldLayout delSldLayout">
        <pc:chgData name="Wheeler, Jnaria L." userId="7a08d034-1304-4788-a3ff-f55e00d3b4cc" providerId="ADAL" clId="{11CD413C-0F9D-C64E-9D54-83AC2105636D}" dt="2025-02-11T00:20:26.105" v="40" actId="26606"/>
        <pc:sldMasterMkLst>
          <pc:docMk/>
          <pc:sldMasterMk cId="2445044830" sldId="2147483971"/>
        </pc:sldMasterMkLst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1256553492" sldId="2147483972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1504180521" sldId="2147483973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2397621693" sldId="2147483974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4168352635" sldId="2147483975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1661039634" sldId="2147483976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3208774905" sldId="2147483977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2487128040" sldId="2147483978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1383365551" sldId="2147483979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2172196158" sldId="2147483980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4160366998" sldId="2147483981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445044830" sldId="2147483971"/>
            <pc:sldLayoutMk cId="2309076180" sldId="2147483982"/>
          </pc:sldLayoutMkLst>
        </pc:sldLayoutChg>
      </pc:sldMasterChg>
      <pc:sldMasterChg chg="add del addSldLayout delSldLayout">
        <pc:chgData name="Wheeler, Jnaria L." userId="7a08d034-1304-4788-a3ff-f55e00d3b4cc" providerId="ADAL" clId="{11CD413C-0F9D-C64E-9D54-83AC2105636D}" dt="2025-02-10T23:42:22.661" v="34" actId="26606"/>
        <pc:sldMasterMkLst>
          <pc:docMk/>
          <pc:sldMasterMk cId="3313107616" sldId="2147484035"/>
        </pc:sldMasterMkLst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2190038642" sldId="2147484024"/>
          </pc:sldLayoutMkLst>
        </pc:sldLayoutChg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3362112073" sldId="2147484025"/>
          </pc:sldLayoutMkLst>
        </pc:sldLayoutChg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2157204783" sldId="2147484026"/>
          </pc:sldLayoutMkLst>
        </pc:sldLayoutChg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724955420" sldId="2147484027"/>
          </pc:sldLayoutMkLst>
        </pc:sldLayoutChg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474567669" sldId="2147484028"/>
          </pc:sldLayoutMkLst>
        </pc:sldLayoutChg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1002709419" sldId="2147484029"/>
          </pc:sldLayoutMkLst>
        </pc:sldLayoutChg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2643412980" sldId="2147484030"/>
          </pc:sldLayoutMkLst>
        </pc:sldLayoutChg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1709010453" sldId="2147484031"/>
          </pc:sldLayoutMkLst>
        </pc:sldLayoutChg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1668123015" sldId="2147484032"/>
          </pc:sldLayoutMkLst>
        </pc:sldLayoutChg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3553284321" sldId="2147484033"/>
          </pc:sldLayoutMkLst>
        </pc:sldLayoutChg>
        <pc:sldLayoutChg chg="add del">
          <pc:chgData name="Wheeler, Jnaria L." userId="7a08d034-1304-4788-a3ff-f55e00d3b4cc" providerId="ADAL" clId="{11CD413C-0F9D-C64E-9D54-83AC2105636D}" dt="2025-02-10T23:42:22.661" v="34" actId="26606"/>
          <pc:sldLayoutMkLst>
            <pc:docMk/>
            <pc:sldMasterMk cId="3313107616" sldId="2147484035"/>
            <pc:sldLayoutMk cId="917512797" sldId="2147484034"/>
          </pc:sldLayoutMkLst>
        </pc:sldLayoutChg>
      </pc:sldMasterChg>
      <pc:sldMasterChg chg="add del addSldLayout delSldLayout">
        <pc:chgData name="Wheeler, Jnaria L." userId="7a08d034-1304-4788-a3ff-f55e00d3b4cc" providerId="ADAL" clId="{11CD413C-0F9D-C64E-9D54-83AC2105636D}" dt="2025-02-11T00:20:26.105" v="40" actId="26606"/>
        <pc:sldMasterMkLst>
          <pc:docMk/>
          <pc:sldMasterMk cId="2373175429" sldId="2147484048"/>
        </pc:sldMasterMkLst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2866705159" sldId="2147484037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1118523631" sldId="2147484038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3225877661" sldId="2147484039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2032771576" sldId="2147484040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3680277129" sldId="2147484041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3460327857" sldId="2147484042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1689980444" sldId="2147484043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2176854023" sldId="2147484044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1808289680" sldId="2147484045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1607381248" sldId="2147484046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6.105" v="40" actId="26606"/>
          <pc:sldLayoutMkLst>
            <pc:docMk/>
            <pc:sldMasterMk cId="2373175429" sldId="2147484048"/>
            <pc:sldLayoutMk cId="3464037493" sldId="2147484047"/>
          </pc:sldLayoutMkLst>
        </pc:sldLayoutChg>
      </pc:sldMasterChg>
      <pc:sldMasterChg chg="add del addSldLayout delSldLayout">
        <pc:chgData name="Wheeler, Jnaria L." userId="7a08d034-1304-4788-a3ff-f55e00d3b4cc" providerId="ADAL" clId="{11CD413C-0F9D-C64E-9D54-83AC2105636D}" dt="2025-02-11T00:20:22.107" v="38" actId="26606"/>
        <pc:sldMasterMkLst>
          <pc:docMk/>
          <pc:sldMasterMk cId="3666902955" sldId="2147484061"/>
        </pc:sldMasterMkLst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2613319507" sldId="2147484050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1643535215" sldId="2147484051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2092783675" sldId="2147484052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2466692761" sldId="2147484053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114820139" sldId="2147484054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3945633570" sldId="2147484055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1896414984" sldId="2147484056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524000482" sldId="2147484057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190321210" sldId="2147484058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737415152" sldId="2147484059"/>
          </pc:sldLayoutMkLst>
        </pc:sldLayoutChg>
        <pc:sldLayoutChg chg="add del">
          <pc:chgData name="Wheeler, Jnaria L." userId="7a08d034-1304-4788-a3ff-f55e00d3b4cc" providerId="ADAL" clId="{11CD413C-0F9D-C64E-9D54-83AC2105636D}" dt="2025-02-11T00:20:22.107" v="38" actId="26606"/>
          <pc:sldLayoutMkLst>
            <pc:docMk/>
            <pc:sldMasterMk cId="3666902955" sldId="2147484061"/>
            <pc:sldLayoutMk cId="451156666" sldId="2147484060"/>
          </pc:sldLayoutMkLst>
        </pc:sldLayoutChg>
      </pc:sldMasterChg>
    </pc:docChg>
  </pc:docChgLst>
  <pc:docChgLst>
    <pc:chgData name="Sollmann, Mitchell S." userId="S::msollmann@my.apsu.edu::392333d4-af40-4e67-a4b3-6ffdaf7623b7" providerId="AD" clId="Web-{54E4F50F-939F-E3B7-9330-55B1247B20A5}"/>
    <pc:docChg chg="modSld">
      <pc:chgData name="Sollmann, Mitchell S." userId="S::msollmann@my.apsu.edu::392333d4-af40-4e67-a4b3-6ffdaf7623b7" providerId="AD" clId="Web-{54E4F50F-939F-E3B7-9330-55B1247B20A5}" dt="2025-02-11T18:02:17.802" v="390" actId="20577"/>
      <pc:docMkLst>
        <pc:docMk/>
      </pc:docMkLst>
      <pc:sldChg chg="modSp">
        <pc:chgData name="Sollmann, Mitchell S." userId="S::msollmann@my.apsu.edu::392333d4-af40-4e67-a4b3-6ffdaf7623b7" providerId="AD" clId="Web-{54E4F50F-939F-E3B7-9330-55B1247B20A5}" dt="2025-02-11T18:02:17.802" v="390" actId="20577"/>
        <pc:sldMkLst>
          <pc:docMk/>
          <pc:sldMk cId="490432244" sldId="257"/>
        </pc:sldMkLst>
        <pc:spChg chg="mod">
          <ac:chgData name="Sollmann, Mitchell S." userId="S::msollmann@my.apsu.edu::392333d4-af40-4e67-a4b3-6ffdaf7623b7" providerId="AD" clId="Web-{54E4F50F-939F-E3B7-9330-55B1247B20A5}" dt="2025-02-11T17:48:29.069" v="350" actId="20577"/>
          <ac:spMkLst>
            <pc:docMk/>
            <pc:sldMk cId="490432244" sldId="257"/>
            <ac:spMk id="2" creationId="{09E23BB3-9850-A422-2C3A-8D8552E848FD}"/>
          </ac:spMkLst>
        </pc:spChg>
        <pc:spChg chg="mod">
          <ac:chgData name="Sollmann, Mitchell S." userId="S::msollmann@my.apsu.edu::392333d4-af40-4e67-a4b3-6ffdaf7623b7" providerId="AD" clId="Web-{54E4F50F-939F-E3B7-9330-55B1247B20A5}" dt="2025-02-11T18:02:17.802" v="390" actId="20577"/>
          <ac:spMkLst>
            <pc:docMk/>
            <pc:sldMk cId="490432244" sldId="257"/>
            <ac:spMk id="3" creationId="{B7FDE69E-C7CA-7E57-1D7B-CF0224BB1A1F}"/>
          </ac:spMkLst>
        </pc:spChg>
      </pc:sldChg>
      <pc:sldChg chg="modSp">
        <pc:chgData name="Sollmann, Mitchell S." userId="S::msollmann@my.apsu.edu::392333d4-af40-4e67-a4b3-6ffdaf7623b7" providerId="AD" clId="Web-{54E4F50F-939F-E3B7-9330-55B1247B20A5}" dt="2025-02-11T17:35:34.479" v="300" actId="20577"/>
        <pc:sldMkLst>
          <pc:docMk/>
          <pc:sldMk cId="350127090" sldId="259"/>
        </pc:sldMkLst>
        <pc:spChg chg="mod">
          <ac:chgData name="Sollmann, Mitchell S." userId="S::msollmann@my.apsu.edu::392333d4-af40-4e67-a4b3-6ffdaf7623b7" providerId="AD" clId="Web-{54E4F50F-939F-E3B7-9330-55B1247B20A5}" dt="2025-02-11T17:35:34.479" v="300" actId="20577"/>
          <ac:spMkLst>
            <pc:docMk/>
            <pc:sldMk cId="350127090" sldId="259"/>
            <ac:spMk id="2" creationId="{A513EC7C-C456-AE42-3595-578AFFDD7FA5}"/>
          </ac:spMkLst>
        </pc:spChg>
        <pc:spChg chg="mod">
          <ac:chgData name="Sollmann, Mitchell S." userId="S::msollmann@my.apsu.edu::392333d4-af40-4e67-a4b3-6ffdaf7623b7" providerId="AD" clId="Web-{54E4F50F-939F-E3B7-9330-55B1247B20A5}" dt="2025-02-11T15:00:20.943" v="297" actId="20577"/>
          <ac:spMkLst>
            <pc:docMk/>
            <pc:sldMk cId="350127090" sldId="259"/>
            <ac:spMk id="3" creationId="{924BF8B2-A971-3AF0-8DFB-4629C616F446}"/>
          </ac:spMkLst>
        </pc:spChg>
      </pc:sldChg>
      <pc:sldChg chg="modSp">
        <pc:chgData name="Sollmann, Mitchell S." userId="S::msollmann@my.apsu.edu::392333d4-af40-4e67-a4b3-6ffdaf7623b7" providerId="AD" clId="Web-{54E4F50F-939F-E3B7-9330-55B1247B20A5}" dt="2025-02-11T14:04:04.047" v="295"/>
        <pc:sldMkLst>
          <pc:docMk/>
          <pc:sldMk cId="2716403853" sldId="263"/>
        </pc:sldMkLst>
        <pc:graphicFrameChg chg="mod modGraphic">
          <ac:chgData name="Sollmann, Mitchell S." userId="S::msollmann@my.apsu.edu::392333d4-af40-4e67-a4b3-6ffdaf7623b7" providerId="AD" clId="Web-{54E4F50F-939F-E3B7-9330-55B1247B20A5}" dt="2025-02-11T14:04:04.047" v="295"/>
          <ac:graphicFrameMkLst>
            <pc:docMk/>
            <pc:sldMk cId="2716403853" sldId="263"/>
            <ac:graphicFrameMk id="5" creationId="{002069C6-D634-6122-7664-301EC97BE54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9E8C-C032-AE05-BD7F-80ADCDFBE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25B96-B7B2-5C60-05EE-BF28729A3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2088-D86A-E2C1-B01E-53399A4D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9321-EA2A-F4A5-1964-74F75267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13EDC-DC5F-B0A5-D514-2D9FFDE1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73DD-FB10-7D06-74DC-27C816D9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B2C68-C41A-CECF-512B-FB740509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1F37E-5CE6-EF06-B1D4-48E5601D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8E56-3466-AB0F-7E7A-B145891A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38A4-7FDC-4E3F-1C3E-7F162745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606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5486E-7510-05DB-26CE-E62E1B7D7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AFDBA-B055-BA5E-07CC-B123AFE0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92C17-161D-0D33-4723-DC0039DE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17BC4-81EF-F1A5-D2E0-0BF8C791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9DBEE-7283-DD69-7A04-407B9C9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4284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34A8-E7C6-0400-586F-23C2054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1E62-DB44-C8CB-1B55-92575E64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54866-D3CF-D7E8-3FF3-21DBB9FD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BB55C-EBA2-9D55-305C-5D998D4F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BD95-107D-EFEF-73EC-658DB6064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37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9039-E81C-5DDA-1191-7B7AACCE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7289F-7C54-BA73-0D8D-24A16456D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E459-B715-A446-1237-6D4AA6AC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F355-D77F-DE0D-0A5D-AF24111F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A9FC-7F2D-7C62-3474-A7ED1388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8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AE91-26BB-6C50-196E-B1C3F4E2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BA0-E4B7-825A-6DA6-FA3B9A74D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C1BA4-566B-E01A-A673-DA03C872F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F0A28-5E79-27C3-8F49-621914D4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D6B3D-BEBF-ECCF-8F71-372B9442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EA03F-4882-93F0-2A64-E3721594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72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EF31-4A9C-A7FA-AE5E-596676B5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05AF-0ECC-B2BC-A7FF-2186EC63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DDBAC-9BF5-E61A-E8EB-57F7D621F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334A1-9006-D656-4D54-C195DAC35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F0259-B374-E3B3-4681-33D55C467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C0BEDB-C12E-2FA2-D92B-8D4A8FB4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0CAE4-FC0D-CD3B-1A79-E12674D1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70601-A5C4-C062-F2A7-F8DB964B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486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B09C-17EE-6B50-BFC9-8AFA948C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7FE38-53A5-5A4E-C35B-3EF696BF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04B83-006F-821B-4219-994C033D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DC4E7-96F5-B620-D9AF-C44ED0E4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AA235-1464-FAE4-15C4-33A05569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7C179-E9EF-28DF-7DFD-652C5A10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A0C1B-92A2-CC80-9F1B-20D2453E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5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A9D2-FF14-DED0-6598-CC2DDAF1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5DFF1-FAAE-4E74-377C-38BF9F48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04035-6BB2-0CAF-7D2D-5051C944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9D62E-FF4E-E9F7-E728-3B980604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97DD-D6CD-408A-1A44-E9FEE215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5B14-4E53-10E9-579C-48115BAB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660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EAC2-51AE-8D4D-E648-10F01B9B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E6320-B338-97FE-6B9E-3A2A6198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E803F-B0C6-CEF2-5687-4DF4F59AA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1B182-3271-7E77-79D8-A5E4BB24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1D5A-54F4-CF02-7186-3F66B96F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A0B08-508B-0D0D-8171-B3D56694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44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3A103-95D3-4A8E-2FD8-1981F7F2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5C8E0-C925-ECA7-2BA7-1C24B36C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16D2C-5F08-28A2-6F86-29F0BB2E9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5D8AE-B67A-72AF-1C36-B428FB3DC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74B08-754A-5A9A-A068-84E0D7ACA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3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0" r:id="rId1"/>
    <p:sldLayoutId id="2147484551" r:id="rId2"/>
    <p:sldLayoutId id="2147484552" r:id="rId3"/>
    <p:sldLayoutId id="2147484553" r:id="rId4"/>
    <p:sldLayoutId id="2147484554" r:id="rId5"/>
    <p:sldLayoutId id="2147484555" r:id="rId6"/>
    <p:sldLayoutId id="2147484556" r:id="rId7"/>
    <p:sldLayoutId id="2147484557" r:id="rId8"/>
    <p:sldLayoutId id="2147484558" r:id="rId9"/>
    <p:sldLayoutId id="2147484559" r:id="rId10"/>
    <p:sldLayoutId id="21474845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C50D-E034-81AE-6704-D8C89BDD7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41712"/>
            <a:ext cx="7923815" cy="1129537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ea typeface="Calibri Light"/>
                <a:cs typeface="Calibri Light"/>
              </a:rPr>
              <a:t>PROJECT REQUIREMENTS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F5587-B8A3-A6C2-E08F-4F6638C9F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608" y="5497592"/>
            <a:ext cx="10637772" cy="683095"/>
          </a:xfrm>
        </p:spPr>
        <p:txBody>
          <a:bodyPr anchor="t">
            <a:normAutofit/>
          </a:bodyPr>
          <a:lstStyle/>
          <a:p>
            <a:pPr algn="l"/>
            <a:r>
              <a:rPr lang="en-US" sz="1800">
                <a:ea typeface="Calibri"/>
                <a:cs typeface="Calibri"/>
              </a:rPr>
              <a:t>Team Members: Jnaria Wheeler, Connor Dial, Mitchell Sollmann</a:t>
            </a:r>
            <a:endParaRPr lang="en-US" sz="1800"/>
          </a:p>
          <a:p>
            <a:pPr algn="l"/>
            <a:endParaRPr lang="en-US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red text on a black background&#10;&#10;AI-generated content may be incorrect.">
            <a:extLst>
              <a:ext uri="{FF2B5EF4-FFF2-40B4-BE49-F238E27FC236}">
                <a16:creationId xmlns:a16="http://schemas.microsoft.com/office/drawing/2014/main" id="{4BDDAE03-394B-074F-37DB-06DDEBA41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139" y="3023930"/>
            <a:ext cx="10478721" cy="1755186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55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842F-1E78-27D0-67A6-AA29228C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F2FA6-AA49-8831-CC9F-AB9598A0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The goal is to provide a solution for Austin Peay State Universities' controversial parking situation.</a:t>
            </a:r>
          </a:p>
          <a:p>
            <a:pPr marL="0" indent="0">
              <a:buNone/>
            </a:pPr>
            <a:r>
              <a:rPr lang="en-US"/>
              <a:t>This application will use a variety of our skills that we have learned thus far in our coursework, as well as add new ones to our repertoire.</a:t>
            </a:r>
          </a:p>
          <a:p>
            <a:pPr marL="0" indent="0">
              <a:buNone/>
            </a:pPr>
            <a:r>
              <a:rPr lang="en-US"/>
              <a:t>The largest challenge associated with this project will be learning and integrating </a:t>
            </a:r>
            <a:r>
              <a:rPr lang="en-US" err="1"/>
              <a:t>SupaBase</a:t>
            </a:r>
            <a:r>
              <a:rPr lang="en-US"/>
              <a:t> into 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12169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3BB3-9850-A422-2C3A-8D8552E8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DE69E-C7CA-7E57-1D7B-CF0224BB1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Overview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Designed to simplify parking for students and staff.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 Provides real-time updates with a user-friendly interface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Features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View parking availability across campus.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Check detailed information about a specific lot.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Identify popular and low-capacity lots.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Reporting feature</a:t>
            </a:r>
          </a:p>
          <a:p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ea typeface="Calibri"/>
              <a:cs typeface="Calibri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8D2C33-C65B-16A6-0814-640528B42939}"/>
              </a:ext>
            </a:extLst>
          </p:cNvPr>
          <p:cNvCxnSpPr>
            <a:cxnSpLocks/>
          </p:cNvCxnSpPr>
          <p:nvPr/>
        </p:nvCxnSpPr>
        <p:spPr>
          <a:xfrm>
            <a:off x="838200" y="1500450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432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3A1A-029F-46AF-B49C-63D7CECB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Tools and Technologies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9315-CE6E-5A5F-7DD2-00627BD7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/>
              <a:t>EXPO: an application that allows deployment across both iOS and Android devices.</a:t>
            </a:r>
          </a:p>
          <a:p>
            <a:pPr>
              <a:lnSpc>
                <a:spcPct val="200000"/>
              </a:lnSpc>
            </a:pPr>
            <a:r>
              <a:rPr lang="en-US"/>
              <a:t>Supa Base</a:t>
            </a:r>
          </a:p>
          <a:p>
            <a:pPr>
              <a:lnSpc>
                <a:spcPct val="200000"/>
              </a:lnSpc>
            </a:pPr>
            <a:r>
              <a:rPr lang="en-US"/>
              <a:t>JavaScript</a:t>
            </a:r>
          </a:p>
          <a:p>
            <a:pPr>
              <a:lnSpc>
                <a:spcPct val="200000"/>
              </a:lnSpc>
            </a:pPr>
            <a:r>
              <a:rPr lang="en-US"/>
              <a:t>React Native</a:t>
            </a:r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EC7C-C456-AE42-3595-578AFFDD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 Login Page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BF8B2-A971-3AF0-8DFB-4629C616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buClr>
                <a:prstClr val="white"/>
              </a:buClr>
            </a:pPr>
            <a:r>
              <a:rPr lang="en-US">
                <a:ea typeface="Calibri" panose="020F0502020204030204"/>
                <a:cs typeface="Calibri" panose="020F0502020204030204"/>
              </a:rPr>
              <a:t>Users will login with their Email </a:t>
            </a:r>
            <a:endParaRPr lang="en-US"/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>
                <a:ea typeface="Calibri" panose="020F0502020204030204"/>
                <a:cs typeface="Calibri" panose="020F0502020204030204"/>
              </a:rPr>
              <a:t>Separate Login for Student, Staff, and Guest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>
                <a:ea typeface="Calibri" panose="020F0502020204030204"/>
                <a:cs typeface="Calibri" panose="020F0502020204030204"/>
              </a:rPr>
              <a:t>Guest will have restricted access (view only mode) 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>
                <a:ea typeface="Calibri" panose="020F0502020204030204"/>
                <a:cs typeface="Calibri" panose="020F0502020204030204"/>
              </a:rPr>
              <a:t>Will have a sign-up page for new users to register.  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>
                <a:ea typeface="Calibri" panose="020F0502020204030204"/>
                <a:cs typeface="Calibri" panose="020F0502020204030204"/>
              </a:rPr>
              <a:t>New users will have to agree to terms and conditions for new account creation. </a:t>
            </a:r>
          </a:p>
        </p:txBody>
      </p:sp>
    </p:spTree>
    <p:extLst>
      <p:ext uri="{BB962C8B-B14F-4D97-AF65-F5344CB8AC3E}">
        <p14:creationId xmlns:p14="http://schemas.microsoft.com/office/powerpoint/2010/main" val="3501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62E4-A5F8-0438-D856-837D417D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Map Page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ECE-70BC-743D-BE76-585303BF1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Google maps API Intergration</a:t>
            </a:r>
          </a:p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Will have a filter option for Resident, Student ,Staff, and Commuter lots.</a:t>
            </a:r>
          </a:p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The maps will support parallel parking spots.</a:t>
            </a:r>
          </a:p>
          <a:p>
            <a:pPr>
              <a:lnSpc>
                <a:spcPct val="150000"/>
              </a:lnSpc>
            </a:pPr>
            <a:r>
              <a:rPr lang="en-US">
                <a:ea typeface="Calibri"/>
                <a:cs typeface="Calibri"/>
              </a:rPr>
              <a:t>Maps will display total number of spaces used and available.</a:t>
            </a:r>
          </a:p>
          <a:p>
            <a:pPr>
              <a:lnSpc>
                <a:spcPct val="150000"/>
              </a:lnSpc>
              <a:buClr>
                <a:srgbClr val="FFFFFF"/>
              </a:buClr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121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21F3-DA90-1CC6-EBF9-17B49DCA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662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Administrator Page</a:t>
            </a:r>
            <a:endParaRPr lang="en-US"/>
          </a:p>
          <a:p>
            <a:pPr algn="ctr"/>
            <a:endParaRPr lang="en-US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F887E-7E0C-81D9-6968-ED6909EC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/>
              <a:t>Allows for account modification and deletion.</a:t>
            </a:r>
          </a:p>
          <a:p>
            <a:pPr>
              <a:lnSpc>
                <a:spcPct val="150000"/>
              </a:lnSpc>
            </a:pPr>
            <a:r>
              <a:rPr lang="en-US"/>
              <a:t>Allows for total spaces in a parking lot to be modified.</a:t>
            </a:r>
          </a:p>
          <a:p>
            <a:pPr>
              <a:lnSpc>
                <a:spcPct val="150000"/>
              </a:lnSpc>
            </a:pPr>
            <a:r>
              <a:rPr lang="en-US"/>
              <a:t>Allows for the addition of new parking lots and deletion of old parking lots.</a:t>
            </a:r>
          </a:p>
          <a:p>
            <a:pPr>
              <a:lnSpc>
                <a:spcPct val="150000"/>
              </a:lnSpc>
            </a:pPr>
            <a:r>
              <a:rPr lang="en-US"/>
              <a:t>Allows for real-time monitoring of current parking lot statuses.</a:t>
            </a:r>
          </a:p>
        </p:txBody>
      </p:sp>
    </p:spTree>
    <p:extLst>
      <p:ext uri="{BB962C8B-B14F-4D97-AF65-F5344CB8AC3E}">
        <p14:creationId xmlns:p14="http://schemas.microsoft.com/office/powerpoint/2010/main" val="329992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DAEAE-5E80-2AAE-CCC1-F375BC47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Reporting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35E0-78DE-5ED5-1868-43E9EACEB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/>
              <a:t>Report button for parking violations</a:t>
            </a:r>
          </a:p>
          <a:p>
            <a:pPr>
              <a:lnSpc>
                <a:spcPct val="200000"/>
              </a:lnSpc>
            </a:pPr>
            <a:r>
              <a:rPr lang="en-US"/>
              <a:t>Camera Integration</a:t>
            </a:r>
          </a:p>
          <a:p>
            <a:pPr>
              <a:lnSpc>
                <a:spcPct val="200000"/>
              </a:lnSpc>
            </a:pPr>
            <a:r>
              <a:rPr lang="en-US"/>
              <a:t>Ability to send reports via email (sent to test email instead of police for purposes of this project)</a:t>
            </a:r>
          </a:p>
          <a:p>
            <a:pPr>
              <a:lnSpc>
                <a:spcPct val="200000"/>
              </a:lnSpc>
            </a:pPr>
            <a:r>
              <a:rPr lang="en-US"/>
              <a:t>Report Tow Trucks on campus.</a:t>
            </a:r>
          </a:p>
          <a:p>
            <a:pPr>
              <a:lnSpc>
                <a:spcPct val="200000"/>
              </a:lnSpc>
            </a:pPr>
            <a:endParaRPr lang="en-US"/>
          </a:p>
          <a:p>
            <a:pPr>
              <a:lnSpc>
                <a:spcPct val="2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B6A4-F1F9-2816-A155-7BA638C44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Database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DA35-71F5-C941-B0ED-3DCFA39E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Supa Base will be used to take care of application's server-side services.</a:t>
            </a:r>
          </a:p>
          <a:p>
            <a:r>
              <a:rPr lang="en-US"/>
              <a:t>Stores accounts' usernames and passwords in Table View for Administrators.</a:t>
            </a:r>
          </a:p>
          <a:p>
            <a:r>
              <a:rPr lang="en-US"/>
              <a:t>Stores amount of cars currently parked in each parking lot. (E.g. Foy Parking lot has 27 parked vehicles)</a:t>
            </a:r>
          </a:p>
          <a:p>
            <a:r>
              <a:rPr lang="en-US"/>
              <a:t>Account information will be stored in table named "auth.users" with an "email" column for email information and a "password" column.</a:t>
            </a:r>
          </a:p>
          <a:p>
            <a:r>
              <a:rPr lang="en-US"/>
              <a:t>This account information will be managed by Supabase's built-in authentication system which includes an email and a hashed password.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1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42B9-0827-1232-AACE-B5BD4E318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TimeLine</a:t>
            </a:r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2069C6-D634-6122-7664-301EC97BE5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8976104"/>
              </p:ext>
            </p:extLst>
          </p:nvPr>
        </p:nvGraphicFramePr>
        <p:xfrm>
          <a:off x="838200" y="1825625"/>
          <a:ext cx="10515598" cy="47340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1066">
                  <a:extLst>
                    <a:ext uri="{9D8B030D-6E8A-4147-A177-3AD203B41FA5}">
                      <a16:colId xmlns:a16="http://schemas.microsoft.com/office/drawing/2014/main" val="4270728799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3499115125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2989475354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3441328895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370724844"/>
                    </a:ext>
                  </a:extLst>
                </a:gridCol>
              </a:tblGrid>
              <a:tr h="22315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endParaRPr lang="en-US" sz="800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All 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Jnaria</a:t>
                      </a:r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Connor 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66675" marR="6667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Mitchell 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66675" marR="66675">
                    <a:lnL>
                      <a:noFill/>
                    </a:lnL>
                    <a:lnR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70084"/>
                  </a:ext>
                </a:extLst>
              </a:tr>
              <a:tr h="33473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Ensure GitHub and IDE working appropriately for all members.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Develop GUI for Login Page</a:t>
                      </a:r>
                      <a:endParaRPr lang="en-US" b="0" i="0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Develop GUI for report page.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Develop GUIs with JavaScript.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365079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effectLst/>
                          <a:latin typeface="Aptos"/>
                        </a:rPr>
                        <a:t>2 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Developing application GUI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Develop GUI for Administrator Page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Develop GUI for Map page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Work on back-end set up for GUI with JavaScript in Node.js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78596"/>
                  </a:ext>
                </a:extLst>
              </a:tr>
              <a:tr h="33473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3 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Integrate Supa base with parking web application.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Integrate Google Maps API to get GPS functionality.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Integrate Google Maps API to get GPS functionality.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Work on back-end set up for GUI 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388484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effectLst/>
                          <a:latin typeface="Aptos"/>
                        </a:rPr>
                        <a:t>4 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Integrate Supa base with parking web application.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Develop interactive parking map and add interactive overlay to identify lots.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825"/>
                        </a:lnSpc>
                        <a:buNone/>
                      </a:pPr>
                      <a:r>
                        <a:rPr lang="en-US" sz="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Develop interactive parking map and add interactive overlay to identify lots.</a:t>
                      </a:r>
                      <a:endParaRPr lang="en-US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Work on back-end code for Google Maps API and functionality.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660129"/>
                  </a:ext>
                </a:extLst>
              </a:tr>
              <a:tr h="33473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5 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Testing and Continuous integration of Supa base with .</a:t>
                      </a:r>
                      <a:r>
                        <a:rPr lang="en-US" sz="800" b="0" i="0" err="1">
                          <a:effectLst/>
                          <a:latin typeface="Aptos"/>
                        </a:rPr>
                        <a:t>js</a:t>
                      </a:r>
                      <a:r>
                        <a:rPr lang="en-US" sz="800" b="0" i="0">
                          <a:effectLst/>
                          <a:latin typeface="Aptos"/>
                        </a:rPr>
                        <a:t> front-end.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rtl="0">
                        <a:lnSpc>
                          <a:spcPts val="825"/>
                        </a:lnSpc>
                        <a:buNone/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Work on Supa base login integration for account creation.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Add parallel parking spots to application and classify as custom lots.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Work on back-end code and functionality.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53678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effectLst/>
                          <a:latin typeface="Aptos"/>
                        </a:rPr>
                        <a:t>6 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Testing and Continuous integration of Supa base with .</a:t>
                      </a:r>
                      <a:r>
                        <a:rPr lang="en-US" sz="800" b="0" i="0" err="1">
                          <a:effectLst/>
                          <a:latin typeface="Aptos"/>
                        </a:rPr>
                        <a:t>js</a:t>
                      </a:r>
                      <a:r>
                        <a:rPr lang="en-US" sz="800" b="0" i="0">
                          <a:effectLst/>
                          <a:latin typeface="Aptos"/>
                        </a:rPr>
                        <a:t> front-end.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825"/>
                        </a:lnSpc>
                        <a:buNone/>
                      </a:pPr>
                      <a:r>
                        <a:rPr lang="en-US" sz="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Add feature to report tow trucks. </a:t>
                      </a:r>
                      <a:endParaRPr lang="en-US"/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Add report feature that sends e-mail to APSU parking department. (will be sent to dummy email for testing purposes)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Set up login page and connect it with SupaBase</a:t>
                      </a:r>
                      <a:endParaRPr lang="en-US" sz="800" b="0" i="0" err="1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878590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7 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Testing and Continuous integration of Supa base with .</a:t>
                      </a:r>
                      <a:r>
                        <a:rPr lang="en-US" sz="800" b="0" i="0" err="1">
                          <a:effectLst/>
                          <a:latin typeface="Aptos"/>
                        </a:rPr>
                        <a:t>js</a:t>
                      </a:r>
                      <a:r>
                        <a:rPr lang="en-US" sz="800" b="0" i="0">
                          <a:effectLst/>
                          <a:latin typeface="Aptos"/>
                        </a:rPr>
                        <a:t> front-end.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825"/>
                        </a:lnSpc>
                        <a:buNone/>
                      </a:pPr>
                      <a:r>
                        <a:rPr lang="en-US" sz="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Help where needed</a:t>
                      </a:r>
                      <a:endParaRPr lang="en-US"/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endParaRPr lang="en-US" sz="800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Add feature to report gas vehicles that are parked in designated electric parking spots.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Test login page and debug any issues. 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81136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effectLst/>
                          <a:latin typeface="Aptos"/>
                        </a:rPr>
                        <a:t>8 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Testing and Continuous integration of Supa base with .</a:t>
                      </a:r>
                      <a:r>
                        <a:rPr lang="en-US" sz="800" b="0" i="0" err="1">
                          <a:effectLst/>
                          <a:latin typeface="Aptos"/>
                        </a:rPr>
                        <a:t>js</a:t>
                      </a:r>
                      <a:r>
                        <a:rPr lang="en-US" sz="800" b="0" i="0">
                          <a:effectLst/>
                          <a:latin typeface="Aptos"/>
                        </a:rPr>
                        <a:t> front-end.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Add feature to allow addition and removal of parking lots by administrators.</a:t>
                      </a:r>
                    </a:p>
                    <a:p>
                      <a:pPr lvl="0" algn="l">
                        <a:lnSpc>
                          <a:spcPts val="825"/>
                        </a:lnSpc>
                        <a:buNone/>
                      </a:pPr>
                      <a:endParaRPr lang="en-US" sz="800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Add feature to allow addition and removal of parking lots by administrators.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endParaRPr lang="en-US" b="0" i="0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Help where needed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123777"/>
                  </a:ext>
                </a:extLst>
              </a:tr>
              <a:tr h="45427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9 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Testing and Continuous integration of Supa base with .</a:t>
                      </a:r>
                      <a:r>
                        <a:rPr lang="en-US" sz="800" b="0" i="0" err="1">
                          <a:effectLst/>
                          <a:latin typeface="Aptos"/>
                        </a:rPr>
                        <a:t>js</a:t>
                      </a:r>
                      <a:r>
                        <a:rPr lang="en-US" sz="800" b="0" i="0">
                          <a:effectLst/>
                          <a:latin typeface="Aptos"/>
                        </a:rPr>
                        <a:t> front-end.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Add feature to remind user via notification if they are attempting to park in wrong parking lot.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825"/>
                        </a:lnSpc>
                        <a:buNone/>
                      </a:pPr>
                      <a:r>
                        <a:rPr lang="en-US" sz="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Add low availability notifications. </a:t>
                      </a:r>
                      <a:endParaRPr lang="en-US"/>
                    </a:p>
                    <a:p>
                      <a:pPr lvl="0" algn="l">
                        <a:lnSpc>
                          <a:spcPts val="825"/>
                        </a:lnSpc>
                        <a:buNone/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Add high availability notifications.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Help where needed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6883"/>
                  </a:ext>
                </a:extLst>
              </a:tr>
              <a:tr h="33473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effectLst/>
                          <a:latin typeface="Aptos"/>
                        </a:rPr>
                        <a:t>10 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Testing and Finishing integration of Supa base with .js front-end.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Testing each feature individually and making changes as needed to address bugs.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Add Favorite Lots – ability to favorite lots most relevant to a user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Work on any deficiencies in the code.  </a:t>
                      </a:r>
                      <a:endParaRPr lang="en-US" b="0" i="0">
                        <a:effectLst/>
                        <a:latin typeface="Aptos"/>
                      </a:endParaRPr>
                    </a:p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727352"/>
                  </a:ext>
                </a:extLst>
              </a:tr>
              <a:tr h="22315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11 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Bug Testing and Refactoring on all software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825"/>
                        </a:lnSpc>
                        <a:buNone/>
                      </a:pPr>
                      <a:r>
                        <a:rPr lang="en-US" sz="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Extraneous Bug Fixing and refactoring. </a:t>
                      </a:r>
                      <a:endParaRPr lang="en-US"/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Polish GUI and look for map integration anomalies. 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825"/>
                        </a:lnSpc>
                        <a:buNone/>
                      </a:pPr>
                      <a:r>
                        <a:rPr lang="en-US" sz="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Extraneous Bug Fixing and refactoring. </a:t>
                      </a:r>
                      <a:endParaRPr lang="en-US"/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040013"/>
                  </a:ext>
                </a:extLst>
              </a:tr>
              <a:tr h="22315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825"/>
                        </a:lnSpc>
                      </a:pPr>
                      <a:r>
                        <a:rPr lang="en-US" sz="800" b="1" i="0">
                          <a:effectLst/>
                          <a:latin typeface="Aptos"/>
                        </a:rPr>
                        <a:t>12 </a:t>
                      </a:r>
                      <a:endParaRPr lang="en-US" b="1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Running real-world final tests and bug-fixing if needed.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  </a:t>
                      </a:r>
                      <a:r>
                        <a:rPr lang="en-US" sz="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Running real-world final testing</a:t>
                      </a:r>
                      <a:endParaRPr lang="en-US" b="0" i="0">
                        <a:effectLst/>
                        <a:latin typeface="Aptos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825"/>
                        </a:lnSpc>
                      </a:pPr>
                      <a:r>
                        <a:rPr lang="en-US" sz="800" b="0" i="0">
                          <a:effectLst/>
                          <a:latin typeface="Aptos"/>
                        </a:rPr>
                        <a:t>Running real-world final testing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825"/>
                        </a:lnSpc>
                        <a:buNone/>
                      </a:pPr>
                      <a:r>
                        <a:rPr lang="en-US" sz="8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Running real-world final testing</a:t>
                      </a:r>
                      <a:endParaRPr lang="en-US"/>
                    </a:p>
                  </a:txBody>
                  <a:tcPr marL="66675" marR="66675">
                    <a:lnL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5B0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418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40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SU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E2245E"/>
      </a:accent1>
      <a:accent2>
        <a:srgbClr val="000000"/>
      </a:accent2>
      <a:accent3>
        <a:srgbClr val="9EA8A8"/>
      </a:accent3>
      <a:accent4>
        <a:srgbClr val="404040"/>
      </a:accent4>
      <a:accent5>
        <a:srgbClr val="FFFFFF"/>
      </a:accent5>
      <a:accent6>
        <a:srgbClr val="9F1C37"/>
      </a:accent6>
      <a:hlink>
        <a:srgbClr val="538D9D"/>
      </a:hlink>
      <a:folHlink>
        <a:srgbClr val="A5738E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PROJECT REQUIREMENTS</vt:lpstr>
      <vt:lpstr>Abstract</vt:lpstr>
      <vt:lpstr>Tools and Technologies</vt:lpstr>
      <vt:lpstr> Login Page</vt:lpstr>
      <vt:lpstr>Map Page</vt:lpstr>
      <vt:lpstr>Administrator Page </vt:lpstr>
      <vt:lpstr>Reporting page</vt:lpstr>
      <vt:lpstr>Database </vt:lpstr>
      <vt:lpstr>TimeLine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2025-02-04T17:14:43Z</dcterms:created>
  <dcterms:modified xsi:type="dcterms:W3CDTF">2025-02-11T18:02:19Z</dcterms:modified>
</cp:coreProperties>
</file>