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73" r:id="rId2"/>
    <p:sldId id="275" r:id="rId3"/>
    <p:sldId id="274" r:id="rId4"/>
    <p:sldId id="276" r:id="rId5"/>
    <p:sldId id="277" r:id="rId6"/>
    <p:sldId id="279" r:id="rId7"/>
    <p:sldId id="28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736102-E64D-4F0B-B2E4-F78F918BA7F1}" v="41" dt="2022-05-23T22:54:24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vdamayur786@gmail.com" userId="74fb4cf2564377ac" providerId="LiveId" clId="{77736102-E64D-4F0B-B2E4-F78F918BA7F1}"/>
    <pc:docChg chg="undo custSel addSld delSld modSld">
      <pc:chgData name="chavdamayur786@gmail.com" userId="74fb4cf2564377ac" providerId="LiveId" clId="{77736102-E64D-4F0B-B2E4-F78F918BA7F1}" dt="2022-05-24T04:38:06.192" v="1846" actId="2711"/>
      <pc:docMkLst>
        <pc:docMk/>
      </pc:docMkLst>
      <pc:sldChg chg="modSp mod">
        <pc:chgData name="chavdamayur786@gmail.com" userId="74fb4cf2564377ac" providerId="LiveId" clId="{77736102-E64D-4F0B-B2E4-F78F918BA7F1}" dt="2022-05-23T22:56:25.304" v="1833" actId="20577"/>
        <pc:sldMkLst>
          <pc:docMk/>
          <pc:sldMk cId="624532339" sldId="256"/>
        </pc:sldMkLst>
        <pc:spChg chg="mod">
          <ac:chgData name="chavdamayur786@gmail.com" userId="74fb4cf2564377ac" providerId="LiveId" clId="{77736102-E64D-4F0B-B2E4-F78F918BA7F1}" dt="2022-05-23T19:41:58.479" v="1308" actId="2711"/>
          <ac:spMkLst>
            <pc:docMk/>
            <pc:sldMk cId="624532339" sldId="256"/>
            <ac:spMk id="2" creationId="{81891906-DE4D-8863-E0F3-9A0C68C871E2}"/>
          </ac:spMkLst>
        </pc:spChg>
        <pc:spChg chg="mod">
          <ac:chgData name="chavdamayur786@gmail.com" userId="74fb4cf2564377ac" providerId="LiveId" clId="{77736102-E64D-4F0B-B2E4-F78F918BA7F1}" dt="2022-05-23T22:56:25.304" v="1833" actId="20577"/>
          <ac:spMkLst>
            <pc:docMk/>
            <pc:sldMk cId="624532339" sldId="256"/>
            <ac:spMk id="3" creationId="{3DF4B48C-59DA-53F7-AEFF-A63AB96D35D4}"/>
          </ac:spMkLst>
        </pc:spChg>
        <pc:spChg chg="mod">
          <ac:chgData name="chavdamayur786@gmail.com" userId="74fb4cf2564377ac" providerId="LiveId" clId="{77736102-E64D-4F0B-B2E4-F78F918BA7F1}" dt="2022-05-23T19:42:01.782" v="1309" actId="2711"/>
          <ac:spMkLst>
            <pc:docMk/>
            <pc:sldMk cId="624532339" sldId="256"/>
            <ac:spMk id="6" creationId="{DA4A1790-25D0-ED36-6646-9555A8B4D1B4}"/>
          </ac:spMkLst>
        </pc:spChg>
      </pc:sldChg>
      <pc:sldChg chg="addSp modSp new mod">
        <pc:chgData name="chavdamayur786@gmail.com" userId="74fb4cf2564377ac" providerId="LiveId" clId="{77736102-E64D-4F0B-B2E4-F78F918BA7F1}" dt="2022-05-24T03:19:24.639" v="1844" actId="20577"/>
        <pc:sldMkLst>
          <pc:docMk/>
          <pc:sldMk cId="2038840857" sldId="257"/>
        </pc:sldMkLst>
        <pc:spChg chg="add mod">
          <ac:chgData name="chavdamayur786@gmail.com" userId="74fb4cf2564377ac" providerId="LiveId" clId="{77736102-E64D-4F0B-B2E4-F78F918BA7F1}" dt="2022-05-23T22:46:27.106" v="1796" actId="2711"/>
          <ac:spMkLst>
            <pc:docMk/>
            <pc:sldMk cId="2038840857" sldId="257"/>
            <ac:spMk id="2" creationId="{BE5DCA83-26EA-5324-365C-B6DB6646E503}"/>
          </ac:spMkLst>
        </pc:spChg>
        <pc:spChg chg="add mod">
          <ac:chgData name="chavdamayur786@gmail.com" userId="74fb4cf2564377ac" providerId="LiveId" clId="{77736102-E64D-4F0B-B2E4-F78F918BA7F1}" dt="2022-05-24T03:19:24.639" v="1844" actId="20577"/>
          <ac:spMkLst>
            <pc:docMk/>
            <pc:sldMk cId="2038840857" sldId="257"/>
            <ac:spMk id="3" creationId="{714F6BE6-D958-1056-0E27-CC1FEEF0EC2D}"/>
          </ac:spMkLst>
        </pc:spChg>
      </pc:sldChg>
      <pc:sldChg chg="addSp delSp modSp new mod">
        <pc:chgData name="chavdamayur786@gmail.com" userId="74fb4cf2564377ac" providerId="LiveId" clId="{77736102-E64D-4F0B-B2E4-F78F918BA7F1}" dt="2022-05-24T04:38:06.192" v="1846" actId="2711"/>
        <pc:sldMkLst>
          <pc:docMk/>
          <pc:sldMk cId="2866854243" sldId="258"/>
        </pc:sldMkLst>
        <pc:spChg chg="add mod">
          <ac:chgData name="chavdamayur786@gmail.com" userId="74fb4cf2564377ac" providerId="LiveId" clId="{77736102-E64D-4F0B-B2E4-F78F918BA7F1}" dt="2022-05-24T04:38:06.192" v="1846" actId="2711"/>
          <ac:spMkLst>
            <pc:docMk/>
            <pc:sldMk cId="2866854243" sldId="258"/>
            <ac:spMk id="2" creationId="{69D602BC-52A1-89D9-95F0-1EC710B5670A}"/>
          </ac:spMkLst>
        </pc:spChg>
        <pc:spChg chg="add mod">
          <ac:chgData name="chavdamayur786@gmail.com" userId="74fb4cf2564377ac" providerId="LiveId" clId="{77736102-E64D-4F0B-B2E4-F78F918BA7F1}" dt="2022-05-23T22:30:25.685" v="1762" actId="20577"/>
          <ac:spMkLst>
            <pc:docMk/>
            <pc:sldMk cId="2866854243" sldId="258"/>
            <ac:spMk id="3" creationId="{5DB702BB-B78A-6373-4414-D05F4B6EE837}"/>
          </ac:spMkLst>
        </pc:spChg>
        <pc:picChg chg="add del mod">
          <ac:chgData name="chavdamayur786@gmail.com" userId="74fb4cf2564377ac" providerId="LiveId" clId="{77736102-E64D-4F0B-B2E4-F78F918BA7F1}" dt="2022-05-23T18:32:07.939" v="436" actId="21"/>
          <ac:picMkLst>
            <pc:docMk/>
            <pc:sldMk cId="2866854243" sldId="258"/>
            <ac:picMk id="5" creationId="{959552BA-FD52-2982-EC4B-3D5CA191CAF3}"/>
          </ac:picMkLst>
        </pc:picChg>
        <pc:picChg chg="add mod">
          <ac:chgData name="chavdamayur786@gmail.com" userId="74fb4cf2564377ac" providerId="LiveId" clId="{77736102-E64D-4F0B-B2E4-F78F918BA7F1}" dt="2022-05-23T22:29:56.341" v="1749" actId="1076"/>
          <ac:picMkLst>
            <pc:docMk/>
            <pc:sldMk cId="2866854243" sldId="258"/>
            <ac:picMk id="5" creationId="{99F494B1-ABC6-B9E0-3D1A-E0D312F6D8FA}"/>
          </ac:picMkLst>
        </pc:picChg>
        <pc:picChg chg="add del mod">
          <ac:chgData name="chavdamayur786@gmail.com" userId="74fb4cf2564377ac" providerId="LiveId" clId="{77736102-E64D-4F0B-B2E4-F78F918BA7F1}" dt="2022-05-23T18:36:52.043" v="443" actId="478"/>
          <ac:picMkLst>
            <pc:docMk/>
            <pc:sldMk cId="2866854243" sldId="258"/>
            <ac:picMk id="7" creationId="{F380AC8E-CF32-A3E5-9FFF-0FFB24E11714}"/>
          </ac:picMkLst>
        </pc:picChg>
        <pc:picChg chg="add del mod">
          <ac:chgData name="chavdamayur786@gmail.com" userId="74fb4cf2564377ac" providerId="LiveId" clId="{77736102-E64D-4F0B-B2E4-F78F918BA7F1}" dt="2022-05-23T18:38:19.911" v="448" actId="478"/>
          <ac:picMkLst>
            <pc:docMk/>
            <pc:sldMk cId="2866854243" sldId="258"/>
            <ac:picMk id="9" creationId="{8D0860AF-9819-DC9C-2FB4-6AD7006D64F9}"/>
          </ac:picMkLst>
        </pc:picChg>
        <pc:picChg chg="add del mod">
          <ac:chgData name="chavdamayur786@gmail.com" userId="74fb4cf2564377ac" providerId="LiveId" clId="{77736102-E64D-4F0B-B2E4-F78F918BA7F1}" dt="2022-05-23T22:26:51.216" v="1745" actId="21"/>
          <ac:picMkLst>
            <pc:docMk/>
            <pc:sldMk cId="2866854243" sldId="258"/>
            <ac:picMk id="11" creationId="{76CDE1E2-A26C-3882-A643-0124DC7F65E1}"/>
          </ac:picMkLst>
        </pc:picChg>
      </pc:sldChg>
      <pc:sldChg chg="addSp delSp modSp new mod">
        <pc:chgData name="chavdamayur786@gmail.com" userId="74fb4cf2564377ac" providerId="LiveId" clId="{77736102-E64D-4F0B-B2E4-F78F918BA7F1}" dt="2022-05-23T22:31:00.518" v="1765" actId="1076"/>
        <pc:sldMkLst>
          <pc:docMk/>
          <pc:sldMk cId="3786133128" sldId="259"/>
        </pc:sldMkLst>
        <pc:spChg chg="add mod">
          <ac:chgData name="chavdamayur786@gmail.com" userId="74fb4cf2564377ac" providerId="LiveId" clId="{77736102-E64D-4F0B-B2E4-F78F918BA7F1}" dt="2022-05-23T19:22:08.954" v="1062" actId="2711"/>
          <ac:spMkLst>
            <pc:docMk/>
            <pc:sldMk cId="3786133128" sldId="259"/>
            <ac:spMk id="2" creationId="{BFDB47B8-146C-F2B6-AD6D-8E0170238FCE}"/>
          </ac:spMkLst>
        </pc:spChg>
        <pc:spChg chg="add mod">
          <ac:chgData name="chavdamayur786@gmail.com" userId="74fb4cf2564377ac" providerId="LiveId" clId="{77736102-E64D-4F0B-B2E4-F78F918BA7F1}" dt="2022-05-23T19:21:56.126" v="1059" actId="20577"/>
          <ac:spMkLst>
            <pc:docMk/>
            <pc:sldMk cId="3786133128" sldId="259"/>
            <ac:spMk id="3" creationId="{99BEFA30-508C-E81E-D9AF-DDAD6F9BE5AC}"/>
          </ac:spMkLst>
        </pc:spChg>
        <pc:picChg chg="add del mod">
          <ac:chgData name="chavdamayur786@gmail.com" userId="74fb4cf2564377ac" providerId="LiveId" clId="{77736102-E64D-4F0B-B2E4-F78F918BA7F1}" dt="2022-05-23T22:26:13.144" v="1739" actId="21"/>
          <ac:picMkLst>
            <pc:docMk/>
            <pc:sldMk cId="3786133128" sldId="259"/>
            <ac:picMk id="5" creationId="{5DC88700-AA4F-EABB-121A-CA1A28FCBF17}"/>
          </ac:picMkLst>
        </pc:picChg>
        <pc:picChg chg="add mod">
          <ac:chgData name="chavdamayur786@gmail.com" userId="74fb4cf2564377ac" providerId="LiveId" clId="{77736102-E64D-4F0B-B2E4-F78F918BA7F1}" dt="2022-05-23T22:31:00.518" v="1765" actId="1076"/>
          <ac:picMkLst>
            <pc:docMk/>
            <pc:sldMk cId="3786133128" sldId="259"/>
            <ac:picMk id="7" creationId="{F51FEF04-8DDD-C866-68B4-1E0AF5145D0B}"/>
          </ac:picMkLst>
        </pc:picChg>
      </pc:sldChg>
      <pc:sldChg chg="addSp modSp new mod">
        <pc:chgData name="chavdamayur786@gmail.com" userId="74fb4cf2564377ac" providerId="LiveId" clId="{77736102-E64D-4F0B-B2E4-F78F918BA7F1}" dt="2022-05-23T22:47:32.879" v="1807" actId="20577"/>
        <pc:sldMkLst>
          <pc:docMk/>
          <pc:sldMk cId="2593026664" sldId="260"/>
        </pc:sldMkLst>
        <pc:spChg chg="add mod">
          <ac:chgData name="chavdamayur786@gmail.com" userId="74fb4cf2564377ac" providerId="LiveId" clId="{77736102-E64D-4F0B-B2E4-F78F918BA7F1}" dt="2022-05-23T22:47:32.879" v="1807" actId="20577"/>
          <ac:spMkLst>
            <pc:docMk/>
            <pc:sldMk cId="2593026664" sldId="260"/>
            <ac:spMk id="2" creationId="{0FA9EFF1-6A6E-B14B-F917-29ACDDC546D5}"/>
          </ac:spMkLst>
        </pc:spChg>
        <pc:spChg chg="add mod">
          <ac:chgData name="chavdamayur786@gmail.com" userId="74fb4cf2564377ac" providerId="LiveId" clId="{77736102-E64D-4F0B-B2E4-F78F918BA7F1}" dt="2022-05-23T19:39:00.101" v="1277" actId="1076"/>
          <ac:spMkLst>
            <pc:docMk/>
            <pc:sldMk cId="2593026664" sldId="260"/>
            <ac:spMk id="3" creationId="{94D99B13-4AE6-6EDF-2FBB-FB1C5D14FD94}"/>
          </ac:spMkLst>
        </pc:spChg>
        <pc:picChg chg="add mod">
          <ac:chgData name="chavdamayur786@gmail.com" userId="74fb4cf2564377ac" providerId="LiveId" clId="{77736102-E64D-4F0B-B2E4-F78F918BA7F1}" dt="2022-05-23T22:34:14.165" v="1769" actId="1076"/>
          <ac:picMkLst>
            <pc:docMk/>
            <pc:sldMk cId="2593026664" sldId="260"/>
            <ac:picMk id="5" creationId="{735B49F4-A7CE-657F-E20D-2435D4407EA1}"/>
          </ac:picMkLst>
        </pc:picChg>
      </pc:sldChg>
      <pc:sldChg chg="addSp delSp modSp new mod">
        <pc:chgData name="chavdamayur786@gmail.com" userId="74fb4cf2564377ac" providerId="LiveId" clId="{77736102-E64D-4F0B-B2E4-F78F918BA7F1}" dt="2022-05-23T22:54:53.763" v="1824" actId="14100"/>
        <pc:sldMkLst>
          <pc:docMk/>
          <pc:sldMk cId="821374602" sldId="261"/>
        </pc:sldMkLst>
        <pc:spChg chg="del mod">
          <ac:chgData name="chavdamayur786@gmail.com" userId="74fb4cf2564377ac" providerId="LiveId" clId="{77736102-E64D-4F0B-B2E4-F78F918BA7F1}" dt="2022-05-23T17:44:39.878" v="99" actId="21"/>
          <ac:spMkLst>
            <pc:docMk/>
            <pc:sldMk cId="821374602" sldId="261"/>
            <ac:spMk id="2" creationId="{C64F1B37-5785-E775-3216-1B376652B55F}"/>
          </ac:spMkLst>
        </pc:spChg>
        <pc:spChg chg="del">
          <ac:chgData name="chavdamayur786@gmail.com" userId="74fb4cf2564377ac" providerId="LiveId" clId="{77736102-E64D-4F0B-B2E4-F78F918BA7F1}" dt="2022-05-23T17:45:44.268" v="107" actId="21"/>
          <ac:spMkLst>
            <pc:docMk/>
            <pc:sldMk cId="821374602" sldId="261"/>
            <ac:spMk id="3" creationId="{154B5C66-EB17-566B-762F-F0D1F7D679AC}"/>
          </ac:spMkLst>
        </pc:spChg>
        <pc:spChg chg="add del mod">
          <ac:chgData name="chavdamayur786@gmail.com" userId="74fb4cf2564377ac" providerId="LiveId" clId="{77736102-E64D-4F0B-B2E4-F78F918BA7F1}" dt="2022-05-23T17:45:40.387" v="106" actId="21"/>
          <ac:spMkLst>
            <pc:docMk/>
            <pc:sldMk cId="821374602" sldId="261"/>
            <ac:spMk id="5" creationId="{F6E45669-D42C-0545-611C-31A3003F5587}"/>
          </ac:spMkLst>
        </pc:spChg>
        <pc:spChg chg="add mod">
          <ac:chgData name="chavdamayur786@gmail.com" userId="74fb4cf2564377ac" providerId="LiveId" clId="{77736102-E64D-4F0B-B2E4-F78F918BA7F1}" dt="2022-05-23T19:41:51.351" v="1307" actId="2711"/>
          <ac:spMkLst>
            <pc:docMk/>
            <pc:sldMk cId="821374602" sldId="261"/>
            <ac:spMk id="8" creationId="{BA45B2D7-4406-864D-B166-7997D41492C3}"/>
          </ac:spMkLst>
        </pc:spChg>
        <pc:picChg chg="add mod">
          <ac:chgData name="chavdamayur786@gmail.com" userId="74fb4cf2564377ac" providerId="LiveId" clId="{77736102-E64D-4F0B-B2E4-F78F918BA7F1}" dt="2022-05-23T22:54:53.763" v="1824" actId="14100"/>
          <ac:picMkLst>
            <pc:docMk/>
            <pc:sldMk cId="821374602" sldId="261"/>
            <ac:picMk id="3" creationId="{46EE404E-03A8-3C30-BB83-E38843CCC503}"/>
          </ac:picMkLst>
        </pc:picChg>
        <pc:picChg chg="add del mod">
          <ac:chgData name="chavdamayur786@gmail.com" userId="74fb4cf2564377ac" providerId="LiveId" clId="{77736102-E64D-4F0B-B2E4-F78F918BA7F1}" dt="2022-05-23T18:06:04.077" v="116" actId="21"/>
          <ac:picMkLst>
            <pc:docMk/>
            <pc:sldMk cId="821374602" sldId="261"/>
            <ac:picMk id="7" creationId="{9C30F98D-9256-0E6F-145C-34880F92AC1D}"/>
          </ac:picMkLst>
        </pc:picChg>
        <pc:picChg chg="add del mod">
          <ac:chgData name="chavdamayur786@gmail.com" userId="74fb4cf2564377ac" providerId="LiveId" clId="{77736102-E64D-4F0B-B2E4-F78F918BA7F1}" dt="2022-05-23T22:54:18.332" v="1816" actId="21"/>
          <ac:picMkLst>
            <pc:docMk/>
            <pc:sldMk cId="821374602" sldId="261"/>
            <ac:picMk id="10" creationId="{C255835C-5D9B-FD2A-371D-9DEE77469084}"/>
          </ac:picMkLst>
        </pc:picChg>
      </pc:sldChg>
      <pc:sldChg chg="addSp delSp modSp new mod">
        <pc:chgData name="chavdamayur786@gmail.com" userId="74fb4cf2564377ac" providerId="LiveId" clId="{77736102-E64D-4F0B-B2E4-F78F918BA7F1}" dt="2022-05-23T22:44:56.260" v="1779" actId="1076"/>
        <pc:sldMkLst>
          <pc:docMk/>
          <pc:sldMk cId="3687253342" sldId="262"/>
        </pc:sldMkLst>
        <pc:spChg chg="del mod">
          <ac:chgData name="chavdamayur786@gmail.com" userId="74fb4cf2564377ac" providerId="LiveId" clId="{77736102-E64D-4F0B-B2E4-F78F918BA7F1}" dt="2022-05-23T19:39:17.039" v="1279" actId="21"/>
          <ac:spMkLst>
            <pc:docMk/>
            <pc:sldMk cId="3687253342" sldId="262"/>
            <ac:spMk id="2" creationId="{373AA8DB-A493-5BF8-3DC1-DEC3B27647F6}"/>
          </ac:spMkLst>
        </pc:spChg>
        <pc:spChg chg="del mod">
          <ac:chgData name="chavdamayur786@gmail.com" userId="74fb4cf2564377ac" providerId="LiveId" clId="{77736102-E64D-4F0B-B2E4-F78F918BA7F1}" dt="2022-05-23T19:39:11.896" v="1278" actId="21"/>
          <ac:spMkLst>
            <pc:docMk/>
            <pc:sldMk cId="3687253342" sldId="262"/>
            <ac:spMk id="3" creationId="{77971F01-117A-41D3-18EB-0F3EA102DF26}"/>
          </ac:spMkLst>
        </pc:spChg>
        <pc:spChg chg="add del mod">
          <ac:chgData name="chavdamayur786@gmail.com" userId="74fb4cf2564377ac" providerId="LiveId" clId="{77736102-E64D-4F0B-B2E4-F78F918BA7F1}" dt="2022-05-23T19:39:21.407" v="1280" actId="21"/>
          <ac:spMkLst>
            <pc:docMk/>
            <pc:sldMk cId="3687253342" sldId="262"/>
            <ac:spMk id="5" creationId="{87A3D1BE-BEA9-39C5-71CB-14B6EE5F820C}"/>
          </ac:spMkLst>
        </pc:spChg>
        <pc:spChg chg="add mod">
          <ac:chgData name="chavdamayur786@gmail.com" userId="74fb4cf2564377ac" providerId="LiveId" clId="{77736102-E64D-4F0B-B2E4-F78F918BA7F1}" dt="2022-05-23T19:40:25.984" v="1302" actId="255"/>
          <ac:spMkLst>
            <pc:docMk/>
            <pc:sldMk cId="3687253342" sldId="262"/>
            <ac:spMk id="6" creationId="{2A6B1263-CE99-DC9E-57CB-6C9D51E60F9D}"/>
          </ac:spMkLst>
        </pc:spChg>
        <pc:spChg chg="add del mod">
          <ac:chgData name="chavdamayur786@gmail.com" userId="74fb4cf2564377ac" providerId="LiveId" clId="{77736102-E64D-4F0B-B2E4-F78F918BA7F1}" dt="2022-05-23T19:45:15.070" v="1365"/>
          <ac:spMkLst>
            <pc:docMk/>
            <pc:sldMk cId="3687253342" sldId="262"/>
            <ac:spMk id="7" creationId="{2DBA563E-15DD-B87C-DC91-E24342CBF33D}"/>
          </ac:spMkLst>
        </pc:spChg>
        <pc:spChg chg="add mod">
          <ac:chgData name="chavdamayur786@gmail.com" userId="74fb4cf2564377ac" providerId="LiveId" clId="{77736102-E64D-4F0B-B2E4-F78F918BA7F1}" dt="2022-05-23T22:44:18.140" v="1774" actId="1076"/>
          <ac:spMkLst>
            <pc:docMk/>
            <pc:sldMk cId="3687253342" sldId="262"/>
            <ac:spMk id="8" creationId="{3B823354-6CF1-80B0-4684-71EFCB7901C6}"/>
          </ac:spMkLst>
        </pc:spChg>
        <pc:picChg chg="add mod">
          <ac:chgData name="chavdamayur786@gmail.com" userId="74fb4cf2564377ac" providerId="LiveId" clId="{77736102-E64D-4F0B-B2E4-F78F918BA7F1}" dt="2022-05-23T22:44:56.260" v="1779" actId="1076"/>
          <ac:picMkLst>
            <pc:docMk/>
            <pc:sldMk cId="3687253342" sldId="262"/>
            <ac:picMk id="3" creationId="{7714FE55-2B73-8329-FDA9-F3006205BB47}"/>
          </ac:picMkLst>
        </pc:picChg>
      </pc:sldChg>
      <pc:sldChg chg="modSp add del mod">
        <pc:chgData name="chavdamayur786@gmail.com" userId="74fb4cf2564377ac" providerId="LiveId" clId="{77736102-E64D-4F0B-B2E4-F78F918BA7F1}" dt="2022-05-23T20:10:02.307" v="1553" actId="2696"/>
        <pc:sldMkLst>
          <pc:docMk/>
          <pc:sldMk cId="93143501" sldId="263"/>
        </pc:sldMkLst>
        <pc:spChg chg="mod">
          <ac:chgData name="chavdamayur786@gmail.com" userId="74fb4cf2564377ac" providerId="LiveId" clId="{77736102-E64D-4F0B-B2E4-F78F918BA7F1}" dt="2022-05-23T19:45:57.357" v="1368" actId="1076"/>
          <ac:spMkLst>
            <pc:docMk/>
            <pc:sldMk cId="93143501" sldId="263"/>
            <ac:spMk id="2" creationId="{78710463-B135-C27C-A9DE-389710898C09}"/>
          </ac:spMkLst>
        </pc:spChg>
        <pc:spChg chg="mod">
          <ac:chgData name="chavdamayur786@gmail.com" userId="74fb4cf2564377ac" providerId="LiveId" clId="{77736102-E64D-4F0B-B2E4-F78F918BA7F1}" dt="2022-05-23T19:45:52.701" v="1367" actId="1076"/>
          <ac:spMkLst>
            <pc:docMk/>
            <pc:sldMk cId="93143501" sldId="263"/>
            <ac:spMk id="3" creationId="{FC53ECEC-AFA1-17ED-1D79-CA923537881F}"/>
          </ac:spMkLst>
        </pc:spChg>
        <pc:spChg chg="mod">
          <ac:chgData name="chavdamayur786@gmail.com" userId="74fb4cf2564377ac" providerId="LiveId" clId="{77736102-E64D-4F0B-B2E4-F78F918BA7F1}" dt="2022-05-23T19:45:47.660" v="1366" actId="1076"/>
          <ac:spMkLst>
            <pc:docMk/>
            <pc:sldMk cId="93143501" sldId="263"/>
            <ac:spMk id="4" creationId="{039697F3-B450-DDD7-8AB6-7301D3EE7E63}"/>
          </ac:spMkLst>
        </pc:spChg>
      </pc:sldChg>
      <pc:sldChg chg="modSp new del mod">
        <pc:chgData name="chavdamayur786@gmail.com" userId="74fb4cf2564377ac" providerId="LiveId" clId="{77736102-E64D-4F0B-B2E4-F78F918BA7F1}" dt="2022-05-23T19:39:27.680" v="1281" actId="2696"/>
        <pc:sldMkLst>
          <pc:docMk/>
          <pc:sldMk cId="2716047035" sldId="263"/>
        </pc:sldMkLst>
        <pc:spChg chg="mod">
          <ac:chgData name="chavdamayur786@gmail.com" userId="74fb4cf2564377ac" providerId="LiveId" clId="{77736102-E64D-4F0B-B2E4-F78F918BA7F1}" dt="2022-05-23T19:38:38.854" v="1276" actId="1076"/>
          <ac:spMkLst>
            <pc:docMk/>
            <pc:sldMk cId="2716047035" sldId="263"/>
            <ac:spMk id="3" creationId="{FC53ECEC-AFA1-17ED-1D79-CA923537881F}"/>
          </ac:spMkLst>
        </pc:spChg>
      </pc:sldChg>
      <pc:sldChg chg="addSp modSp new mod">
        <pc:chgData name="chavdamayur786@gmail.com" userId="74fb4cf2564377ac" providerId="LiveId" clId="{77736102-E64D-4F0B-B2E4-F78F918BA7F1}" dt="2022-05-23T20:16:26.226" v="1728" actId="1076"/>
        <pc:sldMkLst>
          <pc:docMk/>
          <pc:sldMk cId="2860954344" sldId="263"/>
        </pc:sldMkLst>
        <pc:spChg chg="add mod">
          <ac:chgData name="chavdamayur786@gmail.com" userId="74fb4cf2564377ac" providerId="LiveId" clId="{77736102-E64D-4F0B-B2E4-F78F918BA7F1}" dt="2022-05-23T20:16:26.226" v="1728" actId="1076"/>
          <ac:spMkLst>
            <pc:docMk/>
            <pc:sldMk cId="2860954344" sldId="263"/>
            <ac:spMk id="2" creationId="{91A0BDA3-12FD-12A8-86B1-FBE60270F5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9554-F81D-46F6-9BFA-CE5AAD926E9F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291A88B-D601-42E6-B459-B3A36775D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3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9554-F81D-46F6-9BFA-CE5AAD926E9F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91A88B-D601-42E6-B459-B3A36775D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66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9554-F81D-46F6-9BFA-CE5AAD926E9F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91A88B-D601-42E6-B459-B3A36775D545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97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9554-F81D-46F6-9BFA-CE5AAD926E9F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91A88B-D601-42E6-B459-B3A36775D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898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9554-F81D-46F6-9BFA-CE5AAD926E9F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91A88B-D601-42E6-B459-B3A36775D545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13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9554-F81D-46F6-9BFA-CE5AAD926E9F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91A88B-D601-42E6-B459-B3A36775D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9485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9554-F81D-46F6-9BFA-CE5AAD926E9F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A88B-D601-42E6-B459-B3A36775D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32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9554-F81D-46F6-9BFA-CE5AAD926E9F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A88B-D601-42E6-B459-B3A36775D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962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9554-F81D-46F6-9BFA-CE5AAD926E9F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A88B-D601-42E6-B459-B3A36775D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26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9554-F81D-46F6-9BFA-CE5AAD926E9F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91A88B-D601-42E6-B459-B3A36775D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84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9554-F81D-46F6-9BFA-CE5AAD926E9F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91A88B-D601-42E6-B459-B3A36775D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53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9554-F81D-46F6-9BFA-CE5AAD926E9F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91A88B-D601-42E6-B459-B3A36775D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180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9554-F81D-46F6-9BFA-CE5AAD926E9F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A88B-D601-42E6-B459-B3A36775D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33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9554-F81D-46F6-9BFA-CE5AAD926E9F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A88B-D601-42E6-B459-B3A36775D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315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9554-F81D-46F6-9BFA-CE5AAD926E9F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A88B-D601-42E6-B459-B3A36775D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70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9554-F81D-46F6-9BFA-CE5AAD926E9F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91A88B-D601-42E6-B459-B3A36775D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09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F9554-F81D-46F6-9BFA-CE5AAD926E9F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291A88B-D601-42E6-B459-B3A36775D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0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A0EDB8-862B-30F3-398E-482C3057C637}"/>
              </a:ext>
            </a:extLst>
          </p:cNvPr>
          <p:cNvSpPr txBox="1">
            <a:spLocks/>
          </p:cNvSpPr>
          <p:nvPr/>
        </p:nvSpPr>
        <p:spPr>
          <a:xfrm>
            <a:off x="2062065" y="1077586"/>
            <a:ext cx="9899780" cy="1103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 #4 – </a:t>
            </a:r>
            <a:r>
              <a:rPr lang="en-CA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 Assignment</a:t>
            </a:r>
            <a:endParaRPr lang="en-C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AA78A0D-5B5F-55B2-545F-DE2C65D14A89}"/>
              </a:ext>
            </a:extLst>
          </p:cNvPr>
          <p:cNvCxnSpPr/>
          <p:nvPr/>
        </p:nvCxnSpPr>
        <p:spPr>
          <a:xfrm>
            <a:off x="1617306" y="1968759"/>
            <a:ext cx="95327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48F3786-E058-875D-395C-EFBBA5DF1B18}"/>
              </a:ext>
            </a:extLst>
          </p:cNvPr>
          <p:cNvSpPr txBox="1"/>
          <p:nvPr/>
        </p:nvSpPr>
        <p:spPr>
          <a:xfrm>
            <a:off x="3184847" y="2241365"/>
            <a:ext cx="6845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Analysis Tools Analytics  (DATA 1202)</a:t>
            </a:r>
            <a:endParaRPr lang="en-CA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0A7092-3FE1-9E42-79A6-0373C987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9" y="5411755"/>
            <a:ext cx="2976431" cy="1352939"/>
          </a:xfrm>
        </p:spPr>
        <p:txBody>
          <a:bodyPr>
            <a:normAutofit fontScale="90000"/>
          </a:bodyPr>
          <a:lstStyle/>
          <a:p>
            <a:r>
              <a:rPr lang="en-CA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Mayur Chavda</a:t>
            </a:r>
            <a:br>
              <a:rPr lang="en-CA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100839938</a:t>
            </a:r>
            <a:br>
              <a:rPr lang="en-CA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66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0213-02CC-E14C-47AE-A8C38F36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345" y="362853"/>
            <a:ext cx="8911687" cy="952763"/>
          </a:xfrm>
        </p:spPr>
        <p:txBody>
          <a:bodyPr>
            <a:normAutofit/>
          </a:bodyPr>
          <a:lstStyle/>
          <a:p>
            <a: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B93B-AC46-49AA-4072-F1FF71165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939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seek_help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mental_health_consequence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remote_work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care_options</a:t>
            </a:r>
          </a:p>
        </p:txBody>
      </p:sp>
    </p:spTree>
    <p:extLst>
      <p:ext uri="{BB962C8B-B14F-4D97-AF65-F5344CB8AC3E}">
        <p14:creationId xmlns:p14="http://schemas.microsoft.com/office/powerpoint/2010/main" val="208815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0213-02CC-E14C-47AE-A8C38F36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345" y="362853"/>
            <a:ext cx="8911687" cy="9527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Dataset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B93B-AC46-49AA-4072-F1FF71165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939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analyzed people who are working for Tech companies.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working from the Office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Countries I have selected are from South America and Europe Continents.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Analysis is to find people working in Tech Company are how to deal with Mental health problems.</a:t>
            </a:r>
          </a:p>
        </p:txBody>
      </p:sp>
    </p:spTree>
    <p:extLst>
      <p:ext uri="{BB962C8B-B14F-4D97-AF65-F5344CB8AC3E}">
        <p14:creationId xmlns:p14="http://schemas.microsoft.com/office/powerpoint/2010/main" val="79101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0213-02CC-E14C-47AE-A8C38F36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345" y="362853"/>
            <a:ext cx="8911687" cy="9527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on South America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B93B-AC46-49AA-4072-F1FF71165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939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People who have mental health issues working on Company Campus and not seeking help from Company on how to deal with a mental Health problem.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Does not provide any care options and any extra benefits for mental health issues.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Analysis it came to light that Employees do not discuss their mental health problems with Management or Employer as they believe it will have negative </a:t>
            </a:r>
            <a:r>
              <a:rPr lang="en-CA" b="0" i="0" dirty="0">
                <a:effectLst/>
                <a:latin typeface="Inter"/>
              </a:rPr>
              <a:t>consequences.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Companies or Employers should provide necessary resources or solutions to their employees so that they can deal with mental health-related problems.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they should spread awareness related to creating a stress-free working environment.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656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0213-02CC-E14C-47AE-A8C38F36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345" y="362853"/>
            <a:ext cx="8911687" cy="9527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on Europe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B93B-AC46-49AA-4072-F1FF71165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939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People who have mental health issues working on Company Campus and not seeking help from Company on how to deal with a mental Health problem.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Does not provide any care options and any extra benefits for mental health issues.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Analysis it came to light that Employees do not discuss their mental health problems with Management or Employer as they believe it will have negative </a:t>
            </a:r>
            <a:r>
              <a:rPr lang="en-CA" b="0" i="0" dirty="0">
                <a:effectLst/>
                <a:latin typeface="Inter"/>
              </a:rPr>
              <a:t>consequences.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Companies or Employers should provide necessary resources or solutions to their employees so that they can deal with mental health-related problems.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they should spread awareness related to creating a stress-free working environment.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215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0213-02CC-E14C-47AE-A8C38F36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345" y="362853"/>
            <a:ext cx="8911687" cy="952763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B93B-AC46-49AA-4072-F1FF71165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939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attitude of people and companies towards mental health according to a geographical location is very careless.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should spread more awareness related to mental health.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104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0213-02CC-E14C-47AE-A8C38F36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345" y="362853"/>
            <a:ext cx="8911687" cy="952763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 faced during the process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B93B-AC46-49AA-4072-F1FF71165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939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the data for Outliers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Groups as per the specific categories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Visualization graphs for Understanding Analysis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challenging part was to Push the code on GitHub</a:t>
            </a:r>
          </a:p>
        </p:txBody>
      </p:sp>
    </p:spTree>
    <p:extLst>
      <p:ext uri="{BB962C8B-B14F-4D97-AF65-F5344CB8AC3E}">
        <p14:creationId xmlns:p14="http://schemas.microsoft.com/office/powerpoint/2010/main" val="74849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A0BDA3-12FD-12A8-86B1-FBE60270F5CB}"/>
              </a:ext>
            </a:extLst>
          </p:cNvPr>
          <p:cNvSpPr txBox="1"/>
          <p:nvPr/>
        </p:nvSpPr>
        <p:spPr>
          <a:xfrm>
            <a:off x="4435150" y="2668555"/>
            <a:ext cx="6313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609543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955</TotalTime>
  <Words>387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Inter</vt:lpstr>
      <vt:lpstr>Times New Roman</vt:lpstr>
      <vt:lpstr>Wingdings 3</vt:lpstr>
      <vt:lpstr>Wisp</vt:lpstr>
      <vt:lpstr>Mayur Chavda     100839938 </vt:lpstr>
      <vt:lpstr>Variables</vt:lpstr>
      <vt:lpstr>Overview of Dataset</vt:lpstr>
      <vt:lpstr>Analysis on South America</vt:lpstr>
      <vt:lpstr>Analysis on Europe</vt:lpstr>
      <vt:lpstr>Conclusion</vt:lpstr>
      <vt:lpstr>Challenges faced during the process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#1 – Preliminary Analysis</dc:title>
  <dc:creator>chavdamayur786@gmail.com</dc:creator>
  <cp:lastModifiedBy>chavdamayur786@gmail.com</cp:lastModifiedBy>
  <cp:revision>53</cp:revision>
  <dcterms:created xsi:type="dcterms:W3CDTF">2022-05-23T04:29:02Z</dcterms:created>
  <dcterms:modified xsi:type="dcterms:W3CDTF">2022-08-01T23:53:04Z</dcterms:modified>
</cp:coreProperties>
</file>