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9049" y="2333380"/>
            <a:ext cx="9553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OSINT: Open source intelligence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0374" y="3529038"/>
            <a:ext cx="90112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Open Source Intelligence</a:t>
            </a:r>
          </a:p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hackers, investigators, and everyone else</a:t>
            </a:r>
          </a:p>
        </p:txBody>
      </p:sp>
    </p:spTree>
    <p:extLst>
      <p:ext uri="{BB962C8B-B14F-4D97-AF65-F5344CB8AC3E}">
        <p14:creationId xmlns:p14="http://schemas.microsoft.com/office/powerpoint/2010/main" val="41042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652" y="1706172"/>
            <a:ext cx="10515600" cy="5065331"/>
          </a:xfrm>
        </p:spPr>
        <p:txBody>
          <a:bodyPr>
            <a:noAutofit/>
          </a:bodyPr>
          <a:lstStyle/>
          <a:p>
            <a:r>
              <a:rPr lang="en-US" b="1" dirty="0" smtClean="0"/>
              <a:t>For Everyone, all skill levels</a:t>
            </a:r>
          </a:p>
          <a:p>
            <a:r>
              <a:rPr lang="en-US" b="1" dirty="0" smtClean="0"/>
              <a:t>What is OSINT</a:t>
            </a:r>
          </a:p>
          <a:p>
            <a:r>
              <a:rPr lang="en-US" b="1" dirty="0" smtClean="0"/>
              <a:t>Why it’s important</a:t>
            </a:r>
          </a:p>
          <a:p>
            <a:r>
              <a:rPr lang="en-US" b="1" dirty="0" smtClean="0"/>
              <a:t>How to set up your virtual lab</a:t>
            </a:r>
          </a:p>
          <a:p>
            <a:r>
              <a:rPr lang="en-US" b="1" dirty="0" smtClean="0"/>
              <a:t>Best practices</a:t>
            </a:r>
          </a:p>
          <a:p>
            <a:r>
              <a:rPr lang="en-US" b="1" dirty="0" smtClean="0"/>
              <a:t>Online tools</a:t>
            </a:r>
          </a:p>
          <a:p>
            <a:r>
              <a:rPr lang="en-US" b="1" dirty="0" smtClean="0"/>
              <a:t>Leveraging Google</a:t>
            </a:r>
          </a:p>
          <a:p>
            <a:r>
              <a:rPr lang="en-US" b="1" dirty="0" smtClean="0"/>
              <a:t>Software tools</a:t>
            </a:r>
          </a:p>
          <a:p>
            <a:r>
              <a:rPr lang="en-US" b="1" dirty="0" smtClean="0"/>
              <a:t>And much more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222898" y="393952"/>
            <a:ext cx="10190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What will we cover in this course?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Instructor: Jeff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400" b="1" dirty="0"/>
              <a:t>Experiences / Skills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Over 19 years in the IT industry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Ethical hacker, CISP, CWA, ACE, </a:t>
            </a:r>
            <a:r>
              <a:rPr lang="en-US" dirty="0" err="1"/>
              <a:t>Metasploit</a:t>
            </a:r>
            <a:r>
              <a:rPr lang="en-US" dirty="0"/>
              <a:t> certified, other engineering and other security and networking certifications.</a:t>
            </a:r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Online instructor for ethical hacking, network security, OSINT, and building games. </a:t>
            </a:r>
            <a:endParaRPr lang="en-US" dirty="0" smtClean="0"/>
          </a:p>
          <a:p>
            <a:pPr indent="-182880">
              <a:lnSpc>
                <a:spcPct val="130000"/>
              </a:lnSpc>
              <a:spcAft>
                <a:spcPts val="600"/>
              </a:spcAft>
            </a:pPr>
            <a:r>
              <a:rPr lang="en-US" dirty="0" smtClean="0"/>
              <a:t>Written articles in Hackin9 and </a:t>
            </a:r>
            <a:r>
              <a:rPr lang="en-US"/>
              <a:t>e</a:t>
            </a:r>
            <a:r>
              <a:rPr lang="en-US" smtClean="0"/>
              <a:t>Forensics</a:t>
            </a:r>
            <a:r>
              <a:rPr lang="en-US" dirty="0" smtClean="0"/>
              <a:t> magazines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110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Instructor: Jeff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</dc:creator>
  <cp:lastModifiedBy>Jeff M</cp:lastModifiedBy>
  <cp:revision>3</cp:revision>
  <dcterms:created xsi:type="dcterms:W3CDTF">2020-09-19T11:58:00Z</dcterms:created>
  <dcterms:modified xsi:type="dcterms:W3CDTF">2020-09-20T14:34:22Z</dcterms:modified>
</cp:coreProperties>
</file>