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66" r:id="rId5"/>
    <p:sldId id="261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smtClean="0"/>
              <a:t>hat </a:t>
            </a:r>
            <a:r>
              <a:rPr lang="en-US" dirty="0" smtClean="0"/>
              <a:t>is a sock puppet account?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why do we need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sock puppet?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can be referred to as a burner account (“sock puppet” is more </a:t>
            </a:r>
            <a:r>
              <a:rPr lang="en-US" smtClean="0"/>
              <a:t>widely referenced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This is an account that we can use that is not associated to us in any way</a:t>
            </a:r>
            <a:endParaRPr lang="en-US" dirty="0"/>
          </a:p>
          <a:p>
            <a:r>
              <a:rPr lang="en-US" dirty="0" smtClean="0"/>
              <a:t>Uses a fake name</a:t>
            </a:r>
          </a:p>
          <a:p>
            <a:r>
              <a:rPr lang="en-US" dirty="0" smtClean="0"/>
              <a:t>Can use a fake location, job, image, personality,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sock puppet account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never contain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real name</a:t>
            </a:r>
          </a:p>
          <a:p>
            <a:r>
              <a:rPr lang="en-US" dirty="0" smtClean="0"/>
              <a:t>Real address</a:t>
            </a:r>
          </a:p>
          <a:p>
            <a:r>
              <a:rPr lang="en-US" dirty="0" smtClean="0"/>
              <a:t>Real job</a:t>
            </a:r>
          </a:p>
          <a:p>
            <a:r>
              <a:rPr lang="en-US" dirty="0" smtClean="0"/>
              <a:t>Real phone number</a:t>
            </a:r>
          </a:p>
          <a:p>
            <a:r>
              <a:rPr lang="en-US" dirty="0" smtClean="0"/>
              <a:t>Links or associations back to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Depending on your 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account can be as real as you want</a:t>
            </a:r>
          </a:p>
          <a:p>
            <a:r>
              <a:rPr lang="en-US" dirty="0" smtClean="0"/>
              <a:t>As minimal as you need to browse profiles and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 sock puppet account?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1905000"/>
            <a:ext cx="3581400" cy="486118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Depending on who we are investigating they may be dangerous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These individuals may dox us with our own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These individuals may not want to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We may spook the targets if they know we are viewing their page or draw suspicion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2286000"/>
            <a:ext cx="3725293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2012" y="2209800"/>
            <a:ext cx="9424375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Always use your account in your OSINT VM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Run a clean VM for each investigation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If you run a VPN (which is generally a good idea) Facebook may flag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     Your account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Using TOR is also a good option (you may run into the same issue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 </a:t>
            </a:r>
            <a:r>
              <a:rPr lang="en-US" sz="2400" b="1" dirty="0" smtClean="0"/>
              <a:t>     with Facebook)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193</TotalTime>
  <Words>226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Chalkboard 16x9</vt:lpstr>
      <vt:lpstr>What is a sock puppet account?</vt:lpstr>
      <vt:lpstr>What is a sock puppet?</vt:lpstr>
      <vt:lpstr>Your sock puppet account</vt:lpstr>
      <vt:lpstr>Why do we need a sock puppet account?</vt:lpstr>
      <vt:lpstr>Additional considerations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sock puppet account?</dc:title>
  <dc:creator>Jeff M</dc:creator>
  <cp:lastModifiedBy>Jeff M</cp:lastModifiedBy>
  <cp:revision>8</cp:revision>
  <dcterms:created xsi:type="dcterms:W3CDTF">2020-09-20T12:08:23Z</dcterms:created>
  <dcterms:modified xsi:type="dcterms:W3CDTF">2020-09-25T02:55:30Z</dcterms:modified>
</cp:coreProperties>
</file>