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Checking your online date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Verification OSINT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69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31" y="818648"/>
            <a:ext cx="6872361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1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610" y="61546"/>
            <a:ext cx="7224767" cy="3191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73" y="3265082"/>
            <a:ext cx="6673240" cy="35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0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47" y="2250831"/>
            <a:ext cx="3670882" cy="24472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92008" y="2391507"/>
            <a:ext cx="56753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Break down post for useful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Is the post generic? (May be a bot)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Unusual grammar or spelling mistakes?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Information differs from the rest of the</a:t>
            </a:r>
          </a:p>
          <a:p>
            <a:r>
              <a:rPr lang="en-US" sz="2400" b="1" dirty="0" smtClean="0"/>
              <a:t>    Profile?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5252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7947" y="5802923"/>
            <a:ext cx="326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https://plagiarismdetector.net/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079" y="469507"/>
            <a:ext cx="7324352" cy="511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0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83" y="674131"/>
            <a:ext cx="3627434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0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254" y="1019469"/>
            <a:ext cx="5178669" cy="1087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15" y="3376246"/>
            <a:ext cx="3143865" cy="1836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73" y="3068515"/>
            <a:ext cx="3997421" cy="22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68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99" y="3414290"/>
            <a:ext cx="10058400" cy="113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56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977" y="191267"/>
            <a:ext cx="10058400" cy="60336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3162" y="6224954"/>
            <a:ext cx="445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https://www.google.com/advanced_search</a:t>
            </a:r>
          </a:p>
        </p:txBody>
      </p:sp>
    </p:spTree>
    <p:extLst>
      <p:ext uri="{BB962C8B-B14F-4D97-AF65-F5344CB8AC3E}">
        <p14:creationId xmlns:p14="http://schemas.microsoft.com/office/powerpoint/2010/main" val="120880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284" y="3757247"/>
            <a:ext cx="3575538" cy="3575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25" y="670477"/>
            <a:ext cx="1683368" cy="2424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70" y="688563"/>
            <a:ext cx="3028569" cy="2388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831" y="596246"/>
            <a:ext cx="1401584" cy="249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5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41956"/>
            <a:ext cx="3446585" cy="1645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589" y="683484"/>
            <a:ext cx="2839320" cy="1604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93" y="2646484"/>
            <a:ext cx="2476347" cy="1835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67" y="4850538"/>
            <a:ext cx="2801118" cy="12893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248" y="4654376"/>
            <a:ext cx="2480221" cy="181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7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230" y="4280636"/>
            <a:ext cx="1445740" cy="2577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471" y="0"/>
            <a:ext cx="3965215" cy="4018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291" y="677008"/>
            <a:ext cx="1288122" cy="185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783" y="325316"/>
            <a:ext cx="3199344" cy="27618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2770" y="1142931"/>
            <a:ext cx="538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488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46" y="370742"/>
            <a:ext cx="7620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3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46" y="370742"/>
            <a:ext cx="7620000" cy="59055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0152693">
            <a:off x="9674824" y="521981"/>
            <a:ext cx="1607782" cy="31652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152693">
            <a:off x="9827224" y="1404143"/>
            <a:ext cx="1607782" cy="31652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152693">
            <a:off x="10114643" y="3608092"/>
            <a:ext cx="1607782" cy="31652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298022" y="-214147"/>
            <a:ext cx="641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1</a:t>
            </a:r>
            <a:endParaRPr lang="en-US" sz="7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618783" y="2860249"/>
            <a:ext cx="641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3</a:t>
            </a:r>
            <a:endParaRPr lang="en-US" sz="7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50422" y="656300"/>
            <a:ext cx="641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2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00470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85" y="298426"/>
            <a:ext cx="10058400" cy="44254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1456" y="5336931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https://instantusername.com/</a:t>
            </a:r>
          </a:p>
        </p:txBody>
      </p:sp>
    </p:spTree>
    <p:extLst>
      <p:ext uri="{BB962C8B-B14F-4D97-AF65-F5344CB8AC3E}">
        <p14:creationId xmlns:p14="http://schemas.microsoft.com/office/powerpoint/2010/main" val="292737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8862" y="5574323"/>
            <a:ext cx="528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https://socialcatfish.com/reverse-username-search/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88" y="114006"/>
            <a:ext cx="8598766" cy="537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7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92" y="1002324"/>
            <a:ext cx="3075878" cy="1731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619" y="1002324"/>
            <a:ext cx="3462561" cy="1731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19781"/>
            <a:ext cx="5342792" cy="28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82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205</TotalTime>
  <Words>59</Words>
  <Application>Microsoft Office PowerPoint</Application>
  <PresentationFormat>Widescreen</PresentationFormat>
  <Paragraphs>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Checking your online 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Razer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</dc:creator>
  <cp:lastModifiedBy>Jeff M</cp:lastModifiedBy>
  <cp:revision>27</cp:revision>
  <dcterms:created xsi:type="dcterms:W3CDTF">2022-02-17T16:45:22Z</dcterms:created>
  <dcterms:modified xsi:type="dcterms:W3CDTF">2022-02-17T22:34:38Z</dcterms:modified>
</cp:coreProperties>
</file>