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72D8-8B65-490C-8795-BECA48B3344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CAA-E717-4B37-861A-637F649CC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603"/>
            <a:ext cx="9144000" cy="879157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What is virtualization?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91" y="1572304"/>
            <a:ext cx="4764426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0" y="609937"/>
            <a:ext cx="4274225" cy="4274225"/>
          </a:xfrm>
        </p:spPr>
      </p:pic>
      <p:sp>
        <p:nvSpPr>
          <p:cNvPr id="5" name="TextBox 4"/>
          <p:cNvSpPr txBox="1"/>
          <p:nvPr/>
        </p:nvSpPr>
        <p:spPr>
          <a:xfrm>
            <a:off x="1014807" y="5707118"/>
            <a:ext cx="1055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One host (Computer) running multiple or different operating systems.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0" y="142985"/>
            <a:ext cx="3857188" cy="2158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94" y="349799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73" y="3927190"/>
            <a:ext cx="1996440" cy="1463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3" y="3515710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501462" y="2091559"/>
            <a:ext cx="651641" cy="128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62703" y="1222375"/>
            <a:ext cx="22281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6373" y="2091559"/>
            <a:ext cx="4067700" cy="2154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78869" y="2017986"/>
            <a:ext cx="1093076" cy="1744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7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10" y="207579"/>
            <a:ext cx="1907628" cy="19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3497" y="2228194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OSX Bootcamp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6" y="1820917"/>
            <a:ext cx="2572407" cy="2572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0124" y="456149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VirtualBox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06" y="2412860"/>
            <a:ext cx="2143125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10380" y="4834758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VMWare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56" y="406728"/>
            <a:ext cx="6216197" cy="4351338"/>
          </a:xfrm>
        </p:spPr>
      </p:pic>
      <p:sp>
        <p:nvSpPr>
          <p:cNvPr id="5" name="TextBox 4"/>
          <p:cNvSpPr txBox="1"/>
          <p:nvPr/>
        </p:nvSpPr>
        <p:spPr>
          <a:xfrm>
            <a:off x="3745975" y="5738648"/>
            <a:ext cx="440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Existing: Memory, CPU and Hard drive space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1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983395"/>
            <a:ext cx="2604781" cy="2229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44" y="476085"/>
            <a:ext cx="3038147" cy="3670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86" y="3039680"/>
            <a:ext cx="3022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virtualization?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virtualization?</dc:title>
  <dc:creator>Jeff M</dc:creator>
  <cp:lastModifiedBy>Jeff M</cp:lastModifiedBy>
  <cp:revision>5</cp:revision>
  <dcterms:created xsi:type="dcterms:W3CDTF">2018-05-20T17:15:34Z</dcterms:created>
  <dcterms:modified xsi:type="dcterms:W3CDTF">2018-05-20T21:22:30Z</dcterms:modified>
</cp:coreProperties>
</file>