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268" r:id="rId5"/>
    <p:sldId id="267" r:id="rId6"/>
    <p:sldId id="269" r:id="rId7"/>
    <p:sldId id="263" r:id="rId8"/>
    <p:sldId id="266" r:id="rId9"/>
    <p:sldId id="27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88" d="100"/>
          <a:sy n="88" d="100"/>
        </p:scale>
        <p:origin x="451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TL Linux,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Maltego</a:t>
            </a:r>
            <a:r>
              <a:rPr lang="en-US" baseline="0" dirty="0" smtClean="0"/>
              <a:t>, Google advanced operators, etc.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459512"/>
        <c:axId val="284457552"/>
      </c:barChart>
      <c:catAx>
        <c:axId val="28445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57552"/>
        <c:crosses val="autoZero"/>
        <c:auto val="1"/>
        <c:lblAlgn val="ctr"/>
        <c:lblOffset val="100"/>
        <c:noMultiLvlLbl val="0"/>
      </c:catAx>
      <c:valAx>
        <c:axId val="28445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59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 smtClean="0"/>
            <a:t>Facebook user name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A specific Facebook post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User’s email address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Data breach dump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User’s password hash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User’s unique password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The user’s real email address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The user’s real identity &amp; location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12077"/>
          <a:ext cx="4419600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Facebook user name</a:t>
          </a:r>
          <a:endParaRPr lang="en-US" sz="2700" kern="1200" dirty="0"/>
        </a:p>
      </dsp:txBody>
      <dsp:txXfrm>
        <a:off x="31613" y="243690"/>
        <a:ext cx="4356374" cy="584369"/>
      </dsp:txXfrm>
    </dsp:sp>
    <dsp:sp modelId="{CD5F6E02-AD43-4E7A-935B-DDF5D6C74800}">
      <dsp:nvSpPr>
        <dsp:cNvPr id="0" name=""/>
        <dsp:cNvSpPr/>
      </dsp:nvSpPr>
      <dsp:spPr>
        <a:xfrm>
          <a:off x="0" y="859672"/>
          <a:ext cx="4419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A specific Facebook post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User’s email address</a:t>
          </a:r>
          <a:endParaRPr lang="en-US" sz="2100" kern="1200" dirty="0"/>
        </a:p>
      </dsp:txBody>
      <dsp:txXfrm>
        <a:off x="0" y="859672"/>
        <a:ext cx="4419600" cy="726570"/>
      </dsp:txXfrm>
    </dsp:sp>
    <dsp:sp modelId="{81203336-F3DE-4B3A-BCF4-0F68C23AC2BB}">
      <dsp:nvSpPr>
        <dsp:cNvPr id="0" name=""/>
        <dsp:cNvSpPr/>
      </dsp:nvSpPr>
      <dsp:spPr>
        <a:xfrm>
          <a:off x="0" y="1586242"/>
          <a:ext cx="4419600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breach dump</a:t>
          </a:r>
          <a:endParaRPr lang="en-US" sz="2700" kern="1200" dirty="0"/>
        </a:p>
      </dsp:txBody>
      <dsp:txXfrm>
        <a:off x="31613" y="1617855"/>
        <a:ext cx="4356374" cy="584369"/>
      </dsp:txXfrm>
    </dsp:sp>
    <dsp:sp modelId="{782956A5-ADC8-4959-B856-589B9D9B9635}">
      <dsp:nvSpPr>
        <dsp:cNvPr id="0" name=""/>
        <dsp:cNvSpPr/>
      </dsp:nvSpPr>
      <dsp:spPr>
        <a:xfrm>
          <a:off x="0" y="2233837"/>
          <a:ext cx="4419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User’s password hash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User’s unique password</a:t>
          </a:r>
          <a:endParaRPr lang="en-US" sz="2100" kern="1200" dirty="0"/>
        </a:p>
      </dsp:txBody>
      <dsp:txXfrm>
        <a:off x="0" y="2233837"/>
        <a:ext cx="4419600" cy="726570"/>
      </dsp:txXfrm>
    </dsp:sp>
    <dsp:sp modelId="{D64CB5D5-837D-47FC-9E42-A26D800BC695}">
      <dsp:nvSpPr>
        <dsp:cNvPr id="0" name=""/>
        <dsp:cNvSpPr/>
      </dsp:nvSpPr>
      <dsp:spPr>
        <a:xfrm>
          <a:off x="0" y="2960407"/>
          <a:ext cx="4419600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The user’s real email address</a:t>
          </a:r>
          <a:endParaRPr lang="en-US" sz="2700" kern="1200" dirty="0"/>
        </a:p>
      </dsp:txBody>
      <dsp:txXfrm>
        <a:off x="31613" y="2992020"/>
        <a:ext cx="4356374" cy="584369"/>
      </dsp:txXfrm>
    </dsp:sp>
    <dsp:sp modelId="{08B7B17B-8600-44B0-B235-389E5D71D804}">
      <dsp:nvSpPr>
        <dsp:cNvPr id="0" name=""/>
        <dsp:cNvSpPr/>
      </dsp:nvSpPr>
      <dsp:spPr>
        <a:xfrm>
          <a:off x="0" y="3608002"/>
          <a:ext cx="441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The user’s real identity &amp; location</a:t>
          </a:r>
          <a:endParaRPr lang="en-US" sz="2100" kern="1200" dirty="0"/>
        </a:p>
      </dsp:txBody>
      <dsp:txXfrm>
        <a:off x="0" y="3608002"/>
        <a:ext cx="4419600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OSINT?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source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812" y="2362200"/>
            <a:ext cx="11466985" cy="2640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Open-source intelligence (OSINT) is data collected from publicly available sources </a:t>
            </a:r>
            <a:endParaRPr lang="en-US" sz="2400" b="1" i="1" dirty="0" smtClean="0"/>
          </a:p>
          <a:p>
            <a:r>
              <a:rPr lang="en-US" sz="2400" b="1" i="1" dirty="0" smtClean="0"/>
              <a:t>to </a:t>
            </a:r>
            <a:r>
              <a:rPr lang="en-US" sz="2400" b="1" i="1" dirty="0"/>
              <a:t>be used in an intelligence context. In the intelligence community, the term “open” </a:t>
            </a:r>
            <a:endParaRPr lang="en-US" sz="2400" b="1" i="1" dirty="0" smtClean="0"/>
          </a:p>
          <a:p>
            <a:r>
              <a:rPr lang="en-US" sz="2400" b="1" i="1" dirty="0" smtClean="0"/>
              <a:t>refers </a:t>
            </a:r>
            <a:r>
              <a:rPr lang="en-US" sz="2400" b="1" i="1" dirty="0"/>
              <a:t>to overt, publicly available sources (as opposed to covert or clandestine sources). </a:t>
            </a:r>
            <a:endParaRPr lang="en-US" sz="2400" b="1" i="1" dirty="0" smtClean="0"/>
          </a:p>
          <a:p>
            <a:r>
              <a:rPr lang="en-US" sz="2400" b="1" i="1" dirty="0" smtClean="0"/>
              <a:t>It </a:t>
            </a:r>
            <a:r>
              <a:rPr lang="en-US" sz="2400" b="1" i="1" dirty="0"/>
              <a:t>is not related to open-source software or public intelligence.</a:t>
            </a:r>
          </a:p>
          <a:p>
            <a:endParaRPr lang="en-US" sz="2400" b="1" i="1" dirty="0"/>
          </a:p>
          <a:p>
            <a:r>
              <a:rPr lang="en-US" sz="2400" b="1" i="1" dirty="0"/>
              <a:t>Wikipedia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find with OSINT?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Email addresses</a:t>
            </a:r>
            <a:endParaRPr lang="en-US" dirty="0"/>
          </a:p>
          <a:p>
            <a:r>
              <a:rPr lang="en-US" dirty="0" smtClean="0"/>
              <a:t>Phone numbers</a:t>
            </a:r>
            <a:endParaRPr lang="en-US" dirty="0"/>
          </a:p>
          <a:p>
            <a:r>
              <a:rPr lang="en-US" dirty="0" smtClean="0"/>
              <a:t>Addresses</a:t>
            </a:r>
          </a:p>
          <a:p>
            <a:r>
              <a:rPr lang="en-US" dirty="0" smtClean="0"/>
              <a:t>Identities</a:t>
            </a:r>
          </a:p>
          <a:p>
            <a:r>
              <a:rPr lang="en-US" dirty="0" smtClean="0"/>
              <a:t>Background checks</a:t>
            </a:r>
          </a:p>
          <a:p>
            <a:r>
              <a:rPr lang="en-US" dirty="0" smtClean="0"/>
              <a:t>Social media accounts and information</a:t>
            </a:r>
          </a:p>
          <a:p>
            <a:r>
              <a:rPr lang="en-US" dirty="0" smtClean="0"/>
              <a:t>Criminal records</a:t>
            </a:r>
          </a:p>
          <a:p>
            <a:r>
              <a:rPr lang="en-US" dirty="0" smtClean="0"/>
              <a:t>Scams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OSINT?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Law enforcement</a:t>
            </a:r>
            <a:endParaRPr lang="en-US" dirty="0"/>
          </a:p>
          <a:p>
            <a:r>
              <a:rPr lang="en-US" dirty="0" smtClean="0"/>
              <a:t>Security professionals</a:t>
            </a:r>
            <a:endParaRPr lang="en-US" dirty="0"/>
          </a:p>
          <a:p>
            <a:r>
              <a:rPr lang="en-US" dirty="0" smtClean="0"/>
              <a:t>Malicious hackers</a:t>
            </a:r>
          </a:p>
          <a:p>
            <a:r>
              <a:rPr lang="en-US" dirty="0" smtClean="0"/>
              <a:t>Businesses</a:t>
            </a:r>
          </a:p>
          <a:p>
            <a:r>
              <a:rPr lang="en-US" dirty="0" smtClean="0"/>
              <a:t>Investigators</a:t>
            </a:r>
          </a:p>
          <a:p>
            <a:r>
              <a:rPr lang="en-US" dirty="0" smtClean="0"/>
              <a:t>Journalists</a:t>
            </a:r>
          </a:p>
          <a:p>
            <a:r>
              <a:rPr lang="en-US" dirty="0" smtClean="0"/>
              <a:t>Home users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212" y="1676400"/>
            <a:ext cx="1521619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65" y="2331244"/>
            <a:ext cx="2364731" cy="2347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2209800"/>
            <a:ext cx="214460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601198" cy="1020762"/>
          </a:xfrm>
        </p:spPr>
        <p:txBody>
          <a:bodyPr/>
          <a:lstStyle/>
          <a:p>
            <a:r>
              <a:rPr lang="en-US" dirty="0" smtClean="0"/>
              <a:t>Informational data using open source tools</a:t>
            </a:r>
            <a:endParaRPr 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802695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piecing the information together</a:t>
            </a:r>
            <a:br>
              <a:rPr lang="en-US" dirty="0" smtClean="0"/>
            </a:br>
            <a:r>
              <a:rPr lang="en-US" dirty="0" smtClean="0"/>
              <a:t>we can build a bigger picture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6358827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gather and analyze data on our target</a:t>
            </a:r>
            <a:endParaRPr lang="en-US" dirty="0"/>
          </a:p>
          <a:p>
            <a:r>
              <a:rPr lang="en-US" dirty="0" smtClean="0"/>
              <a:t>That data can lead to other users that interact with our target</a:t>
            </a:r>
            <a:endParaRPr lang="en-US" dirty="0"/>
          </a:p>
          <a:p>
            <a:r>
              <a:rPr lang="en-US" dirty="0" smtClean="0"/>
              <a:t>By collecting information we can ultimately build a broader picture of what we are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Employers checking on social media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Employers may use OSINT to monitor social media activity related to their company or it’s employees for example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752600"/>
            <a:ext cx="5035360" cy="4288912"/>
          </a:xfr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woman on a dating sight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9" t="-3636" r="-3376" b="1821"/>
          <a:stretch/>
        </p:blipFill>
        <p:spPr>
          <a:xfrm>
            <a:off x="2741612" y="1905000"/>
            <a:ext cx="3539218" cy="3886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An individual may use OSINT to verify the individual they are considering going on a date with was accurately representing themselves.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enforcement or network admins after a malicious hacker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May use OSINT to track down a malicious hacker that compromised a network or tried to.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3" y="2011488"/>
            <a:ext cx="5668962" cy="3825623"/>
          </a:xfrm>
        </p:spPr>
      </p:pic>
    </p:spTree>
    <p:extLst>
      <p:ext uri="{BB962C8B-B14F-4D97-AF65-F5344CB8AC3E}">
        <p14:creationId xmlns:p14="http://schemas.microsoft.com/office/powerpoint/2010/main" val="1931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514</TotalTime>
  <Words>271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What is OSINT?</vt:lpstr>
      <vt:lpstr>PowerPoint Presentation</vt:lpstr>
      <vt:lpstr>What can we find with OSINT?</vt:lpstr>
      <vt:lpstr>Who uses OSINT?</vt:lpstr>
      <vt:lpstr>Informational data using open source tools</vt:lpstr>
      <vt:lpstr>By piecing the information together we can build a bigger picture</vt:lpstr>
      <vt:lpstr>Employers checking on social media</vt:lpstr>
      <vt:lpstr>A woman on a dating sight</vt:lpstr>
      <vt:lpstr>Law enforcement or network admins after a malicious hacker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OSINT?</dc:title>
  <dc:creator>Jeff M</dc:creator>
  <cp:lastModifiedBy>Jeff M</cp:lastModifiedBy>
  <cp:revision>18</cp:revision>
  <dcterms:created xsi:type="dcterms:W3CDTF">2020-09-20T14:35:31Z</dcterms:created>
  <dcterms:modified xsi:type="dcterms:W3CDTF">2021-03-16T18:27:55Z</dcterms:modified>
</cp:coreProperties>
</file>