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1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6470" autoAdjust="0"/>
  </p:normalViewPr>
  <p:slideViewPr>
    <p:cSldViewPr showGuides="1">
      <p:cViewPr varScale="1">
        <p:scale>
          <a:sx n="87" d="100"/>
          <a:sy n="87" d="100"/>
        </p:scale>
        <p:origin x="480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6/14/2022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6/14/2022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Certified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Options, pitfalls, and 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8686801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Mosse</a:t>
            </a:r>
            <a:r>
              <a:rPr lang="en-US" dirty="0" smtClean="0"/>
              <a:t> Institute MOIS Certified OSINT Expert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447800"/>
            <a:ext cx="4343400" cy="48024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4812" y="1856602"/>
            <a:ext cx="4859857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Reasonably inexpensive ($450)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Practical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new articles in a positive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reviewers are positive and offer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Some outdated or broken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Some exercises had confusing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Unprofessional response from </a:t>
            </a:r>
            <a:r>
              <a:rPr lang="en-US" dirty="0" err="1" smtClean="0">
                <a:solidFill>
                  <a:srgbClr val="FF0000"/>
                </a:solidFill>
              </a:rPr>
              <a:t>Mosse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It can take weeks to be graded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Not all sections were created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Lack of help (and dead forums)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Stuck in a endless resubmission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Broken progress tracking</a:t>
            </a:r>
          </a:p>
        </p:txBody>
      </p:sp>
    </p:spTree>
    <p:extLst>
      <p:ext uri="{BB962C8B-B14F-4D97-AF65-F5344CB8AC3E}">
        <p14:creationId xmlns:p14="http://schemas.microsoft.com/office/powerpoint/2010/main" val="13673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Hackers Arise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667000"/>
            <a:ext cx="3048425" cy="1581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2212" y="1981200"/>
            <a:ext cx="7154523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Previously take  the CWA though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Reasonable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Certification attempt came bundled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Downloadable training videos (good basic 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 mention of using a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 sock puppets or VPN mentioned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 person running the main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Can be difficult to get a hold of anyone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training videos require you to have a paid </a:t>
            </a:r>
            <a:r>
              <a:rPr lang="en-US" dirty="0" err="1">
                <a:solidFill>
                  <a:srgbClr val="FF0000"/>
                </a:solidFill>
              </a:rPr>
              <a:t>DropBox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test does not match the training level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Unmasking the target(s) feels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expectation vs the presented training is disproportionate 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potentially dangerous.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It feels like a setup for failure</a:t>
            </a:r>
          </a:p>
        </p:txBody>
      </p:sp>
    </p:spTree>
    <p:extLst>
      <p:ext uri="{BB962C8B-B14F-4D97-AF65-F5344CB8AC3E}">
        <p14:creationId xmlns:p14="http://schemas.microsoft.com/office/powerpoint/2010/main" val="19076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 now  what?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438400"/>
            <a:ext cx="2933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Certifications that are recognized by the organization that you want</a:t>
            </a:r>
          </a:p>
          <a:p>
            <a:r>
              <a:rPr lang="en-US" dirty="0" smtClean="0"/>
              <a:t>Certifications that are all inclusive or affordable bundle</a:t>
            </a:r>
          </a:p>
          <a:p>
            <a:r>
              <a:rPr lang="en-US" dirty="0" smtClean="0"/>
              <a:t>Certifications that are willing to answer your questions before you buy</a:t>
            </a:r>
          </a:p>
          <a:p>
            <a:r>
              <a:rPr lang="en-US" dirty="0" smtClean="0"/>
              <a:t>Endorsed, recommended, vetted, etc.</a:t>
            </a:r>
          </a:p>
          <a:p>
            <a:r>
              <a:rPr lang="en-US" dirty="0" smtClean="0"/>
              <a:t>How often are they updated? Does your content update after you buy?</a:t>
            </a:r>
          </a:p>
          <a:p>
            <a:r>
              <a:rPr lang="en-US" dirty="0" smtClean="0"/>
              <a:t>How long have they been around?</a:t>
            </a:r>
          </a:p>
          <a:p>
            <a:r>
              <a:rPr lang="en-US" dirty="0" smtClean="0"/>
              <a:t>Do they offer practice tests?</a:t>
            </a:r>
          </a:p>
          <a:p>
            <a:r>
              <a:rPr lang="en-US" dirty="0" smtClean="0"/>
              <a:t>How long is the certification good for?</a:t>
            </a:r>
          </a:p>
          <a:p>
            <a:r>
              <a:rPr lang="en-US" dirty="0" smtClean="0"/>
              <a:t>Is it actually a certification or just a certificate?</a:t>
            </a:r>
          </a:p>
          <a:p>
            <a:r>
              <a:rPr lang="en-US" dirty="0" smtClean="0"/>
              <a:t>Is the certification issued a unique ID to verify?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7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371600"/>
            <a:ext cx="10058400" cy="354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990600"/>
            <a:ext cx="10058400" cy="40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52400"/>
            <a:ext cx="10058400" cy="60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295400"/>
            <a:ext cx="4000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228600"/>
            <a:ext cx="8686801" cy="1066800"/>
          </a:xfrm>
        </p:spPr>
        <p:txBody>
          <a:bodyPr/>
          <a:lstStyle/>
          <a:p>
            <a:r>
              <a:rPr lang="en-US" dirty="0" smtClean="0"/>
              <a:t>Do I get certified and if so which one?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057400"/>
            <a:ext cx="2819401" cy="387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743200"/>
            <a:ext cx="4648200" cy="3288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2328987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375995"/>
            <a:ext cx="2059828" cy="1586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28600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400050"/>
            <a:ext cx="2503170" cy="1390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00022"/>
            <a:ext cx="2057400" cy="205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2376222"/>
            <a:ext cx="2543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"/>
            <a:ext cx="8686801" cy="762000"/>
          </a:xfrm>
        </p:spPr>
        <p:txBody>
          <a:bodyPr/>
          <a:lstStyle/>
          <a:p>
            <a:r>
              <a:rPr lang="en-US" dirty="0" smtClean="0"/>
              <a:t>Some of my certifications….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838200"/>
            <a:ext cx="3356215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6812" y="6003667"/>
            <a:ext cx="583993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200" b="1" dirty="0" smtClean="0"/>
              <a:t>3 Engineering certifications, certified hacker, information security, </a:t>
            </a:r>
            <a:r>
              <a:rPr lang="en-US" sz="1200" b="1" dirty="0" err="1" smtClean="0"/>
              <a:t>bla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bla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bla</a:t>
            </a:r>
            <a:r>
              <a:rPr lang="en-US" sz="1200" b="1" dirty="0" smtClean="0"/>
              <a:t>…</a:t>
            </a:r>
          </a:p>
          <a:p>
            <a:r>
              <a:rPr lang="en-US" sz="1200" b="1" dirty="0" smtClean="0"/>
              <a:t>Way too many certificates of </a:t>
            </a:r>
            <a:r>
              <a:rPr lang="en-US" sz="1200" b="1" dirty="0" smtClean="0"/>
              <a:t>completions also.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Don’t make my mistake(s)!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2133600"/>
            <a:ext cx="3571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32084"/>
            <a:ext cx="11277600" cy="1066800"/>
          </a:xfrm>
        </p:spPr>
        <p:txBody>
          <a:bodyPr/>
          <a:lstStyle/>
          <a:p>
            <a:r>
              <a:rPr lang="en-US" dirty="0" smtClean="0"/>
              <a:t>Certify?, Don’t certify?, Certificate of completion?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600200"/>
            <a:ext cx="4773872" cy="43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32084"/>
            <a:ext cx="11277600" cy="1066800"/>
          </a:xfrm>
        </p:spPr>
        <p:txBody>
          <a:bodyPr/>
          <a:lstStyle/>
          <a:p>
            <a:pPr algn="ctr"/>
            <a:r>
              <a:rPr lang="en-US" dirty="0" smtClean="0"/>
              <a:t>What is your goal(s)?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362200"/>
            <a:ext cx="3113741" cy="28584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2812" y="2589312"/>
            <a:ext cx="5791970" cy="16312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Personal growth?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Work requirement?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Make yourself more desirable for employers?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Improve your personal position at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Personal growth (CPE work credit)?</a:t>
            </a:r>
          </a:p>
        </p:txBody>
      </p:sp>
    </p:spTree>
    <p:extLst>
      <p:ext uri="{BB962C8B-B14F-4D97-AF65-F5344CB8AC3E}">
        <p14:creationId xmlns:p14="http://schemas.microsoft.com/office/powerpoint/2010/main" val="33044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601200" cy="1066800"/>
          </a:xfrm>
        </p:spPr>
        <p:txBody>
          <a:bodyPr/>
          <a:lstStyle/>
          <a:p>
            <a:r>
              <a:rPr lang="en-US" dirty="0" smtClean="0"/>
              <a:t>Certification and certificate of completion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447800"/>
            <a:ext cx="4375319" cy="2522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219200"/>
            <a:ext cx="3897993" cy="2751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612" y="4060506"/>
            <a:ext cx="4795736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Normally will require a certification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get CPE credits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Generally awards a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Generally more sought after by employers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very expensive!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7812" y="3915839"/>
            <a:ext cx="3918893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Normally does not require a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get CPE credits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be useful to show employers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a great learning avenue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Not the same</a:t>
            </a:r>
            <a:r>
              <a:rPr lang="en-US" dirty="0" smtClean="0"/>
              <a:t> as a certification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914400"/>
            <a:ext cx="3546947" cy="4501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0412" y="1295400"/>
            <a:ext cx="5359672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 see what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is 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Some level of reputation/qualification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Must be a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Preferably inclusive (</a:t>
            </a:r>
            <a:r>
              <a:rPr lang="en-US" b="1" dirty="0" err="1" smtClean="0"/>
              <a:t>ie</a:t>
            </a:r>
            <a:r>
              <a:rPr lang="en-US" b="1" dirty="0" smtClean="0"/>
              <a:t>. Training/certification)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3505200"/>
            <a:ext cx="2145796" cy="2145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3834924"/>
            <a:ext cx="3048425" cy="1581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7012" y="6248400"/>
            <a:ext cx="51923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200" b="1" dirty="0" smtClean="0"/>
              <a:t>*I don’t recommend either, if you purchased one or both and are happy,</a:t>
            </a:r>
          </a:p>
          <a:p>
            <a:r>
              <a:rPr lang="en-US" sz="1200" b="1" dirty="0" smtClean="0"/>
              <a:t>That is totally fine.</a:t>
            </a:r>
          </a:p>
        </p:txBody>
      </p:sp>
    </p:spTree>
    <p:extLst>
      <p:ext uri="{BB962C8B-B14F-4D97-AF65-F5344CB8AC3E}">
        <p14:creationId xmlns:p14="http://schemas.microsoft.com/office/powerpoint/2010/main" val="37302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505</TotalTime>
  <Words>462</Words>
  <Application>Microsoft Office PowerPoint</Application>
  <PresentationFormat>Custom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Palatino Linotype</vt:lpstr>
      <vt:lpstr>Business strategy presentation</vt:lpstr>
      <vt:lpstr>Getting Certified</vt:lpstr>
      <vt:lpstr>Do I get certified and if so which one?</vt:lpstr>
      <vt:lpstr>PowerPoint Presentation</vt:lpstr>
      <vt:lpstr>Some of my certifications….</vt:lpstr>
      <vt:lpstr>Don’t make my mistake(s)!</vt:lpstr>
      <vt:lpstr>Certify?, Don’t certify?, Certificate of completion?</vt:lpstr>
      <vt:lpstr>What is your goal(s)?</vt:lpstr>
      <vt:lpstr>Certification and certificate of completion</vt:lpstr>
      <vt:lpstr>PowerPoint Presentation</vt:lpstr>
      <vt:lpstr>Mosse Institute MOIS Certified OSINT Expert</vt:lpstr>
      <vt:lpstr>Hackers Arise</vt:lpstr>
      <vt:lpstr>So now  what?</vt:lpstr>
      <vt:lpstr>What to look for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Jeff Minakata</dc:creator>
  <cp:lastModifiedBy>Jeff M</cp:lastModifiedBy>
  <cp:revision>38</cp:revision>
  <dcterms:created xsi:type="dcterms:W3CDTF">2022-06-13T15:36:12Z</dcterms:created>
  <dcterms:modified xsi:type="dcterms:W3CDTF">2022-06-14T18:45:48Z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