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0"/>
  </p:notesMasterIdLst>
  <p:sldIdLst>
    <p:sldId id="258" r:id="rId2"/>
    <p:sldId id="260" r:id="rId3"/>
    <p:sldId id="259" r:id="rId4"/>
    <p:sldId id="328" r:id="rId5"/>
    <p:sldId id="317" r:id="rId6"/>
    <p:sldId id="261" r:id="rId7"/>
    <p:sldId id="335" r:id="rId8"/>
    <p:sldId id="318" r:id="rId9"/>
    <p:sldId id="334" r:id="rId10"/>
    <p:sldId id="333" r:id="rId11"/>
    <p:sldId id="337" r:id="rId12"/>
    <p:sldId id="338" r:id="rId13"/>
    <p:sldId id="339" r:id="rId14"/>
    <p:sldId id="262" r:id="rId15"/>
    <p:sldId id="322" r:id="rId16"/>
    <p:sldId id="264" r:id="rId17"/>
    <p:sldId id="331" r:id="rId18"/>
    <p:sldId id="284" r:id="rId19"/>
  </p:sldIdLst>
  <p:sldSz cx="12192000" cy="6858000"/>
  <p:notesSz cx="6858000" cy="9144000"/>
  <p:custDataLst>
    <p:tags r:id="rId21"/>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建锋 郝" initials="建锋" lastIdx="1" clrIdx="0">
    <p:extLst>
      <p:ext uri="{19B8F6BF-5375-455C-9EA6-DF929625EA0E}">
        <p15:presenceInfo xmlns:p15="http://schemas.microsoft.com/office/powerpoint/2012/main" userId="2d084bc390e487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FFFF"/>
    <a:srgbClr val="1F77B4"/>
    <a:srgbClr val="404040"/>
    <a:srgbClr val="9979D8"/>
    <a:srgbClr val="8B6EC4"/>
    <a:srgbClr val="F8F8F8"/>
    <a:srgbClr val="076FBE"/>
    <a:srgbClr val="FDFE1F"/>
    <a:srgbClr val="7D7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5309" autoAdjust="0"/>
  </p:normalViewPr>
  <p:slideViewPr>
    <p:cSldViewPr snapToGrid="0" snapToObjects="1">
      <p:cViewPr varScale="1">
        <p:scale>
          <a:sx n="87" d="100"/>
          <a:sy n="87"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郝 建锋" userId="2d084bc390e48751" providerId="LiveId" clId="{6C66C8A7-492A-4325-9539-CA2C2731DCE1}"/>
    <pc:docChg chg="undo redo custSel addSld delSld modSld sldOrd">
      <pc:chgData name="郝 建锋" userId="2d084bc390e48751" providerId="LiveId" clId="{6C66C8A7-492A-4325-9539-CA2C2731DCE1}" dt="2020-05-16T05:19:59.373" v="4323" actId="207"/>
      <pc:docMkLst>
        <pc:docMk/>
      </pc:docMkLst>
      <pc:sldChg chg="modSp mod">
        <pc:chgData name="郝 建锋" userId="2d084bc390e48751" providerId="LiveId" clId="{6C66C8A7-492A-4325-9539-CA2C2731DCE1}" dt="2020-05-15T06:32:55.938" v="642" actId="20577"/>
        <pc:sldMkLst>
          <pc:docMk/>
          <pc:sldMk cId="752392754" sldId="258"/>
        </pc:sldMkLst>
        <pc:spChg chg="mod">
          <ac:chgData name="郝 建锋" userId="2d084bc390e48751" providerId="LiveId" clId="{6C66C8A7-492A-4325-9539-CA2C2731DCE1}" dt="2020-05-15T06:12:33.935" v="55"/>
          <ac:spMkLst>
            <pc:docMk/>
            <pc:sldMk cId="752392754" sldId="258"/>
            <ac:spMk id="2" creationId="{00000000-0000-0000-0000-000000000000}"/>
          </ac:spMkLst>
        </pc:spChg>
        <pc:spChg chg="mod">
          <ac:chgData name="郝 建锋" userId="2d084bc390e48751" providerId="LiveId" clId="{6C66C8A7-492A-4325-9539-CA2C2731DCE1}" dt="2020-05-15T06:12:21.105" v="24"/>
          <ac:spMkLst>
            <pc:docMk/>
            <pc:sldMk cId="752392754" sldId="258"/>
            <ac:spMk id="3" creationId="{00000000-0000-0000-0000-000000000000}"/>
          </ac:spMkLst>
        </pc:spChg>
        <pc:spChg chg="mod">
          <ac:chgData name="郝 建锋" userId="2d084bc390e48751" providerId="LiveId" clId="{6C66C8A7-492A-4325-9539-CA2C2731DCE1}" dt="2020-05-15T06:32:55.938" v="642" actId="20577"/>
          <ac:spMkLst>
            <pc:docMk/>
            <pc:sldMk cId="752392754" sldId="258"/>
            <ac:spMk id="4" creationId="{00000000-0000-0000-0000-000000000000}"/>
          </ac:spMkLst>
        </pc:spChg>
        <pc:spChg chg="mod">
          <ac:chgData name="郝 建锋" userId="2d084bc390e48751" providerId="LiveId" clId="{6C66C8A7-492A-4325-9539-CA2C2731DCE1}" dt="2020-05-15T06:22:39.780" v="306" actId="20577"/>
          <ac:spMkLst>
            <pc:docMk/>
            <pc:sldMk cId="752392754" sldId="258"/>
            <ac:spMk id="5" creationId="{00000000-0000-0000-0000-000000000000}"/>
          </ac:spMkLst>
        </pc:spChg>
      </pc:sldChg>
      <pc:sldChg chg="modSp mod">
        <pc:chgData name="郝 建锋" userId="2d084bc390e48751" providerId="LiveId" clId="{6C66C8A7-492A-4325-9539-CA2C2731DCE1}" dt="2020-05-15T06:38:45.541" v="754"/>
        <pc:sldMkLst>
          <pc:docMk/>
          <pc:sldMk cId="791698927" sldId="259"/>
        </pc:sldMkLst>
        <pc:spChg chg="mod">
          <ac:chgData name="郝 建锋" userId="2d084bc390e48751" providerId="LiveId" clId="{6C66C8A7-492A-4325-9539-CA2C2731DCE1}" dt="2020-05-15T06:38:45.541" v="754"/>
          <ac:spMkLst>
            <pc:docMk/>
            <pc:sldMk cId="791698927" sldId="259"/>
            <ac:spMk id="3" creationId="{00000000-0000-0000-0000-000000000000}"/>
          </ac:spMkLst>
        </pc:spChg>
      </pc:sldChg>
      <pc:sldChg chg="modSp mod">
        <pc:chgData name="郝 建锋" userId="2d084bc390e48751" providerId="LiveId" clId="{6C66C8A7-492A-4325-9539-CA2C2731DCE1}" dt="2020-05-15T06:38:40.483" v="745"/>
        <pc:sldMkLst>
          <pc:docMk/>
          <pc:sldMk cId="498777856" sldId="260"/>
        </pc:sldMkLst>
        <pc:spChg chg="mod">
          <ac:chgData name="郝 建锋" userId="2d084bc390e48751" providerId="LiveId" clId="{6C66C8A7-492A-4325-9539-CA2C2731DCE1}" dt="2020-05-15T06:38:40.483" v="745"/>
          <ac:spMkLst>
            <pc:docMk/>
            <pc:sldMk cId="498777856" sldId="260"/>
            <ac:spMk id="4" creationId="{00000000-0000-0000-0000-000000000000}"/>
          </ac:spMkLst>
        </pc:spChg>
        <pc:spChg chg="mod">
          <ac:chgData name="郝 建锋" userId="2d084bc390e48751" providerId="LiveId" clId="{6C66C8A7-492A-4325-9539-CA2C2731DCE1}" dt="2020-05-15T06:29:42.149" v="578"/>
          <ac:spMkLst>
            <pc:docMk/>
            <pc:sldMk cId="498777856" sldId="260"/>
            <ac:spMk id="9" creationId="{00000000-0000-0000-0000-000000000000}"/>
          </ac:spMkLst>
        </pc:spChg>
        <pc:spChg chg="mod">
          <ac:chgData name="郝 建锋" userId="2d084bc390e48751" providerId="LiveId" clId="{6C66C8A7-492A-4325-9539-CA2C2731DCE1}" dt="2020-05-15T06:29:53.392" v="597"/>
          <ac:spMkLst>
            <pc:docMk/>
            <pc:sldMk cId="498777856" sldId="260"/>
            <ac:spMk id="12" creationId="{00000000-0000-0000-0000-000000000000}"/>
          </ac:spMkLst>
        </pc:spChg>
        <pc:spChg chg="mod">
          <ac:chgData name="郝 建锋" userId="2d084bc390e48751" providerId="LiveId" clId="{6C66C8A7-492A-4325-9539-CA2C2731DCE1}" dt="2020-05-15T06:32:06.480" v="635"/>
          <ac:spMkLst>
            <pc:docMk/>
            <pc:sldMk cId="498777856" sldId="260"/>
            <ac:spMk id="15" creationId="{00000000-0000-0000-0000-000000000000}"/>
          </ac:spMkLst>
        </pc:spChg>
        <pc:spChg chg="mod">
          <ac:chgData name="郝 建锋" userId="2d084bc390e48751" providerId="LiveId" clId="{6C66C8A7-492A-4325-9539-CA2C2731DCE1}" dt="2020-05-15T06:22:40.322" v="309" actId="1076"/>
          <ac:spMkLst>
            <pc:docMk/>
            <pc:sldMk cId="498777856" sldId="260"/>
            <ac:spMk id="28" creationId="{00000000-0000-0000-0000-000000000000}"/>
          </ac:spMkLst>
        </pc:spChg>
        <pc:spChg chg="mod">
          <ac:chgData name="郝 建锋" userId="2d084bc390e48751" providerId="LiveId" clId="{6C66C8A7-492A-4325-9539-CA2C2731DCE1}" dt="2020-05-15T06:29:18.693" v="558"/>
          <ac:spMkLst>
            <pc:docMk/>
            <pc:sldMk cId="498777856" sldId="260"/>
            <ac:spMk id="29" creationId="{00000000-0000-0000-0000-000000000000}"/>
          </ac:spMkLst>
        </pc:spChg>
      </pc:sldChg>
      <pc:sldChg chg="modSp mod">
        <pc:chgData name="郝 建锋" userId="2d084bc390e48751" providerId="LiveId" clId="{6C66C8A7-492A-4325-9539-CA2C2731DCE1}" dt="2020-05-15T06:35:32.068" v="736"/>
        <pc:sldMkLst>
          <pc:docMk/>
          <pc:sldMk cId="1386418627" sldId="261"/>
        </pc:sldMkLst>
        <pc:spChg chg="mod">
          <ac:chgData name="郝 建锋" userId="2d084bc390e48751" providerId="LiveId" clId="{6C66C8A7-492A-4325-9539-CA2C2731DCE1}" dt="2020-05-15T06:35:32.068" v="736"/>
          <ac:spMkLst>
            <pc:docMk/>
            <pc:sldMk cId="1386418627" sldId="261"/>
            <ac:spMk id="3" creationId="{00000000-0000-0000-0000-000000000000}"/>
          </ac:spMkLst>
        </pc:spChg>
      </pc:sldChg>
      <pc:sldChg chg="modSp mod">
        <pc:chgData name="郝 建锋" userId="2d084bc390e48751" providerId="LiveId" clId="{6C66C8A7-492A-4325-9539-CA2C2731DCE1}" dt="2020-05-15T06:35:19.888" v="720"/>
        <pc:sldMkLst>
          <pc:docMk/>
          <pc:sldMk cId="2137100237" sldId="262"/>
        </pc:sldMkLst>
        <pc:spChg chg="mod">
          <ac:chgData name="郝 建锋" userId="2d084bc390e48751" providerId="LiveId" clId="{6C66C8A7-492A-4325-9539-CA2C2731DCE1}" dt="2020-05-15T06:35:19.888" v="720"/>
          <ac:spMkLst>
            <pc:docMk/>
            <pc:sldMk cId="2137100237" sldId="262"/>
            <ac:spMk id="4" creationId="{00000000-0000-0000-0000-000000000000}"/>
          </ac:spMkLst>
        </pc:spChg>
      </pc:sldChg>
      <pc:sldChg chg="addSp modSp mod">
        <pc:chgData name="郝 建锋" userId="2d084bc390e48751" providerId="LiveId" clId="{6C66C8A7-492A-4325-9539-CA2C2731DCE1}" dt="2020-05-15T06:34:51.775" v="693" actId="12789"/>
        <pc:sldMkLst>
          <pc:docMk/>
          <pc:sldMk cId="1021784812" sldId="264"/>
        </pc:sldMkLst>
        <pc:spChg chg="mod">
          <ac:chgData name="郝 建锋" userId="2d084bc390e48751" providerId="LiveId" clId="{6C66C8A7-492A-4325-9539-CA2C2731DCE1}" dt="2020-05-15T06:34:41.209" v="691" actId="164"/>
          <ac:spMkLst>
            <pc:docMk/>
            <pc:sldMk cId="1021784812" sldId="264"/>
            <ac:spMk id="2" creationId="{00000000-0000-0000-0000-000000000000}"/>
          </ac:spMkLst>
        </pc:spChg>
        <pc:spChg chg="mod">
          <ac:chgData name="郝 建锋" userId="2d084bc390e48751" providerId="LiveId" clId="{6C66C8A7-492A-4325-9539-CA2C2731DCE1}" dt="2020-05-15T06:34:41.209" v="691" actId="164"/>
          <ac:spMkLst>
            <pc:docMk/>
            <pc:sldMk cId="1021784812" sldId="264"/>
            <ac:spMk id="4" creationId="{00000000-0000-0000-0000-000000000000}"/>
          </ac:spMkLst>
        </pc:spChg>
        <pc:grpChg chg="add mod">
          <ac:chgData name="郝 建锋" userId="2d084bc390e48751" providerId="LiveId" clId="{6C66C8A7-492A-4325-9539-CA2C2731DCE1}" dt="2020-05-15T06:34:51.775" v="693" actId="12789"/>
          <ac:grpSpMkLst>
            <pc:docMk/>
            <pc:sldMk cId="1021784812" sldId="264"/>
            <ac:grpSpMk id="3" creationId="{22B3F1BB-A5C9-40C3-B4A5-667C6BA03832}"/>
          </ac:grpSpMkLst>
        </pc:grpChg>
      </pc:sldChg>
      <pc:sldChg chg="del">
        <pc:chgData name="郝 建锋" userId="2d084bc390e48751" providerId="LiveId" clId="{6C66C8A7-492A-4325-9539-CA2C2731DCE1}" dt="2020-05-15T14:44:53.253" v="2292" actId="47"/>
        <pc:sldMkLst>
          <pc:docMk/>
          <pc:sldMk cId="310273413" sldId="273"/>
        </pc:sldMkLst>
      </pc:sldChg>
      <pc:sldChg chg="del">
        <pc:chgData name="郝 建锋" userId="2d084bc390e48751" providerId="LiveId" clId="{6C66C8A7-492A-4325-9539-CA2C2731DCE1}" dt="2020-05-15T14:44:43.947" v="2291" actId="47"/>
        <pc:sldMkLst>
          <pc:docMk/>
          <pc:sldMk cId="1447680589" sldId="274"/>
        </pc:sldMkLst>
      </pc:sldChg>
      <pc:sldChg chg="modSp mod">
        <pc:chgData name="郝 建锋" userId="2d084bc390e48751" providerId="LiveId" clId="{6C66C8A7-492A-4325-9539-CA2C2731DCE1}" dt="2020-05-16T03:01:23.655" v="3305" actId="20577"/>
        <pc:sldMkLst>
          <pc:docMk/>
          <pc:sldMk cId="1730441138" sldId="284"/>
        </pc:sldMkLst>
        <pc:spChg chg="mod">
          <ac:chgData name="郝 建锋" userId="2d084bc390e48751" providerId="LiveId" clId="{6C66C8A7-492A-4325-9539-CA2C2731DCE1}" dt="2020-05-16T03:01:23.655" v="3305" actId="20577"/>
          <ac:spMkLst>
            <pc:docMk/>
            <pc:sldMk cId="1730441138" sldId="284"/>
            <ac:spMk id="2" creationId="{00000000-0000-0000-0000-000000000000}"/>
          </ac:spMkLst>
        </pc:spChg>
        <pc:spChg chg="mod">
          <ac:chgData name="郝 建锋" userId="2d084bc390e48751" providerId="LiveId" clId="{6C66C8A7-492A-4325-9539-CA2C2731DCE1}" dt="2020-05-15T06:32:45.362" v="639" actId="20577"/>
          <ac:spMkLst>
            <pc:docMk/>
            <pc:sldMk cId="1730441138" sldId="284"/>
            <ac:spMk id="8" creationId="{5FA17085-9ACE-40C2-ACB1-BC011D00A60A}"/>
          </ac:spMkLst>
        </pc:spChg>
        <pc:spChg chg="mod">
          <ac:chgData name="郝 建锋" userId="2d084bc390e48751" providerId="LiveId" clId="{6C66C8A7-492A-4325-9539-CA2C2731DCE1}" dt="2020-05-15T06:33:22.373" v="647" actId="1076"/>
          <ac:spMkLst>
            <pc:docMk/>
            <pc:sldMk cId="1730441138" sldId="284"/>
            <ac:spMk id="9" creationId="{C8CC038F-11D5-495C-AC47-1A51C8639B7F}"/>
          </ac:spMkLst>
        </pc:spChg>
      </pc:sldChg>
      <pc:sldChg chg="addSp delSp modSp del mod">
        <pc:chgData name="郝 建锋" userId="2d084bc390e48751" providerId="LiveId" clId="{6C66C8A7-492A-4325-9539-CA2C2731DCE1}" dt="2020-05-15T06:46:05.932" v="843" actId="47"/>
        <pc:sldMkLst>
          <pc:docMk/>
          <pc:sldMk cId="3120461128" sldId="288"/>
        </pc:sldMkLst>
        <pc:spChg chg="del">
          <ac:chgData name="郝 建锋" userId="2d084bc390e48751" providerId="LiveId" clId="{6C66C8A7-492A-4325-9539-CA2C2731DCE1}" dt="2020-05-15T06:40:18.780" v="755" actId="478"/>
          <ac:spMkLst>
            <pc:docMk/>
            <pc:sldMk cId="3120461128" sldId="288"/>
            <ac:spMk id="6" creationId="{9D307CBF-9DE5-45BD-9C52-51CFC30EB91F}"/>
          </ac:spMkLst>
        </pc:spChg>
        <pc:graphicFrameChg chg="del">
          <ac:chgData name="郝 建锋" userId="2d084bc390e48751" providerId="LiveId" clId="{6C66C8A7-492A-4325-9539-CA2C2731DCE1}" dt="2020-05-15T06:40:18.780" v="755" actId="478"/>
          <ac:graphicFrameMkLst>
            <pc:docMk/>
            <pc:sldMk cId="3120461128" sldId="288"/>
            <ac:graphicFrameMk id="12" creationId="{1C843EA8-13E6-4751-8D93-9E84A30E15D3}"/>
          </ac:graphicFrameMkLst>
        </pc:graphicFrameChg>
        <pc:graphicFrameChg chg="del">
          <ac:chgData name="郝 建锋" userId="2d084bc390e48751" providerId="LiveId" clId="{6C66C8A7-492A-4325-9539-CA2C2731DCE1}" dt="2020-05-15T06:40:18.780" v="755" actId="478"/>
          <ac:graphicFrameMkLst>
            <pc:docMk/>
            <pc:sldMk cId="3120461128" sldId="288"/>
            <ac:graphicFrameMk id="16" creationId="{B5D17C00-AE8B-4234-A27E-4A27B0B73476}"/>
          </ac:graphicFrameMkLst>
        </pc:graphicFrameChg>
        <pc:picChg chg="add mod">
          <ac:chgData name="郝 建锋" userId="2d084bc390e48751" providerId="LiveId" clId="{6C66C8A7-492A-4325-9539-CA2C2731DCE1}" dt="2020-05-15T06:40:28.682" v="758" actId="1076"/>
          <ac:picMkLst>
            <pc:docMk/>
            <pc:sldMk cId="3120461128" sldId="288"/>
            <ac:picMk id="7" creationId="{48EEF057-2E8F-4DF5-876C-3C927C776428}"/>
          </ac:picMkLst>
        </pc:picChg>
      </pc:sldChg>
      <pc:sldChg chg="del ord">
        <pc:chgData name="郝 建锋" userId="2d084bc390e48751" providerId="LiveId" clId="{6C66C8A7-492A-4325-9539-CA2C2731DCE1}" dt="2020-05-15T08:06:47.824" v="1738" actId="47"/>
        <pc:sldMkLst>
          <pc:docMk/>
          <pc:sldMk cId="587224494" sldId="297"/>
        </pc:sldMkLst>
      </pc:sldChg>
      <pc:sldChg chg="del">
        <pc:chgData name="郝 建锋" userId="2d084bc390e48751" providerId="LiveId" clId="{6C66C8A7-492A-4325-9539-CA2C2731DCE1}" dt="2020-05-15T08:06:53.362" v="1739" actId="47"/>
        <pc:sldMkLst>
          <pc:docMk/>
          <pc:sldMk cId="3510716463" sldId="304"/>
        </pc:sldMkLst>
      </pc:sldChg>
      <pc:sldChg chg="del ord">
        <pc:chgData name="郝 建锋" userId="2d084bc390e48751" providerId="LiveId" clId="{6C66C8A7-492A-4325-9539-CA2C2731DCE1}" dt="2020-05-15T14:45:17.681" v="2293" actId="47"/>
        <pc:sldMkLst>
          <pc:docMk/>
          <pc:sldMk cId="3955306368" sldId="305"/>
        </pc:sldMkLst>
      </pc:sldChg>
      <pc:sldChg chg="del">
        <pc:chgData name="郝 建锋" userId="2d084bc390e48751" providerId="LiveId" clId="{6C66C8A7-492A-4325-9539-CA2C2731DCE1}" dt="2020-05-15T07:56:35.952" v="1734" actId="47"/>
        <pc:sldMkLst>
          <pc:docMk/>
          <pc:sldMk cId="665683258" sldId="306"/>
        </pc:sldMkLst>
      </pc:sldChg>
      <pc:sldChg chg="del">
        <pc:chgData name="郝 建锋" userId="2d084bc390e48751" providerId="LiveId" clId="{6C66C8A7-492A-4325-9539-CA2C2731DCE1}" dt="2020-05-15T06:40:44.726" v="759" actId="47"/>
        <pc:sldMkLst>
          <pc:docMk/>
          <pc:sldMk cId="1860074440" sldId="309"/>
        </pc:sldMkLst>
      </pc:sldChg>
      <pc:sldChg chg="addSp delSp modSp del mod modTransition">
        <pc:chgData name="郝 建锋" userId="2d084bc390e48751" providerId="LiveId" clId="{6C66C8A7-492A-4325-9539-CA2C2731DCE1}" dt="2020-05-15T07:07:52.080" v="1055" actId="47"/>
        <pc:sldMkLst>
          <pc:docMk/>
          <pc:sldMk cId="3570323196" sldId="310"/>
        </pc:sldMkLst>
        <pc:spChg chg="add del mod">
          <ac:chgData name="郝 建锋" userId="2d084bc390e48751" providerId="LiveId" clId="{6C66C8A7-492A-4325-9539-CA2C2731DCE1}" dt="2020-05-15T07:07:48.070" v="1053" actId="21"/>
          <ac:spMkLst>
            <pc:docMk/>
            <pc:sldMk cId="3570323196" sldId="310"/>
            <ac:spMk id="3" creationId="{439F53A9-EB05-4AF0-B52B-837EC7448467}"/>
          </ac:spMkLst>
        </pc:spChg>
        <pc:spChg chg="mod">
          <ac:chgData name="郝 建锋" userId="2d084bc390e48751" providerId="LiveId" clId="{6C66C8A7-492A-4325-9539-CA2C2731DCE1}" dt="2020-05-15T06:46:13.901" v="856"/>
          <ac:spMkLst>
            <pc:docMk/>
            <pc:sldMk cId="3570323196" sldId="310"/>
            <ac:spMk id="4" creationId="{A5E35CE8-96A6-4609-9B62-A150E6FCAC9B}"/>
          </ac:spMkLst>
        </pc:spChg>
        <pc:spChg chg="add del mod">
          <ac:chgData name="郝 建锋" userId="2d084bc390e48751" providerId="LiveId" clId="{6C66C8A7-492A-4325-9539-CA2C2731DCE1}" dt="2020-05-15T07:04:37.028" v="954"/>
          <ac:spMkLst>
            <pc:docMk/>
            <pc:sldMk cId="3570323196" sldId="310"/>
            <ac:spMk id="5" creationId="{3B9307EA-AC74-4AE2-861C-22F21AF75004}"/>
          </ac:spMkLst>
        </pc:spChg>
        <pc:spChg chg="add del mod">
          <ac:chgData name="郝 建锋" userId="2d084bc390e48751" providerId="LiveId" clId="{6C66C8A7-492A-4325-9539-CA2C2731DCE1}" dt="2020-05-15T07:06:35.384" v="1028" actId="478"/>
          <ac:spMkLst>
            <pc:docMk/>
            <pc:sldMk cId="3570323196" sldId="310"/>
            <ac:spMk id="6" creationId="{0BFFE7F9-18F2-4776-96E5-88B79CAE1E02}"/>
          </ac:spMkLst>
        </pc:spChg>
        <pc:picChg chg="del">
          <ac:chgData name="郝 建锋" userId="2d084bc390e48751" providerId="LiveId" clId="{6C66C8A7-492A-4325-9539-CA2C2731DCE1}" dt="2020-05-15T06:46:41.060" v="857" actId="478"/>
          <ac:picMkLst>
            <pc:docMk/>
            <pc:sldMk cId="3570323196" sldId="310"/>
            <ac:picMk id="2" creationId="{9EDEA671-EAF5-4254-AA5C-587DE1D83A3B}"/>
          </ac:picMkLst>
        </pc:picChg>
      </pc:sldChg>
      <pc:sldChg chg="del">
        <pc:chgData name="郝 建锋" userId="2d084bc390e48751" providerId="LiveId" clId="{6C66C8A7-492A-4325-9539-CA2C2731DCE1}" dt="2020-05-15T11:51:00.891" v="1860" actId="47"/>
        <pc:sldMkLst>
          <pc:docMk/>
          <pc:sldMk cId="1539791075" sldId="314"/>
        </pc:sldMkLst>
      </pc:sldChg>
      <pc:sldChg chg="del">
        <pc:chgData name="郝 建锋" userId="2d084bc390e48751" providerId="LiveId" clId="{6C66C8A7-492A-4325-9539-CA2C2731DCE1}" dt="2020-05-15T07:55:58.713" v="1727" actId="47"/>
        <pc:sldMkLst>
          <pc:docMk/>
          <pc:sldMk cId="4012351312" sldId="315"/>
        </pc:sldMkLst>
      </pc:sldChg>
      <pc:sldChg chg="addSp delSp modSp mod modAnim">
        <pc:chgData name="郝 建锋" userId="2d084bc390e48751" providerId="LiveId" clId="{6C66C8A7-492A-4325-9539-CA2C2731DCE1}" dt="2020-05-15T15:03:24.510" v="2464" actId="1076"/>
        <pc:sldMkLst>
          <pc:docMk/>
          <pc:sldMk cId="3234228363" sldId="317"/>
        </pc:sldMkLst>
        <pc:spChg chg="add mod">
          <ac:chgData name="郝 建锋" userId="2d084bc390e48751" providerId="LiveId" clId="{6C66C8A7-492A-4325-9539-CA2C2731DCE1}" dt="2020-05-15T15:03:24.510" v="2464" actId="1076"/>
          <ac:spMkLst>
            <pc:docMk/>
            <pc:sldMk cId="3234228363" sldId="317"/>
            <ac:spMk id="3" creationId="{03C47A99-9CE2-4E61-9002-4B475B8C90CC}"/>
          </ac:spMkLst>
        </pc:spChg>
        <pc:spChg chg="add mod">
          <ac:chgData name="郝 建锋" userId="2d084bc390e48751" providerId="LiveId" clId="{6C66C8A7-492A-4325-9539-CA2C2731DCE1}" dt="2020-05-15T14:57:13.791" v="2399" actId="1038"/>
          <ac:spMkLst>
            <pc:docMk/>
            <pc:sldMk cId="3234228363" sldId="317"/>
            <ac:spMk id="5" creationId="{D9A62B18-5769-44EE-A4A1-E10829D1789D}"/>
          </ac:spMkLst>
        </pc:spChg>
        <pc:spChg chg="add mod">
          <ac:chgData name="郝 建锋" userId="2d084bc390e48751" providerId="LiveId" clId="{6C66C8A7-492A-4325-9539-CA2C2731DCE1}" dt="2020-05-15T15:01:58.614" v="2427" actId="255"/>
          <ac:spMkLst>
            <pc:docMk/>
            <pc:sldMk cId="3234228363" sldId="317"/>
            <ac:spMk id="7" creationId="{D88A4250-6D89-45AE-8C73-1CE3D459D228}"/>
          </ac:spMkLst>
        </pc:spChg>
        <pc:spChg chg="mod">
          <ac:chgData name="郝 建锋" userId="2d084bc390e48751" providerId="LiveId" clId="{6C66C8A7-492A-4325-9539-CA2C2731DCE1}" dt="2020-05-15T14:50:14.992" v="2330"/>
          <ac:spMkLst>
            <pc:docMk/>
            <pc:sldMk cId="3234228363" sldId="317"/>
            <ac:spMk id="25" creationId="{69C21825-4307-4956-9541-2FCC11EB5597}"/>
          </ac:spMkLst>
        </pc:spChg>
        <pc:graphicFrameChg chg="add mod modGraphic">
          <ac:chgData name="郝 建锋" userId="2d084bc390e48751" providerId="LiveId" clId="{6C66C8A7-492A-4325-9539-CA2C2731DCE1}" dt="2020-05-15T14:56:56.296" v="2389"/>
          <ac:graphicFrameMkLst>
            <pc:docMk/>
            <pc:sldMk cId="3234228363" sldId="317"/>
            <ac:graphicFrameMk id="6" creationId="{82BD38F9-F187-4437-B66D-A7D9072AC989}"/>
          </ac:graphicFrameMkLst>
        </pc:graphicFrameChg>
        <pc:picChg chg="del">
          <ac:chgData name="郝 建锋" userId="2d084bc390e48751" providerId="LiveId" clId="{6C66C8A7-492A-4325-9539-CA2C2731DCE1}" dt="2020-05-15T06:47:05.624" v="858" actId="478"/>
          <ac:picMkLst>
            <pc:docMk/>
            <pc:sldMk cId="3234228363" sldId="317"/>
            <ac:picMk id="4" creationId="{0B0F2B8B-46EF-4644-B7DA-9F7BACDD4DE8}"/>
          </ac:picMkLst>
        </pc:picChg>
      </pc:sldChg>
      <pc:sldChg chg="addSp delSp modSp mod">
        <pc:chgData name="郝 建锋" userId="2d084bc390e48751" providerId="LiveId" clId="{6C66C8A7-492A-4325-9539-CA2C2731DCE1}" dt="2020-05-16T01:48:36.102" v="3258"/>
        <pc:sldMkLst>
          <pc:docMk/>
          <pc:sldMk cId="2551587632" sldId="318"/>
        </pc:sldMkLst>
        <pc:spChg chg="del mod">
          <ac:chgData name="郝 建锋" userId="2d084bc390e48751" providerId="LiveId" clId="{6C66C8A7-492A-4325-9539-CA2C2731DCE1}" dt="2020-05-15T07:30:09.954" v="1579" actId="478"/>
          <ac:spMkLst>
            <pc:docMk/>
            <pc:sldMk cId="2551587632" sldId="318"/>
            <ac:spMk id="2" creationId="{4B8C2B7B-473A-4C50-BA28-C51D7631EB14}"/>
          </ac:spMkLst>
        </pc:spChg>
        <pc:spChg chg="add mod">
          <ac:chgData name="郝 建锋" userId="2d084bc390e48751" providerId="LiveId" clId="{6C66C8A7-492A-4325-9539-CA2C2731DCE1}" dt="2020-05-16T01:48:36.102" v="3258"/>
          <ac:spMkLst>
            <pc:docMk/>
            <pc:sldMk cId="2551587632" sldId="318"/>
            <ac:spMk id="3" creationId="{F912AEFD-1D9B-48BA-ABAC-CE2F9E6292CC}"/>
          </ac:spMkLst>
        </pc:spChg>
        <pc:spChg chg="mod">
          <ac:chgData name="郝 建锋" userId="2d084bc390e48751" providerId="LiveId" clId="{6C66C8A7-492A-4325-9539-CA2C2731DCE1}" dt="2020-05-15T15:30:03.853" v="2729" actId="20577"/>
          <ac:spMkLst>
            <pc:docMk/>
            <pc:sldMk cId="2551587632" sldId="318"/>
            <ac:spMk id="23" creationId="{15C6AE8F-51D0-48DA-92B1-6B36ABD3F4D4}"/>
          </ac:spMkLst>
        </pc:spChg>
        <pc:grpChg chg="del">
          <ac:chgData name="郝 建锋" userId="2d084bc390e48751" providerId="LiveId" clId="{6C66C8A7-492A-4325-9539-CA2C2731DCE1}" dt="2020-05-15T07:30:06.754" v="1577" actId="478"/>
          <ac:grpSpMkLst>
            <pc:docMk/>
            <pc:sldMk cId="2551587632" sldId="318"/>
            <ac:grpSpMk id="8" creationId="{9B5F6915-87BF-485C-BAA3-226E04E8F747}"/>
          </ac:grpSpMkLst>
        </pc:grpChg>
        <pc:grpChg chg="del">
          <ac:chgData name="郝 建锋" userId="2d084bc390e48751" providerId="LiveId" clId="{6C66C8A7-492A-4325-9539-CA2C2731DCE1}" dt="2020-05-15T07:30:06.754" v="1577" actId="478"/>
          <ac:grpSpMkLst>
            <pc:docMk/>
            <pc:sldMk cId="2551587632" sldId="318"/>
            <ac:grpSpMk id="11" creationId="{D7562F39-444F-4389-910E-01DF473B5954}"/>
          </ac:grpSpMkLst>
        </pc:grpChg>
        <pc:picChg chg="del">
          <ac:chgData name="郝 建锋" userId="2d084bc390e48751" providerId="LiveId" clId="{6C66C8A7-492A-4325-9539-CA2C2731DCE1}" dt="2020-05-15T07:30:06.754" v="1577" actId="478"/>
          <ac:picMkLst>
            <pc:docMk/>
            <pc:sldMk cId="2551587632" sldId="318"/>
            <ac:picMk id="14" creationId="{61512B50-C0A8-4A71-A37F-A9CB3EA3A261}"/>
          </ac:picMkLst>
        </pc:picChg>
        <pc:picChg chg="add mod">
          <ac:chgData name="郝 建锋" userId="2d084bc390e48751" providerId="LiveId" clId="{6C66C8A7-492A-4325-9539-CA2C2731DCE1}" dt="2020-05-15T07:35:44.796" v="1624" actId="1076"/>
          <ac:picMkLst>
            <pc:docMk/>
            <pc:sldMk cId="2551587632" sldId="318"/>
            <ac:picMk id="15" creationId="{02F56C1E-4531-4E21-872A-327882D301E9}"/>
          </ac:picMkLst>
        </pc:picChg>
        <pc:picChg chg="add mod">
          <ac:chgData name="郝 建锋" userId="2d084bc390e48751" providerId="LiveId" clId="{6C66C8A7-492A-4325-9539-CA2C2731DCE1}" dt="2020-05-15T07:35:47.675" v="1625" actId="1076"/>
          <ac:picMkLst>
            <pc:docMk/>
            <pc:sldMk cId="2551587632" sldId="318"/>
            <ac:picMk id="16" creationId="{50678FBB-91EC-46E2-8679-574480B9E650}"/>
          </ac:picMkLst>
        </pc:picChg>
        <pc:picChg chg="add del mod">
          <ac:chgData name="郝 建锋" userId="2d084bc390e48751" providerId="LiveId" clId="{6C66C8A7-492A-4325-9539-CA2C2731DCE1}" dt="2020-05-15T07:35:40.505" v="1623" actId="478"/>
          <ac:picMkLst>
            <pc:docMk/>
            <pc:sldMk cId="2551587632" sldId="318"/>
            <ac:picMk id="17" creationId="{EAACA92C-F1AF-43DC-9C8E-0BE6D1849B7C}"/>
          </ac:picMkLst>
        </pc:picChg>
      </pc:sldChg>
      <pc:sldChg chg="del">
        <pc:chgData name="郝 建锋" userId="2d084bc390e48751" providerId="LiveId" clId="{6C66C8A7-492A-4325-9539-CA2C2731DCE1}" dt="2020-05-15T07:56:33.233" v="1733" actId="47"/>
        <pc:sldMkLst>
          <pc:docMk/>
          <pc:sldMk cId="3116529761" sldId="319"/>
        </pc:sldMkLst>
      </pc:sldChg>
      <pc:sldChg chg="addSp delSp modSp del mod ord setBg">
        <pc:chgData name="郝 建锋" userId="2d084bc390e48751" providerId="LiveId" clId="{6C66C8A7-492A-4325-9539-CA2C2731DCE1}" dt="2020-05-15T06:44:42.330" v="840" actId="47"/>
        <pc:sldMkLst>
          <pc:docMk/>
          <pc:sldMk cId="993518626" sldId="321"/>
        </pc:sldMkLst>
        <pc:spChg chg="mod">
          <ac:chgData name="郝 建锋" userId="2d084bc390e48751" providerId="LiveId" clId="{6C66C8A7-492A-4325-9539-CA2C2731DCE1}" dt="2020-05-15T06:42:50.535" v="829"/>
          <ac:spMkLst>
            <pc:docMk/>
            <pc:sldMk cId="993518626" sldId="321"/>
            <ac:spMk id="2" creationId="{00000000-0000-0000-0000-000000000000}"/>
          </ac:spMkLst>
        </pc:spChg>
        <pc:spChg chg="del mod">
          <ac:chgData name="郝 建锋" userId="2d084bc390e48751" providerId="LiveId" clId="{6C66C8A7-492A-4325-9539-CA2C2731DCE1}" dt="2020-05-15T06:41:43.935" v="773" actId="478"/>
          <ac:spMkLst>
            <pc:docMk/>
            <pc:sldMk cId="993518626" sldId="321"/>
            <ac:spMk id="26" creationId="{700404F0-8784-493D-B2B6-A1F578E010E0}"/>
          </ac:spMkLst>
        </pc:spChg>
        <pc:grpChg chg="del">
          <ac:chgData name="郝 建锋" userId="2d084bc390e48751" providerId="LiveId" clId="{6C66C8A7-492A-4325-9539-CA2C2731DCE1}" dt="2020-05-15T06:41:06.663" v="762" actId="478"/>
          <ac:grpSpMkLst>
            <pc:docMk/>
            <pc:sldMk cId="993518626" sldId="321"/>
            <ac:grpSpMk id="3" creationId="{09FFCA5A-4947-488C-929A-3CA610566309}"/>
          </ac:grpSpMkLst>
        </pc:grpChg>
        <pc:picChg chg="add mod ord">
          <ac:chgData name="郝 建锋" userId="2d084bc390e48751" providerId="LiveId" clId="{6C66C8A7-492A-4325-9539-CA2C2731DCE1}" dt="2020-05-15T06:41:58.572" v="775" actId="1076"/>
          <ac:picMkLst>
            <pc:docMk/>
            <pc:sldMk cId="993518626" sldId="321"/>
            <ac:picMk id="27" creationId="{58BB6A87-FA2A-4270-881B-DAC50A3C3FDF}"/>
          </ac:picMkLst>
        </pc:picChg>
      </pc:sldChg>
      <pc:sldChg chg="addSp delSp modSp mod">
        <pc:chgData name="郝 建锋" userId="2d084bc390e48751" providerId="LiveId" clId="{6C66C8A7-492A-4325-9539-CA2C2731DCE1}" dt="2020-05-16T05:03:15.899" v="4292" actId="948"/>
        <pc:sldMkLst>
          <pc:docMk/>
          <pc:sldMk cId="662925390" sldId="322"/>
        </pc:sldMkLst>
        <pc:spChg chg="mod">
          <ac:chgData name="郝 建锋" userId="2d084bc390e48751" providerId="LiveId" clId="{6C66C8A7-492A-4325-9539-CA2C2731DCE1}" dt="2020-05-16T05:03:15.899" v="4292" actId="948"/>
          <ac:spMkLst>
            <pc:docMk/>
            <pc:sldMk cId="662925390" sldId="322"/>
            <ac:spMk id="4" creationId="{237B333B-E04A-4703-A534-140A06DF16D1}"/>
          </ac:spMkLst>
        </pc:spChg>
        <pc:spChg chg="del">
          <ac:chgData name="郝 建锋" userId="2d084bc390e48751" providerId="LiveId" clId="{6C66C8A7-492A-4325-9539-CA2C2731DCE1}" dt="2020-05-15T15:40:14.716" v="2853" actId="478"/>
          <ac:spMkLst>
            <pc:docMk/>
            <pc:sldMk cId="662925390" sldId="322"/>
            <ac:spMk id="23" creationId="{15C6AE8F-51D0-48DA-92B1-6B36ABD3F4D4}"/>
          </ac:spMkLst>
        </pc:spChg>
        <pc:picChg chg="del">
          <ac:chgData name="郝 建锋" userId="2d084bc390e48751" providerId="LiveId" clId="{6C66C8A7-492A-4325-9539-CA2C2731DCE1}" dt="2020-05-16T03:02:34.393" v="3312" actId="478"/>
          <ac:picMkLst>
            <pc:docMk/>
            <pc:sldMk cId="662925390" sldId="322"/>
            <ac:picMk id="3" creationId="{76832819-759A-468C-9D86-1D0874B66ADF}"/>
          </ac:picMkLst>
        </pc:picChg>
        <pc:picChg chg="add mod">
          <ac:chgData name="郝 建锋" userId="2d084bc390e48751" providerId="LiveId" clId="{6C66C8A7-492A-4325-9539-CA2C2731DCE1}" dt="2020-05-16T03:14:28.132" v="3567" actId="1076"/>
          <ac:picMkLst>
            <pc:docMk/>
            <pc:sldMk cId="662925390" sldId="322"/>
            <ac:picMk id="5122" creationId="{26FA464C-81D2-45A7-9B35-C33F1BCF5927}"/>
          </ac:picMkLst>
        </pc:picChg>
      </pc:sldChg>
      <pc:sldChg chg="del">
        <pc:chgData name="郝 建锋" userId="2d084bc390e48751" providerId="LiveId" clId="{6C66C8A7-492A-4325-9539-CA2C2731DCE1}" dt="2020-05-15T07:56:31.878" v="1732" actId="47"/>
        <pc:sldMkLst>
          <pc:docMk/>
          <pc:sldMk cId="610024209" sldId="323"/>
        </pc:sldMkLst>
      </pc:sldChg>
      <pc:sldChg chg="del">
        <pc:chgData name="郝 建锋" userId="2d084bc390e48751" providerId="LiveId" clId="{6C66C8A7-492A-4325-9539-CA2C2731DCE1}" dt="2020-05-15T07:56:40.872" v="1735" actId="47"/>
        <pc:sldMkLst>
          <pc:docMk/>
          <pc:sldMk cId="659868800" sldId="324"/>
        </pc:sldMkLst>
      </pc:sldChg>
      <pc:sldChg chg="del ord">
        <pc:chgData name="郝 建锋" userId="2d084bc390e48751" providerId="LiveId" clId="{6C66C8A7-492A-4325-9539-CA2C2731DCE1}" dt="2020-05-15T11:51:02.960" v="1861" actId="47"/>
        <pc:sldMkLst>
          <pc:docMk/>
          <pc:sldMk cId="540407309" sldId="325"/>
        </pc:sldMkLst>
      </pc:sldChg>
      <pc:sldChg chg="delSp modSp del mod">
        <pc:chgData name="郝 建锋" userId="2d084bc390e48751" providerId="LiveId" clId="{6C66C8A7-492A-4325-9539-CA2C2731DCE1}" dt="2020-05-15T07:55:53.136" v="1726" actId="47"/>
        <pc:sldMkLst>
          <pc:docMk/>
          <pc:sldMk cId="637585817" sldId="326"/>
        </pc:sldMkLst>
        <pc:spChg chg="mod">
          <ac:chgData name="郝 建锋" userId="2d084bc390e48751" providerId="LiveId" clId="{6C66C8A7-492A-4325-9539-CA2C2731DCE1}" dt="2020-05-15T07:26:59.661" v="1573"/>
          <ac:spMkLst>
            <pc:docMk/>
            <pc:sldMk cId="637585817" sldId="326"/>
            <ac:spMk id="2" creationId="{42232555-F1F7-4A6E-8E8A-F429CF35BC51}"/>
          </ac:spMkLst>
        </pc:spChg>
        <pc:grpChg chg="del">
          <ac:chgData name="郝 建锋" userId="2d084bc390e48751" providerId="LiveId" clId="{6C66C8A7-492A-4325-9539-CA2C2731DCE1}" dt="2020-05-15T07:29:54.872" v="1575" actId="478"/>
          <ac:grpSpMkLst>
            <pc:docMk/>
            <pc:sldMk cId="637585817" sldId="326"/>
            <ac:grpSpMk id="16" creationId="{84514C8D-BAA1-43FD-B4FA-76FB07C1829E}"/>
          </ac:grpSpMkLst>
        </pc:grpChg>
        <pc:grpChg chg="del">
          <ac:chgData name="郝 建锋" userId="2d084bc390e48751" providerId="LiveId" clId="{6C66C8A7-492A-4325-9539-CA2C2731DCE1}" dt="2020-05-15T07:29:54.872" v="1575" actId="478"/>
          <ac:grpSpMkLst>
            <pc:docMk/>
            <pc:sldMk cId="637585817" sldId="326"/>
            <ac:grpSpMk id="17" creationId="{A5CA55E2-CB9C-45EA-AFAE-FB1E6403B896}"/>
          </ac:grpSpMkLst>
        </pc:grpChg>
        <pc:grpChg chg="del">
          <ac:chgData name="郝 建锋" userId="2d084bc390e48751" providerId="LiveId" clId="{6C66C8A7-492A-4325-9539-CA2C2731DCE1}" dt="2020-05-15T07:29:54.872" v="1575" actId="478"/>
          <ac:grpSpMkLst>
            <pc:docMk/>
            <pc:sldMk cId="637585817" sldId="326"/>
            <ac:grpSpMk id="20" creationId="{D895BB72-700E-4D61-8DA6-25C24C6247FF}"/>
          </ac:grpSpMkLst>
        </pc:grpChg>
        <pc:graphicFrameChg chg="del">
          <ac:chgData name="郝 建锋" userId="2d084bc390e48751" providerId="LiveId" clId="{6C66C8A7-492A-4325-9539-CA2C2731DCE1}" dt="2020-05-15T07:29:45.449" v="1574" actId="478"/>
          <ac:graphicFrameMkLst>
            <pc:docMk/>
            <pc:sldMk cId="637585817" sldId="326"/>
            <ac:graphicFrameMk id="6" creationId="{A207A6FB-DFC2-4ACE-885D-BEE308382D00}"/>
          </ac:graphicFrameMkLst>
        </pc:graphicFrameChg>
        <pc:graphicFrameChg chg="del">
          <ac:chgData name="郝 建锋" userId="2d084bc390e48751" providerId="LiveId" clId="{6C66C8A7-492A-4325-9539-CA2C2731DCE1}" dt="2020-05-15T07:29:45.449" v="1574" actId="478"/>
          <ac:graphicFrameMkLst>
            <pc:docMk/>
            <pc:sldMk cId="637585817" sldId="326"/>
            <ac:graphicFrameMk id="10" creationId="{0D39E884-7B9F-42D5-9570-A07BCDFE542A}"/>
          </ac:graphicFrameMkLst>
        </pc:graphicFrameChg>
        <pc:graphicFrameChg chg="del">
          <ac:chgData name="郝 建锋" userId="2d084bc390e48751" providerId="LiveId" clId="{6C66C8A7-492A-4325-9539-CA2C2731DCE1}" dt="2020-05-15T07:29:45.449" v="1574" actId="478"/>
          <ac:graphicFrameMkLst>
            <pc:docMk/>
            <pc:sldMk cId="637585817" sldId="326"/>
            <ac:graphicFrameMk id="24" creationId="{A5BE9CF6-4E51-4D58-8C7A-3BACE62B2534}"/>
          </ac:graphicFrameMkLst>
        </pc:graphicFrameChg>
        <pc:picChg chg="del">
          <ac:chgData name="郝 建锋" userId="2d084bc390e48751" providerId="LiveId" clId="{6C66C8A7-492A-4325-9539-CA2C2731DCE1}" dt="2020-05-15T07:29:56.040" v="1576" actId="478"/>
          <ac:picMkLst>
            <pc:docMk/>
            <pc:sldMk cId="637585817" sldId="326"/>
            <ac:picMk id="25" creationId="{3DE795E7-364F-4216-B524-C0F27E164509}"/>
          </ac:picMkLst>
        </pc:picChg>
      </pc:sldChg>
      <pc:sldChg chg="addSp delSp modSp new del mod">
        <pc:chgData name="郝 建锋" userId="2d084bc390e48751" providerId="LiveId" clId="{6C66C8A7-492A-4325-9539-CA2C2731DCE1}" dt="2020-05-15T14:57:57.427" v="2402" actId="47"/>
        <pc:sldMkLst>
          <pc:docMk/>
          <pc:sldMk cId="1580796131" sldId="327"/>
        </pc:sldMkLst>
        <pc:spChg chg="del">
          <ac:chgData name="郝 建锋" userId="2d084bc390e48751" providerId="LiveId" clId="{6C66C8A7-492A-4325-9539-CA2C2731DCE1}" dt="2020-05-15T06:43:29.666" v="831"/>
          <ac:spMkLst>
            <pc:docMk/>
            <pc:sldMk cId="1580796131" sldId="327"/>
            <ac:spMk id="2" creationId="{08694EB8-78C7-464A-A1F2-787FC0F159AC}"/>
          </ac:spMkLst>
        </pc:spChg>
        <pc:spChg chg="add del mod">
          <ac:chgData name="郝 建锋" userId="2d084bc390e48751" providerId="LiveId" clId="{6C66C8A7-492A-4325-9539-CA2C2731DCE1}" dt="2020-05-15T06:43:42.936" v="833"/>
          <ac:spMkLst>
            <pc:docMk/>
            <pc:sldMk cId="1580796131" sldId="327"/>
            <ac:spMk id="3" creationId="{13DE4A0A-E384-4157-99D7-E9A3A2DBADC3}"/>
          </ac:spMkLst>
        </pc:spChg>
        <pc:spChg chg="add mod">
          <ac:chgData name="郝 建锋" userId="2d084bc390e48751" providerId="LiveId" clId="{6C66C8A7-492A-4325-9539-CA2C2731DCE1}" dt="2020-05-15T06:44:38.114" v="839" actId="108"/>
          <ac:spMkLst>
            <pc:docMk/>
            <pc:sldMk cId="1580796131" sldId="327"/>
            <ac:spMk id="5" creationId="{5EF5375D-301C-46A5-BDB9-CD625CA8C314}"/>
          </ac:spMkLst>
        </pc:spChg>
        <pc:picChg chg="add mod">
          <ac:chgData name="郝 建锋" userId="2d084bc390e48751" providerId="LiveId" clId="{6C66C8A7-492A-4325-9539-CA2C2731DCE1}" dt="2020-05-15T06:44:59.770" v="842" actId="12789"/>
          <ac:picMkLst>
            <pc:docMk/>
            <pc:sldMk cId="1580796131" sldId="327"/>
            <ac:picMk id="4" creationId="{C1DE8924-4666-4733-8A3B-93F73A0C625E}"/>
          </ac:picMkLst>
        </pc:picChg>
      </pc:sldChg>
      <pc:sldChg chg="addSp modSp add mod ord modTransition modAnim">
        <pc:chgData name="郝 建锋" userId="2d084bc390e48751" providerId="LiveId" clId="{6C66C8A7-492A-4325-9539-CA2C2731DCE1}" dt="2020-05-15T14:58:04.363" v="2403"/>
        <pc:sldMkLst>
          <pc:docMk/>
          <pc:sldMk cId="75781202" sldId="328"/>
        </pc:sldMkLst>
        <pc:spChg chg="add mod ord">
          <ac:chgData name="郝 建锋" userId="2d084bc390e48751" providerId="LiveId" clId="{6C66C8A7-492A-4325-9539-CA2C2731DCE1}" dt="2020-05-15T06:54:49.315" v="884" actId="12788"/>
          <ac:spMkLst>
            <pc:docMk/>
            <pc:sldMk cId="75781202" sldId="328"/>
            <ac:spMk id="2" creationId="{3223981B-E556-4F34-BCEE-3BEF4E08CBF1}"/>
          </ac:spMkLst>
        </pc:spChg>
        <pc:picChg chg="mod">
          <ac:chgData name="郝 建锋" userId="2d084bc390e48751" providerId="LiveId" clId="{6C66C8A7-492A-4325-9539-CA2C2731DCE1}" dt="2020-05-15T06:54:49.315" v="884" actId="12788"/>
          <ac:picMkLst>
            <pc:docMk/>
            <pc:sldMk cId="75781202" sldId="328"/>
            <ac:picMk id="4" creationId="{C1DE8924-4666-4733-8A3B-93F73A0C625E}"/>
          </ac:picMkLst>
        </pc:picChg>
      </pc:sldChg>
      <pc:sldChg chg="new del">
        <pc:chgData name="郝 建锋" userId="2d084bc390e48751" providerId="LiveId" clId="{6C66C8A7-492A-4325-9539-CA2C2731DCE1}" dt="2020-05-15T07:24:50.663" v="1537" actId="47"/>
        <pc:sldMkLst>
          <pc:docMk/>
          <pc:sldMk cId="937352459" sldId="329"/>
        </pc:sldMkLst>
      </pc:sldChg>
      <pc:sldChg chg="delSp modSp add del mod">
        <pc:chgData name="郝 建锋" userId="2d084bc390e48751" providerId="LiveId" clId="{6C66C8A7-492A-4325-9539-CA2C2731DCE1}" dt="2020-05-15T08:06:43.842" v="1737" actId="47"/>
        <pc:sldMkLst>
          <pc:docMk/>
          <pc:sldMk cId="2557238756" sldId="330"/>
        </pc:sldMkLst>
        <pc:spChg chg="del">
          <ac:chgData name="郝 建锋" userId="2d084bc390e48751" providerId="LiveId" clId="{6C66C8A7-492A-4325-9539-CA2C2731DCE1}" dt="2020-05-15T07:24:55.515" v="1538" actId="478"/>
          <ac:spMkLst>
            <pc:docMk/>
            <pc:sldMk cId="2557238756" sldId="330"/>
            <ac:spMk id="5" creationId="{D9A62B18-5769-44EE-A4A1-E10829D1789D}"/>
          </ac:spMkLst>
        </pc:spChg>
        <pc:spChg chg="mod">
          <ac:chgData name="郝 建锋" userId="2d084bc390e48751" providerId="LiveId" clId="{6C66C8A7-492A-4325-9539-CA2C2731DCE1}" dt="2020-05-15T07:25:07.079" v="1556"/>
          <ac:spMkLst>
            <pc:docMk/>
            <pc:sldMk cId="2557238756" sldId="330"/>
            <ac:spMk id="25" creationId="{69C21825-4307-4956-9541-2FCC11EB5597}"/>
          </ac:spMkLst>
        </pc:spChg>
      </pc:sldChg>
      <pc:sldChg chg="addSp delSp modSp add mod">
        <pc:chgData name="郝 建锋" userId="2d084bc390e48751" providerId="LiveId" clId="{6C66C8A7-492A-4325-9539-CA2C2731DCE1}" dt="2020-05-16T05:19:59.373" v="4323" actId="207"/>
        <pc:sldMkLst>
          <pc:docMk/>
          <pc:sldMk cId="1049234375" sldId="331"/>
        </pc:sldMkLst>
        <pc:spChg chg="add mod">
          <ac:chgData name="郝 建锋" userId="2d084bc390e48751" providerId="LiveId" clId="{6C66C8A7-492A-4325-9539-CA2C2731DCE1}" dt="2020-05-16T05:19:59.373" v="4323" actId="207"/>
          <ac:spMkLst>
            <pc:docMk/>
            <pc:sldMk cId="1049234375" sldId="331"/>
            <ac:spMk id="2" creationId="{B8E678DC-FC28-4A4D-B1B8-7783C5F1C9C0}"/>
          </ac:spMkLst>
        </pc:spChg>
        <pc:spChg chg="del">
          <ac:chgData name="郝 建锋" userId="2d084bc390e48751" providerId="LiveId" clId="{6C66C8A7-492A-4325-9539-CA2C2731DCE1}" dt="2020-05-16T03:05:50.734" v="3314" actId="478"/>
          <ac:spMkLst>
            <pc:docMk/>
            <pc:sldMk cId="1049234375" sldId="331"/>
            <ac:spMk id="11" creationId="{7B4D9525-9E6A-4A9D-B297-659B8459EBA4}"/>
          </ac:spMkLst>
        </pc:spChg>
        <pc:grpChg chg="del">
          <ac:chgData name="郝 建锋" userId="2d084bc390e48751" providerId="LiveId" clId="{6C66C8A7-492A-4325-9539-CA2C2731DCE1}" dt="2020-05-16T03:05:55.529" v="3315" actId="478"/>
          <ac:grpSpMkLst>
            <pc:docMk/>
            <pc:sldMk cId="1049234375" sldId="331"/>
            <ac:grpSpMk id="3" creationId="{5AB84420-126C-46C8-BE7F-8CCAA5FDB399}"/>
          </ac:grpSpMkLst>
        </pc:grpChg>
        <pc:graphicFrameChg chg="del">
          <ac:chgData name="郝 建锋" userId="2d084bc390e48751" providerId="LiveId" clId="{6C66C8A7-492A-4325-9539-CA2C2731DCE1}" dt="2020-05-16T03:05:48.208" v="3313" actId="478"/>
          <ac:graphicFrameMkLst>
            <pc:docMk/>
            <pc:sldMk cId="1049234375" sldId="331"/>
            <ac:graphicFrameMk id="7" creationId="{7C9EDCAC-09CA-4A94-880A-8D058C98748D}"/>
          </ac:graphicFrameMkLst>
        </pc:graphicFrameChg>
      </pc:sldChg>
      <pc:sldChg chg="addSp delSp modSp add del mod">
        <pc:chgData name="郝 建锋" userId="2d084bc390e48751" providerId="LiveId" clId="{6C66C8A7-492A-4325-9539-CA2C2731DCE1}" dt="2020-05-15T14:28:47.369" v="1993" actId="47"/>
        <pc:sldMkLst>
          <pc:docMk/>
          <pc:sldMk cId="136486187" sldId="332"/>
        </pc:sldMkLst>
        <pc:spChg chg="del">
          <ac:chgData name="郝 建锋" userId="2d084bc390e48751" providerId="LiveId" clId="{6C66C8A7-492A-4325-9539-CA2C2731DCE1}" dt="2020-05-15T11:38:07.297" v="1743" actId="478"/>
          <ac:spMkLst>
            <pc:docMk/>
            <pc:sldMk cId="136486187" sldId="332"/>
            <ac:spMk id="3" creationId="{F912AEFD-1D9B-48BA-ABAC-CE2F9E6292CC}"/>
          </ac:spMkLst>
        </pc:spChg>
        <pc:spChg chg="add del mod">
          <ac:chgData name="郝 建锋" userId="2d084bc390e48751" providerId="LiveId" clId="{6C66C8A7-492A-4325-9539-CA2C2731DCE1}" dt="2020-05-15T11:46:41.606" v="1830"/>
          <ac:spMkLst>
            <pc:docMk/>
            <pc:sldMk cId="136486187" sldId="332"/>
            <ac:spMk id="4" creationId="{54433369-64B8-4137-AFBD-422B872CBC4F}"/>
          </ac:spMkLst>
        </pc:spChg>
        <pc:spChg chg="mod">
          <ac:chgData name="郝 建锋" userId="2d084bc390e48751" providerId="LiveId" clId="{6C66C8A7-492A-4325-9539-CA2C2731DCE1}" dt="2020-05-15T11:41:16.091" v="1778" actId="20577"/>
          <ac:spMkLst>
            <pc:docMk/>
            <pc:sldMk cId="136486187" sldId="332"/>
            <ac:spMk id="23" creationId="{15C6AE8F-51D0-48DA-92B1-6B36ABD3F4D4}"/>
          </ac:spMkLst>
        </pc:spChg>
        <pc:graphicFrameChg chg="add del mod">
          <ac:chgData name="郝 建锋" userId="2d084bc390e48751" providerId="LiveId" clId="{6C66C8A7-492A-4325-9539-CA2C2731DCE1}" dt="2020-05-15T11:46:41.606" v="1830"/>
          <ac:graphicFrameMkLst>
            <pc:docMk/>
            <pc:sldMk cId="136486187" sldId="332"/>
            <ac:graphicFrameMk id="2" creationId="{A308BD50-3ECF-423A-94A4-C03606622A88}"/>
          </ac:graphicFrameMkLst>
        </pc:graphicFrameChg>
        <pc:picChg chg="add del mod modCrop">
          <ac:chgData name="郝 建锋" userId="2d084bc390e48751" providerId="LiveId" clId="{6C66C8A7-492A-4325-9539-CA2C2731DCE1}" dt="2020-05-15T14:16:50.603" v="1899" actId="478"/>
          <ac:picMkLst>
            <pc:docMk/>
            <pc:sldMk cId="136486187" sldId="332"/>
            <ac:picMk id="5" creationId="{F36F1FB9-7E42-4A31-BE2D-5CE3689C0714}"/>
          </ac:picMkLst>
        </pc:picChg>
        <pc:picChg chg="add del mod modCrop">
          <ac:chgData name="郝 建锋" userId="2d084bc390e48751" providerId="LiveId" clId="{6C66C8A7-492A-4325-9539-CA2C2731DCE1}" dt="2020-05-15T14:15:30.892" v="1893" actId="478"/>
          <ac:picMkLst>
            <pc:docMk/>
            <pc:sldMk cId="136486187" sldId="332"/>
            <ac:picMk id="6" creationId="{CBFF6687-3815-42DA-BE96-17AA71287982}"/>
          </ac:picMkLst>
        </pc:picChg>
        <pc:picChg chg="del">
          <ac:chgData name="郝 建锋" userId="2d084bc390e48751" providerId="LiveId" clId="{6C66C8A7-492A-4325-9539-CA2C2731DCE1}" dt="2020-05-15T11:38:07.297" v="1743" actId="478"/>
          <ac:picMkLst>
            <pc:docMk/>
            <pc:sldMk cId="136486187" sldId="332"/>
            <ac:picMk id="15" creationId="{02F56C1E-4531-4E21-872A-327882D301E9}"/>
          </ac:picMkLst>
        </pc:picChg>
        <pc:picChg chg="del">
          <ac:chgData name="郝 建锋" userId="2d084bc390e48751" providerId="LiveId" clId="{6C66C8A7-492A-4325-9539-CA2C2731DCE1}" dt="2020-05-15T11:38:07.297" v="1743" actId="478"/>
          <ac:picMkLst>
            <pc:docMk/>
            <pc:sldMk cId="136486187" sldId="332"/>
            <ac:picMk id="16" creationId="{50678FBB-91EC-46E2-8679-574480B9E650}"/>
          </ac:picMkLst>
        </pc:picChg>
      </pc:sldChg>
      <pc:sldChg chg="addSp delSp modSp add mod">
        <pc:chgData name="郝 建锋" userId="2d084bc390e48751" providerId="LiveId" clId="{6C66C8A7-492A-4325-9539-CA2C2731DCE1}" dt="2020-05-15T15:26:28.831" v="2727" actId="20577"/>
        <pc:sldMkLst>
          <pc:docMk/>
          <pc:sldMk cId="42833453" sldId="333"/>
        </pc:sldMkLst>
        <pc:spChg chg="add mod">
          <ac:chgData name="郝 建锋" userId="2d084bc390e48751" providerId="LiveId" clId="{6C66C8A7-492A-4325-9539-CA2C2731DCE1}" dt="2020-05-15T15:26:28.831" v="2727" actId="20577"/>
          <ac:spMkLst>
            <pc:docMk/>
            <pc:sldMk cId="42833453" sldId="333"/>
            <ac:spMk id="5" creationId="{1C7BC911-74C4-4035-B371-C951300C19D5}"/>
          </ac:spMkLst>
        </pc:spChg>
        <pc:spChg chg="mod">
          <ac:chgData name="郝 建锋" userId="2d084bc390e48751" providerId="LiveId" clId="{6C66C8A7-492A-4325-9539-CA2C2731DCE1}" dt="2020-05-15T11:45:10.325" v="1826" actId="20577"/>
          <ac:spMkLst>
            <pc:docMk/>
            <pc:sldMk cId="42833453" sldId="333"/>
            <ac:spMk id="23" creationId="{15C6AE8F-51D0-48DA-92B1-6B36ABD3F4D4}"/>
          </ac:spMkLst>
        </pc:spChg>
        <pc:picChg chg="add mod">
          <ac:chgData name="郝 建锋" userId="2d084bc390e48751" providerId="LiveId" clId="{6C66C8A7-492A-4325-9539-CA2C2731DCE1}" dt="2020-05-15T14:42:50.372" v="2287" actId="1076"/>
          <ac:picMkLst>
            <pc:docMk/>
            <pc:sldMk cId="42833453" sldId="333"/>
            <ac:picMk id="2" creationId="{74AA8E2B-E82D-43AA-87B9-CC5FEB8BD8BB}"/>
          </ac:picMkLst>
        </pc:picChg>
        <pc:picChg chg="add del mod">
          <ac:chgData name="郝 建锋" userId="2d084bc390e48751" providerId="LiveId" clId="{6C66C8A7-492A-4325-9539-CA2C2731DCE1}" dt="2020-05-15T14:29:30.317" v="1994" actId="21"/>
          <ac:picMkLst>
            <pc:docMk/>
            <pc:sldMk cId="42833453" sldId="333"/>
            <ac:picMk id="3" creationId="{AC74DBBB-1C56-4F01-9F2A-424E77411483}"/>
          </ac:picMkLst>
        </pc:picChg>
        <pc:picChg chg="add del mod">
          <ac:chgData name="郝 建锋" userId="2d084bc390e48751" providerId="LiveId" clId="{6C66C8A7-492A-4325-9539-CA2C2731DCE1}" dt="2020-05-15T14:42:45.459" v="2286" actId="478"/>
          <ac:picMkLst>
            <pc:docMk/>
            <pc:sldMk cId="42833453" sldId="333"/>
            <ac:picMk id="4" creationId="{BE149C5A-80E1-4CCC-87A2-64FA845B37E1}"/>
          </ac:picMkLst>
        </pc:picChg>
      </pc:sldChg>
      <pc:sldChg chg="addSp delSp modSp add mod">
        <pc:chgData name="郝 建锋" userId="2d084bc390e48751" providerId="LiveId" clId="{6C66C8A7-492A-4325-9539-CA2C2731DCE1}" dt="2020-05-16T01:55:16.032" v="3259" actId="20577"/>
        <pc:sldMkLst>
          <pc:docMk/>
          <pc:sldMk cId="3769728634" sldId="334"/>
        </pc:sldMkLst>
        <pc:spChg chg="add mod">
          <ac:chgData name="郝 建锋" userId="2d084bc390e48751" providerId="LiveId" clId="{6C66C8A7-492A-4325-9539-CA2C2731DCE1}" dt="2020-05-16T01:55:16.032" v="3259" actId="20577"/>
          <ac:spMkLst>
            <pc:docMk/>
            <pc:sldMk cId="3769728634" sldId="334"/>
            <ac:spMk id="2" creationId="{0C67805B-54B4-49E1-BBC4-3503C4BBB36A}"/>
          </ac:spMkLst>
        </pc:spChg>
        <pc:picChg chg="del">
          <ac:chgData name="郝 建锋" userId="2d084bc390e48751" providerId="LiveId" clId="{6C66C8A7-492A-4325-9539-CA2C2731DCE1}" dt="2020-05-15T11:49:31.105" v="1850" actId="478"/>
          <ac:picMkLst>
            <pc:docMk/>
            <pc:sldMk cId="3769728634" sldId="334"/>
            <ac:picMk id="5" creationId="{F36F1FB9-7E42-4A31-BE2D-5CE3689C0714}"/>
          </ac:picMkLst>
        </pc:picChg>
        <pc:picChg chg="del">
          <ac:chgData name="郝 建锋" userId="2d084bc390e48751" providerId="LiveId" clId="{6C66C8A7-492A-4325-9539-CA2C2731DCE1}" dt="2020-05-15T11:49:31.105" v="1850" actId="478"/>
          <ac:picMkLst>
            <pc:docMk/>
            <pc:sldMk cId="3769728634" sldId="334"/>
            <ac:picMk id="6" creationId="{CBFF6687-3815-42DA-BE96-17AA71287982}"/>
          </ac:picMkLst>
        </pc:picChg>
        <pc:picChg chg="add mod">
          <ac:chgData name="郝 建锋" userId="2d084bc390e48751" providerId="LiveId" clId="{6C66C8A7-492A-4325-9539-CA2C2731DCE1}" dt="2020-05-15T11:50:00.341" v="1854" actId="12789"/>
          <ac:picMkLst>
            <pc:docMk/>
            <pc:sldMk cId="3769728634" sldId="334"/>
            <ac:picMk id="7" creationId="{FA3E2442-9EBB-4774-8322-C6EB0FDA2C96}"/>
          </ac:picMkLst>
        </pc:picChg>
        <pc:picChg chg="add mod">
          <ac:chgData name="郝 建锋" userId="2d084bc390e48751" providerId="LiveId" clId="{6C66C8A7-492A-4325-9539-CA2C2731DCE1}" dt="2020-05-15T11:50:00.341" v="1854" actId="12789"/>
          <ac:picMkLst>
            <pc:docMk/>
            <pc:sldMk cId="3769728634" sldId="334"/>
            <ac:picMk id="8" creationId="{61C9B301-098C-4B42-882C-D738DADF0650}"/>
          </ac:picMkLst>
        </pc:picChg>
      </pc:sldChg>
      <pc:sldChg chg="addSp delSp modSp add mod ord modAnim">
        <pc:chgData name="郝 建锋" userId="2d084bc390e48751" providerId="LiveId" clId="{6C66C8A7-492A-4325-9539-CA2C2731DCE1}" dt="2020-05-16T01:17:17.180" v="3249"/>
        <pc:sldMkLst>
          <pc:docMk/>
          <pc:sldMk cId="248305322" sldId="335"/>
        </pc:sldMkLst>
        <pc:spChg chg="add del mod">
          <ac:chgData name="郝 建锋" userId="2d084bc390e48751" providerId="LiveId" clId="{6C66C8A7-492A-4325-9539-CA2C2731DCE1}" dt="2020-05-15T14:20:21.074" v="1920" actId="478"/>
          <ac:spMkLst>
            <pc:docMk/>
            <pc:sldMk cId="248305322" sldId="335"/>
            <ac:spMk id="2" creationId="{D1BF5767-4E18-4BD2-8408-9D13137932A6}"/>
          </ac:spMkLst>
        </pc:spChg>
        <pc:spChg chg="del">
          <ac:chgData name="郝 建锋" userId="2d084bc390e48751" providerId="LiveId" clId="{6C66C8A7-492A-4325-9539-CA2C2731DCE1}" dt="2020-05-15T11:52:41.610" v="1865" actId="478"/>
          <ac:spMkLst>
            <pc:docMk/>
            <pc:sldMk cId="248305322" sldId="335"/>
            <ac:spMk id="3" creationId="{F912AEFD-1D9B-48BA-ABAC-CE2F9E6292CC}"/>
          </ac:spMkLst>
        </pc:spChg>
        <pc:spChg chg="add mod">
          <ac:chgData name="郝 建锋" userId="2d084bc390e48751" providerId="LiveId" clId="{6C66C8A7-492A-4325-9539-CA2C2731DCE1}" dt="2020-05-15T14:28:14.050" v="1992" actId="1076"/>
          <ac:spMkLst>
            <pc:docMk/>
            <pc:sldMk cId="248305322" sldId="335"/>
            <ac:spMk id="10" creationId="{235125C1-6C9C-470B-85DB-DC84A577C14D}"/>
          </ac:spMkLst>
        </pc:spChg>
        <pc:spChg chg="add mod">
          <ac:chgData name="郝 建锋" userId="2d084bc390e48751" providerId="LiveId" clId="{6C66C8A7-492A-4325-9539-CA2C2731DCE1}" dt="2020-05-16T01:17:17.180" v="3249"/>
          <ac:spMkLst>
            <pc:docMk/>
            <pc:sldMk cId="248305322" sldId="335"/>
            <ac:spMk id="20" creationId="{191BB5D6-596A-47E3-9CA0-D1ADC7BB10BA}"/>
          </ac:spMkLst>
        </pc:spChg>
        <pc:spChg chg="add mod">
          <ac:chgData name="郝 建锋" userId="2d084bc390e48751" providerId="LiveId" clId="{6C66C8A7-492A-4325-9539-CA2C2731DCE1}" dt="2020-05-15T14:31:42.742" v="2042"/>
          <ac:spMkLst>
            <pc:docMk/>
            <pc:sldMk cId="248305322" sldId="335"/>
            <ac:spMk id="21" creationId="{D20E6985-04A3-4758-910B-FAA4429B0470}"/>
          </ac:spMkLst>
        </pc:spChg>
        <pc:spChg chg="mod">
          <ac:chgData name="郝 建锋" userId="2d084bc390e48751" providerId="LiveId" clId="{6C66C8A7-492A-4325-9539-CA2C2731DCE1}" dt="2020-05-15T14:35:51.462" v="2049" actId="20577"/>
          <ac:spMkLst>
            <pc:docMk/>
            <pc:sldMk cId="248305322" sldId="335"/>
            <ac:spMk id="23" creationId="{15C6AE8F-51D0-48DA-92B1-6B36ABD3F4D4}"/>
          </ac:spMkLst>
        </pc:spChg>
        <pc:picChg chg="add mod">
          <ac:chgData name="郝 建锋" userId="2d084bc390e48751" providerId="LiveId" clId="{6C66C8A7-492A-4325-9539-CA2C2731DCE1}" dt="2020-05-15T14:23:06.862" v="1941" actId="1076"/>
          <ac:picMkLst>
            <pc:docMk/>
            <pc:sldMk cId="248305322" sldId="335"/>
            <ac:picMk id="6" creationId="{2469F445-0D0D-4AD8-ABE0-1015DBB3D886}"/>
          </ac:picMkLst>
        </pc:picChg>
        <pc:picChg chg="add mod">
          <ac:chgData name="郝 建锋" userId="2d084bc390e48751" providerId="LiveId" clId="{6C66C8A7-492A-4325-9539-CA2C2731DCE1}" dt="2020-05-15T14:19:54.888" v="1901" actId="1076"/>
          <ac:picMkLst>
            <pc:docMk/>
            <pc:sldMk cId="248305322" sldId="335"/>
            <ac:picMk id="7" creationId="{CCD165D4-2006-450E-8BF3-6FD6CD2F2225}"/>
          </ac:picMkLst>
        </pc:picChg>
        <pc:picChg chg="add mod ord">
          <ac:chgData name="郝 建锋" userId="2d084bc390e48751" providerId="LiveId" clId="{6C66C8A7-492A-4325-9539-CA2C2731DCE1}" dt="2020-05-15T14:27:58.840" v="1990" actId="166"/>
          <ac:picMkLst>
            <pc:docMk/>
            <pc:sldMk cId="248305322" sldId="335"/>
            <ac:picMk id="8" creationId="{B5D4D866-EBDF-4543-A1DC-9E1ACED57D71}"/>
          </ac:picMkLst>
        </pc:picChg>
        <pc:picChg chg="del">
          <ac:chgData name="郝 建锋" userId="2d084bc390e48751" providerId="LiveId" clId="{6C66C8A7-492A-4325-9539-CA2C2731DCE1}" dt="2020-05-15T11:52:41.610" v="1865" actId="478"/>
          <ac:picMkLst>
            <pc:docMk/>
            <pc:sldMk cId="248305322" sldId="335"/>
            <ac:picMk id="15" creationId="{02F56C1E-4531-4E21-872A-327882D301E9}"/>
          </ac:picMkLst>
        </pc:picChg>
        <pc:picChg chg="del">
          <ac:chgData name="郝 建锋" userId="2d084bc390e48751" providerId="LiveId" clId="{6C66C8A7-492A-4325-9539-CA2C2731DCE1}" dt="2020-05-15T11:52:41.610" v="1865" actId="478"/>
          <ac:picMkLst>
            <pc:docMk/>
            <pc:sldMk cId="248305322" sldId="335"/>
            <ac:picMk id="16" creationId="{50678FBB-91EC-46E2-8679-574480B9E650}"/>
          </ac:picMkLst>
        </pc:picChg>
        <pc:picChg chg="add mod">
          <ac:chgData name="郝 建锋" userId="2d084bc390e48751" providerId="LiveId" clId="{6C66C8A7-492A-4325-9539-CA2C2731DCE1}" dt="2020-05-15T14:29:40.937" v="1996" actId="1076"/>
          <ac:picMkLst>
            <pc:docMk/>
            <pc:sldMk cId="248305322" sldId="335"/>
            <ac:picMk id="18" creationId="{D029DB94-4A2F-477D-AE92-9E93EAA4AFC0}"/>
          </ac:picMkLst>
        </pc:picChg>
        <pc:cxnChg chg="add mod">
          <ac:chgData name="郝 建锋" userId="2d084bc390e48751" providerId="LiveId" clId="{6C66C8A7-492A-4325-9539-CA2C2731DCE1}" dt="2020-05-15T14:27:34.145" v="1988" actId="14100"/>
          <ac:cxnSpMkLst>
            <pc:docMk/>
            <pc:sldMk cId="248305322" sldId="335"/>
            <ac:cxnSpMk id="5" creationId="{BDD7A140-A9FB-44F2-9803-D817D846D619}"/>
          </ac:cxnSpMkLst>
        </pc:cxnChg>
        <pc:cxnChg chg="add mod">
          <ac:chgData name="郝 建锋" userId="2d084bc390e48751" providerId="LiveId" clId="{6C66C8A7-492A-4325-9539-CA2C2731DCE1}" dt="2020-05-15T14:30:52.718" v="2001" actId="1076"/>
          <ac:cxnSpMkLst>
            <pc:docMk/>
            <pc:sldMk cId="248305322" sldId="335"/>
            <ac:cxnSpMk id="19" creationId="{717160E5-0782-4632-8193-B9CDA09C72C6}"/>
          </ac:cxnSpMkLst>
        </pc:cxnChg>
      </pc:sldChg>
      <pc:sldChg chg="delSp modSp add del mod">
        <pc:chgData name="郝 建锋" userId="2d084bc390e48751" providerId="LiveId" clId="{6C66C8A7-492A-4325-9539-CA2C2731DCE1}" dt="2020-05-15T14:49:57.968" v="2311" actId="47"/>
        <pc:sldMkLst>
          <pc:docMk/>
          <pc:sldMk cId="1564737855" sldId="336"/>
        </pc:sldMkLst>
        <pc:spChg chg="del">
          <ac:chgData name="郝 建锋" userId="2d084bc390e48751" providerId="LiveId" clId="{6C66C8A7-492A-4325-9539-CA2C2731DCE1}" dt="2020-05-15T14:48:03.746" v="2310" actId="478"/>
          <ac:spMkLst>
            <pc:docMk/>
            <pc:sldMk cId="1564737855" sldId="336"/>
            <ac:spMk id="5" creationId="{D9A62B18-5769-44EE-A4A1-E10829D1789D}"/>
          </ac:spMkLst>
        </pc:spChg>
        <pc:spChg chg="mod">
          <ac:chgData name="郝 建锋" userId="2d084bc390e48751" providerId="LiveId" clId="{6C66C8A7-492A-4325-9539-CA2C2731DCE1}" dt="2020-05-15T14:47:47.513" v="2309"/>
          <ac:spMkLst>
            <pc:docMk/>
            <pc:sldMk cId="1564737855" sldId="336"/>
            <ac:spMk id="25" creationId="{69C21825-4307-4956-9541-2FCC11EB5597}"/>
          </ac:spMkLst>
        </pc:spChg>
      </pc:sldChg>
      <pc:sldChg chg="addSp delSp modSp new del mod">
        <pc:chgData name="郝 建锋" userId="2d084bc390e48751" providerId="LiveId" clId="{6C66C8A7-492A-4325-9539-CA2C2731DCE1}" dt="2020-05-15T15:33:48.709" v="2736" actId="47"/>
        <pc:sldMkLst>
          <pc:docMk/>
          <pc:sldMk cId="3852990343" sldId="336"/>
        </pc:sldMkLst>
        <pc:spChg chg="add del mod">
          <ac:chgData name="郝 建锋" userId="2d084bc390e48751" providerId="LiveId" clId="{6C66C8A7-492A-4325-9539-CA2C2731DCE1}" dt="2020-05-15T15:33:44.702" v="2734" actId="21"/>
          <ac:spMkLst>
            <pc:docMk/>
            <pc:sldMk cId="3852990343" sldId="336"/>
            <ac:spMk id="3" creationId="{5B1636DC-8E30-42AF-8AB2-CD9E850A35E7}"/>
          </ac:spMkLst>
        </pc:spChg>
        <pc:picChg chg="add del mod">
          <ac:chgData name="郝 建锋" userId="2d084bc390e48751" providerId="LiveId" clId="{6C66C8A7-492A-4325-9539-CA2C2731DCE1}" dt="2020-05-15T15:33:44.702" v="2734" actId="21"/>
          <ac:picMkLst>
            <pc:docMk/>
            <pc:sldMk cId="3852990343" sldId="336"/>
            <ac:picMk id="2" creationId="{932F1D77-8085-4B73-99BC-3B8DFC6B2BCF}"/>
          </ac:picMkLst>
        </pc:picChg>
      </pc:sldChg>
      <pc:sldChg chg="addSp delSp modSp add mod">
        <pc:chgData name="郝 建锋" userId="2d084bc390e48751" providerId="LiveId" clId="{6C66C8A7-492A-4325-9539-CA2C2731DCE1}" dt="2020-05-16T02:04:29.020" v="3286" actId="12789"/>
        <pc:sldMkLst>
          <pc:docMk/>
          <pc:sldMk cId="2054017586" sldId="337"/>
        </pc:sldMkLst>
        <pc:spChg chg="del">
          <ac:chgData name="郝 建锋" userId="2d084bc390e48751" providerId="LiveId" clId="{6C66C8A7-492A-4325-9539-CA2C2731DCE1}" dt="2020-05-15T15:33:38.634" v="2733" actId="478"/>
          <ac:spMkLst>
            <pc:docMk/>
            <pc:sldMk cId="2054017586" sldId="337"/>
            <ac:spMk id="5" creationId="{1C7BC911-74C4-4035-B371-C951300C19D5}"/>
          </ac:spMkLst>
        </pc:spChg>
        <pc:spChg chg="add mod">
          <ac:chgData name="郝 建锋" userId="2d084bc390e48751" providerId="LiveId" clId="{6C66C8A7-492A-4325-9539-CA2C2731DCE1}" dt="2020-05-16T01:59:07.139" v="3264" actId="164"/>
          <ac:spMkLst>
            <pc:docMk/>
            <pc:sldMk cId="2054017586" sldId="337"/>
            <ac:spMk id="7" creationId="{C3262773-E679-47CB-BD45-9BBF273FBE87}"/>
          </ac:spMkLst>
        </pc:spChg>
        <pc:spChg chg="add mod">
          <ac:chgData name="郝 建锋" userId="2d084bc390e48751" providerId="LiveId" clId="{6C66C8A7-492A-4325-9539-CA2C2731DCE1}" dt="2020-05-16T02:04:29.020" v="3286" actId="12789"/>
          <ac:spMkLst>
            <pc:docMk/>
            <pc:sldMk cId="2054017586" sldId="337"/>
            <ac:spMk id="8" creationId="{4AA6D1F3-BEEF-470A-869B-648E8FEFA92A}"/>
          </ac:spMkLst>
        </pc:spChg>
        <pc:spChg chg="mod">
          <ac:chgData name="郝 建锋" userId="2d084bc390e48751" providerId="LiveId" clId="{6C66C8A7-492A-4325-9539-CA2C2731DCE1}" dt="2020-05-15T15:39:17.541" v="2852"/>
          <ac:spMkLst>
            <pc:docMk/>
            <pc:sldMk cId="2054017586" sldId="337"/>
            <ac:spMk id="23" creationId="{15C6AE8F-51D0-48DA-92B1-6B36ABD3F4D4}"/>
          </ac:spMkLst>
        </pc:spChg>
        <pc:grpChg chg="add mod">
          <ac:chgData name="郝 建锋" userId="2d084bc390e48751" providerId="LiveId" clId="{6C66C8A7-492A-4325-9539-CA2C2731DCE1}" dt="2020-05-16T02:03:27.972" v="3266" actId="1076"/>
          <ac:grpSpMkLst>
            <pc:docMk/>
            <pc:sldMk cId="2054017586" sldId="337"/>
            <ac:grpSpMk id="4" creationId="{5A89CF99-3910-43CC-A548-C2CFCB177A46}"/>
          </ac:grpSpMkLst>
        </pc:grpChg>
        <pc:picChg chg="del">
          <ac:chgData name="郝 建锋" userId="2d084bc390e48751" providerId="LiveId" clId="{6C66C8A7-492A-4325-9539-CA2C2731DCE1}" dt="2020-05-15T15:33:38.634" v="2733" actId="478"/>
          <ac:picMkLst>
            <pc:docMk/>
            <pc:sldMk cId="2054017586" sldId="337"/>
            <ac:picMk id="2" creationId="{74AA8E2B-E82D-43AA-87B9-CC5FEB8BD8BB}"/>
          </ac:picMkLst>
        </pc:picChg>
        <pc:picChg chg="add del mod">
          <ac:chgData name="郝 建锋" userId="2d084bc390e48751" providerId="LiveId" clId="{6C66C8A7-492A-4325-9539-CA2C2731DCE1}" dt="2020-05-15T15:36:45.989" v="2747" actId="478"/>
          <ac:picMkLst>
            <pc:docMk/>
            <pc:sldMk cId="2054017586" sldId="337"/>
            <ac:picMk id="3" creationId="{2EF7AD35-DA35-4523-B5D0-FD69107517B9}"/>
          </ac:picMkLst>
        </pc:picChg>
        <pc:picChg chg="add mod">
          <ac:chgData name="郝 建锋" userId="2d084bc390e48751" providerId="LiveId" clId="{6C66C8A7-492A-4325-9539-CA2C2731DCE1}" dt="2020-05-16T01:59:07.139" v="3264" actId="164"/>
          <ac:picMkLst>
            <pc:docMk/>
            <pc:sldMk cId="2054017586" sldId="337"/>
            <ac:picMk id="6" creationId="{E887780A-4C12-4EB0-9302-B755BF562B56}"/>
          </ac:picMkLst>
        </pc:picChg>
      </pc:sldChg>
      <pc:sldChg chg="addSp delSp modSp add mod modAnim">
        <pc:chgData name="郝 建锋" userId="2d084bc390e48751" providerId="LiveId" clId="{6C66C8A7-492A-4325-9539-CA2C2731DCE1}" dt="2020-05-16T02:08:35.243" v="3297"/>
        <pc:sldMkLst>
          <pc:docMk/>
          <pc:sldMk cId="2792492118" sldId="338"/>
        </pc:sldMkLst>
        <pc:spChg chg="add mod">
          <ac:chgData name="郝 建锋" userId="2d084bc390e48751" providerId="LiveId" clId="{6C66C8A7-492A-4325-9539-CA2C2731DCE1}" dt="2020-05-16T02:07:41.214" v="3291" actId="207"/>
          <ac:spMkLst>
            <pc:docMk/>
            <pc:sldMk cId="2792492118" sldId="338"/>
            <ac:spMk id="2" creationId="{1B1A1228-CFC4-4B25-B699-0FA5DA7DE8EF}"/>
          </ac:spMkLst>
        </pc:spChg>
        <pc:spChg chg="del">
          <ac:chgData name="郝 建锋" userId="2d084bc390e48751" providerId="LiveId" clId="{6C66C8A7-492A-4325-9539-CA2C2731DCE1}" dt="2020-05-15T15:36:30.500" v="2743" actId="478"/>
          <ac:spMkLst>
            <pc:docMk/>
            <pc:sldMk cId="2792492118" sldId="338"/>
            <ac:spMk id="7" creationId="{C3262773-E679-47CB-BD45-9BBF273FBE87}"/>
          </ac:spMkLst>
        </pc:spChg>
        <pc:spChg chg="add mod">
          <ac:chgData name="郝 建锋" userId="2d084bc390e48751" providerId="LiveId" clId="{6C66C8A7-492A-4325-9539-CA2C2731DCE1}" dt="2020-05-16T02:08:28.996" v="3296" actId="1076"/>
          <ac:spMkLst>
            <pc:docMk/>
            <pc:sldMk cId="2792492118" sldId="338"/>
            <ac:spMk id="8" creationId="{3A9644C7-7FAA-4DBC-A411-5AC254A85C82}"/>
          </ac:spMkLst>
        </pc:spChg>
        <pc:spChg chg="mod">
          <ac:chgData name="郝 建锋" userId="2d084bc390e48751" providerId="LiveId" clId="{6C66C8A7-492A-4325-9539-CA2C2731DCE1}" dt="2020-05-15T15:38:38.540" v="2767" actId="20577"/>
          <ac:spMkLst>
            <pc:docMk/>
            <pc:sldMk cId="2792492118" sldId="338"/>
            <ac:spMk id="23" creationId="{15C6AE8F-51D0-48DA-92B1-6B36ABD3F4D4}"/>
          </ac:spMkLst>
        </pc:spChg>
        <pc:picChg chg="mod">
          <ac:chgData name="郝 建锋" userId="2d084bc390e48751" providerId="LiveId" clId="{6C66C8A7-492A-4325-9539-CA2C2731DCE1}" dt="2020-05-16T01:59:58.615" v="3265" actId="1076"/>
          <ac:picMkLst>
            <pc:docMk/>
            <pc:sldMk cId="2792492118" sldId="338"/>
            <ac:picMk id="3" creationId="{2EF7AD35-DA35-4523-B5D0-FD69107517B9}"/>
          </ac:picMkLst>
        </pc:picChg>
        <pc:picChg chg="del">
          <ac:chgData name="郝 建锋" userId="2d084bc390e48751" providerId="LiveId" clId="{6C66C8A7-492A-4325-9539-CA2C2731DCE1}" dt="2020-05-15T15:36:27.734" v="2742" actId="478"/>
          <ac:picMkLst>
            <pc:docMk/>
            <pc:sldMk cId="2792492118" sldId="338"/>
            <ac:picMk id="6" creationId="{E887780A-4C12-4EB0-9302-B755BF562B56}"/>
          </ac:picMkLst>
        </pc:picChg>
      </pc:sldChg>
      <pc:sldChg chg="addSp delSp modSp add mod delAnim">
        <pc:chgData name="郝 建锋" userId="2d084bc390e48751" providerId="LiveId" clId="{6C66C8A7-492A-4325-9539-CA2C2731DCE1}" dt="2020-05-16T02:10:08.303" v="3303" actId="339"/>
        <pc:sldMkLst>
          <pc:docMk/>
          <pc:sldMk cId="3054309193" sldId="339"/>
        </pc:sldMkLst>
        <pc:spChg chg="del">
          <ac:chgData name="郝 建锋" userId="2d084bc390e48751" providerId="LiveId" clId="{6C66C8A7-492A-4325-9539-CA2C2731DCE1}" dt="2020-05-16T02:09:45.750" v="3300" actId="478"/>
          <ac:spMkLst>
            <pc:docMk/>
            <pc:sldMk cId="3054309193" sldId="339"/>
            <ac:spMk id="2" creationId="{1B1A1228-CFC4-4B25-B699-0FA5DA7DE8EF}"/>
          </ac:spMkLst>
        </pc:spChg>
        <pc:spChg chg="add mod">
          <ac:chgData name="郝 建锋" userId="2d084bc390e48751" providerId="LiveId" clId="{6C66C8A7-492A-4325-9539-CA2C2731DCE1}" dt="2020-05-16T02:10:08.303" v="3303" actId="339"/>
          <ac:spMkLst>
            <pc:docMk/>
            <pc:sldMk cId="3054309193" sldId="339"/>
            <ac:spMk id="4" creationId="{AF57E5B7-6532-4DFE-B9B6-635F6C037677}"/>
          </ac:spMkLst>
        </pc:spChg>
        <pc:spChg chg="del">
          <ac:chgData name="郝 建锋" userId="2d084bc390e48751" providerId="LiveId" clId="{6C66C8A7-492A-4325-9539-CA2C2731DCE1}" dt="2020-05-16T02:09:40.512" v="3299" actId="478"/>
          <ac:spMkLst>
            <pc:docMk/>
            <pc:sldMk cId="3054309193" sldId="339"/>
            <ac:spMk id="8" creationId="{3A9644C7-7FAA-4DBC-A411-5AC254A85C8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4-08T18:02:57.470"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32BA1-87BA-4F3C-97C4-B92BDC92647C}"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4AD06-B0CE-489A-82C6-ECEDE411DE71}" type="slidenum">
              <a:rPr lang="zh-CN" altLang="en-US" smtClean="0"/>
              <a:t>‹#›</a:t>
            </a:fld>
            <a:endParaRPr lang="zh-CN" altLang="en-US"/>
          </a:p>
        </p:txBody>
      </p:sp>
    </p:spTree>
    <p:extLst>
      <p:ext uri="{BB962C8B-B14F-4D97-AF65-F5344CB8AC3E}">
        <p14:creationId xmlns:p14="http://schemas.microsoft.com/office/powerpoint/2010/main" val="1299170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摘要我还没改</a:t>
            </a:r>
          </a:p>
        </p:txBody>
      </p:sp>
      <p:sp>
        <p:nvSpPr>
          <p:cNvPr id="4" name="灯片编号占位符 3"/>
          <p:cNvSpPr>
            <a:spLocks noGrp="1"/>
          </p:cNvSpPr>
          <p:nvPr>
            <p:ph type="sldNum" sz="quarter" idx="10"/>
          </p:nvPr>
        </p:nvSpPr>
        <p:spPr/>
        <p:txBody>
          <a:bodyPr/>
          <a:lstStyle/>
          <a:p>
            <a:fld id="{72E4AD06-B0CE-489A-82C6-ECEDE411DE71}" type="slidenum">
              <a:rPr lang="zh-CN" altLang="en-US" smtClean="0"/>
              <a:t>2</a:t>
            </a:fld>
            <a:endParaRPr lang="zh-CN" altLang="en-US"/>
          </a:p>
        </p:txBody>
      </p:sp>
    </p:spTree>
    <p:extLst>
      <p:ext uri="{BB962C8B-B14F-4D97-AF65-F5344CB8AC3E}">
        <p14:creationId xmlns:p14="http://schemas.microsoft.com/office/powerpoint/2010/main" val="272663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主讲 </a:t>
            </a:r>
            <a:r>
              <a:rPr lang="en-US" altLang="zh-CN" dirty="0"/>
              <a:t>Accuracy</a:t>
            </a:r>
            <a:r>
              <a:rPr lang="zh-CN" altLang="en-US" dirty="0"/>
              <a:t>，说最终的模型确实准确率有所提升，然后其他指标表现也还不错</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17</a:t>
            </a:fld>
            <a:endParaRPr lang="zh-CN" altLang="en-US"/>
          </a:p>
        </p:txBody>
      </p:sp>
    </p:spTree>
    <p:extLst>
      <p:ext uri="{BB962C8B-B14F-4D97-AF65-F5344CB8AC3E}">
        <p14:creationId xmlns:p14="http://schemas.microsoft.com/office/powerpoint/2010/main" val="158019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在这一页总结一下，最后提一嘴模型局限性，三个局限性</a:t>
            </a:r>
            <a:endParaRPr lang="en-US" altLang="zh-CN"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18</a:t>
            </a:fld>
            <a:endParaRPr lang="zh-CN" altLang="en-US"/>
          </a:p>
        </p:txBody>
      </p:sp>
    </p:spTree>
    <p:extLst>
      <p:ext uri="{BB962C8B-B14F-4D97-AF65-F5344CB8AC3E}">
        <p14:creationId xmlns:p14="http://schemas.microsoft.com/office/powerpoint/2010/main" val="383988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7</a:t>
            </a:fld>
            <a:endParaRPr lang="zh-CN" altLang="en-US"/>
          </a:p>
        </p:txBody>
      </p:sp>
    </p:spTree>
    <p:extLst>
      <p:ext uri="{BB962C8B-B14F-4D97-AF65-F5344CB8AC3E}">
        <p14:creationId xmlns:p14="http://schemas.microsoft.com/office/powerpoint/2010/main" val="3137169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8</a:t>
            </a:fld>
            <a:endParaRPr lang="zh-CN" altLang="en-US"/>
          </a:p>
        </p:txBody>
      </p:sp>
    </p:spTree>
    <p:extLst>
      <p:ext uri="{BB962C8B-B14F-4D97-AF65-F5344CB8AC3E}">
        <p14:creationId xmlns:p14="http://schemas.microsoft.com/office/powerpoint/2010/main" val="2349942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9</a:t>
            </a:fld>
            <a:endParaRPr lang="zh-CN" altLang="en-US"/>
          </a:p>
        </p:txBody>
      </p:sp>
    </p:spTree>
    <p:extLst>
      <p:ext uri="{BB962C8B-B14F-4D97-AF65-F5344CB8AC3E}">
        <p14:creationId xmlns:p14="http://schemas.microsoft.com/office/powerpoint/2010/main" val="216769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10</a:t>
            </a:fld>
            <a:endParaRPr lang="zh-CN" altLang="en-US"/>
          </a:p>
        </p:txBody>
      </p:sp>
    </p:spTree>
    <p:extLst>
      <p:ext uri="{BB962C8B-B14F-4D97-AF65-F5344CB8AC3E}">
        <p14:creationId xmlns:p14="http://schemas.microsoft.com/office/powerpoint/2010/main" val="249518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11</a:t>
            </a:fld>
            <a:endParaRPr lang="zh-CN" altLang="en-US"/>
          </a:p>
        </p:txBody>
      </p:sp>
    </p:spTree>
    <p:extLst>
      <p:ext uri="{BB962C8B-B14F-4D97-AF65-F5344CB8AC3E}">
        <p14:creationId xmlns:p14="http://schemas.microsoft.com/office/powerpoint/2010/main" val="403885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12</a:t>
            </a:fld>
            <a:endParaRPr lang="zh-CN" altLang="en-US"/>
          </a:p>
        </p:txBody>
      </p:sp>
    </p:spTree>
    <p:extLst>
      <p:ext uri="{BB962C8B-B14F-4D97-AF65-F5344CB8AC3E}">
        <p14:creationId xmlns:p14="http://schemas.microsoft.com/office/powerpoint/2010/main" val="127420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讲下期限短的、利率高的、借款总额少的违约率一般较高，说下你的猜测</a:t>
            </a:r>
          </a:p>
        </p:txBody>
      </p:sp>
      <p:sp>
        <p:nvSpPr>
          <p:cNvPr id="4" name="灯片编号占位符 3"/>
          <p:cNvSpPr>
            <a:spLocks noGrp="1"/>
          </p:cNvSpPr>
          <p:nvPr>
            <p:ph type="sldNum" sz="quarter" idx="5"/>
          </p:nvPr>
        </p:nvSpPr>
        <p:spPr/>
        <p:txBody>
          <a:bodyPr/>
          <a:lstStyle/>
          <a:p>
            <a:fld id="{72E4AD06-B0CE-489A-82C6-ECEDE411DE71}" type="slidenum">
              <a:rPr lang="zh-CN" altLang="en-US" smtClean="0"/>
              <a:t>13</a:t>
            </a:fld>
            <a:endParaRPr lang="zh-CN" altLang="en-US"/>
          </a:p>
        </p:txBody>
      </p:sp>
    </p:spTree>
    <p:extLst>
      <p:ext uri="{BB962C8B-B14F-4D97-AF65-F5344CB8AC3E}">
        <p14:creationId xmlns:p14="http://schemas.microsoft.com/office/powerpoint/2010/main" val="66178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E4AD06-B0CE-489A-82C6-ECEDE411DE71}" type="slidenum">
              <a:rPr lang="zh-CN" altLang="en-US" smtClean="0"/>
              <a:t>15</a:t>
            </a:fld>
            <a:endParaRPr lang="zh-CN" altLang="en-US"/>
          </a:p>
        </p:txBody>
      </p:sp>
    </p:spTree>
    <p:extLst>
      <p:ext uri="{BB962C8B-B14F-4D97-AF65-F5344CB8AC3E}">
        <p14:creationId xmlns:p14="http://schemas.microsoft.com/office/powerpoint/2010/main" val="388967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999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0252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3" name="矩形 2"/>
          <p:cNvSpPr/>
          <p:nvPr userDrawn="1"/>
        </p:nvSpPr>
        <p:spPr>
          <a:xfrm>
            <a:off x="0" y="255915"/>
            <a:ext cx="12192000" cy="63461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设计师原创</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21" name="矩形 20"/>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任意形状 11"/>
          <p:cNvSpPr/>
          <p:nvPr userDrawn="1"/>
        </p:nvSpPr>
        <p:spPr>
          <a:xfrm rot="9000000">
            <a:off x="-731010" y="2143921"/>
            <a:ext cx="15337757" cy="1093891"/>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3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9000000">
            <a:off x="-7623331" y="5280098"/>
            <a:ext cx="20401914" cy="145506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4" name="任意形状 13"/>
          <p:cNvSpPr/>
          <p:nvPr userDrawn="1"/>
        </p:nvSpPr>
        <p:spPr>
          <a:xfrm rot="9000000">
            <a:off x="-8629388" y="7137586"/>
            <a:ext cx="19448833" cy="247052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9" name="任意形状 18"/>
          <p:cNvSpPr/>
          <p:nvPr userDrawn="1"/>
        </p:nvSpPr>
        <p:spPr>
          <a:xfrm rot="9000000">
            <a:off x="-9115022" y="9773804"/>
            <a:ext cx="21890179" cy="59690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9000000">
            <a:off x="-486639" y="1829440"/>
            <a:ext cx="13262977" cy="3616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80197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2"/>
        </a:solidFill>
        <a:effectLst/>
      </p:bgPr>
    </p:bg>
    <p:spTree>
      <p:nvGrpSpPr>
        <p:cNvPr id="1" name=""/>
        <p:cNvGrpSpPr/>
        <p:nvPr/>
      </p:nvGrpSpPr>
      <p:grpSpPr>
        <a:xfrm>
          <a:off x="0" y="0"/>
          <a:ext cx="0" cy="0"/>
          <a:chOff x="0" y="0"/>
          <a:chExt cx="0" cy="0"/>
        </a:xfrm>
      </p:grpSpPr>
      <p:grpSp>
        <p:nvGrpSpPr>
          <p:cNvPr id="15" name="组 14"/>
          <p:cNvGrpSpPr/>
          <p:nvPr userDrawn="1"/>
        </p:nvGrpSpPr>
        <p:grpSpPr>
          <a:xfrm>
            <a:off x="-26468527" y="3973065"/>
            <a:ext cx="32229841" cy="11251983"/>
            <a:chOff x="-30083473" y="4244143"/>
            <a:chExt cx="36403800" cy="12709183"/>
          </a:xfrm>
        </p:grpSpPr>
        <p:sp>
          <p:nvSpPr>
            <p:cNvPr id="14" name="任意形状 13"/>
            <p:cNvSpPr/>
            <p:nvPr userDrawn="1"/>
          </p:nvSpPr>
          <p:spPr>
            <a:xfrm rot="9000000">
              <a:off x="-30083473" y="14357003"/>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8282487" y="6572714"/>
              <a:ext cx="12257106" cy="1556983"/>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4267399" y="12952247"/>
              <a:ext cx="28000817" cy="76352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grpSp>
        <p:nvGrpSpPr>
          <p:cNvPr id="16" name="组 15"/>
          <p:cNvGrpSpPr/>
          <p:nvPr userDrawn="1"/>
        </p:nvGrpSpPr>
        <p:grpSpPr>
          <a:xfrm rot="10800000">
            <a:off x="3171601" y="-8548754"/>
            <a:ext cx="33439448" cy="11298060"/>
            <a:chOff x="-28468889" y="4244143"/>
            <a:chExt cx="37770058" cy="12761227"/>
          </a:xfrm>
        </p:grpSpPr>
        <p:sp>
          <p:nvSpPr>
            <p:cNvPr id="20" name="任意形状 19"/>
            <p:cNvSpPr/>
            <p:nvPr userDrawn="1"/>
          </p:nvSpPr>
          <p:spPr>
            <a:xfrm rot="9000000">
              <a:off x="-18461710" y="7608984"/>
              <a:ext cx="27762879" cy="352663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9000000">
              <a:off x="-28468889" y="14409047"/>
              <a:ext cx="36403800" cy="259632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9000000">
              <a:off x="-3966283" y="4244143"/>
              <a:ext cx="5636687" cy="402009"/>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9000000">
              <a:off x="-10334592" y="6892697"/>
              <a:ext cx="12857760" cy="917017"/>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9000000">
              <a:off x="-24168838" y="13320081"/>
              <a:ext cx="26665384" cy="727109"/>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9000000">
              <a:off x="-5607692" y="4350969"/>
              <a:ext cx="6907518" cy="188354"/>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9000000">
              <a:off x="-7545179" y="7821760"/>
              <a:ext cx="10040430" cy="273782"/>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Tree>
    <p:extLst>
      <p:ext uri="{BB962C8B-B14F-4D97-AF65-F5344CB8AC3E}">
        <p14:creationId xmlns:p14="http://schemas.microsoft.com/office/powerpoint/2010/main" val="23366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solidFill>
          <a:schemeClr val="accent1"/>
        </a:solidFill>
        <a:effectLst/>
      </p:bgPr>
    </p:bg>
    <p:spTree>
      <p:nvGrpSpPr>
        <p:cNvPr id="1" name=""/>
        <p:cNvGrpSpPr/>
        <p:nvPr/>
      </p:nvGrpSpPr>
      <p:grpSpPr>
        <a:xfrm>
          <a:off x="0" y="0"/>
          <a:ext cx="0" cy="0"/>
          <a:chOff x="0" y="0"/>
          <a:chExt cx="0" cy="0"/>
        </a:xfrm>
      </p:grpSpPr>
      <p:sp>
        <p:nvSpPr>
          <p:cNvPr id="14" name="任意形状 13"/>
          <p:cNvSpPr/>
          <p:nvPr userDrawn="1"/>
        </p:nvSpPr>
        <p:spPr>
          <a:xfrm rot="9000000">
            <a:off x="-26468527" y="12926412"/>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9000000">
            <a:off x="-3345862" y="3973065"/>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userDrawn="1"/>
        </p:nvSpPr>
        <p:spPr>
          <a:xfrm rot="9000000">
            <a:off x="-8983998" y="6317943"/>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7167182" y="6034648"/>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9000000">
            <a:off x="-21319308" y="11682722"/>
            <a:ext cx="24790321" cy="675980"/>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9000000">
            <a:off x="-4799071" y="4067643"/>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任意形状 11"/>
          <p:cNvSpPr/>
          <p:nvPr userDrawn="1"/>
        </p:nvSpPr>
        <p:spPr>
          <a:xfrm rot="9000000">
            <a:off x="-6514411" y="714048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0" name="任意形状 19"/>
          <p:cNvSpPr/>
          <p:nvPr userDrawn="1"/>
        </p:nvSpPr>
        <p:spPr>
          <a:xfrm rot="19800000">
            <a:off x="3171601" y="-3352012"/>
            <a:ext cx="24579664" cy="3122281"/>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gs>
              <a:gs pos="85000">
                <a:schemeClr val="bg1">
                  <a:alpha val="50000"/>
                </a:schemeClr>
              </a:gs>
              <a:gs pos="21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7" name="任意形状 16"/>
          <p:cNvSpPr/>
          <p:nvPr userDrawn="1"/>
        </p:nvSpPr>
        <p:spPr>
          <a:xfrm rot="19800000">
            <a:off x="4381208" y="-8548754"/>
            <a:ext cx="32229841" cy="229863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8" name="任意形状 17"/>
          <p:cNvSpPr/>
          <p:nvPr userDrawn="1"/>
        </p:nvSpPr>
        <p:spPr>
          <a:xfrm rot="19800000">
            <a:off x="9927444" y="2393390"/>
            <a:ext cx="4990400" cy="355916"/>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bg1">
                  <a:alpha val="50000"/>
                </a:schemeClr>
              </a:gs>
              <a:gs pos="85000">
                <a:schemeClr val="bg1">
                  <a:alpha val="50000"/>
                </a:schemeClr>
              </a:gs>
              <a:gs pos="23000">
                <a:schemeClr val="bg1">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任意形状 18"/>
          <p:cNvSpPr/>
          <p:nvPr userDrawn="1"/>
        </p:nvSpPr>
        <p:spPr>
          <a:xfrm rot="19800000">
            <a:off x="9172455" y="-407446"/>
            <a:ext cx="11383525" cy="81187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任意形状 20"/>
          <p:cNvSpPr/>
          <p:nvPr userDrawn="1"/>
        </p:nvSpPr>
        <p:spPr>
          <a:xfrm rot="19800000">
            <a:off x="9196025" y="-5929751"/>
            <a:ext cx="23608005" cy="64374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2" name="任意形状 21"/>
          <p:cNvSpPr/>
          <p:nvPr userDrawn="1"/>
        </p:nvSpPr>
        <p:spPr>
          <a:xfrm rot="19800000">
            <a:off x="10255532" y="2487971"/>
            <a:ext cx="6115521" cy="166758"/>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3" name="任意形状 22"/>
          <p:cNvSpPr/>
          <p:nvPr userDrawn="1"/>
        </p:nvSpPr>
        <p:spPr>
          <a:xfrm rot="19800000">
            <a:off x="9197171" y="-660502"/>
            <a:ext cx="8889222" cy="242391"/>
          </a:xfrm>
          <a:custGeom>
            <a:avLst/>
            <a:gdLst>
              <a:gd name="connsiteX0" fmla="*/ 298447 w 21890179"/>
              <a:gd name="connsiteY0" fmla="*/ 0 h 596900"/>
              <a:gd name="connsiteX1" fmla="*/ 298450 w 21890179"/>
              <a:gd name="connsiteY1" fmla="*/ 0 h 596900"/>
              <a:gd name="connsiteX2" fmla="*/ 21890179 w 21890179"/>
              <a:gd name="connsiteY2" fmla="*/ 0 h 596900"/>
              <a:gd name="connsiteX3" fmla="*/ 21890179 w 21890179"/>
              <a:gd name="connsiteY3" fmla="*/ 596899 h 596900"/>
              <a:gd name="connsiteX4" fmla="*/ 298460 w 21890179"/>
              <a:gd name="connsiteY4" fmla="*/ 596899 h 596900"/>
              <a:gd name="connsiteX5" fmla="*/ 298450 w 21890179"/>
              <a:gd name="connsiteY5" fmla="*/ 596900 h 596900"/>
              <a:gd name="connsiteX6" fmla="*/ 0 w 21890179"/>
              <a:gd name="connsiteY6" fmla="*/ 298450 h 596900"/>
              <a:gd name="connsiteX7" fmla="*/ 238302 w 21890179"/>
              <a:gd name="connsiteY7" fmla="*/ 6063 h 596900"/>
              <a:gd name="connsiteX8" fmla="*/ 298447 w 2189017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0179" h="596900">
                <a:moveTo>
                  <a:pt x="298447" y="0"/>
                </a:moveTo>
                <a:lnTo>
                  <a:pt x="298450" y="0"/>
                </a:lnTo>
                <a:lnTo>
                  <a:pt x="21890179" y="0"/>
                </a:lnTo>
                <a:lnTo>
                  <a:pt x="21890179" y="596899"/>
                </a:lnTo>
                <a:lnTo>
                  <a:pt x="298460" y="596899"/>
                </a:lnTo>
                <a:lnTo>
                  <a:pt x="298450" y="596900"/>
                </a:lnTo>
                <a:cubicBezTo>
                  <a:pt x="133621" y="596900"/>
                  <a:pt x="0" y="463279"/>
                  <a:pt x="0" y="298450"/>
                </a:cubicBezTo>
                <a:cubicBezTo>
                  <a:pt x="0" y="154225"/>
                  <a:pt x="102304" y="33893"/>
                  <a:pt x="238302" y="6063"/>
                </a:cubicBezTo>
                <a:lnTo>
                  <a:pt x="298447" y="0"/>
                </a:lnTo>
                <a:close/>
              </a:path>
            </a:pathLst>
          </a:custGeom>
          <a:gradFill flip="none" rotWithShape="1">
            <a:gsLst>
              <a:gs pos="0">
                <a:schemeClr val="accent2">
                  <a:alpha val="50000"/>
                </a:schemeClr>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28183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矩形 1"/>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7302500" y="0"/>
            <a:ext cx="4889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任意形状 4"/>
          <p:cNvSpPr/>
          <p:nvPr userDrawn="1"/>
        </p:nvSpPr>
        <p:spPr>
          <a:xfrm rot="19800000">
            <a:off x="10372897"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任意形状 5"/>
          <p:cNvSpPr/>
          <p:nvPr userDrawn="1"/>
        </p:nvSpPr>
        <p:spPr>
          <a:xfrm rot="19800000">
            <a:off x="10106396" y="-339592"/>
            <a:ext cx="3432067" cy="435965"/>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7" name="任意形状 6"/>
          <p:cNvSpPr/>
          <p:nvPr userDrawn="1"/>
        </p:nvSpPr>
        <p:spPr>
          <a:xfrm rot="9000000">
            <a:off x="-5423997" y="8127200"/>
            <a:ext cx="6773754" cy="483105"/>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9000000">
            <a:off x="-17299683" y="9570125"/>
            <a:ext cx="19665052" cy="1402513"/>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9800000">
            <a:off x="11766437" y="1050073"/>
            <a:ext cx="1589318" cy="201886"/>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5403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任意形状 12"/>
          <p:cNvSpPr/>
          <p:nvPr userDrawn="1"/>
        </p:nvSpPr>
        <p:spPr>
          <a:xfrm rot="12600000" flipH="1">
            <a:off x="9054249" y="6933693"/>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0" name="任意形状 9"/>
          <p:cNvSpPr/>
          <p:nvPr userDrawn="1"/>
        </p:nvSpPr>
        <p:spPr>
          <a:xfrm rot="12600000" flipH="1">
            <a:off x="8854258" y="8872618"/>
            <a:ext cx="18788731" cy="13400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2"/>
              </a:gs>
              <a:gs pos="85000">
                <a:schemeClr val="bg1">
                  <a:alpha val="50000"/>
                </a:schemeClr>
              </a:gs>
              <a:gs pos="22000">
                <a:schemeClr val="accent2">
                  <a:alpha val="5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任意形状 10"/>
          <p:cNvSpPr/>
          <p:nvPr userDrawn="1"/>
        </p:nvSpPr>
        <p:spPr>
          <a:xfrm rot="12600000" flipH="1" flipV="1">
            <a:off x="11598932" y="5166796"/>
            <a:ext cx="2230761" cy="159098"/>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任意形状 8"/>
          <p:cNvSpPr/>
          <p:nvPr userDrawn="1"/>
        </p:nvSpPr>
        <p:spPr>
          <a:xfrm rot="12600000" flipH="1">
            <a:off x="10340150" y="7248898"/>
            <a:ext cx="4285106" cy="305614"/>
          </a:xfrm>
          <a:custGeom>
            <a:avLst/>
            <a:gdLst>
              <a:gd name="connsiteX0" fmla="*/ 298448 w 8369299"/>
              <a:gd name="connsiteY0" fmla="*/ 0 h 596900"/>
              <a:gd name="connsiteX1" fmla="*/ 298450 w 8369299"/>
              <a:gd name="connsiteY1" fmla="*/ 0 h 596900"/>
              <a:gd name="connsiteX2" fmla="*/ 8369299 w 8369299"/>
              <a:gd name="connsiteY2" fmla="*/ 0 h 596900"/>
              <a:gd name="connsiteX3" fmla="*/ 8369299 w 8369299"/>
              <a:gd name="connsiteY3" fmla="*/ 596899 h 596900"/>
              <a:gd name="connsiteX4" fmla="*/ 298460 w 8369299"/>
              <a:gd name="connsiteY4" fmla="*/ 596899 h 596900"/>
              <a:gd name="connsiteX5" fmla="*/ 298450 w 8369299"/>
              <a:gd name="connsiteY5" fmla="*/ 596900 h 596900"/>
              <a:gd name="connsiteX6" fmla="*/ 0 w 8369299"/>
              <a:gd name="connsiteY6" fmla="*/ 298450 h 596900"/>
              <a:gd name="connsiteX7" fmla="*/ 238302 w 8369299"/>
              <a:gd name="connsiteY7" fmla="*/ 6064 h 596900"/>
              <a:gd name="connsiteX8" fmla="*/ 298448 w 8369299"/>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299" h="596900">
                <a:moveTo>
                  <a:pt x="298448" y="0"/>
                </a:moveTo>
                <a:lnTo>
                  <a:pt x="298450" y="0"/>
                </a:lnTo>
                <a:lnTo>
                  <a:pt x="8369299" y="0"/>
                </a:lnTo>
                <a:lnTo>
                  <a:pt x="8369299" y="596899"/>
                </a:lnTo>
                <a:lnTo>
                  <a:pt x="298460" y="596899"/>
                </a:lnTo>
                <a:lnTo>
                  <a:pt x="298450" y="596900"/>
                </a:lnTo>
                <a:cubicBezTo>
                  <a:pt x="133621" y="596900"/>
                  <a:pt x="0" y="463279"/>
                  <a:pt x="0" y="298450"/>
                </a:cubicBezTo>
                <a:cubicBezTo>
                  <a:pt x="0" y="154225"/>
                  <a:pt x="102304" y="33893"/>
                  <a:pt x="238302" y="6064"/>
                </a:cubicBezTo>
                <a:lnTo>
                  <a:pt x="298448" y="0"/>
                </a:lnTo>
                <a:close/>
              </a:path>
            </a:pathLst>
          </a:custGeom>
          <a:gradFill flip="none" rotWithShape="1">
            <a:gsLst>
              <a:gs pos="0">
                <a:schemeClr val="accent1">
                  <a:alpha val="50000"/>
                </a:schemeClr>
              </a:gs>
              <a:gs pos="85000">
                <a:schemeClr val="bg1">
                  <a:alpha val="50000"/>
                </a:schemeClr>
              </a:gs>
              <a:gs pos="23000">
                <a:schemeClr val="accent1">
                  <a:lumMod val="97000"/>
                  <a:lumOff val="3000"/>
                  <a:alpha val="40000"/>
                </a:schemeClr>
              </a:gs>
              <a:gs pos="100000">
                <a:schemeClr val="bg1">
                  <a:alpha val="50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47033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1289304"/>
            <a:ext cx="12192000" cy="23865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9227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5" name="矩形 4"/>
          <p:cNvSpPr/>
          <p:nvPr userDrawn="1"/>
        </p:nvSpPr>
        <p:spPr>
          <a:xfrm>
            <a:off x="0" y="255915"/>
            <a:ext cx="12192000" cy="6346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占位符 7"/>
          <p:cNvSpPr>
            <a:spLocks noGrp="1"/>
          </p:cNvSpPr>
          <p:nvPr>
            <p:ph type="body" sz="quarter" idx="10" hasCustomPrompt="1"/>
          </p:nvPr>
        </p:nvSpPr>
        <p:spPr>
          <a:xfrm>
            <a:off x="290705" y="395615"/>
            <a:ext cx="4560696" cy="529569"/>
          </a:xfrm>
          <a:prstGeom prst="rect">
            <a:avLst/>
          </a:prstGeom>
          <a:ln w="12700" cmpd="sng">
            <a:noFill/>
          </a:ln>
        </p:spPr>
        <p:txBody>
          <a:bodyPr vert="horz" anchor="ctr"/>
          <a:lstStyle>
            <a:lvl1pPr marL="0" indent="0" algn="l">
              <a:buNone/>
              <a:defRPr sz="2000" b="1">
                <a:solidFill>
                  <a:schemeClr val="tx1">
                    <a:lumMod val="75000"/>
                    <a:lumOff val="2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7" name="任意形状 6"/>
          <p:cNvSpPr/>
          <p:nvPr userDrawn="1"/>
        </p:nvSpPr>
        <p:spPr>
          <a:xfrm rot="19800000">
            <a:off x="10024746" y="-2420910"/>
            <a:ext cx="10851740" cy="1378464"/>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任意形状 7"/>
          <p:cNvSpPr/>
          <p:nvPr userDrawn="1"/>
        </p:nvSpPr>
        <p:spPr>
          <a:xfrm rot="19800000">
            <a:off x="10074724" y="619305"/>
            <a:ext cx="4815959" cy="611757"/>
          </a:xfrm>
          <a:custGeom>
            <a:avLst/>
            <a:gdLst>
              <a:gd name="connsiteX0" fmla="*/ 298449 w 4699001"/>
              <a:gd name="connsiteY0" fmla="*/ 0 h 596900"/>
              <a:gd name="connsiteX1" fmla="*/ 298450 w 4699001"/>
              <a:gd name="connsiteY1" fmla="*/ 0 h 596900"/>
              <a:gd name="connsiteX2" fmla="*/ 4699001 w 4699001"/>
              <a:gd name="connsiteY2" fmla="*/ 0 h 596900"/>
              <a:gd name="connsiteX3" fmla="*/ 4699001 w 4699001"/>
              <a:gd name="connsiteY3" fmla="*/ 596899 h 596900"/>
              <a:gd name="connsiteX4" fmla="*/ 298460 w 4699001"/>
              <a:gd name="connsiteY4" fmla="*/ 596899 h 596900"/>
              <a:gd name="connsiteX5" fmla="*/ 298450 w 4699001"/>
              <a:gd name="connsiteY5" fmla="*/ 596900 h 596900"/>
              <a:gd name="connsiteX6" fmla="*/ 0 w 4699001"/>
              <a:gd name="connsiteY6" fmla="*/ 298450 h 596900"/>
              <a:gd name="connsiteX7" fmla="*/ 238302 w 4699001"/>
              <a:gd name="connsiteY7" fmla="*/ 6064 h 596900"/>
              <a:gd name="connsiteX8" fmla="*/ 298449 w 4699001"/>
              <a:gd name="connsiteY8"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9001" h="596900">
                <a:moveTo>
                  <a:pt x="298449" y="0"/>
                </a:moveTo>
                <a:lnTo>
                  <a:pt x="298450" y="0"/>
                </a:lnTo>
                <a:lnTo>
                  <a:pt x="4699001" y="0"/>
                </a:lnTo>
                <a:lnTo>
                  <a:pt x="4699001" y="596899"/>
                </a:lnTo>
                <a:lnTo>
                  <a:pt x="298460" y="596899"/>
                </a:lnTo>
                <a:lnTo>
                  <a:pt x="298450" y="596900"/>
                </a:lnTo>
                <a:cubicBezTo>
                  <a:pt x="133621" y="596900"/>
                  <a:pt x="0" y="463279"/>
                  <a:pt x="0" y="298450"/>
                </a:cubicBezTo>
                <a:cubicBezTo>
                  <a:pt x="0" y="154225"/>
                  <a:pt x="102304" y="33893"/>
                  <a:pt x="238302" y="6064"/>
                </a:cubicBezTo>
                <a:lnTo>
                  <a:pt x="298449" y="0"/>
                </a:lnTo>
                <a:close/>
              </a:path>
            </a:pathLst>
          </a:custGeom>
          <a:gradFill flip="none" rotWithShape="1">
            <a:gsLst>
              <a:gs pos="0">
                <a:schemeClr val="bg1">
                  <a:alpha val="50000"/>
                </a:schemeClr>
              </a:gs>
              <a:gs pos="85000">
                <a:schemeClr val="bg1">
                  <a:alpha val="0"/>
                </a:schemeClr>
              </a:gs>
              <a:gs pos="21000">
                <a:schemeClr val="bg1">
                  <a:alpha val="29000"/>
                </a:schemeClr>
              </a:gs>
              <a:gs pos="100000">
                <a:schemeClr val="bg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2" name="矩形 11"/>
          <p:cNvSpPr/>
          <p:nvPr userDrawn="1"/>
        </p:nvSpPr>
        <p:spPr>
          <a:xfrm>
            <a:off x="0" y="3193692"/>
            <a:ext cx="12192000" cy="36981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108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1" r:id="rId1"/>
    <p:sldLayoutId id="2147483685" r:id="rId2"/>
    <p:sldLayoutId id="2147483683" r:id="rId3"/>
    <p:sldLayoutId id="2147483687" r:id="rId4"/>
    <p:sldLayoutId id="2147483682" r:id="rId5"/>
    <p:sldLayoutId id="2147483679" r:id="rId6"/>
    <p:sldLayoutId id="2147483688" r:id="rId7"/>
    <p:sldLayoutId id="2147483689" r:id="rId8"/>
    <p:sldLayoutId id="2147483690" r:id="rId9"/>
    <p:sldLayoutId id="2147483680" r:id="rId10"/>
    <p:sldLayoutId id="2147483684" r:id="rId11"/>
    <p:sldLayoutId id="2147483662" r:id="rId12"/>
    <p:sldLayoutId id="2147483664" r:id="rId13"/>
    <p:sldLayoutId id="2147483663" r:id="rId14"/>
    <p:sldLayoutId id="214748366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2" y="1724650"/>
            <a:ext cx="3877985" cy="830997"/>
          </a:xfrm>
          <a:prstGeom prst="rect">
            <a:avLst/>
          </a:prstGeom>
          <a:noFill/>
        </p:spPr>
        <p:txBody>
          <a:bodyPr wrap="none" rtlCol="0">
            <a:spAutoFit/>
          </a:bodyPr>
          <a:lstStyle/>
          <a:p>
            <a:r>
              <a:rPr kumimoji="1" lang="zh-CN" altLang="en-US" sz="4800" b="1" dirty="0">
                <a:solidFill>
                  <a:schemeClr val="accent1"/>
                </a:solidFill>
                <a:latin typeface="Microsoft YaHei" charset="0"/>
                <a:ea typeface="Microsoft YaHei" charset="0"/>
                <a:cs typeface="Microsoft YaHei" charset="0"/>
              </a:rPr>
              <a:t>中央财经大学</a:t>
            </a:r>
          </a:p>
        </p:txBody>
      </p:sp>
      <p:sp>
        <p:nvSpPr>
          <p:cNvPr id="3" name="文本框 2"/>
          <p:cNvSpPr txBox="1"/>
          <p:nvPr/>
        </p:nvSpPr>
        <p:spPr>
          <a:xfrm>
            <a:off x="866002" y="2657247"/>
            <a:ext cx="5262979" cy="1107996"/>
          </a:xfrm>
          <a:prstGeom prst="rect">
            <a:avLst/>
          </a:prstGeom>
          <a:solidFill>
            <a:schemeClr val="accent1"/>
          </a:solidFill>
        </p:spPr>
        <p:txBody>
          <a:bodyPr wrap="none" rtlCol="0">
            <a:spAutoFit/>
          </a:bodyPr>
          <a:lstStyle/>
          <a:p>
            <a:r>
              <a:rPr kumimoji="1" lang="zh-CN" altLang="en-US" sz="6600" b="1" dirty="0">
                <a:solidFill>
                  <a:schemeClr val="bg1"/>
                </a:solidFill>
                <a:latin typeface="Microsoft YaHei" charset="0"/>
                <a:ea typeface="Microsoft YaHei" charset="0"/>
                <a:cs typeface="Microsoft YaHei" charset="0"/>
              </a:rPr>
              <a:t>毕业论文答辩</a:t>
            </a:r>
          </a:p>
        </p:txBody>
      </p:sp>
      <p:sp>
        <p:nvSpPr>
          <p:cNvPr id="4" name="文本框 3"/>
          <p:cNvSpPr txBox="1"/>
          <p:nvPr/>
        </p:nvSpPr>
        <p:spPr>
          <a:xfrm>
            <a:off x="866002" y="3866843"/>
            <a:ext cx="6647974" cy="954107"/>
          </a:xfrm>
          <a:prstGeom prst="rect">
            <a:avLst/>
          </a:prstGeom>
          <a:noFill/>
        </p:spPr>
        <p:txBody>
          <a:bodyPr wrap="none" rtlCol="0">
            <a:spAutoFit/>
          </a:bodyPr>
          <a:lstStyle/>
          <a:p>
            <a:r>
              <a:rPr kumimoji="1" lang="zh-CN" altLang="en-US" sz="2800" b="1" dirty="0">
                <a:solidFill>
                  <a:schemeClr val="accent1"/>
                </a:solidFill>
                <a:latin typeface="Microsoft YaHei" charset="0"/>
                <a:ea typeface="Microsoft YaHei" charset="0"/>
                <a:cs typeface="Microsoft YaHei" charset="0"/>
              </a:rPr>
              <a:t>北京市空气质量时节特征</a:t>
            </a:r>
            <a:endParaRPr kumimoji="1" lang="en-US" altLang="zh-CN" sz="2800" b="1" dirty="0">
              <a:solidFill>
                <a:schemeClr val="accent1"/>
              </a:solidFill>
              <a:latin typeface="Microsoft YaHei" charset="0"/>
              <a:ea typeface="Microsoft YaHei" charset="0"/>
              <a:cs typeface="Microsoft YaHei" charset="0"/>
            </a:endParaRPr>
          </a:p>
          <a:p>
            <a:r>
              <a:rPr kumimoji="1" lang="en-US" altLang="zh-CN" sz="2800" b="1" dirty="0">
                <a:solidFill>
                  <a:schemeClr val="accent1"/>
                </a:solidFill>
                <a:latin typeface="Microsoft YaHei" charset="0"/>
                <a:ea typeface="Microsoft YaHei" charset="0"/>
                <a:cs typeface="Microsoft YaHei" charset="0"/>
              </a:rPr>
              <a:t>		</a:t>
            </a:r>
            <a:r>
              <a:rPr kumimoji="1" lang="zh-CN" altLang="en-US" sz="2800" b="1" dirty="0">
                <a:solidFill>
                  <a:schemeClr val="accent1"/>
                </a:solidFill>
                <a:latin typeface="Microsoft YaHei" charset="0"/>
                <a:ea typeface="Microsoft YaHei" charset="0"/>
                <a:cs typeface="Microsoft YaHei" charset="0"/>
              </a:rPr>
              <a:t>及其与气象因素的关系分析</a:t>
            </a:r>
            <a:r>
              <a:rPr kumimoji="1" lang="en-US" altLang="zh-CN" sz="2800" b="1" dirty="0">
                <a:solidFill>
                  <a:schemeClr val="accent1"/>
                </a:solidFill>
                <a:latin typeface="Microsoft YaHei" charset="0"/>
                <a:ea typeface="Microsoft YaHei" charset="0"/>
                <a:cs typeface="Microsoft YaHei" charset="0"/>
              </a:rPr>
              <a:t>	</a:t>
            </a:r>
            <a:endParaRPr kumimoji="1" lang="zh-CN" altLang="en-US" sz="2800" b="1" dirty="0">
              <a:solidFill>
                <a:schemeClr val="accent2"/>
              </a:solidFill>
              <a:latin typeface="Microsoft YaHei" charset="0"/>
              <a:ea typeface="Microsoft YaHei" charset="0"/>
              <a:cs typeface="Microsoft YaHei" charset="0"/>
            </a:endParaRPr>
          </a:p>
        </p:txBody>
      </p:sp>
      <p:sp>
        <p:nvSpPr>
          <p:cNvPr id="5" name="文本框 8"/>
          <p:cNvSpPr txBox="1"/>
          <p:nvPr/>
        </p:nvSpPr>
        <p:spPr>
          <a:xfrm>
            <a:off x="866001" y="5238766"/>
            <a:ext cx="6189426"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答辩人：郝建锋</a:t>
            </a:r>
            <a:r>
              <a:rPr lang="en-US" altLang="zh-CN" sz="1600" b="1" dirty="0">
                <a:solidFill>
                  <a:schemeClr val="tx1">
                    <a:lumMod val="50000"/>
                    <a:lumOff val="50000"/>
                  </a:schemeClr>
                </a:solidFill>
                <a:latin typeface="微软雅黑" charset="0"/>
                <a:ea typeface="微软雅黑" charset="0"/>
              </a:rPr>
              <a:t>      </a:t>
            </a:r>
            <a:r>
              <a:rPr lang="zh-CN" altLang="en-US" sz="1600" b="1" dirty="0">
                <a:solidFill>
                  <a:schemeClr val="tx1">
                    <a:lumMod val="50000"/>
                    <a:lumOff val="50000"/>
                  </a:schemeClr>
                </a:solidFill>
                <a:latin typeface="微软雅黑" charset="0"/>
                <a:ea typeface="微软雅黑" charset="0"/>
              </a:rPr>
              <a:t>指导老师：毛炳寰      专业：经济统计学</a:t>
            </a:r>
          </a:p>
        </p:txBody>
      </p:sp>
    </p:spTree>
    <p:extLst>
      <p:ext uri="{BB962C8B-B14F-4D97-AF65-F5344CB8AC3E}">
        <p14:creationId xmlns:p14="http://schemas.microsoft.com/office/powerpoint/2010/main" val="752392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2.1.3 AQI </a:t>
            </a:r>
            <a:r>
              <a:rPr lang="zh-CN" altLang="en-US" sz="2000" b="1" dirty="0">
                <a:latin typeface="微软雅黑" panose="020B0503020204020204" pitchFamily="34" charset="-122"/>
                <a:ea typeface="微软雅黑" panose="020B0503020204020204" pitchFamily="34" charset="-122"/>
              </a:rPr>
              <a:t>级别时节分布</a:t>
            </a:r>
          </a:p>
        </p:txBody>
      </p:sp>
      <p:pic>
        <p:nvPicPr>
          <p:cNvPr id="2" name="图片 1">
            <a:extLst>
              <a:ext uri="{FF2B5EF4-FFF2-40B4-BE49-F238E27FC236}">
                <a16:creationId xmlns:a16="http://schemas.microsoft.com/office/drawing/2014/main" id="{74AA8E2B-E82D-43AA-87B9-CC5FEB8BD8BB}"/>
              </a:ext>
            </a:extLst>
          </p:cNvPr>
          <p:cNvPicPr>
            <a:picLocks noChangeAspect="1"/>
          </p:cNvPicPr>
          <p:nvPr/>
        </p:nvPicPr>
        <p:blipFill>
          <a:blip r:embed="rId3"/>
          <a:stretch>
            <a:fillRect/>
          </a:stretch>
        </p:blipFill>
        <p:spPr>
          <a:xfrm>
            <a:off x="462060" y="1371599"/>
            <a:ext cx="6466250" cy="4526375"/>
          </a:xfrm>
          <a:prstGeom prst="rect">
            <a:avLst/>
          </a:prstGeom>
        </p:spPr>
      </p:pic>
      <p:sp>
        <p:nvSpPr>
          <p:cNvPr id="5" name="矩形 4">
            <a:extLst>
              <a:ext uri="{FF2B5EF4-FFF2-40B4-BE49-F238E27FC236}">
                <a16:creationId xmlns:a16="http://schemas.microsoft.com/office/drawing/2014/main" id="{1C7BC911-74C4-4035-B371-C951300C19D5}"/>
              </a:ext>
            </a:extLst>
          </p:cNvPr>
          <p:cNvSpPr/>
          <p:nvPr/>
        </p:nvSpPr>
        <p:spPr>
          <a:xfrm>
            <a:off x="6928310" y="1281306"/>
            <a:ext cx="4724400" cy="5082610"/>
          </a:xfrm>
          <a:prstGeom prst="rect">
            <a:avLst/>
          </a:prstGeom>
        </p:spPr>
        <p:txBody>
          <a:bodyPr wrap="square">
            <a:spAutoFit/>
          </a:bodyPr>
          <a:lstStyle/>
          <a:p>
            <a:pPr marL="285750" indent="-285750">
              <a:lnSpc>
                <a:spcPct val="130000"/>
              </a:lnSpc>
              <a:buFont typeface="Arial" panose="020B0604020202020204" pitchFamily="34" charset="0"/>
              <a:buChar char="•"/>
            </a:pPr>
            <a:r>
              <a:rPr lang="zh-CN" altLang="zh-CN" dirty="0">
                <a:latin typeface="+mn-ea"/>
                <a:cs typeface="Times New Roman" panose="02020603050405020304" pitchFamily="18" charset="0"/>
              </a:rPr>
              <a:t>秋季空气质量最佳，其中立秋节气四年来仅有轻度污染且空气质量优良天数占比全年最高；</a:t>
            </a:r>
            <a:endParaRPr lang="en-US" altLang="zh-CN" dirty="0">
              <a:latin typeface="+mn-ea"/>
              <a:cs typeface="Times New Roman" panose="02020603050405020304" pitchFamily="18" charset="0"/>
            </a:endParaRPr>
          </a:p>
          <a:p>
            <a:pPr marL="285750" indent="-285750">
              <a:lnSpc>
                <a:spcPct val="130000"/>
              </a:lnSpc>
              <a:buFont typeface="Arial" panose="020B0604020202020204" pitchFamily="34" charset="0"/>
              <a:buChar char="•"/>
            </a:pPr>
            <a:endParaRPr lang="en-US" altLang="zh-CN" dirty="0">
              <a:latin typeface="+mn-ea"/>
              <a:cs typeface="Times New Roman" panose="02020603050405020304" pitchFamily="18" charset="0"/>
            </a:endParaRPr>
          </a:p>
          <a:p>
            <a:pPr marL="285750" indent="-285750">
              <a:lnSpc>
                <a:spcPct val="130000"/>
              </a:lnSpc>
              <a:buFont typeface="Arial" panose="020B0604020202020204" pitchFamily="34" charset="0"/>
              <a:buChar char="•"/>
            </a:pPr>
            <a:r>
              <a:rPr lang="zh-CN" altLang="zh-CN" dirty="0">
                <a:latin typeface="+mn-ea"/>
                <a:cs typeface="Times New Roman" panose="02020603050405020304" pitchFamily="18" charset="0"/>
              </a:rPr>
              <a:t>夏季污染虽随着</a:t>
            </a:r>
            <a:r>
              <a:rPr lang="en-US" altLang="zh-CN" dirty="0">
                <a:latin typeface="+mn-ea"/>
                <a:cs typeface="Times New Roman" panose="02020603050405020304" pitchFamily="18" charset="0"/>
              </a:rPr>
              <a:t> </a:t>
            </a:r>
            <a:r>
              <a:rPr lang="en-US" altLang="zh-CN" dirty="0">
                <a:latin typeface="+mn-ea"/>
              </a:rPr>
              <a:t>O3 </a:t>
            </a:r>
            <a:r>
              <a:rPr lang="zh-CN" altLang="zh-CN" dirty="0">
                <a:latin typeface="+mn-ea"/>
                <a:cs typeface="Times New Roman" panose="02020603050405020304" pitchFamily="18" charset="0"/>
              </a:rPr>
              <a:t>浓度提升而日趋严重，但大多是轻度污染，这更需要政府及社会加以重视，避免其严重化为重度污染而难以治理；</a:t>
            </a:r>
            <a:endParaRPr lang="en-US" altLang="zh-CN" dirty="0">
              <a:latin typeface="+mn-ea"/>
              <a:cs typeface="Times New Roman" panose="02020603050405020304" pitchFamily="18" charset="0"/>
            </a:endParaRPr>
          </a:p>
          <a:p>
            <a:pPr marL="285750" indent="-285750">
              <a:lnSpc>
                <a:spcPct val="130000"/>
              </a:lnSpc>
              <a:buFont typeface="Arial" panose="020B0604020202020204" pitchFamily="34" charset="0"/>
              <a:buChar char="•"/>
            </a:pPr>
            <a:endParaRPr lang="en-US" altLang="zh-CN" dirty="0">
              <a:latin typeface="+mn-ea"/>
              <a:cs typeface="Times New Roman" panose="02020603050405020304" pitchFamily="18" charset="0"/>
            </a:endParaRPr>
          </a:p>
          <a:p>
            <a:pPr marL="285750" indent="-285750">
              <a:lnSpc>
                <a:spcPct val="130000"/>
              </a:lnSpc>
              <a:buFont typeface="Arial" panose="020B0604020202020204" pitchFamily="34" charset="0"/>
              <a:buChar char="•"/>
            </a:pPr>
            <a:r>
              <a:rPr lang="zh-CN" altLang="zh-CN" dirty="0">
                <a:latin typeface="+mn-ea"/>
                <a:cs typeface="Times New Roman" panose="02020603050405020304" pitchFamily="18" charset="0"/>
              </a:rPr>
              <a:t>春冬两季的污染等级较高，近年来的污染治理也大多集中于此时间段，极端污染情况的治理已初显成效，严重雾霾天气显著减少，但仍需进一步对轻度污染天气进行治理，不可松懈</a:t>
            </a:r>
            <a:endParaRPr lang="zh-CN" altLang="en-US" dirty="0">
              <a:latin typeface="+mn-ea"/>
            </a:endParaRPr>
          </a:p>
        </p:txBody>
      </p:sp>
    </p:spTree>
    <p:extLst>
      <p:ext uri="{BB962C8B-B14F-4D97-AF65-F5344CB8AC3E}">
        <p14:creationId xmlns:p14="http://schemas.microsoft.com/office/powerpoint/2010/main" val="4283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气象因素分布特征</a:t>
            </a:r>
          </a:p>
        </p:txBody>
      </p:sp>
      <p:grpSp>
        <p:nvGrpSpPr>
          <p:cNvPr id="4" name="组合 3">
            <a:extLst>
              <a:ext uri="{FF2B5EF4-FFF2-40B4-BE49-F238E27FC236}">
                <a16:creationId xmlns:a16="http://schemas.microsoft.com/office/drawing/2014/main" id="{5A89CF99-3910-43CC-A548-C2CFCB177A46}"/>
              </a:ext>
            </a:extLst>
          </p:cNvPr>
          <p:cNvGrpSpPr/>
          <p:nvPr/>
        </p:nvGrpSpPr>
        <p:grpSpPr>
          <a:xfrm>
            <a:off x="757957" y="1065861"/>
            <a:ext cx="5644515" cy="5624830"/>
            <a:chOff x="3105503" y="925184"/>
            <a:chExt cx="5644515" cy="5624830"/>
          </a:xfrm>
        </p:grpSpPr>
        <p:pic>
          <p:nvPicPr>
            <p:cNvPr id="6" name="图片 5">
              <a:extLst>
                <a:ext uri="{FF2B5EF4-FFF2-40B4-BE49-F238E27FC236}">
                  <a16:creationId xmlns:a16="http://schemas.microsoft.com/office/drawing/2014/main" id="{E887780A-4C12-4EB0-9302-B755BF562B56}"/>
                </a:ext>
              </a:extLst>
            </p:cNvPr>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101" r="1963"/>
            <a:stretch/>
          </p:blipFill>
          <p:spPr bwMode="auto">
            <a:xfrm>
              <a:off x="3105503" y="925184"/>
              <a:ext cx="5644515" cy="5345430"/>
            </a:xfrm>
            <a:prstGeom prst="rect">
              <a:avLst/>
            </a:prstGeom>
            <a:noFill/>
            <a:ln>
              <a:noFill/>
            </a:ln>
            <a:extLst>
              <a:ext uri="{53640926-AAD7-44D8-BBD7-CCE9431645EC}">
                <a14:shadowObscured xmlns:a14="http://schemas.microsoft.com/office/drawing/2010/main"/>
              </a:ext>
            </a:extLst>
          </p:spPr>
        </p:pic>
        <p:sp>
          <p:nvSpPr>
            <p:cNvPr id="7" name="文本框 76">
              <a:extLst>
                <a:ext uri="{FF2B5EF4-FFF2-40B4-BE49-F238E27FC236}">
                  <a16:creationId xmlns:a16="http://schemas.microsoft.com/office/drawing/2014/main" id="{C3262773-E679-47CB-BD45-9BBF273FBE87}"/>
                </a:ext>
              </a:extLst>
            </p:cNvPr>
            <p:cNvSpPr txBox="1"/>
            <p:nvPr/>
          </p:nvSpPr>
          <p:spPr>
            <a:xfrm>
              <a:off x="3105503" y="6270614"/>
              <a:ext cx="5644515" cy="2794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200"/>
                </a:lnSpc>
                <a:spcAft>
                  <a:spcPts val="0"/>
                </a:spcAft>
              </a:pPr>
              <a:r>
                <a:rPr lang="zh-CN" sz="1050" kern="100" dirty="0">
                  <a:effectLst/>
                  <a:latin typeface="等线 Light" panose="02010600030101010101" pitchFamily="2" charset="-122"/>
                  <a:ea typeface="宋体" panose="02010600030101010101" pitchFamily="2" charset="-122"/>
                  <a:cs typeface="Times New Roman" panose="02020603050405020304" pitchFamily="18" charset="0"/>
                </a:rPr>
                <a:t>图 </a:t>
              </a:r>
              <a:r>
                <a:rPr lang="en-US" sz="1050" kern="100" dirty="0">
                  <a:effectLst/>
                  <a:latin typeface="宋体" panose="02010600030101010101" pitchFamily="2" charset="-122"/>
                  <a:ea typeface="等线 Light" panose="02010600030101010101" pitchFamily="2" charset="-122"/>
                  <a:cs typeface="Times New Roman" panose="02020603050405020304" pitchFamily="18" charset="0"/>
                </a:rPr>
                <a:t>11  </a:t>
              </a:r>
              <a:r>
                <a:rPr lang="zh-CN" sz="1050" kern="100" dirty="0">
                  <a:effectLst/>
                  <a:latin typeface="等线 Light" panose="02010600030101010101" pitchFamily="2" charset="-122"/>
                  <a:ea typeface="宋体" panose="02010600030101010101" pitchFamily="2" charset="-122"/>
                  <a:cs typeface="Times New Roman" panose="02020603050405020304" pitchFamily="18" charset="0"/>
                </a:rPr>
                <a:t>北京市</a:t>
              </a:r>
              <a:r>
                <a:rPr lang="en-US" sz="1050" kern="100" dirty="0">
                  <a:effectLst/>
                  <a:latin typeface="等线 Light" panose="02010600030101010101" pitchFamily="2" charset="-122"/>
                  <a:ea typeface="宋体" panose="02010600030101010101" pitchFamily="2" charset="-122"/>
                  <a:cs typeface="Times New Roman" panose="02020603050405020304" pitchFamily="18" charset="0"/>
                </a:rPr>
                <a:t>AQI</a:t>
              </a:r>
              <a:r>
                <a:rPr lang="zh-CN" sz="1050" kern="100" dirty="0">
                  <a:effectLst/>
                  <a:latin typeface="等线 Light" panose="02010600030101010101" pitchFamily="2" charset="-122"/>
                  <a:ea typeface="宋体" panose="02010600030101010101" pitchFamily="2" charset="-122"/>
                  <a:cs typeface="Times New Roman" panose="02020603050405020304" pitchFamily="18" charset="0"/>
                </a:rPr>
                <a:t>及各气象因素节气变化</a:t>
              </a:r>
              <a:endParaRPr lang="zh-CN" sz="1050"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sp>
        <p:nvSpPr>
          <p:cNvPr id="8" name="矩形 7">
            <a:extLst>
              <a:ext uri="{FF2B5EF4-FFF2-40B4-BE49-F238E27FC236}">
                <a16:creationId xmlns:a16="http://schemas.microsoft.com/office/drawing/2014/main" id="{4AA6D1F3-BEEF-470A-869B-648E8FEFA92A}"/>
              </a:ext>
            </a:extLst>
          </p:cNvPr>
          <p:cNvSpPr/>
          <p:nvPr/>
        </p:nvSpPr>
        <p:spPr>
          <a:xfrm>
            <a:off x="6704545" y="2413338"/>
            <a:ext cx="5320687" cy="2031325"/>
          </a:xfrm>
          <a:prstGeom prst="rect">
            <a:avLst/>
          </a:prstGeom>
        </p:spPr>
        <p:txBody>
          <a:bodyPr wrap="none">
            <a:spAutoFit/>
          </a:bodyPr>
          <a:lstStyle/>
          <a:p>
            <a:pPr marL="285750" indent="-285750">
              <a:buFont typeface="Arial" panose="020B0604020202020204" pitchFamily="34" charset="0"/>
              <a:buChar char="•"/>
            </a:pPr>
            <a:r>
              <a:rPr lang="zh-CN" altLang="zh-CN" dirty="0"/>
              <a:t>湿度和风速、气压的时节分布呈相反态势</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平均云量和能见度的时节分布基本呈现相反趋势</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气温的分布较为平滑</a:t>
            </a:r>
            <a:r>
              <a:rPr lang="zh-CN" altLang="en-US" dirty="0"/>
              <a:t>，</a:t>
            </a:r>
            <a:r>
              <a:rPr lang="zh-CN" altLang="zh-CN" dirty="0"/>
              <a:t>降水量的分布较为集中</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AQI</a:t>
            </a:r>
            <a:r>
              <a:rPr lang="en-US" altLang="zh-CN" dirty="0"/>
              <a:t> </a:t>
            </a:r>
            <a:r>
              <a:rPr lang="zh-CN" altLang="zh-CN" dirty="0"/>
              <a:t>的分布由于污染物的分布各异显得有些复杂</a:t>
            </a:r>
            <a:endParaRPr lang="zh-CN" altLang="en-US" dirty="0"/>
          </a:p>
        </p:txBody>
      </p:sp>
    </p:spTree>
    <p:extLst>
      <p:ext uri="{BB962C8B-B14F-4D97-AF65-F5344CB8AC3E}">
        <p14:creationId xmlns:p14="http://schemas.microsoft.com/office/powerpoint/2010/main" val="205401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相关分析</a:t>
            </a:r>
          </a:p>
        </p:txBody>
      </p:sp>
      <p:pic>
        <p:nvPicPr>
          <p:cNvPr id="3" name="图片 2">
            <a:extLst>
              <a:ext uri="{FF2B5EF4-FFF2-40B4-BE49-F238E27FC236}">
                <a16:creationId xmlns:a16="http://schemas.microsoft.com/office/drawing/2014/main" id="{2EF7AD35-DA35-4523-B5D0-FD69107517B9}"/>
              </a:ext>
            </a:extLst>
          </p:cNvPr>
          <p:cNvPicPr>
            <a:picLocks noChangeAspect="1"/>
          </p:cNvPicPr>
          <p:nvPr/>
        </p:nvPicPr>
        <p:blipFill>
          <a:blip r:embed="rId3"/>
          <a:stretch>
            <a:fillRect/>
          </a:stretch>
        </p:blipFill>
        <p:spPr>
          <a:xfrm>
            <a:off x="2057959" y="1531853"/>
            <a:ext cx="7426302" cy="3340101"/>
          </a:xfrm>
          <a:prstGeom prst="rect">
            <a:avLst/>
          </a:prstGeom>
        </p:spPr>
      </p:pic>
      <p:sp>
        <p:nvSpPr>
          <p:cNvPr id="2" name="矩形: 圆角 1">
            <a:extLst>
              <a:ext uri="{FF2B5EF4-FFF2-40B4-BE49-F238E27FC236}">
                <a16:creationId xmlns:a16="http://schemas.microsoft.com/office/drawing/2014/main" id="{1B1A1228-CFC4-4B25-B699-0FA5DA7DE8EF}"/>
              </a:ext>
            </a:extLst>
          </p:cNvPr>
          <p:cNvSpPr/>
          <p:nvPr/>
        </p:nvSpPr>
        <p:spPr>
          <a:xfrm>
            <a:off x="2224454" y="2189285"/>
            <a:ext cx="7165731" cy="386861"/>
          </a:xfrm>
          <a:prstGeom prst="roundRect">
            <a:avLst/>
          </a:prstGeom>
          <a:solidFill>
            <a:schemeClr val="accent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A9644C7-7FAA-4DBC-A411-5AC254A85C82}"/>
              </a:ext>
            </a:extLst>
          </p:cNvPr>
          <p:cNvSpPr/>
          <p:nvPr/>
        </p:nvSpPr>
        <p:spPr>
          <a:xfrm>
            <a:off x="2571053" y="5094992"/>
            <a:ext cx="4264309" cy="1600438"/>
          </a:xfrm>
          <a:prstGeom prst="rect">
            <a:avLst/>
          </a:prstGeom>
        </p:spPr>
        <p:txBody>
          <a:bodyPr wrap="none">
            <a:spAutoFit/>
          </a:bodyPr>
          <a:lstStyle/>
          <a:p>
            <a:pPr marL="285750" indent="-285750">
              <a:buFont typeface="Arial" panose="020B0604020202020204" pitchFamily="34" charset="0"/>
              <a:buChar char="•"/>
            </a:pPr>
            <a:r>
              <a:rPr lang="zh-CN" altLang="zh-CN" sz="1400" dirty="0"/>
              <a:t>湿度和风速、气压的时节分布呈相反态势</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zh-CN" sz="1400" dirty="0"/>
              <a:t>平均云量和能见度的时节分布基本呈现相反趋势</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zh-CN" sz="1400" dirty="0"/>
              <a:t>气温的分布较为平滑</a:t>
            </a:r>
            <a:r>
              <a:rPr lang="zh-CN" altLang="en-US" sz="1400" dirty="0"/>
              <a:t>，</a:t>
            </a:r>
            <a:r>
              <a:rPr lang="zh-CN" altLang="zh-CN" sz="1400" dirty="0"/>
              <a:t>降水量的分布较为集中</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zh-CN" sz="1400" dirty="0"/>
              <a:t>AQI</a:t>
            </a:r>
            <a:r>
              <a:rPr lang="en-US" altLang="zh-CN" sz="1400" dirty="0"/>
              <a:t> </a:t>
            </a:r>
            <a:r>
              <a:rPr lang="zh-CN" altLang="zh-CN" sz="1400" dirty="0"/>
              <a:t>的分布由于污染物的分布各异显得有些复杂</a:t>
            </a:r>
            <a:endParaRPr lang="zh-CN" altLang="en-US" sz="1400" dirty="0"/>
          </a:p>
        </p:txBody>
      </p:sp>
    </p:spTree>
    <p:extLst>
      <p:ext uri="{BB962C8B-B14F-4D97-AF65-F5344CB8AC3E}">
        <p14:creationId xmlns:p14="http://schemas.microsoft.com/office/powerpoint/2010/main" val="27924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2.3 </a:t>
            </a:r>
            <a:r>
              <a:rPr lang="zh-CN" altLang="en-US" sz="2000" b="1" dirty="0">
                <a:latin typeface="微软雅黑" panose="020B0503020204020204" pitchFamily="34" charset="-122"/>
                <a:ea typeface="微软雅黑" panose="020B0503020204020204" pitchFamily="34" charset="-122"/>
              </a:rPr>
              <a:t>相关分析</a:t>
            </a:r>
          </a:p>
        </p:txBody>
      </p:sp>
      <p:pic>
        <p:nvPicPr>
          <p:cNvPr id="3" name="图片 2">
            <a:extLst>
              <a:ext uri="{FF2B5EF4-FFF2-40B4-BE49-F238E27FC236}">
                <a16:creationId xmlns:a16="http://schemas.microsoft.com/office/drawing/2014/main" id="{2EF7AD35-DA35-4523-B5D0-FD69107517B9}"/>
              </a:ext>
            </a:extLst>
          </p:cNvPr>
          <p:cNvPicPr>
            <a:picLocks noChangeAspect="1"/>
          </p:cNvPicPr>
          <p:nvPr/>
        </p:nvPicPr>
        <p:blipFill>
          <a:blip r:embed="rId3"/>
          <a:stretch>
            <a:fillRect/>
          </a:stretch>
        </p:blipFill>
        <p:spPr>
          <a:xfrm>
            <a:off x="2057959" y="1531853"/>
            <a:ext cx="7426302" cy="3340101"/>
          </a:xfrm>
          <a:prstGeom prst="rect">
            <a:avLst/>
          </a:prstGeom>
        </p:spPr>
      </p:pic>
      <p:sp>
        <p:nvSpPr>
          <p:cNvPr id="4" name="矩形: 圆角 3">
            <a:extLst>
              <a:ext uri="{FF2B5EF4-FFF2-40B4-BE49-F238E27FC236}">
                <a16:creationId xmlns:a16="http://schemas.microsoft.com/office/drawing/2014/main" id="{AF57E5B7-6532-4DFE-B9B6-635F6C037677}"/>
              </a:ext>
            </a:extLst>
          </p:cNvPr>
          <p:cNvSpPr/>
          <p:nvPr/>
        </p:nvSpPr>
        <p:spPr>
          <a:xfrm>
            <a:off x="2198077" y="2611315"/>
            <a:ext cx="7218485" cy="187276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430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03</a:t>
            </a:r>
            <a:endParaRPr kumimoji="1" lang="zh-CN" altLang="en-US" sz="19900" b="1" dirty="0">
              <a:solidFill>
                <a:schemeClr val="accent1"/>
              </a:solidFill>
              <a:latin typeface="Calibri"/>
              <a:ea typeface="宋体"/>
            </a:endParaRPr>
          </a:p>
        </p:txBody>
      </p:sp>
      <p:sp>
        <p:nvSpPr>
          <p:cNvPr id="4" name="矩形 3"/>
          <p:cNvSpPr/>
          <p:nvPr/>
        </p:nvSpPr>
        <p:spPr>
          <a:xfrm>
            <a:off x="7481956" y="3105834"/>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研究结论</a:t>
            </a:r>
          </a:p>
        </p:txBody>
      </p:sp>
    </p:spTree>
    <p:extLst>
      <p:ext uri="{BB962C8B-B14F-4D97-AF65-F5344CB8AC3E}">
        <p14:creationId xmlns:p14="http://schemas.microsoft.com/office/powerpoint/2010/main" val="21371002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7B333B-E04A-4703-A534-140A06DF16D1}"/>
              </a:ext>
            </a:extLst>
          </p:cNvPr>
          <p:cNvSpPr/>
          <p:nvPr/>
        </p:nvSpPr>
        <p:spPr>
          <a:xfrm>
            <a:off x="5326971" y="1239778"/>
            <a:ext cx="6096000" cy="4717061"/>
          </a:xfrm>
          <a:prstGeom prst="rect">
            <a:avLst/>
          </a:prstGeom>
        </p:spPr>
        <p:txBody>
          <a:bodyPr>
            <a:spAutoFit/>
          </a:bodyPr>
          <a:lstStyle/>
          <a:p>
            <a:pPr marL="342900" indent="-342900">
              <a:lnSpc>
                <a:spcPct val="150000"/>
              </a:lnSpc>
              <a:buFont typeface="+mj-lt"/>
              <a:buAutoNum type="arabicPeriod"/>
            </a:pPr>
            <a:r>
              <a:rPr lang="zh-CN" altLang="en-US" b="1" dirty="0">
                <a:solidFill>
                  <a:srgbClr val="3366FF"/>
                </a:solidFill>
                <a:latin typeface="微软雅黑" panose="020B0503020204020204" pitchFamily="34" charset="-122"/>
                <a:ea typeface="微软雅黑" panose="020B0503020204020204" pitchFamily="34" charset="-122"/>
              </a:rPr>
              <a:t>空气治理卓有成效</a:t>
            </a:r>
            <a:endParaRPr lang="en-US" altLang="zh-CN" b="1" dirty="0">
              <a:solidFill>
                <a:srgbClr val="3366FF"/>
              </a:solidFill>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北京市空气质量整体上持续改善，年均 </a:t>
            </a:r>
            <a:r>
              <a:rPr lang="en-US" altLang="zh-CN" sz="1400" dirty="0">
                <a:latin typeface="微软雅黑" panose="020B0503020204020204" pitchFamily="34" charset="-122"/>
                <a:ea typeface="微软雅黑" panose="020B0503020204020204" pitchFamily="34" charset="-122"/>
              </a:rPr>
              <a:t>AQI </a:t>
            </a:r>
            <a:r>
              <a:rPr lang="zh-CN" altLang="en-US" sz="1400" dirty="0">
                <a:latin typeface="微软雅黑" panose="020B0503020204020204" pitchFamily="34" charset="-122"/>
                <a:ea typeface="微软雅黑" panose="020B0503020204020204" pitchFamily="34" charset="-122"/>
              </a:rPr>
              <a:t>连年降低</a:t>
            </a:r>
            <a:endParaRPr lang="en-US" altLang="zh-CN" sz="1400" dirty="0">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主要原因是冬季重度污染天数降低，这归功于 </a:t>
            </a:r>
            <a:r>
              <a:rPr lang="en-US" altLang="zh-CN" sz="1400" dirty="0">
                <a:latin typeface="微软雅黑" panose="020B0503020204020204" pitchFamily="34" charset="-122"/>
                <a:ea typeface="微软雅黑" panose="020B0503020204020204" pitchFamily="34" charset="-122"/>
              </a:rPr>
              <a:t>PM2.5 </a:t>
            </a:r>
            <a:r>
              <a:rPr lang="zh-CN" altLang="en-US" sz="1400" dirty="0">
                <a:latin typeface="微软雅黑" panose="020B0503020204020204" pitchFamily="34" charset="-122"/>
                <a:ea typeface="微软雅黑" panose="020B0503020204020204" pitchFamily="34" charset="-122"/>
              </a:rPr>
              <a:t>的降低</a:t>
            </a:r>
            <a:endParaRPr lang="en-US" altLang="zh-CN" sz="1400" dirty="0">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夏季空气质量较以前变差主要是加入了对 </a:t>
            </a:r>
            <a:r>
              <a:rPr lang="en-US" altLang="zh-CN" sz="1400" dirty="0">
                <a:latin typeface="微软雅黑" panose="020B0503020204020204" pitchFamily="34" charset="-122"/>
                <a:ea typeface="微软雅黑" panose="020B0503020204020204" pitchFamily="34" charset="-122"/>
              </a:rPr>
              <a:t>O3 </a:t>
            </a:r>
            <a:r>
              <a:rPr lang="zh-CN" altLang="en-US" sz="1400" dirty="0">
                <a:latin typeface="微软雅黑" panose="020B0503020204020204" pitchFamily="34" charset="-122"/>
                <a:ea typeface="微软雅黑" panose="020B0503020204020204" pitchFamily="34" charset="-122"/>
              </a:rPr>
              <a:t>的考量</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b="1" dirty="0">
              <a:solidFill>
                <a:srgbClr val="3366FF"/>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b="1" dirty="0">
                <a:solidFill>
                  <a:srgbClr val="3366FF"/>
                </a:solidFill>
                <a:latin typeface="微软雅黑" panose="020B0503020204020204" pitchFamily="34" charset="-122"/>
                <a:ea typeface="微软雅黑" panose="020B0503020204020204" pitchFamily="34" charset="-122"/>
              </a:rPr>
              <a:t>空气污染复合化</a:t>
            </a:r>
            <a:endParaRPr lang="en-US" altLang="zh-CN" b="1" dirty="0">
              <a:solidFill>
                <a:srgbClr val="3366FF"/>
              </a:solidFill>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传统 </a:t>
            </a:r>
            <a:r>
              <a:rPr lang="en-US" altLang="zh-CN" sz="1400" dirty="0">
                <a:latin typeface="微软雅黑" panose="020B0503020204020204" pitchFamily="34" charset="-122"/>
                <a:ea typeface="微软雅黑" panose="020B0503020204020204" pitchFamily="34" charset="-122"/>
              </a:rPr>
              <a:t>SO2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CO </a:t>
            </a:r>
            <a:r>
              <a:rPr lang="zh-CN" altLang="en-US" sz="1400" dirty="0">
                <a:latin typeface="微软雅黑" panose="020B0503020204020204" pitchFamily="34" charset="-122"/>
                <a:ea typeface="微软雅黑" panose="020B0503020204020204" pitchFamily="34" charset="-122"/>
              </a:rPr>
              <a:t>污染治理成功</a:t>
            </a:r>
            <a:endParaRPr lang="en-US" altLang="zh-CN" sz="1400" dirty="0">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PM2.5</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PM10 </a:t>
            </a:r>
            <a:r>
              <a:rPr lang="zh-CN" altLang="en-US" sz="1400" dirty="0">
                <a:latin typeface="微软雅黑" panose="020B0503020204020204" pitchFamily="34" charset="-122"/>
                <a:ea typeface="微软雅黑" panose="020B0503020204020204" pitchFamily="34" charset="-122"/>
              </a:rPr>
              <a:t>等颗粒物污染治理效果显著</a:t>
            </a:r>
            <a:endParaRPr lang="en-US" altLang="zh-CN" sz="1400" dirty="0">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O3 </a:t>
            </a:r>
            <a:r>
              <a:rPr lang="zh-CN" altLang="en-US" sz="1400" dirty="0">
                <a:latin typeface="微软雅黑" panose="020B0503020204020204" pitchFamily="34" charset="-122"/>
                <a:ea typeface="微软雅黑" panose="020B0503020204020204" pitchFamily="34" charset="-122"/>
              </a:rPr>
              <a:t>污染有加重趋势，切不可掉以轻心</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b="1" dirty="0">
              <a:solidFill>
                <a:srgbClr val="3366FF"/>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b="1" dirty="0">
                <a:solidFill>
                  <a:srgbClr val="3366FF"/>
                </a:solidFill>
                <a:latin typeface="微软雅黑" panose="020B0503020204020204" pitchFamily="34" charset="-122"/>
                <a:ea typeface="微软雅黑" panose="020B0503020204020204" pitchFamily="34" charset="-122"/>
              </a:rPr>
              <a:t>气象影响复杂化</a:t>
            </a:r>
            <a:endParaRPr lang="en-US" altLang="zh-CN" b="1" dirty="0">
              <a:solidFill>
                <a:srgbClr val="3366FF"/>
              </a:solidFill>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由于考虑的污染因子的增多，</a:t>
            </a:r>
            <a:r>
              <a:rPr lang="en-US" altLang="zh-CN" sz="1400" dirty="0">
                <a:latin typeface="微软雅黑" panose="020B0503020204020204" pitchFamily="34" charset="-122"/>
                <a:ea typeface="微软雅黑" panose="020B0503020204020204" pitchFamily="34" charset="-122"/>
              </a:rPr>
              <a:t>AQI </a:t>
            </a:r>
            <a:r>
              <a:rPr lang="zh-CN" altLang="en-US" sz="1400" dirty="0">
                <a:latin typeface="微软雅黑" panose="020B0503020204020204" pitchFamily="34" charset="-122"/>
                <a:ea typeface="微软雅黑" panose="020B0503020204020204" pitchFamily="34" charset="-122"/>
              </a:rPr>
              <a:t>与气象因素的关系愈加复杂</a:t>
            </a:r>
            <a:endParaRPr lang="en-US" altLang="zh-CN" sz="1400" dirty="0">
              <a:latin typeface="微软雅黑" panose="020B0503020204020204" pitchFamily="34" charset="-122"/>
              <a:ea typeface="微软雅黑" panose="020B0503020204020204" pitchFamily="34" charset="-122"/>
            </a:endParaRPr>
          </a:p>
          <a:p>
            <a:pPr marL="742939"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不同气象因素对不同污染因子的影响方式是不同且复杂的</a:t>
            </a:r>
            <a:endParaRPr lang="en-US" altLang="zh-CN" sz="1400" dirty="0">
              <a:latin typeface="微软雅黑" panose="020B0503020204020204" pitchFamily="34" charset="-122"/>
              <a:ea typeface="微软雅黑" panose="020B0503020204020204" pitchFamily="34" charset="-122"/>
            </a:endParaRPr>
          </a:p>
        </p:txBody>
      </p:sp>
      <p:pic>
        <p:nvPicPr>
          <p:cNvPr id="5122" name="Picture 2">
            <a:extLst>
              <a:ext uri="{FF2B5EF4-FFF2-40B4-BE49-F238E27FC236}">
                <a16:creationId xmlns:a16="http://schemas.microsoft.com/office/drawing/2014/main" id="{26FA464C-81D2-45A7-9B35-C33F1BCF5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05" y="1238838"/>
            <a:ext cx="3249056" cy="437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92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2B3F1BB-A5C9-40C3-B4A5-667C6BA03832}"/>
              </a:ext>
            </a:extLst>
          </p:cNvPr>
          <p:cNvGrpSpPr/>
          <p:nvPr/>
        </p:nvGrpSpPr>
        <p:grpSpPr>
          <a:xfrm>
            <a:off x="4361766" y="1548433"/>
            <a:ext cx="3468468" cy="3761135"/>
            <a:chOff x="4613251" y="480045"/>
            <a:chExt cx="3468468" cy="3761135"/>
          </a:xfrm>
        </p:grpSpPr>
        <p:sp>
          <p:nvSpPr>
            <p:cNvPr id="2" name="文本框 1"/>
            <p:cNvSpPr txBox="1"/>
            <p:nvPr/>
          </p:nvSpPr>
          <p:spPr>
            <a:xfrm>
              <a:off x="4961528" y="4800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04</a:t>
              </a:r>
              <a:endParaRPr kumimoji="1" lang="zh-CN" altLang="en-US" sz="19900" b="1" dirty="0">
                <a:solidFill>
                  <a:schemeClr val="accent1"/>
                </a:solidFill>
                <a:latin typeface="Calibri"/>
                <a:ea typeface="宋体"/>
              </a:endParaRPr>
            </a:p>
          </p:txBody>
        </p:sp>
        <p:sp>
          <p:nvSpPr>
            <p:cNvPr id="4" name="矩形 3"/>
            <p:cNvSpPr/>
            <p:nvPr/>
          </p:nvSpPr>
          <p:spPr>
            <a:xfrm>
              <a:off x="4613251" y="3594849"/>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研究不足与展望</a:t>
              </a:r>
            </a:p>
          </p:txBody>
        </p:sp>
      </p:grpSp>
    </p:spTree>
    <p:extLst>
      <p:ext uri="{BB962C8B-B14F-4D97-AF65-F5344CB8AC3E}">
        <p14:creationId xmlns:p14="http://schemas.microsoft.com/office/powerpoint/2010/main" val="10217848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E678DC-FC28-4A4D-B1B8-7783C5F1C9C0}"/>
              </a:ext>
            </a:extLst>
          </p:cNvPr>
          <p:cNvSpPr/>
          <p:nvPr/>
        </p:nvSpPr>
        <p:spPr>
          <a:xfrm>
            <a:off x="2106706" y="1425997"/>
            <a:ext cx="7853082" cy="4194738"/>
          </a:xfrm>
          <a:prstGeom prst="rect">
            <a:avLst/>
          </a:prstGeom>
        </p:spPr>
        <p:txBody>
          <a:bodyPr wrap="square">
            <a:spAutoFit/>
          </a:bodyPr>
          <a:lstStyle/>
          <a:p>
            <a:pPr marL="342900" indent="-342900" algn="just">
              <a:lnSpc>
                <a:spcPct val="150000"/>
              </a:lnSpc>
              <a:spcAft>
                <a:spcPts val="0"/>
              </a:spcAft>
              <a:buAutoNum type="arabicPeriod"/>
            </a:pPr>
            <a:r>
              <a:rPr lang="zh-CN" altLang="zh-CN" kern="100" dirty="0">
                <a:latin typeface="Times New Roman" panose="02020603050405020304" pitchFamily="18" charset="0"/>
                <a:cs typeface="Times New Roman" panose="02020603050405020304" pitchFamily="18" charset="0"/>
              </a:rPr>
              <a:t>本文只研究了气象要素的对北京地区空气质量的影响，没有考虑多种污染物和气象要素的综合作用</a:t>
            </a:r>
            <a:endParaRPr lang="en-US" altLang="zh-CN" kern="100" dirty="0">
              <a:latin typeface="Times New Roman" panose="02020603050405020304" pitchFamily="18" charset="0"/>
              <a:cs typeface="Times New Roman" panose="02020603050405020304" pitchFamily="18" charset="0"/>
            </a:endParaRPr>
          </a:p>
          <a:p>
            <a:pPr marL="342900" indent="-342900" algn="just">
              <a:lnSpc>
                <a:spcPct val="150000"/>
              </a:lnSpc>
              <a:spcAft>
                <a:spcPts val="0"/>
              </a:spcAft>
              <a:buAutoNum type="arabicPeriod"/>
            </a:pPr>
            <a:endParaRPr lang="en-US" altLang="zh-CN" kern="100" dirty="0">
              <a:latin typeface="Times New Roman" panose="02020603050405020304" pitchFamily="18" charset="0"/>
              <a:cs typeface="Times New Roman" panose="02020603050405020304" pitchFamily="18" charset="0"/>
            </a:endParaRPr>
          </a:p>
          <a:p>
            <a:pPr marL="342900" indent="-342900" algn="just">
              <a:lnSpc>
                <a:spcPct val="150000"/>
              </a:lnSpc>
              <a:spcAft>
                <a:spcPts val="0"/>
              </a:spcAft>
              <a:buAutoNum type="arabicPeriod"/>
            </a:pPr>
            <a:r>
              <a:rPr lang="zh-CN" altLang="zh-CN" kern="100" dirty="0">
                <a:latin typeface="Times New Roman" panose="02020603050405020304" pitchFamily="18" charset="0"/>
                <a:cs typeface="Times New Roman" panose="02020603050405020304" pitchFamily="18" charset="0"/>
              </a:rPr>
              <a:t>由于空气的流动性，空气污染常常表现为</a:t>
            </a:r>
            <a:r>
              <a:rPr lang="zh-CN" altLang="zh-CN" b="1" kern="100" dirty="0">
                <a:solidFill>
                  <a:srgbClr val="3366FF"/>
                </a:solidFill>
                <a:latin typeface="Times New Roman" panose="02020603050405020304" pitchFamily="18" charset="0"/>
                <a:cs typeface="Times New Roman" panose="02020603050405020304" pitchFamily="18" charset="0"/>
              </a:rPr>
              <a:t>区域性污染</a:t>
            </a:r>
            <a:r>
              <a:rPr lang="zh-CN" altLang="zh-CN" kern="100" dirty="0">
                <a:latin typeface="Times New Roman" panose="02020603050405020304" pitchFamily="18" charset="0"/>
                <a:cs typeface="Times New Roman" panose="02020603050405020304" pitchFamily="18" charset="0"/>
              </a:rPr>
              <a:t>的态势。有研究表明京津冀地区的空气质量特征在空间上有一定的协同联动性，探讨北京地区的空气质量情况有必要考虑周围地区的空气状况</a:t>
            </a:r>
            <a:endParaRPr lang="en-US" altLang="zh-CN" kern="100" dirty="0">
              <a:latin typeface="Times New Roman" panose="02020603050405020304" pitchFamily="18" charset="0"/>
              <a:cs typeface="Times New Roman" panose="02020603050405020304" pitchFamily="18" charset="0"/>
            </a:endParaRPr>
          </a:p>
          <a:p>
            <a:pPr marL="342900" indent="-342900" algn="just">
              <a:lnSpc>
                <a:spcPct val="150000"/>
              </a:lnSpc>
              <a:spcAft>
                <a:spcPts val="0"/>
              </a:spcAft>
              <a:buAutoNum type="arabicPeriod"/>
            </a:pPr>
            <a:endParaRPr lang="en-US" altLang="zh-CN" kern="100" dirty="0">
              <a:latin typeface="Times New Roman" panose="02020603050405020304" pitchFamily="18" charset="0"/>
              <a:cs typeface="Times New Roman" panose="02020603050405020304" pitchFamily="18" charset="0"/>
            </a:endParaRPr>
          </a:p>
          <a:p>
            <a:pPr marL="342900" indent="-342900" algn="just">
              <a:lnSpc>
                <a:spcPct val="150000"/>
              </a:lnSpc>
              <a:spcAft>
                <a:spcPts val="0"/>
              </a:spcAft>
              <a:buAutoNum type="arabicPeriod"/>
            </a:pPr>
            <a:r>
              <a:rPr lang="zh-CN" altLang="zh-CN" kern="100" dirty="0">
                <a:latin typeface="Times New Roman" panose="02020603050405020304" pitchFamily="18" charset="0"/>
                <a:cs typeface="Times New Roman" panose="02020603050405020304" pitchFamily="18" charset="0"/>
              </a:rPr>
              <a:t>此外，近年来北京市的空气质量不仅在时节分布上有所改变，在</a:t>
            </a:r>
            <a:r>
              <a:rPr lang="zh-CN" altLang="zh-CN" b="1" kern="100" dirty="0">
                <a:solidFill>
                  <a:srgbClr val="3366FF"/>
                </a:solidFill>
                <a:latin typeface="Times New Roman" panose="02020603050405020304" pitchFamily="18" charset="0"/>
                <a:cs typeface="Times New Roman" panose="02020603050405020304" pitchFamily="18" charset="0"/>
              </a:rPr>
              <a:t>空间分布</a:t>
            </a:r>
            <a:r>
              <a:rPr lang="zh-CN" altLang="zh-CN" kern="100" dirty="0">
                <a:latin typeface="Times New Roman" panose="02020603050405020304" pitchFamily="18" charset="0"/>
                <a:cs typeface="Times New Roman" panose="02020603050405020304" pitchFamily="18" charset="0"/>
              </a:rPr>
              <a:t>上也呈现出新的特征，气象因素也常常因区域不同而又不同表现，在未来的研究中有必要综合考虑空气情况及气象因素的时空分布特征</a:t>
            </a:r>
          </a:p>
        </p:txBody>
      </p:sp>
    </p:spTree>
    <p:extLst>
      <p:ext uri="{BB962C8B-B14F-4D97-AF65-F5344CB8AC3E}">
        <p14:creationId xmlns:p14="http://schemas.microsoft.com/office/powerpoint/2010/main" val="104923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001" y="1580704"/>
            <a:ext cx="3262432" cy="830997"/>
          </a:xfrm>
          <a:prstGeom prst="rect">
            <a:avLst/>
          </a:prstGeom>
          <a:noFill/>
        </p:spPr>
        <p:txBody>
          <a:bodyPr wrap="none" rtlCol="0">
            <a:spAutoFit/>
          </a:bodyPr>
          <a:lstStyle/>
          <a:p>
            <a:r>
              <a:rPr kumimoji="1" lang="zh-CN" altLang="en-US" sz="4800" b="1" dirty="0">
                <a:solidFill>
                  <a:schemeClr val="accent1"/>
                </a:solidFill>
                <a:latin typeface="Microsoft YaHei" charset="0"/>
                <a:ea typeface="Microsoft YaHei" charset="0"/>
                <a:cs typeface="Microsoft YaHei" charset="0"/>
              </a:rPr>
              <a:t>感谢聆听！</a:t>
            </a:r>
          </a:p>
        </p:txBody>
      </p:sp>
      <p:sp>
        <p:nvSpPr>
          <p:cNvPr id="3" name="文本框 2"/>
          <p:cNvSpPr txBox="1"/>
          <p:nvPr/>
        </p:nvSpPr>
        <p:spPr>
          <a:xfrm>
            <a:off x="866001" y="2688063"/>
            <a:ext cx="5773183" cy="1107996"/>
          </a:xfrm>
          <a:prstGeom prst="rect">
            <a:avLst/>
          </a:prstGeom>
          <a:solidFill>
            <a:schemeClr val="accent1"/>
          </a:solidFill>
        </p:spPr>
        <p:txBody>
          <a:bodyPr wrap="none" rtlCol="0">
            <a:spAutoFit/>
          </a:bodyPr>
          <a:lstStyle/>
          <a:p>
            <a:r>
              <a:rPr kumimoji="1" lang="en-US" altLang="zh-CN" sz="6600" b="1" dirty="0">
                <a:solidFill>
                  <a:schemeClr val="bg1"/>
                </a:solidFill>
                <a:latin typeface="Microsoft YaHei" charset="0"/>
                <a:ea typeface="Microsoft YaHei" charset="0"/>
                <a:cs typeface="Microsoft YaHei" charset="0"/>
              </a:rPr>
              <a:t>THANK</a:t>
            </a:r>
            <a:r>
              <a:rPr kumimoji="1" lang="zh-CN" altLang="en-US" sz="6600" b="1" dirty="0">
                <a:solidFill>
                  <a:schemeClr val="bg1"/>
                </a:solidFill>
                <a:latin typeface="Microsoft YaHei" charset="0"/>
                <a:ea typeface="Microsoft YaHei" charset="0"/>
                <a:cs typeface="Microsoft YaHei" charset="0"/>
              </a:rPr>
              <a:t> </a:t>
            </a:r>
            <a:r>
              <a:rPr kumimoji="1" lang="en-US" altLang="zh-CN" sz="6600" b="1" dirty="0">
                <a:solidFill>
                  <a:schemeClr val="bg1"/>
                </a:solidFill>
                <a:latin typeface="Microsoft YaHei" charset="0"/>
                <a:ea typeface="Microsoft YaHei" charset="0"/>
                <a:cs typeface="Microsoft YaHei" charset="0"/>
              </a:rPr>
              <a:t>YOU!</a:t>
            </a:r>
            <a:endParaRPr kumimoji="1" lang="zh-CN" altLang="en-US" sz="6600" b="1" dirty="0">
              <a:solidFill>
                <a:schemeClr val="bg1"/>
              </a:solidFill>
              <a:latin typeface="Microsoft YaHei" charset="0"/>
              <a:ea typeface="Microsoft YaHei" charset="0"/>
              <a:cs typeface="Microsoft YaHei" charset="0"/>
            </a:endParaRPr>
          </a:p>
        </p:txBody>
      </p:sp>
      <p:sp>
        <p:nvSpPr>
          <p:cNvPr id="8" name="文本框 7">
            <a:extLst>
              <a:ext uri="{FF2B5EF4-FFF2-40B4-BE49-F238E27FC236}">
                <a16:creationId xmlns:a16="http://schemas.microsoft.com/office/drawing/2014/main" id="{5FA17085-9ACE-40C2-ACB1-BC011D00A60A}"/>
              </a:ext>
            </a:extLst>
          </p:cNvPr>
          <p:cNvSpPr txBox="1"/>
          <p:nvPr/>
        </p:nvSpPr>
        <p:spPr>
          <a:xfrm>
            <a:off x="866001" y="4049892"/>
            <a:ext cx="6340197" cy="954107"/>
          </a:xfrm>
          <a:prstGeom prst="rect">
            <a:avLst/>
          </a:prstGeom>
          <a:noFill/>
        </p:spPr>
        <p:txBody>
          <a:bodyPr wrap="none" rtlCol="0">
            <a:spAutoFit/>
          </a:bodyPr>
          <a:lstStyle/>
          <a:p>
            <a:r>
              <a:rPr kumimoji="1" lang="zh-CN" altLang="en-US" sz="2800" b="1" dirty="0">
                <a:solidFill>
                  <a:schemeClr val="accent1"/>
                </a:solidFill>
                <a:latin typeface="Microsoft YaHei" charset="0"/>
                <a:ea typeface="Microsoft YaHei" charset="0"/>
                <a:cs typeface="Microsoft YaHei" charset="0"/>
              </a:rPr>
              <a:t>北京市空气质量时节特征</a:t>
            </a:r>
            <a:endParaRPr kumimoji="1" lang="en-US" altLang="zh-CN" sz="2800" b="1" dirty="0">
              <a:solidFill>
                <a:schemeClr val="accent1"/>
              </a:solidFill>
              <a:latin typeface="Microsoft YaHei" charset="0"/>
              <a:ea typeface="Microsoft YaHei" charset="0"/>
              <a:cs typeface="Microsoft YaHei" charset="0"/>
            </a:endParaRPr>
          </a:p>
          <a:p>
            <a:r>
              <a:rPr kumimoji="1" lang="en-US" altLang="zh-CN" sz="2800" b="1" dirty="0">
                <a:solidFill>
                  <a:schemeClr val="accent1"/>
                </a:solidFill>
                <a:latin typeface="Microsoft YaHei" charset="0"/>
                <a:ea typeface="Microsoft YaHei" charset="0"/>
                <a:cs typeface="Microsoft YaHei" charset="0"/>
              </a:rPr>
              <a:t>		</a:t>
            </a:r>
            <a:r>
              <a:rPr kumimoji="1" lang="zh-CN" altLang="en-US" sz="2800" b="1" dirty="0">
                <a:solidFill>
                  <a:schemeClr val="accent1"/>
                </a:solidFill>
                <a:latin typeface="Microsoft YaHei" charset="0"/>
                <a:ea typeface="Microsoft YaHei" charset="0"/>
                <a:cs typeface="Microsoft YaHei" charset="0"/>
              </a:rPr>
              <a:t>及其与气象因素的关系分析</a:t>
            </a:r>
            <a:endParaRPr kumimoji="1" lang="zh-CN" altLang="en-US" sz="2800" b="1" dirty="0">
              <a:solidFill>
                <a:schemeClr val="accent2"/>
              </a:solidFill>
              <a:latin typeface="Microsoft YaHei" charset="0"/>
              <a:ea typeface="Microsoft YaHei" charset="0"/>
              <a:cs typeface="Microsoft YaHei" charset="0"/>
            </a:endParaRPr>
          </a:p>
        </p:txBody>
      </p:sp>
      <p:sp>
        <p:nvSpPr>
          <p:cNvPr id="9" name="文本框 8">
            <a:extLst>
              <a:ext uri="{FF2B5EF4-FFF2-40B4-BE49-F238E27FC236}">
                <a16:creationId xmlns:a16="http://schemas.microsoft.com/office/drawing/2014/main" id="{C8CC038F-11D5-495C-AC47-1A51C8639B7F}"/>
              </a:ext>
            </a:extLst>
          </p:cNvPr>
          <p:cNvSpPr txBox="1"/>
          <p:nvPr/>
        </p:nvSpPr>
        <p:spPr>
          <a:xfrm>
            <a:off x="866001" y="5434250"/>
            <a:ext cx="620715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charset="2"/>
              <a:buChar char="n"/>
            </a:pPr>
            <a:r>
              <a:rPr lang="zh-CN" altLang="en-US" sz="1600" b="1" dirty="0">
                <a:solidFill>
                  <a:schemeClr val="tx1">
                    <a:lumMod val="50000"/>
                    <a:lumOff val="50000"/>
                  </a:schemeClr>
                </a:solidFill>
                <a:latin typeface="微软雅黑" charset="0"/>
                <a:ea typeface="微软雅黑" charset="0"/>
              </a:rPr>
              <a:t>答辩人：郝建锋</a:t>
            </a:r>
            <a:r>
              <a:rPr lang="en-US" altLang="zh-CN" sz="1600" b="1" dirty="0">
                <a:solidFill>
                  <a:schemeClr val="tx1">
                    <a:lumMod val="50000"/>
                    <a:lumOff val="50000"/>
                  </a:schemeClr>
                </a:solidFill>
                <a:latin typeface="微软雅黑" charset="0"/>
                <a:ea typeface="微软雅黑" charset="0"/>
              </a:rPr>
              <a:t>      </a:t>
            </a:r>
            <a:r>
              <a:rPr lang="zh-CN" altLang="en-US" sz="1600" b="1" dirty="0">
                <a:solidFill>
                  <a:schemeClr val="tx1">
                    <a:lumMod val="50000"/>
                    <a:lumOff val="50000"/>
                  </a:schemeClr>
                </a:solidFill>
                <a:latin typeface="微软雅黑" charset="0"/>
                <a:ea typeface="微软雅黑" charset="0"/>
              </a:rPr>
              <a:t>指导老师：毛炳寰      专业：经济统计学</a:t>
            </a:r>
          </a:p>
        </p:txBody>
      </p:sp>
    </p:spTree>
    <p:extLst>
      <p:ext uri="{BB962C8B-B14F-4D97-AF65-F5344CB8AC3E}">
        <p14:creationId xmlns:p14="http://schemas.microsoft.com/office/powerpoint/2010/main" val="17304411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3200" dirty="0"/>
              <a:t>目 录</a:t>
            </a:r>
          </a:p>
        </p:txBody>
      </p:sp>
      <p:grpSp>
        <p:nvGrpSpPr>
          <p:cNvPr id="20" name="组 19"/>
          <p:cNvGrpSpPr/>
          <p:nvPr/>
        </p:nvGrpSpPr>
        <p:grpSpPr>
          <a:xfrm>
            <a:off x="1529536" y="1720321"/>
            <a:ext cx="4610006" cy="1159228"/>
            <a:chOff x="1529537" y="1338572"/>
            <a:chExt cx="4610006" cy="1159228"/>
          </a:xfrm>
        </p:grpSpPr>
        <p:sp>
          <p:nvSpPr>
            <p:cNvPr id="3" name="文本框 2"/>
            <p:cNvSpPr txBox="1"/>
            <p:nvPr/>
          </p:nvSpPr>
          <p:spPr>
            <a:xfrm>
              <a:off x="1529537" y="1338572"/>
              <a:ext cx="1085554" cy="1159228"/>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01</a:t>
              </a:r>
              <a:endParaRPr kumimoji="1" lang="zh-CN" altLang="en-US" sz="6933" b="1" dirty="0">
                <a:solidFill>
                  <a:schemeClr val="accent1"/>
                </a:solidFill>
                <a:latin typeface="Calibri"/>
                <a:ea typeface="宋体"/>
              </a:endParaRPr>
            </a:p>
          </p:txBody>
        </p:sp>
        <p:sp>
          <p:nvSpPr>
            <p:cNvPr id="4" name="矩形 3"/>
            <p:cNvSpPr/>
            <p:nvPr/>
          </p:nvSpPr>
          <p:spPr>
            <a:xfrm>
              <a:off x="2671075" y="1595021"/>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研究思路</a:t>
              </a:r>
              <a:endParaRPr lang="en-US" altLang="zh-CN" sz="3600" b="1" dirty="0">
                <a:solidFill>
                  <a:schemeClr val="accent1"/>
                </a:solidFill>
                <a:latin typeface="微软雅黑"/>
                <a:ea typeface="微软雅黑"/>
                <a:cs typeface="微软雅黑"/>
              </a:endParaRPr>
            </a:p>
          </p:txBody>
        </p:sp>
      </p:grpSp>
      <p:grpSp>
        <p:nvGrpSpPr>
          <p:cNvPr id="21" name="组 20"/>
          <p:cNvGrpSpPr/>
          <p:nvPr/>
        </p:nvGrpSpPr>
        <p:grpSpPr>
          <a:xfrm>
            <a:off x="1529536" y="2710048"/>
            <a:ext cx="4610007" cy="1159228"/>
            <a:chOff x="1529536" y="2362199"/>
            <a:chExt cx="4610007" cy="1159228"/>
          </a:xfrm>
        </p:grpSpPr>
        <p:sp>
          <p:nvSpPr>
            <p:cNvPr id="8" name="文本框 7"/>
            <p:cNvSpPr txBox="1"/>
            <p:nvPr/>
          </p:nvSpPr>
          <p:spPr>
            <a:xfrm>
              <a:off x="1529536" y="2362199"/>
              <a:ext cx="1085555" cy="1159228"/>
            </a:xfrm>
            <a:prstGeom prst="rect">
              <a:avLst/>
            </a:prstGeom>
            <a:noFill/>
          </p:spPr>
          <p:txBody>
            <a:bodyPr wrap="none" rtlCol="0" anchor="ctr">
              <a:spAutoFit/>
            </a:bodyPr>
            <a:lstStyle/>
            <a:p>
              <a:pPr algn="ctr"/>
              <a:r>
                <a:rPr kumimoji="1" lang="en-US" altLang="zh-CN" sz="6933" b="1" dirty="0">
                  <a:solidFill>
                    <a:schemeClr val="accent2">
                      <a:lumMod val="90000"/>
                    </a:schemeClr>
                  </a:solidFill>
                  <a:latin typeface="Calibri"/>
                  <a:ea typeface="宋体"/>
                </a:rPr>
                <a:t>02</a:t>
              </a:r>
              <a:endParaRPr kumimoji="1" lang="zh-CN" altLang="en-US" sz="6933" b="1" dirty="0">
                <a:solidFill>
                  <a:schemeClr val="accent2">
                    <a:lumMod val="90000"/>
                  </a:schemeClr>
                </a:solidFill>
                <a:latin typeface="Calibri"/>
                <a:ea typeface="宋体"/>
              </a:endParaRPr>
            </a:p>
          </p:txBody>
        </p:sp>
        <p:sp>
          <p:nvSpPr>
            <p:cNvPr id="9" name="矩形 8"/>
            <p:cNvSpPr/>
            <p:nvPr/>
          </p:nvSpPr>
          <p:spPr>
            <a:xfrm>
              <a:off x="2671075" y="2618648"/>
              <a:ext cx="3468468" cy="646331"/>
            </a:xfrm>
            <a:prstGeom prst="rect">
              <a:avLst/>
            </a:prstGeom>
          </p:spPr>
          <p:txBody>
            <a:bodyPr wrap="square" anchor="ctr">
              <a:spAutoFit/>
            </a:bodyPr>
            <a:lstStyle/>
            <a:p>
              <a:r>
                <a:rPr lang="zh-CN" altLang="en-US" sz="3600" b="1" dirty="0">
                  <a:solidFill>
                    <a:schemeClr val="accent2">
                      <a:lumMod val="90000"/>
                    </a:schemeClr>
                  </a:solidFill>
                  <a:latin typeface="微软雅黑"/>
                  <a:ea typeface="微软雅黑"/>
                  <a:cs typeface="微软雅黑"/>
                </a:rPr>
                <a:t>研究内容</a:t>
              </a:r>
              <a:endParaRPr lang="en-US" altLang="zh-CN" sz="3600" b="1" dirty="0">
                <a:solidFill>
                  <a:schemeClr val="accent2">
                    <a:lumMod val="90000"/>
                  </a:schemeClr>
                </a:solidFill>
                <a:latin typeface="微软雅黑"/>
                <a:ea typeface="微软雅黑"/>
                <a:cs typeface="微软雅黑"/>
              </a:endParaRPr>
            </a:p>
          </p:txBody>
        </p:sp>
      </p:grpSp>
      <p:grpSp>
        <p:nvGrpSpPr>
          <p:cNvPr id="22" name="组 21"/>
          <p:cNvGrpSpPr/>
          <p:nvPr/>
        </p:nvGrpSpPr>
        <p:grpSpPr>
          <a:xfrm>
            <a:off x="1529536" y="3699775"/>
            <a:ext cx="4610007" cy="1159228"/>
            <a:chOff x="1529536" y="3385826"/>
            <a:chExt cx="4610007" cy="1159228"/>
          </a:xfrm>
        </p:grpSpPr>
        <p:sp>
          <p:nvSpPr>
            <p:cNvPr id="11" name="文本框 10"/>
            <p:cNvSpPr txBox="1"/>
            <p:nvPr/>
          </p:nvSpPr>
          <p:spPr>
            <a:xfrm>
              <a:off x="1529536" y="3385826"/>
              <a:ext cx="1085555" cy="1159228"/>
            </a:xfrm>
            <a:prstGeom prst="rect">
              <a:avLst/>
            </a:prstGeom>
            <a:noFill/>
          </p:spPr>
          <p:txBody>
            <a:bodyPr wrap="none" rtlCol="0" anchor="ctr">
              <a:spAutoFit/>
            </a:bodyPr>
            <a:lstStyle/>
            <a:p>
              <a:pPr algn="ctr"/>
              <a:r>
                <a:rPr kumimoji="1" lang="en-US" altLang="zh-CN" sz="6933" b="1" dirty="0">
                  <a:solidFill>
                    <a:schemeClr val="accent1"/>
                  </a:solidFill>
                  <a:latin typeface="Calibri"/>
                  <a:ea typeface="宋体"/>
                </a:rPr>
                <a:t>03</a:t>
              </a:r>
              <a:endParaRPr kumimoji="1" lang="zh-CN" altLang="en-US" sz="6933" b="1" dirty="0">
                <a:solidFill>
                  <a:schemeClr val="accent1"/>
                </a:solidFill>
                <a:latin typeface="Calibri"/>
                <a:ea typeface="宋体"/>
              </a:endParaRPr>
            </a:p>
          </p:txBody>
        </p:sp>
        <p:sp>
          <p:nvSpPr>
            <p:cNvPr id="12" name="矩形 11"/>
            <p:cNvSpPr/>
            <p:nvPr/>
          </p:nvSpPr>
          <p:spPr>
            <a:xfrm>
              <a:off x="2671075" y="3642275"/>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研究结论</a:t>
              </a:r>
              <a:endParaRPr lang="en-US" altLang="zh-CN" sz="3600" b="1" dirty="0">
                <a:solidFill>
                  <a:schemeClr val="accent1"/>
                </a:solidFill>
                <a:latin typeface="微软雅黑"/>
                <a:ea typeface="微软雅黑"/>
                <a:cs typeface="微软雅黑"/>
              </a:endParaRPr>
            </a:p>
          </p:txBody>
        </p:sp>
      </p:grpSp>
      <p:grpSp>
        <p:nvGrpSpPr>
          <p:cNvPr id="23" name="组 22"/>
          <p:cNvGrpSpPr/>
          <p:nvPr/>
        </p:nvGrpSpPr>
        <p:grpSpPr>
          <a:xfrm>
            <a:off x="1529536" y="4689502"/>
            <a:ext cx="4610007" cy="1159228"/>
            <a:chOff x="1529536" y="4409454"/>
            <a:chExt cx="4610007" cy="1159228"/>
          </a:xfrm>
        </p:grpSpPr>
        <p:sp>
          <p:nvSpPr>
            <p:cNvPr id="14" name="文本框 13"/>
            <p:cNvSpPr txBox="1"/>
            <p:nvPr/>
          </p:nvSpPr>
          <p:spPr>
            <a:xfrm>
              <a:off x="1529536" y="4409454"/>
              <a:ext cx="1085555" cy="1159228"/>
            </a:xfrm>
            <a:prstGeom prst="rect">
              <a:avLst/>
            </a:prstGeom>
            <a:noFill/>
          </p:spPr>
          <p:txBody>
            <a:bodyPr wrap="none" rtlCol="0" anchor="ctr">
              <a:spAutoFit/>
            </a:bodyPr>
            <a:lstStyle/>
            <a:p>
              <a:pPr algn="ctr"/>
              <a:r>
                <a:rPr kumimoji="1" lang="en-US" altLang="zh-CN" sz="6933" b="1" dirty="0">
                  <a:solidFill>
                    <a:schemeClr val="accent2">
                      <a:lumMod val="90000"/>
                    </a:schemeClr>
                  </a:solidFill>
                  <a:latin typeface="Calibri"/>
                  <a:ea typeface="宋体"/>
                </a:rPr>
                <a:t>04</a:t>
              </a:r>
              <a:endParaRPr kumimoji="1" lang="zh-CN" altLang="en-US" sz="6933" b="1" dirty="0">
                <a:solidFill>
                  <a:schemeClr val="accent2">
                    <a:lumMod val="90000"/>
                  </a:schemeClr>
                </a:solidFill>
                <a:latin typeface="Calibri"/>
                <a:ea typeface="宋体"/>
              </a:endParaRPr>
            </a:p>
          </p:txBody>
        </p:sp>
        <p:sp>
          <p:nvSpPr>
            <p:cNvPr id="15" name="矩形 14"/>
            <p:cNvSpPr/>
            <p:nvPr/>
          </p:nvSpPr>
          <p:spPr>
            <a:xfrm>
              <a:off x="2671075" y="4665903"/>
              <a:ext cx="3468468" cy="646331"/>
            </a:xfrm>
            <a:prstGeom prst="rect">
              <a:avLst/>
            </a:prstGeom>
          </p:spPr>
          <p:txBody>
            <a:bodyPr wrap="square" anchor="ctr">
              <a:spAutoFit/>
            </a:bodyPr>
            <a:lstStyle/>
            <a:p>
              <a:r>
                <a:rPr lang="zh-CN" altLang="en-US" sz="3600" b="1" dirty="0">
                  <a:solidFill>
                    <a:schemeClr val="accent2">
                      <a:lumMod val="90000"/>
                    </a:schemeClr>
                  </a:solidFill>
                  <a:latin typeface="微软雅黑"/>
                  <a:ea typeface="微软雅黑"/>
                  <a:cs typeface="微软雅黑"/>
                </a:rPr>
                <a:t>研究不足与展望</a:t>
              </a:r>
            </a:p>
          </p:txBody>
        </p:sp>
      </p:grpSp>
      <p:sp>
        <p:nvSpPr>
          <p:cNvPr id="28" name="文本框 27"/>
          <p:cNvSpPr txBox="1"/>
          <p:nvPr/>
        </p:nvSpPr>
        <p:spPr>
          <a:xfrm>
            <a:off x="7735822" y="1516600"/>
            <a:ext cx="3570208" cy="584775"/>
          </a:xfrm>
          <a:prstGeom prst="rect">
            <a:avLst/>
          </a:prstGeom>
          <a:noFill/>
          <a:ln>
            <a:solidFill>
              <a:schemeClr val="bg1"/>
            </a:solidFill>
          </a:ln>
        </p:spPr>
        <p:txBody>
          <a:bodyPr wrap="none" rtlCol="0">
            <a:spAutoFit/>
          </a:bodyPr>
          <a:lstStyle/>
          <a:p>
            <a:r>
              <a:rPr kumimoji="1" lang="zh-CN" altLang="en-US" sz="1600" b="1" dirty="0">
                <a:solidFill>
                  <a:schemeClr val="accent2">
                    <a:lumMod val="90000"/>
                  </a:schemeClr>
                </a:solidFill>
                <a:latin typeface="微软雅黑" panose="020B0503020204020204" pitchFamily="34" charset="-122"/>
                <a:ea typeface="微软雅黑" panose="020B0503020204020204" pitchFamily="34" charset="-122"/>
              </a:rPr>
              <a:t>北京市空气质量时节特征</a:t>
            </a:r>
            <a:endParaRPr kumimoji="1" lang="en-US" altLang="zh-CN" sz="1600" b="1" dirty="0">
              <a:solidFill>
                <a:schemeClr val="accent2">
                  <a:lumMod val="90000"/>
                </a:schemeClr>
              </a:solidFill>
              <a:latin typeface="微软雅黑" panose="020B0503020204020204" pitchFamily="34" charset="-122"/>
              <a:ea typeface="微软雅黑" panose="020B0503020204020204" pitchFamily="34" charset="-122"/>
            </a:endParaRPr>
          </a:p>
          <a:p>
            <a:r>
              <a:rPr kumimoji="1" lang="en-US" altLang="zh-CN" sz="1600" b="1" dirty="0">
                <a:solidFill>
                  <a:schemeClr val="accent2">
                    <a:lumMod val="90000"/>
                  </a:schemeClr>
                </a:solidFill>
                <a:latin typeface="微软雅黑" panose="020B0503020204020204" pitchFamily="34" charset="-122"/>
                <a:ea typeface="微软雅黑" panose="020B0503020204020204" pitchFamily="34" charset="-122"/>
              </a:rPr>
              <a:t>	</a:t>
            </a:r>
            <a:r>
              <a:rPr kumimoji="1" lang="zh-CN" altLang="en-US" sz="1600" b="1" dirty="0">
                <a:solidFill>
                  <a:schemeClr val="accent2">
                    <a:lumMod val="90000"/>
                  </a:schemeClr>
                </a:solidFill>
                <a:latin typeface="微软雅黑" panose="020B0503020204020204" pitchFamily="34" charset="-122"/>
                <a:ea typeface="微软雅黑" panose="020B0503020204020204" pitchFamily="34" charset="-122"/>
              </a:rPr>
              <a:t>及其与气象因素的关系分析</a:t>
            </a:r>
          </a:p>
        </p:txBody>
      </p:sp>
      <p:sp>
        <p:nvSpPr>
          <p:cNvPr id="29" name="矩形 28"/>
          <p:cNvSpPr/>
          <p:nvPr/>
        </p:nvSpPr>
        <p:spPr>
          <a:xfrm>
            <a:off x="8026616" y="2427263"/>
            <a:ext cx="3360097" cy="4150047"/>
          </a:xfrm>
          <a:prstGeom prst="rect">
            <a:avLst/>
          </a:prstGeom>
        </p:spPr>
        <p:txBody>
          <a:bodyPr wrap="square" numCol="1" spcCol="360000">
            <a:spAutoFit/>
          </a:bodyPr>
          <a:lstStyle/>
          <a:p>
            <a:pPr indent="324000" algn="just" defTabSz="609585">
              <a:lnSpc>
                <a:spcPct val="130000"/>
              </a:lnSpc>
            </a:pPr>
            <a:r>
              <a:rPr lang="zh-CN" altLang="en-US" sz="1200" dirty="0">
                <a:solidFill>
                  <a:schemeClr val="bg1"/>
                </a:solidFill>
                <a:latin typeface="微软雅黑" charset="0"/>
                <a:ea typeface="微软雅黑" charset="0"/>
              </a:rPr>
              <a:t>本文利用北京市 </a:t>
            </a:r>
            <a:r>
              <a:rPr lang="en-US" altLang="zh-CN" sz="1200" dirty="0">
                <a:solidFill>
                  <a:schemeClr val="bg1"/>
                </a:solidFill>
                <a:latin typeface="微软雅黑" charset="0"/>
                <a:ea typeface="微软雅黑" charset="0"/>
              </a:rPr>
              <a:t>2016-2019 </a:t>
            </a:r>
            <a:r>
              <a:rPr lang="zh-CN" altLang="en-US" sz="1200" dirty="0">
                <a:solidFill>
                  <a:schemeClr val="bg1"/>
                </a:solidFill>
                <a:latin typeface="微软雅黑" charset="0"/>
                <a:ea typeface="微软雅黑" charset="0"/>
              </a:rPr>
              <a:t>年的空气质量数据及对应时期的气象因素资料，对北京市的空气质量指数（</a:t>
            </a:r>
            <a:r>
              <a:rPr lang="en-US" altLang="zh-CN" sz="1200" dirty="0">
                <a:solidFill>
                  <a:schemeClr val="bg1"/>
                </a:solidFill>
                <a:latin typeface="微软雅黑" charset="0"/>
                <a:ea typeface="微软雅黑" charset="0"/>
              </a:rPr>
              <a:t>AQI</a:t>
            </a:r>
            <a:r>
              <a:rPr lang="zh-CN" altLang="en-US" sz="1200" dirty="0">
                <a:solidFill>
                  <a:schemeClr val="bg1"/>
                </a:solidFill>
                <a:latin typeface="微软雅黑" charset="0"/>
                <a:ea typeface="微软雅黑" charset="0"/>
              </a:rPr>
              <a:t>）以及六大污染因子（</a:t>
            </a:r>
            <a:r>
              <a:rPr lang="en-US" altLang="zh-CN" sz="1200" dirty="0">
                <a:solidFill>
                  <a:schemeClr val="bg1"/>
                </a:solidFill>
                <a:latin typeface="微软雅黑" charset="0"/>
                <a:ea typeface="微软雅黑" charset="0"/>
              </a:rPr>
              <a:t>PM2.5</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PM10</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SO2</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NO2</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CO</a:t>
            </a:r>
            <a:r>
              <a:rPr lang="zh-CN" altLang="en-US" sz="1200" dirty="0">
                <a:solidFill>
                  <a:schemeClr val="bg1"/>
                </a:solidFill>
                <a:latin typeface="微软雅黑" charset="0"/>
                <a:ea typeface="微软雅黑" charset="0"/>
              </a:rPr>
              <a:t>、</a:t>
            </a:r>
            <a:r>
              <a:rPr lang="en-US" altLang="zh-CN" sz="1200" dirty="0">
                <a:solidFill>
                  <a:schemeClr val="bg1"/>
                </a:solidFill>
                <a:latin typeface="微软雅黑" charset="0"/>
                <a:ea typeface="微软雅黑" charset="0"/>
              </a:rPr>
              <a:t>O3</a:t>
            </a:r>
            <a:r>
              <a:rPr lang="zh-CN" altLang="en-US" sz="1200" dirty="0">
                <a:solidFill>
                  <a:schemeClr val="bg1"/>
                </a:solidFill>
                <a:latin typeface="微软雅黑" charset="0"/>
                <a:ea typeface="微软雅黑" charset="0"/>
              </a:rPr>
              <a:t>）的时节分布特征及其与气象因素的相关关系进行统计分析。结果表明：北京市的空气质量水平总体上得到了有效提高，但是空气污染的时节分布有所变化。同时污染物结构有所变化，主要表现在 </a:t>
            </a:r>
            <a:r>
              <a:rPr lang="en-US" altLang="zh-CN" sz="1200" dirty="0">
                <a:solidFill>
                  <a:schemeClr val="bg1"/>
                </a:solidFill>
                <a:latin typeface="微软雅黑" charset="0"/>
                <a:ea typeface="微软雅黑" charset="0"/>
              </a:rPr>
              <a:t>PM2.5 </a:t>
            </a:r>
            <a:r>
              <a:rPr lang="zh-CN" altLang="en-US" sz="1200" dirty="0">
                <a:solidFill>
                  <a:schemeClr val="bg1"/>
                </a:solidFill>
                <a:latin typeface="微软雅黑" charset="0"/>
                <a:ea typeface="微软雅黑" charset="0"/>
              </a:rPr>
              <a:t>的显著减少和 </a:t>
            </a:r>
            <a:r>
              <a:rPr lang="en-US" altLang="zh-CN" sz="1200" dirty="0">
                <a:solidFill>
                  <a:schemeClr val="bg1"/>
                </a:solidFill>
                <a:latin typeface="微软雅黑" charset="0"/>
                <a:ea typeface="微软雅黑" charset="0"/>
              </a:rPr>
              <a:t>O3 </a:t>
            </a:r>
            <a:r>
              <a:rPr lang="zh-CN" altLang="en-US" sz="1200" dirty="0">
                <a:solidFill>
                  <a:schemeClr val="bg1"/>
                </a:solidFill>
                <a:latin typeface="微软雅黑" charset="0"/>
                <a:ea typeface="微软雅黑" charset="0"/>
              </a:rPr>
              <a:t>的日益增多。湿度、风速、能见度和平均云量是与北京空气质量状况的相关性较强的气象因素，</a:t>
            </a:r>
            <a:r>
              <a:rPr lang="en-US" altLang="zh-CN" sz="1200" dirty="0">
                <a:solidFill>
                  <a:schemeClr val="bg1"/>
                </a:solidFill>
                <a:latin typeface="微软雅黑" charset="0"/>
                <a:ea typeface="微软雅黑" charset="0"/>
              </a:rPr>
              <a:t>AQI </a:t>
            </a:r>
            <a:r>
              <a:rPr lang="zh-CN" altLang="en-US" sz="1200" dirty="0">
                <a:solidFill>
                  <a:schemeClr val="bg1"/>
                </a:solidFill>
                <a:latin typeface="微软雅黑" charset="0"/>
                <a:ea typeface="微软雅黑" charset="0"/>
              </a:rPr>
              <a:t>与湿度和平均云量呈现较强的正相关关系，与风速和能见度则表现为较强的负相关关系。气温与空气质量的关系具有复杂性，需进行深入探讨。</a:t>
            </a:r>
            <a:endParaRPr lang="en-US" altLang="zh-CN" sz="1200" dirty="0">
              <a:solidFill>
                <a:schemeClr val="bg1"/>
              </a:solidFill>
              <a:latin typeface="微软雅黑" charset="0"/>
              <a:ea typeface="微软雅黑" charset="0"/>
            </a:endParaRPr>
          </a:p>
          <a:p>
            <a:pPr algn="just" defTabSz="609585">
              <a:lnSpc>
                <a:spcPct val="130000"/>
              </a:lnSpc>
            </a:pPr>
            <a:endParaRPr lang="en-US" altLang="zh-CN" sz="1200" dirty="0">
              <a:solidFill>
                <a:schemeClr val="bg1"/>
              </a:solidFill>
              <a:latin typeface="微软雅黑" charset="0"/>
              <a:ea typeface="微软雅黑" charset="0"/>
            </a:endParaRPr>
          </a:p>
          <a:p>
            <a:pPr algn="just" defTabSz="609585">
              <a:lnSpc>
                <a:spcPct val="130000"/>
              </a:lnSpc>
            </a:pPr>
            <a:r>
              <a:rPr lang="zh-CN" altLang="en-US" sz="1200" dirty="0">
                <a:solidFill>
                  <a:schemeClr val="bg1"/>
                </a:solidFill>
                <a:latin typeface="微软雅黑" charset="0"/>
                <a:ea typeface="微软雅黑" charset="0"/>
              </a:rPr>
              <a:t>关键词：空气质量指数，污染因子，气象因素，相关分析</a:t>
            </a:r>
          </a:p>
        </p:txBody>
      </p:sp>
    </p:spTree>
    <p:extLst>
      <p:ext uri="{BB962C8B-B14F-4D97-AF65-F5344CB8AC3E}">
        <p14:creationId xmlns:p14="http://schemas.microsoft.com/office/powerpoint/2010/main" val="498777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01</a:t>
            </a:r>
            <a:endParaRPr kumimoji="1" lang="zh-CN" altLang="en-US" sz="19900" b="1" dirty="0">
              <a:solidFill>
                <a:schemeClr val="accent1"/>
              </a:solidFill>
              <a:latin typeface="Calibri"/>
              <a:ea typeface="宋体"/>
            </a:endParaRPr>
          </a:p>
        </p:txBody>
      </p:sp>
      <p:sp>
        <p:nvSpPr>
          <p:cNvPr id="3" name="矩形 2"/>
          <p:cNvSpPr/>
          <p:nvPr/>
        </p:nvSpPr>
        <p:spPr>
          <a:xfrm>
            <a:off x="7481956" y="3105834"/>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研究思路</a:t>
            </a:r>
            <a:endParaRPr lang="en-US" altLang="zh-CN" sz="3600" b="1" dirty="0">
              <a:solidFill>
                <a:schemeClr val="accent1"/>
              </a:solidFill>
              <a:latin typeface="微软雅黑"/>
              <a:ea typeface="微软雅黑"/>
              <a:cs typeface="微软雅黑"/>
            </a:endParaRPr>
          </a:p>
        </p:txBody>
      </p:sp>
    </p:spTree>
    <p:extLst>
      <p:ext uri="{BB962C8B-B14F-4D97-AF65-F5344CB8AC3E}">
        <p14:creationId xmlns:p14="http://schemas.microsoft.com/office/powerpoint/2010/main" val="791698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DE8924-4666-4733-8A3B-93F73A0C625E}"/>
              </a:ext>
            </a:extLst>
          </p:cNvPr>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2760" b="3022"/>
          <a:stretch/>
        </p:blipFill>
        <p:spPr bwMode="auto">
          <a:xfrm>
            <a:off x="2422240" y="1089212"/>
            <a:ext cx="7165812" cy="4679576"/>
          </a:xfrm>
          <a:prstGeom prst="rect">
            <a:avLst/>
          </a:prstGeom>
          <a:ln>
            <a:noFill/>
          </a:ln>
          <a:extLst>
            <a:ext uri="{53640926-AAD7-44D8-BBD7-CCE9431645EC}">
              <a14:shadowObscured xmlns:a14="http://schemas.microsoft.com/office/drawing/2010/main"/>
            </a:ext>
          </a:extLst>
        </p:spPr>
      </p:pic>
      <p:sp>
        <p:nvSpPr>
          <p:cNvPr id="5" name="文本占位符 1">
            <a:extLst>
              <a:ext uri="{FF2B5EF4-FFF2-40B4-BE49-F238E27FC236}">
                <a16:creationId xmlns:a16="http://schemas.microsoft.com/office/drawing/2014/main" id="{5EF5375D-301C-46A5-BDB9-CD625CA8C31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b="1" dirty="0">
                <a:solidFill>
                  <a:schemeClr val="tx1">
                    <a:lumMod val="75000"/>
                    <a:lumOff val="25000"/>
                  </a:schemeClr>
                </a:solidFill>
                <a:latin typeface="Microsoft YaHei" charset="0"/>
                <a:ea typeface="Microsoft YaHei" charset="0"/>
              </a:rPr>
              <a:t>1.1</a:t>
            </a:r>
            <a:r>
              <a:rPr kumimoji="1" lang="zh-CN" altLang="en-US" sz="2000" b="1" dirty="0">
                <a:solidFill>
                  <a:schemeClr val="tx1">
                    <a:lumMod val="75000"/>
                    <a:lumOff val="25000"/>
                  </a:schemeClr>
                </a:solidFill>
                <a:latin typeface="Microsoft YaHei" charset="0"/>
                <a:ea typeface="Microsoft YaHei" charset="0"/>
              </a:rPr>
              <a:t> 技术路线</a:t>
            </a:r>
          </a:p>
        </p:txBody>
      </p:sp>
      <p:sp>
        <p:nvSpPr>
          <p:cNvPr id="2" name="矩形: 圆角 1">
            <a:extLst>
              <a:ext uri="{FF2B5EF4-FFF2-40B4-BE49-F238E27FC236}">
                <a16:creationId xmlns:a16="http://schemas.microsoft.com/office/drawing/2014/main" id="{3223981B-E556-4F34-BCEE-3BEF4E08CBF1}"/>
              </a:ext>
            </a:extLst>
          </p:cNvPr>
          <p:cNvSpPr/>
          <p:nvPr/>
        </p:nvSpPr>
        <p:spPr>
          <a:xfrm>
            <a:off x="2092570" y="1089212"/>
            <a:ext cx="7825153" cy="1908965"/>
          </a:xfrm>
          <a:prstGeom prst="roundRect">
            <a:avLst/>
          </a:prstGeom>
          <a:solidFill>
            <a:schemeClr val="accent4"/>
          </a:solidFill>
          <a:ln>
            <a:noFill/>
          </a:ln>
          <a:effectLst>
            <a:outerShdw blurRad="50800" dist="38100" dir="10800000" algn="r"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57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a:extLst>
              <a:ext uri="{FF2B5EF4-FFF2-40B4-BE49-F238E27FC236}">
                <a16:creationId xmlns:a16="http://schemas.microsoft.com/office/drawing/2014/main" id="{69C21825-4307-4956-9541-2FCC11EB5597}"/>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b="1" dirty="0">
                <a:latin typeface="微软雅黑" panose="020B0503020204020204" pitchFamily="34" charset="-122"/>
                <a:ea typeface="微软雅黑" panose="020B0503020204020204" pitchFamily="34" charset="-122"/>
              </a:rPr>
              <a:t>1.2</a:t>
            </a:r>
            <a:r>
              <a:rPr kumimoji="1" lang="zh-CN" altLang="en-US" sz="2000" b="1" dirty="0">
                <a:latin typeface="微软雅黑" panose="020B0503020204020204" pitchFamily="34" charset="-122"/>
                <a:ea typeface="微软雅黑" panose="020B0503020204020204" pitchFamily="34" charset="-122"/>
              </a:rPr>
              <a:t> 数据说明</a:t>
            </a:r>
          </a:p>
        </p:txBody>
      </p:sp>
      <p:sp>
        <p:nvSpPr>
          <p:cNvPr id="2" name="Rectangle 2">
            <a:extLst>
              <a:ext uri="{FF2B5EF4-FFF2-40B4-BE49-F238E27FC236}">
                <a16:creationId xmlns:a16="http://schemas.microsoft.com/office/drawing/2014/main" id="{E0CFAD0F-FEAE-4612-9B76-3D21A7A3E8D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D9A62B18-5769-44EE-A4A1-E10829D1789D}"/>
              </a:ext>
            </a:extLst>
          </p:cNvPr>
          <p:cNvSpPr/>
          <p:nvPr/>
        </p:nvSpPr>
        <p:spPr>
          <a:xfrm>
            <a:off x="6880697" y="1258792"/>
            <a:ext cx="4786692" cy="50234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rgbClr val="3366FF"/>
                </a:solidFill>
                <a:latin typeface="宋体" panose="02010600030101010101" pitchFamily="2" charset="-122"/>
              </a:rPr>
              <a:t>空气监测科学化</a:t>
            </a:r>
            <a:endParaRPr lang="en-US" altLang="zh-CN" b="1" dirty="0">
              <a:solidFill>
                <a:srgbClr val="3366FF"/>
              </a:solidFill>
              <a:latin typeface="宋体" panose="02010600030101010101" pitchFamily="2" charset="-122"/>
            </a:endParaRPr>
          </a:p>
          <a:p>
            <a:pPr marL="742939" lvl="1" indent="-285750">
              <a:lnSpc>
                <a:spcPct val="150000"/>
              </a:lnSpc>
              <a:buFont typeface="Arial" panose="020B0604020202020204" pitchFamily="34" charset="0"/>
              <a:buChar char="•"/>
            </a:pPr>
            <a:r>
              <a:rPr lang="en-US" altLang="zh-CN" dirty="0"/>
              <a:t>《</a:t>
            </a:r>
            <a:r>
              <a:rPr lang="zh-CN" altLang="en-US" dirty="0"/>
              <a:t>环境空气质量标准</a:t>
            </a:r>
            <a:r>
              <a:rPr lang="en-US" altLang="zh-CN" dirty="0"/>
              <a:t>》</a:t>
            </a:r>
          </a:p>
          <a:p>
            <a:pPr marL="742939" lvl="1" indent="-285750">
              <a:lnSpc>
                <a:spcPct val="150000"/>
              </a:lnSpc>
              <a:buFont typeface="Arial" panose="020B0604020202020204" pitchFamily="34" charset="0"/>
              <a:buChar char="•"/>
            </a:pPr>
            <a:r>
              <a:rPr lang="en-US" altLang="zh-CN" dirty="0"/>
              <a:t> API </a:t>
            </a:r>
            <a:r>
              <a:rPr lang="zh-CN" altLang="en-US" dirty="0"/>
              <a:t>变为 </a:t>
            </a:r>
            <a:r>
              <a:rPr lang="en-US" altLang="zh-CN" dirty="0"/>
              <a:t>AQI</a:t>
            </a:r>
          </a:p>
          <a:p>
            <a:pPr marL="742939" lvl="1" indent="-285750">
              <a:lnSpc>
                <a:spcPct val="150000"/>
              </a:lnSpc>
              <a:buFont typeface="Arial" panose="020B0604020202020204" pitchFamily="34" charset="0"/>
              <a:buChar char="•"/>
            </a:pPr>
            <a:r>
              <a:rPr lang="en-US" altLang="zh-CN" dirty="0"/>
              <a:t>2016 </a:t>
            </a:r>
            <a:r>
              <a:rPr lang="zh-CN" altLang="en-US" dirty="0"/>
              <a:t>年 </a:t>
            </a:r>
            <a:r>
              <a:rPr lang="en-US" altLang="zh-CN" dirty="0"/>
              <a:t>1 </a:t>
            </a:r>
            <a:r>
              <a:rPr lang="zh-CN" altLang="en-US" dirty="0"/>
              <a:t>月 </a:t>
            </a:r>
            <a:r>
              <a:rPr lang="en-US" altLang="zh-CN" dirty="0"/>
              <a:t>1 </a:t>
            </a:r>
            <a:r>
              <a:rPr lang="zh-CN" altLang="en-US" dirty="0"/>
              <a:t>日，全国实施新标准</a:t>
            </a:r>
            <a:endParaRPr lang="en-US" altLang="zh-CN" dirty="0"/>
          </a:p>
          <a:p>
            <a:pPr marL="742939" lvl="1"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b="1" dirty="0">
                <a:solidFill>
                  <a:srgbClr val="3366FF"/>
                </a:solidFill>
                <a:latin typeface="宋体" panose="02010600030101010101" pitchFamily="2" charset="-122"/>
              </a:rPr>
              <a:t>污染治理系统化</a:t>
            </a:r>
            <a:endParaRPr lang="en-US" altLang="zh-CN" b="1" dirty="0">
              <a:solidFill>
                <a:srgbClr val="3366FF"/>
              </a:solidFill>
              <a:latin typeface="宋体" panose="02010600030101010101" pitchFamily="2" charset="-122"/>
            </a:endParaRPr>
          </a:p>
          <a:p>
            <a:pPr lvl="1">
              <a:lnSpc>
                <a:spcPct val="150000"/>
              </a:lnSpc>
            </a:pPr>
            <a:r>
              <a:rPr lang="en-US" altLang="zh-CN" dirty="0"/>
              <a:t>2013 </a:t>
            </a:r>
            <a:r>
              <a:rPr lang="zh-CN" altLang="en-US" dirty="0"/>
              <a:t>年北京市开始加大对大气污染的治理，开始广泛征求民意，寻求治理措施。到 </a:t>
            </a:r>
            <a:r>
              <a:rPr lang="en-US" altLang="zh-CN" dirty="0"/>
              <a:t>2016 </a:t>
            </a:r>
            <a:r>
              <a:rPr lang="zh-CN" altLang="en-US" dirty="0"/>
              <a:t>年，燃煤锅炉治理、民用燃料清洁化、产业结构调整等治理措施都已发布文件并开始有序推行，近几年成为采取措施最系统、力度最大的几年。</a:t>
            </a:r>
          </a:p>
        </p:txBody>
      </p:sp>
      <p:sp>
        <p:nvSpPr>
          <p:cNvPr id="3" name="矩形 2">
            <a:extLst>
              <a:ext uri="{FF2B5EF4-FFF2-40B4-BE49-F238E27FC236}">
                <a16:creationId xmlns:a16="http://schemas.microsoft.com/office/drawing/2014/main" id="{03C47A99-9CE2-4E61-9002-4B475B8C90CC}"/>
              </a:ext>
            </a:extLst>
          </p:cNvPr>
          <p:cNvSpPr/>
          <p:nvPr/>
        </p:nvSpPr>
        <p:spPr>
          <a:xfrm>
            <a:off x="304610" y="5176135"/>
            <a:ext cx="6096000" cy="1286250"/>
          </a:xfrm>
          <a:prstGeom prst="rect">
            <a:avLst/>
          </a:prstGeom>
        </p:spPr>
        <p:txBody>
          <a:bodyPr>
            <a:spAutoFit/>
          </a:bodyPr>
          <a:lstStyle/>
          <a:p>
            <a:pPr marL="285750" indent="-285750">
              <a:lnSpc>
                <a:spcPct val="150000"/>
              </a:lnSpc>
              <a:buFont typeface="Arial" panose="020B0604020202020204" pitchFamily="34" charset="0"/>
              <a:buChar char="•"/>
            </a:pPr>
            <a:r>
              <a:rPr lang="zh-CN" altLang="en-US" b="1" dirty="0">
                <a:solidFill>
                  <a:srgbClr val="3366FF"/>
                </a:solidFill>
                <a:latin typeface="Times New Roman" panose="02020603050405020304" pitchFamily="18" charset="0"/>
                <a:cs typeface="Times New Roman" panose="02020603050405020304" pitchFamily="18" charset="0"/>
              </a:rPr>
              <a:t>气象因素资料</a:t>
            </a:r>
            <a:endParaRPr lang="en-US" altLang="zh-CN" b="1" dirty="0">
              <a:solidFill>
                <a:srgbClr val="3366FF"/>
              </a:solidFill>
              <a:latin typeface="Times New Roman" panose="02020603050405020304" pitchFamily="18" charset="0"/>
              <a:cs typeface="Times New Roman" panose="02020603050405020304" pitchFamily="18" charset="0"/>
            </a:endParaRPr>
          </a:p>
          <a:p>
            <a:pPr>
              <a:lnSpc>
                <a:spcPct val="150000"/>
              </a:lnSpc>
            </a:pPr>
            <a:r>
              <a:rPr lang="zh-CN" altLang="zh-CN" dirty="0">
                <a:latin typeface="Times New Roman" panose="02020603050405020304" pitchFamily="18" charset="0"/>
                <a:cs typeface="Times New Roman" panose="02020603050405020304" pitchFamily="18" charset="0"/>
              </a:rPr>
              <a:t>气温（最低、最高、平均）、湿度、气压、风速、最大风速的风向、降水量、能见度、平均总云量等</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rPr>
              <a:t>10 </a:t>
            </a:r>
            <a:r>
              <a:rPr lang="zh-CN" altLang="zh-CN" dirty="0">
                <a:latin typeface="Times New Roman" panose="02020603050405020304" pitchFamily="18" charset="0"/>
                <a:cs typeface="Times New Roman" panose="02020603050405020304" pitchFamily="18" charset="0"/>
              </a:rPr>
              <a:t>个气象要素</a:t>
            </a:r>
            <a:endParaRPr lang="zh-CN" altLang="en-US" dirty="0"/>
          </a:p>
        </p:txBody>
      </p:sp>
      <p:graphicFrame>
        <p:nvGraphicFramePr>
          <p:cNvPr id="6" name="表格 5">
            <a:extLst>
              <a:ext uri="{FF2B5EF4-FFF2-40B4-BE49-F238E27FC236}">
                <a16:creationId xmlns:a16="http://schemas.microsoft.com/office/drawing/2014/main" id="{82BD38F9-F187-4437-B66D-A7D9072AC989}"/>
              </a:ext>
            </a:extLst>
          </p:cNvPr>
          <p:cNvGraphicFramePr>
            <a:graphicFrameLocks noGrp="1"/>
          </p:cNvGraphicFramePr>
          <p:nvPr>
            <p:extLst>
              <p:ext uri="{D42A27DB-BD31-4B8C-83A1-F6EECF244321}">
                <p14:modId xmlns:p14="http://schemas.microsoft.com/office/powerpoint/2010/main" val="2421532849"/>
              </p:ext>
            </p:extLst>
          </p:nvPr>
        </p:nvGraphicFramePr>
        <p:xfrm>
          <a:off x="274001" y="1494175"/>
          <a:ext cx="6434530" cy="2481766"/>
        </p:xfrm>
        <a:graphic>
          <a:graphicData uri="http://schemas.openxmlformats.org/drawingml/2006/table">
            <a:tbl>
              <a:tblPr firstRow="1" firstCol="1" bandRow="1">
                <a:tableStyleId>{3B4B98B0-60AC-42C2-AFA5-B58CD77FA1E5}</a:tableStyleId>
              </a:tblPr>
              <a:tblGrid>
                <a:gridCol w="835269">
                  <a:extLst>
                    <a:ext uri="{9D8B030D-6E8A-4147-A177-3AD203B41FA5}">
                      <a16:colId xmlns:a16="http://schemas.microsoft.com/office/drawing/2014/main" val="1488807796"/>
                    </a:ext>
                  </a:extLst>
                </a:gridCol>
                <a:gridCol w="677008">
                  <a:extLst>
                    <a:ext uri="{9D8B030D-6E8A-4147-A177-3AD203B41FA5}">
                      <a16:colId xmlns:a16="http://schemas.microsoft.com/office/drawing/2014/main" val="3293008075"/>
                    </a:ext>
                  </a:extLst>
                </a:gridCol>
                <a:gridCol w="931984">
                  <a:extLst>
                    <a:ext uri="{9D8B030D-6E8A-4147-A177-3AD203B41FA5}">
                      <a16:colId xmlns:a16="http://schemas.microsoft.com/office/drawing/2014/main" val="1341817491"/>
                    </a:ext>
                  </a:extLst>
                </a:gridCol>
                <a:gridCol w="3990269">
                  <a:extLst>
                    <a:ext uri="{9D8B030D-6E8A-4147-A177-3AD203B41FA5}">
                      <a16:colId xmlns:a16="http://schemas.microsoft.com/office/drawing/2014/main" val="2140750967"/>
                    </a:ext>
                  </a:extLst>
                </a:gridCol>
              </a:tblGrid>
              <a:tr h="354538">
                <a:tc>
                  <a:txBody>
                    <a:bodyPr/>
                    <a:lstStyle/>
                    <a:p>
                      <a:pPr indent="127000" algn="ctr">
                        <a:lnSpc>
                          <a:spcPts val="2200"/>
                        </a:lnSpc>
                        <a:spcAft>
                          <a:spcPts val="0"/>
                        </a:spcAft>
                      </a:pPr>
                      <a:r>
                        <a:rPr lang="en-US" altLang="zh-CN" sz="1000" kern="100" dirty="0">
                          <a:effectLst/>
                        </a:rPr>
                        <a:t>AQI</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nchor="ctr"/>
                </a:tc>
                <a:tc>
                  <a:txBody>
                    <a:bodyPr/>
                    <a:lstStyle/>
                    <a:p>
                      <a:pPr indent="127000" algn="ctr">
                        <a:lnSpc>
                          <a:spcPts val="2200"/>
                        </a:lnSpc>
                        <a:spcAft>
                          <a:spcPts val="0"/>
                        </a:spcAft>
                      </a:pPr>
                      <a:r>
                        <a:rPr lang="zh-CN" sz="1000" kern="100" dirty="0">
                          <a:effectLst/>
                        </a:rPr>
                        <a:t>级别</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nchor="ctr"/>
                </a:tc>
                <a:tc>
                  <a:txBody>
                    <a:bodyPr/>
                    <a:lstStyle/>
                    <a:p>
                      <a:pPr indent="127000" algn="ctr">
                        <a:lnSpc>
                          <a:spcPts val="2200"/>
                        </a:lnSpc>
                        <a:spcAft>
                          <a:spcPts val="0"/>
                        </a:spcAft>
                      </a:pPr>
                      <a:r>
                        <a:rPr lang="zh-CN" sz="1000" kern="100" dirty="0">
                          <a:effectLst/>
                        </a:rPr>
                        <a:t>类别</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nchor="ctr"/>
                </a:tc>
                <a:tc>
                  <a:txBody>
                    <a:bodyPr/>
                    <a:lstStyle/>
                    <a:p>
                      <a:pPr indent="127000" algn="ctr">
                        <a:lnSpc>
                          <a:spcPts val="2200"/>
                        </a:lnSpc>
                        <a:spcAft>
                          <a:spcPts val="0"/>
                        </a:spcAft>
                      </a:pPr>
                      <a:r>
                        <a:rPr lang="zh-CN" sz="1000" kern="100" dirty="0">
                          <a:effectLst/>
                        </a:rPr>
                        <a:t>对健康影响情况</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nchor="ctr"/>
                </a:tc>
                <a:extLst>
                  <a:ext uri="{0D108BD9-81ED-4DB2-BD59-A6C34878D82A}">
                    <a16:rowId xmlns:a16="http://schemas.microsoft.com/office/drawing/2014/main" val="4275342105"/>
                  </a:ext>
                </a:extLst>
              </a:tr>
              <a:tr h="354538">
                <a:tc>
                  <a:txBody>
                    <a:bodyPr/>
                    <a:lstStyle/>
                    <a:p>
                      <a:pPr indent="127000" algn="ctr">
                        <a:lnSpc>
                          <a:spcPts val="2200"/>
                        </a:lnSpc>
                        <a:spcAft>
                          <a:spcPts val="0"/>
                        </a:spcAft>
                      </a:pPr>
                      <a:r>
                        <a:rPr lang="en-US" sz="1000" kern="100" dirty="0">
                          <a:effectLst/>
                        </a:rPr>
                        <a:t>0-50</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一级</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优</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just">
                        <a:lnSpc>
                          <a:spcPts val="2200"/>
                        </a:lnSpc>
                        <a:spcAft>
                          <a:spcPts val="0"/>
                        </a:spcAft>
                      </a:pPr>
                      <a:r>
                        <a:rPr lang="zh-CN" sz="1000" kern="100" dirty="0">
                          <a:effectLst/>
                        </a:rPr>
                        <a:t>空气质量令人满意，基本无空气污染</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extLst>
                  <a:ext uri="{0D108BD9-81ED-4DB2-BD59-A6C34878D82A}">
                    <a16:rowId xmlns:a16="http://schemas.microsoft.com/office/drawing/2014/main" val="1626177520"/>
                  </a:ext>
                </a:extLst>
              </a:tr>
              <a:tr h="354538">
                <a:tc>
                  <a:txBody>
                    <a:bodyPr/>
                    <a:lstStyle/>
                    <a:p>
                      <a:pPr indent="127000" algn="ctr">
                        <a:lnSpc>
                          <a:spcPts val="2200"/>
                        </a:lnSpc>
                        <a:spcAft>
                          <a:spcPts val="0"/>
                        </a:spcAft>
                      </a:pPr>
                      <a:r>
                        <a:rPr lang="en-US" sz="1000" kern="100" dirty="0">
                          <a:effectLst/>
                        </a:rPr>
                        <a:t>51-100</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二级</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良</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just">
                        <a:lnSpc>
                          <a:spcPts val="2200"/>
                        </a:lnSpc>
                        <a:spcAft>
                          <a:spcPts val="0"/>
                        </a:spcAft>
                      </a:pPr>
                      <a:r>
                        <a:rPr lang="zh-CN" sz="1000" kern="100" dirty="0">
                          <a:effectLst/>
                        </a:rPr>
                        <a:t>空气质量可接受，但某些污染物对极少数敏感人群健康有弱影响</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extLst>
                  <a:ext uri="{0D108BD9-81ED-4DB2-BD59-A6C34878D82A}">
                    <a16:rowId xmlns:a16="http://schemas.microsoft.com/office/drawing/2014/main" val="3159287554"/>
                  </a:ext>
                </a:extLst>
              </a:tr>
              <a:tr h="354538">
                <a:tc>
                  <a:txBody>
                    <a:bodyPr/>
                    <a:lstStyle/>
                    <a:p>
                      <a:pPr indent="127000" algn="ctr">
                        <a:lnSpc>
                          <a:spcPts val="2200"/>
                        </a:lnSpc>
                        <a:spcAft>
                          <a:spcPts val="0"/>
                        </a:spcAft>
                      </a:pPr>
                      <a:r>
                        <a:rPr lang="en-US" sz="1000" kern="100" dirty="0">
                          <a:effectLst/>
                        </a:rPr>
                        <a:t>101-150</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dirty="0">
                          <a:effectLst/>
                        </a:rPr>
                        <a:t>三级</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dirty="0">
                          <a:effectLst/>
                        </a:rPr>
                        <a:t>轻度污染</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just">
                        <a:lnSpc>
                          <a:spcPts val="2200"/>
                        </a:lnSpc>
                        <a:spcAft>
                          <a:spcPts val="0"/>
                        </a:spcAft>
                      </a:pPr>
                      <a:r>
                        <a:rPr lang="zh-CN" sz="1000" kern="100" dirty="0">
                          <a:effectLst/>
                        </a:rPr>
                        <a:t>易感人群的症状有轻度加剧，健康人群出现刺激症状</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extLst>
                  <a:ext uri="{0D108BD9-81ED-4DB2-BD59-A6C34878D82A}">
                    <a16:rowId xmlns:a16="http://schemas.microsoft.com/office/drawing/2014/main" val="3773958173"/>
                  </a:ext>
                </a:extLst>
              </a:tr>
              <a:tr h="354538">
                <a:tc>
                  <a:txBody>
                    <a:bodyPr/>
                    <a:lstStyle/>
                    <a:p>
                      <a:pPr indent="127000" algn="ctr">
                        <a:lnSpc>
                          <a:spcPts val="2200"/>
                        </a:lnSpc>
                        <a:spcAft>
                          <a:spcPts val="0"/>
                        </a:spcAft>
                      </a:pPr>
                      <a:r>
                        <a:rPr lang="en-US" sz="1000" kern="100" dirty="0">
                          <a:effectLst/>
                        </a:rPr>
                        <a:t>151-200</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四级</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中度污染</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just">
                        <a:lnSpc>
                          <a:spcPts val="2200"/>
                        </a:lnSpc>
                        <a:spcAft>
                          <a:spcPts val="0"/>
                        </a:spcAft>
                      </a:pPr>
                      <a:r>
                        <a:rPr lang="zh-CN" sz="1000" kern="100" dirty="0">
                          <a:effectLst/>
                        </a:rPr>
                        <a:t>进一步加剧易感人群症状，可对健康人群心脏、呼吸系统有影响</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extLst>
                  <a:ext uri="{0D108BD9-81ED-4DB2-BD59-A6C34878D82A}">
                    <a16:rowId xmlns:a16="http://schemas.microsoft.com/office/drawing/2014/main" val="3901123908"/>
                  </a:ext>
                </a:extLst>
              </a:tr>
              <a:tr h="354538">
                <a:tc>
                  <a:txBody>
                    <a:bodyPr/>
                    <a:lstStyle/>
                    <a:p>
                      <a:pPr indent="127000" algn="ctr">
                        <a:lnSpc>
                          <a:spcPts val="2200"/>
                        </a:lnSpc>
                        <a:spcAft>
                          <a:spcPts val="0"/>
                        </a:spcAft>
                      </a:pPr>
                      <a:r>
                        <a:rPr lang="en-US" sz="1000" kern="100" dirty="0">
                          <a:effectLst/>
                        </a:rPr>
                        <a:t>201-300</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五级</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重度污染</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just">
                        <a:lnSpc>
                          <a:spcPts val="2200"/>
                        </a:lnSpc>
                        <a:spcAft>
                          <a:spcPts val="0"/>
                        </a:spcAft>
                      </a:pPr>
                      <a:r>
                        <a:rPr lang="zh-CN" sz="1000" kern="100" dirty="0">
                          <a:effectLst/>
                        </a:rPr>
                        <a:t>心脏病和肺病患者症状显著加剧，健康人群普遍出现症状</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extLst>
                  <a:ext uri="{0D108BD9-81ED-4DB2-BD59-A6C34878D82A}">
                    <a16:rowId xmlns:a16="http://schemas.microsoft.com/office/drawing/2014/main" val="1870345467"/>
                  </a:ext>
                </a:extLst>
              </a:tr>
              <a:tr h="354538">
                <a:tc>
                  <a:txBody>
                    <a:bodyPr/>
                    <a:lstStyle/>
                    <a:p>
                      <a:pPr indent="127000" algn="ctr">
                        <a:lnSpc>
                          <a:spcPts val="2200"/>
                        </a:lnSpc>
                        <a:spcAft>
                          <a:spcPts val="0"/>
                        </a:spcAft>
                      </a:pPr>
                      <a:r>
                        <a:rPr lang="en-US" sz="1000" kern="100" dirty="0">
                          <a:effectLst/>
                        </a:rPr>
                        <a:t>&gt;301</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六级</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ctr">
                        <a:lnSpc>
                          <a:spcPts val="2200"/>
                        </a:lnSpc>
                        <a:spcAft>
                          <a:spcPts val="0"/>
                        </a:spcAft>
                      </a:pPr>
                      <a:r>
                        <a:rPr lang="zh-CN" sz="1000" kern="100">
                          <a:effectLst/>
                        </a:rPr>
                        <a:t>严重污染</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tc>
                  <a:txBody>
                    <a:bodyPr/>
                    <a:lstStyle/>
                    <a:p>
                      <a:pPr indent="127000" algn="just">
                        <a:lnSpc>
                          <a:spcPts val="2200"/>
                        </a:lnSpc>
                        <a:spcAft>
                          <a:spcPts val="0"/>
                        </a:spcAft>
                      </a:pPr>
                      <a:r>
                        <a:rPr lang="zh-CN" sz="1000" kern="100" dirty="0">
                          <a:effectLst/>
                        </a:rPr>
                        <a:t>健康人运动耐受力降低，有明显强烈症状，提前出现某些疾病</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859" marR="62859" marT="0" marB="0"/>
                </a:tc>
                <a:extLst>
                  <a:ext uri="{0D108BD9-81ED-4DB2-BD59-A6C34878D82A}">
                    <a16:rowId xmlns:a16="http://schemas.microsoft.com/office/drawing/2014/main" val="2203601955"/>
                  </a:ext>
                </a:extLst>
              </a:tr>
            </a:tbl>
          </a:graphicData>
        </a:graphic>
      </p:graphicFrame>
      <p:sp>
        <p:nvSpPr>
          <p:cNvPr id="7" name="矩形 6">
            <a:extLst>
              <a:ext uri="{FF2B5EF4-FFF2-40B4-BE49-F238E27FC236}">
                <a16:creationId xmlns:a16="http://schemas.microsoft.com/office/drawing/2014/main" id="{D88A4250-6D89-45AE-8C73-1CE3D459D228}"/>
              </a:ext>
            </a:extLst>
          </p:cNvPr>
          <p:cNvSpPr/>
          <p:nvPr/>
        </p:nvSpPr>
        <p:spPr>
          <a:xfrm>
            <a:off x="304610" y="4251948"/>
            <a:ext cx="5970802" cy="782265"/>
          </a:xfrm>
          <a:prstGeom prst="rect">
            <a:avLst/>
          </a:prstGeom>
        </p:spPr>
        <p:txBody>
          <a:bodyPr wrap="none">
            <a:spAutoFit/>
          </a:bodyPr>
          <a:lstStyle/>
          <a:p>
            <a:pPr>
              <a:lnSpc>
                <a:spcPct val="150000"/>
              </a:lnSpc>
            </a:pPr>
            <a:r>
              <a:rPr lang="zh-CN" altLang="en-US" sz="1600" dirty="0">
                <a:solidFill>
                  <a:srgbClr val="1A1A1A"/>
                </a:solidFill>
                <a:latin typeface="-apple-system"/>
              </a:rPr>
              <a:t>空气质量指数（</a:t>
            </a:r>
            <a:r>
              <a:rPr lang="en-US" altLang="zh-CN" sz="1600" dirty="0">
                <a:solidFill>
                  <a:srgbClr val="1A1A1A"/>
                </a:solidFill>
                <a:latin typeface="-apple-system"/>
              </a:rPr>
              <a:t>AQI</a:t>
            </a:r>
            <a:r>
              <a:rPr lang="zh-CN" altLang="en-US" sz="1600" dirty="0">
                <a:solidFill>
                  <a:srgbClr val="1A1A1A"/>
                </a:solidFill>
                <a:latin typeface="-apple-system"/>
              </a:rPr>
              <a:t>）：</a:t>
            </a:r>
            <a:r>
              <a:rPr lang="en-US" altLang="zh-CN" sz="1600" dirty="0"/>
              <a:t>SO2</a:t>
            </a:r>
            <a:r>
              <a:rPr lang="zh-CN" altLang="en-US" sz="1600" dirty="0"/>
              <a:t>、</a:t>
            </a:r>
            <a:r>
              <a:rPr lang="en-US" altLang="zh-CN" sz="1600" dirty="0"/>
              <a:t>NO2</a:t>
            </a:r>
            <a:r>
              <a:rPr lang="zh-CN" altLang="en-US" sz="1600" dirty="0"/>
              <a:t>、</a:t>
            </a:r>
            <a:r>
              <a:rPr lang="en-US" altLang="zh-CN" sz="1600" dirty="0"/>
              <a:t>PM10</a:t>
            </a:r>
            <a:r>
              <a:rPr lang="zh-CN" altLang="en-US" sz="1600" dirty="0"/>
              <a:t>、</a:t>
            </a:r>
            <a:r>
              <a:rPr lang="en-US" altLang="zh-CN" sz="1600" dirty="0"/>
              <a:t>PM2.5</a:t>
            </a:r>
            <a:r>
              <a:rPr lang="zh-CN" altLang="en-US" sz="1600" dirty="0"/>
              <a:t>、</a:t>
            </a:r>
            <a:r>
              <a:rPr lang="en-US" altLang="zh-CN" sz="1600" dirty="0"/>
              <a:t>O3</a:t>
            </a:r>
            <a:r>
              <a:rPr lang="zh-CN" altLang="en-US" sz="1600" dirty="0"/>
              <a:t>、</a:t>
            </a:r>
            <a:r>
              <a:rPr lang="en-US" altLang="zh-CN" sz="1600" dirty="0"/>
              <a:t>CO</a:t>
            </a:r>
          </a:p>
          <a:p>
            <a:pPr>
              <a:lnSpc>
                <a:spcPct val="150000"/>
              </a:lnSpc>
            </a:pPr>
            <a:r>
              <a:rPr lang="zh-CN" altLang="en-US" sz="1600" dirty="0"/>
              <a:t>空气污染指数（</a:t>
            </a:r>
            <a:r>
              <a:rPr lang="en-US" altLang="zh-CN" sz="1600" dirty="0"/>
              <a:t>API</a:t>
            </a:r>
            <a:r>
              <a:rPr lang="zh-CN" altLang="en-US" sz="1600" dirty="0"/>
              <a:t>）：</a:t>
            </a:r>
            <a:r>
              <a:rPr lang="en-US" altLang="zh-CN" sz="1600" dirty="0"/>
              <a:t>SO2</a:t>
            </a:r>
            <a:r>
              <a:rPr lang="zh-CN" altLang="en-US" sz="1600" dirty="0"/>
              <a:t>、</a:t>
            </a:r>
            <a:r>
              <a:rPr lang="en-US" altLang="zh-CN" sz="1600" dirty="0"/>
              <a:t>NO2</a:t>
            </a:r>
            <a:r>
              <a:rPr lang="zh-CN" altLang="en-US" sz="1600" dirty="0"/>
              <a:t>、</a:t>
            </a:r>
            <a:r>
              <a:rPr lang="en-US" altLang="zh-CN" sz="1600" dirty="0"/>
              <a:t>PM10</a:t>
            </a:r>
            <a:endParaRPr lang="zh-CN" altLang="en-US" sz="1600" dirty="0"/>
          </a:p>
        </p:txBody>
      </p:sp>
    </p:spTree>
    <p:extLst>
      <p:ext uri="{BB962C8B-B14F-4D97-AF65-F5344CB8AC3E}">
        <p14:creationId xmlns:p14="http://schemas.microsoft.com/office/powerpoint/2010/main" val="32342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0042" y="1851645"/>
            <a:ext cx="2771914" cy="3154710"/>
          </a:xfrm>
          <a:prstGeom prst="rect">
            <a:avLst/>
          </a:prstGeom>
          <a:noFill/>
        </p:spPr>
        <p:txBody>
          <a:bodyPr wrap="none" rtlCol="0" anchor="ctr">
            <a:spAutoFit/>
          </a:bodyPr>
          <a:lstStyle/>
          <a:p>
            <a:pPr algn="ctr"/>
            <a:r>
              <a:rPr kumimoji="1" lang="en-US" altLang="zh-CN" sz="19900" b="1" dirty="0">
                <a:solidFill>
                  <a:schemeClr val="accent1"/>
                </a:solidFill>
                <a:latin typeface="Calibri"/>
                <a:ea typeface="宋体"/>
              </a:rPr>
              <a:t>02</a:t>
            </a:r>
            <a:endParaRPr kumimoji="1" lang="zh-CN" altLang="en-US" sz="19900" b="1" dirty="0">
              <a:solidFill>
                <a:schemeClr val="accent1"/>
              </a:solidFill>
              <a:latin typeface="Calibri"/>
              <a:ea typeface="宋体"/>
            </a:endParaRPr>
          </a:p>
        </p:txBody>
      </p:sp>
      <p:sp>
        <p:nvSpPr>
          <p:cNvPr id="3" name="矩形 2"/>
          <p:cNvSpPr/>
          <p:nvPr/>
        </p:nvSpPr>
        <p:spPr>
          <a:xfrm>
            <a:off x="7481956" y="3105834"/>
            <a:ext cx="3468468" cy="646331"/>
          </a:xfrm>
          <a:prstGeom prst="rect">
            <a:avLst/>
          </a:prstGeom>
        </p:spPr>
        <p:txBody>
          <a:bodyPr wrap="square" anchor="ctr">
            <a:spAutoFit/>
          </a:bodyPr>
          <a:lstStyle/>
          <a:p>
            <a:r>
              <a:rPr lang="zh-CN" altLang="en-US" sz="3600" b="1" dirty="0">
                <a:solidFill>
                  <a:schemeClr val="accent1"/>
                </a:solidFill>
                <a:latin typeface="微软雅黑"/>
                <a:ea typeface="微软雅黑"/>
                <a:cs typeface="微软雅黑"/>
              </a:rPr>
              <a:t>研究内容</a:t>
            </a:r>
            <a:endParaRPr lang="en-US" altLang="zh-CN" sz="3600" b="1" dirty="0">
              <a:solidFill>
                <a:schemeClr val="accent1"/>
              </a:solidFill>
              <a:latin typeface="微软雅黑"/>
              <a:ea typeface="微软雅黑"/>
              <a:cs typeface="微软雅黑"/>
            </a:endParaRPr>
          </a:p>
        </p:txBody>
      </p:sp>
    </p:spTree>
    <p:extLst>
      <p:ext uri="{BB962C8B-B14F-4D97-AF65-F5344CB8AC3E}">
        <p14:creationId xmlns:p14="http://schemas.microsoft.com/office/powerpoint/2010/main" val="13864186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2.1 </a:t>
            </a:r>
            <a:r>
              <a:rPr lang="zh-CN" altLang="en-US" sz="2000" b="1" dirty="0">
                <a:latin typeface="微软雅黑" panose="020B0503020204020204" pitchFamily="34" charset="-122"/>
                <a:ea typeface="微软雅黑" panose="020B0503020204020204" pitchFamily="34" charset="-122"/>
              </a:rPr>
              <a:t>年际分布</a:t>
            </a:r>
          </a:p>
        </p:txBody>
      </p:sp>
      <p:pic>
        <p:nvPicPr>
          <p:cNvPr id="6" name="图片 5">
            <a:extLst>
              <a:ext uri="{FF2B5EF4-FFF2-40B4-BE49-F238E27FC236}">
                <a16:creationId xmlns:a16="http://schemas.microsoft.com/office/drawing/2014/main" id="{2469F445-0D0D-4AD8-ABE0-1015DBB3D886}"/>
              </a:ext>
            </a:extLst>
          </p:cNvPr>
          <p:cNvPicPr/>
          <p:nvPr/>
        </p:nvPicPr>
        <p:blipFill rotWithShape="1">
          <a:blip r:embed="rId3">
            <a:extLst>
              <a:ext uri="{28A0092B-C50C-407E-A947-70E740481C1C}">
                <a14:useLocalDpi xmlns:a14="http://schemas.microsoft.com/office/drawing/2010/main" val="0"/>
              </a:ext>
            </a:extLst>
          </a:blip>
          <a:srcRect t="18571" b="4416"/>
          <a:stretch/>
        </p:blipFill>
        <p:spPr bwMode="auto">
          <a:xfrm>
            <a:off x="434367" y="2202517"/>
            <a:ext cx="3821455" cy="2528599"/>
          </a:xfrm>
          <a:prstGeom prst="rect">
            <a:avLst/>
          </a:prstGeom>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CCD165D4-2006-450E-8BF3-6FD6CD2F2225}"/>
              </a:ext>
            </a:extLst>
          </p:cNvPr>
          <p:cNvPicPr/>
          <p:nvPr/>
        </p:nvPicPr>
        <p:blipFill rotWithShape="1">
          <a:blip r:embed="rId4">
            <a:extLst>
              <a:ext uri="{28A0092B-C50C-407E-A947-70E740481C1C}">
                <a14:useLocalDpi xmlns:a14="http://schemas.microsoft.com/office/drawing/2010/main" val="0"/>
              </a:ext>
            </a:extLst>
          </a:blip>
          <a:srcRect t="14485" b="10394"/>
          <a:stretch/>
        </p:blipFill>
        <p:spPr bwMode="auto">
          <a:xfrm>
            <a:off x="6141845" y="660399"/>
            <a:ext cx="5759450" cy="2806418"/>
          </a:xfrm>
          <a:prstGeom prst="rect">
            <a:avLst/>
          </a:prstGeom>
          <a:ln>
            <a:noFill/>
          </a:ln>
          <a:extLst>
            <a:ext uri="{53640926-AAD7-44D8-BBD7-CCE9431645EC}">
              <a14:shadowObscured xmlns:a14="http://schemas.microsoft.com/office/drawing/2010/main"/>
            </a:ext>
          </a:extLst>
        </p:spPr>
      </p:pic>
      <p:cxnSp>
        <p:nvCxnSpPr>
          <p:cNvPr id="5" name="连接符: 肘形 4">
            <a:extLst>
              <a:ext uri="{FF2B5EF4-FFF2-40B4-BE49-F238E27FC236}">
                <a16:creationId xmlns:a16="http://schemas.microsoft.com/office/drawing/2014/main" id="{BDD7A140-A9FB-44F2-9803-D817D846D619}"/>
              </a:ext>
            </a:extLst>
          </p:cNvPr>
          <p:cNvCxnSpPr>
            <a:cxnSpLocks/>
            <a:stCxn id="6" idx="3"/>
            <a:endCxn id="7" idx="1"/>
          </p:cNvCxnSpPr>
          <p:nvPr/>
        </p:nvCxnSpPr>
        <p:spPr>
          <a:xfrm flipV="1">
            <a:off x="4255822" y="2063608"/>
            <a:ext cx="1886023" cy="1403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35125C1-6C9C-470B-85DB-DC84A577C14D}"/>
              </a:ext>
            </a:extLst>
          </p:cNvPr>
          <p:cNvSpPr txBox="1"/>
          <p:nvPr/>
        </p:nvSpPr>
        <p:spPr>
          <a:xfrm>
            <a:off x="4798723" y="2421816"/>
            <a:ext cx="400110" cy="956388"/>
          </a:xfrm>
          <a:prstGeom prst="rect">
            <a:avLst/>
          </a:prstGeom>
          <a:noFill/>
        </p:spPr>
        <p:txBody>
          <a:bodyPr vert="eaVert" wrap="square" rtlCol="0">
            <a:spAutoFit/>
          </a:bodyPr>
          <a:lstStyle/>
          <a:p>
            <a:r>
              <a:rPr lang="zh-CN" altLang="en-US" sz="1400" dirty="0">
                <a:latin typeface="黑体" panose="02010609060101010101" pitchFamily="49" charset="-122"/>
                <a:ea typeface="黑体" panose="02010609060101010101" pitchFamily="49" charset="-122"/>
              </a:rPr>
              <a:t>污染物</a:t>
            </a:r>
          </a:p>
        </p:txBody>
      </p:sp>
      <p:pic>
        <p:nvPicPr>
          <p:cNvPr id="8" name="图片 7">
            <a:extLst>
              <a:ext uri="{FF2B5EF4-FFF2-40B4-BE49-F238E27FC236}">
                <a16:creationId xmlns:a16="http://schemas.microsoft.com/office/drawing/2014/main" id="{B5D4D866-EBDF-4543-A1DC-9E1ACED57D71}"/>
              </a:ext>
            </a:extLst>
          </p:cNvPr>
          <p:cNvPicPr>
            <a:picLocks noChangeAspect="1"/>
          </p:cNvPicPr>
          <p:nvPr/>
        </p:nvPicPr>
        <p:blipFill rotWithShape="1">
          <a:blip r:embed="rId5"/>
          <a:srcRect t="6973"/>
          <a:stretch/>
        </p:blipFill>
        <p:spPr>
          <a:xfrm>
            <a:off x="4879236" y="660399"/>
            <a:ext cx="7153897" cy="2528599"/>
          </a:xfrm>
          <a:prstGeom prst="rect">
            <a:avLst/>
          </a:prstGeom>
        </p:spPr>
      </p:pic>
      <p:pic>
        <p:nvPicPr>
          <p:cNvPr id="18" name="图片 17">
            <a:extLst>
              <a:ext uri="{FF2B5EF4-FFF2-40B4-BE49-F238E27FC236}">
                <a16:creationId xmlns:a16="http://schemas.microsoft.com/office/drawing/2014/main" id="{D029DB94-4A2F-477D-AE92-9E93EAA4AFC0}"/>
              </a:ext>
            </a:extLst>
          </p:cNvPr>
          <p:cNvPicPr/>
          <p:nvPr/>
        </p:nvPicPr>
        <p:blipFill rotWithShape="1">
          <a:blip r:embed="rId6">
            <a:extLst>
              <a:ext uri="{28A0092B-C50C-407E-A947-70E740481C1C}">
                <a14:useLocalDpi xmlns:a14="http://schemas.microsoft.com/office/drawing/2010/main" val="0"/>
              </a:ext>
            </a:extLst>
          </a:blip>
          <a:srcRect b="6390"/>
          <a:stretch/>
        </p:blipFill>
        <p:spPr bwMode="auto">
          <a:xfrm>
            <a:off x="6141845" y="3849327"/>
            <a:ext cx="4665345" cy="2832735"/>
          </a:xfrm>
          <a:prstGeom prst="rect">
            <a:avLst/>
          </a:prstGeom>
          <a:ln>
            <a:noFill/>
          </a:ln>
          <a:extLst>
            <a:ext uri="{53640926-AAD7-44D8-BBD7-CCE9431645EC}">
              <a14:shadowObscured xmlns:a14="http://schemas.microsoft.com/office/drawing/2010/main"/>
            </a:ext>
          </a:extLst>
        </p:spPr>
      </p:pic>
      <p:cxnSp>
        <p:nvCxnSpPr>
          <p:cNvPr id="19" name="连接符: 肘形 18">
            <a:extLst>
              <a:ext uri="{FF2B5EF4-FFF2-40B4-BE49-F238E27FC236}">
                <a16:creationId xmlns:a16="http://schemas.microsoft.com/office/drawing/2014/main" id="{717160E5-0782-4632-8193-B9CDA09C72C6}"/>
              </a:ext>
            </a:extLst>
          </p:cNvPr>
          <p:cNvCxnSpPr>
            <a:cxnSpLocks/>
          </p:cNvCxnSpPr>
          <p:nvPr/>
        </p:nvCxnSpPr>
        <p:spPr>
          <a:xfrm>
            <a:off x="4248981" y="3466817"/>
            <a:ext cx="1886023" cy="1403209"/>
          </a:xfrm>
          <a:prstGeom prst="bentConnector3">
            <a:avLst>
              <a:gd name="adj1" fmla="val 50495"/>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20E6985-04A3-4758-910B-FAA4429B0470}"/>
              </a:ext>
            </a:extLst>
          </p:cNvPr>
          <p:cNvSpPr txBox="1"/>
          <p:nvPr/>
        </p:nvSpPr>
        <p:spPr>
          <a:xfrm>
            <a:off x="4751068" y="3825025"/>
            <a:ext cx="400110" cy="956388"/>
          </a:xfrm>
          <a:prstGeom prst="rect">
            <a:avLst/>
          </a:prstGeom>
          <a:noFill/>
        </p:spPr>
        <p:txBody>
          <a:bodyPr vert="eaVert" wrap="square" rtlCol="0">
            <a:spAutoFit/>
          </a:bodyPr>
          <a:lstStyle/>
          <a:p>
            <a:r>
              <a:rPr lang="zh-CN" altLang="en-US" sz="1400" dirty="0">
                <a:latin typeface="黑体" panose="02010609060101010101" pitchFamily="49" charset="-122"/>
                <a:ea typeface="黑体" panose="02010609060101010101" pitchFamily="49" charset="-122"/>
              </a:rPr>
              <a:t>质量等级</a:t>
            </a:r>
          </a:p>
        </p:txBody>
      </p:sp>
      <p:sp>
        <p:nvSpPr>
          <p:cNvPr id="20" name="文本框 19">
            <a:extLst>
              <a:ext uri="{FF2B5EF4-FFF2-40B4-BE49-F238E27FC236}">
                <a16:creationId xmlns:a16="http://schemas.microsoft.com/office/drawing/2014/main" id="{191BB5D6-596A-47E3-9CA0-D1ADC7BB10BA}"/>
              </a:ext>
            </a:extLst>
          </p:cNvPr>
          <p:cNvSpPr txBox="1"/>
          <p:nvPr/>
        </p:nvSpPr>
        <p:spPr>
          <a:xfrm>
            <a:off x="502851" y="5256364"/>
            <a:ext cx="4248217" cy="1131656"/>
          </a:xfrm>
          <a:prstGeom prst="rect">
            <a:avLst/>
          </a:prstGeom>
          <a:noFill/>
        </p:spPr>
        <p:txBody>
          <a:bodyPr wrap="square" rtlCol="0">
            <a:spAutoFit/>
          </a:bodyPr>
          <a:lstStyle/>
          <a:p>
            <a:pPr marL="342900" indent="-342900">
              <a:lnSpc>
                <a:spcPct val="130000"/>
              </a:lnSpc>
              <a:buAutoNum type="arabicPeriod"/>
            </a:pPr>
            <a:r>
              <a:rPr lang="zh-CN" altLang="en-US" dirty="0"/>
              <a:t>年均 </a:t>
            </a:r>
            <a:r>
              <a:rPr lang="en-US" altLang="zh-CN" dirty="0"/>
              <a:t>AQI </a:t>
            </a:r>
            <a:r>
              <a:rPr lang="zh-CN" altLang="en-US" dirty="0"/>
              <a:t>逐年降低</a:t>
            </a:r>
            <a:endParaRPr lang="en-US" altLang="zh-CN" dirty="0"/>
          </a:p>
          <a:p>
            <a:pPr marL="342900" indent="-342900">
              <a:lnSpc>
                <a:spcPct val="130000"/>
              </a:lnSpc>
              <a:buAutoNum type="arabicPeriod"/>
            </a:pPr>
            <a:r>
              <a:rPr lang="en-US" altLang="zh-CN" dirty="0"/>
              <a:t>PM2.5 </a:t>
            </a:r>
            <a:r>
              <a:rPr lang="zh-CN" altLang="en-US" dirty="0"/>
              <a:t>浓度降低、</a:t>
            </a:r>
            <a:r>
              <a:rPr lang="en-US" altLang="zh-CN" dirty="0"/>
              <a:t>O3 </a:t>
            </a:r>
            <a:r>
              <a:rPr lang="zh-CN" altLang="en-US" dirty="0"/>
              <a:t>浓度上升</a:t>
            </a:r>
            <a:endParaRPr lang="en-US" altLang="zh-CN" dirty="0"/>
          </a:p>
          <a:p>
            <a:pPr marL="342900" indent="-342900">
              <a:lnSpc>
                <a:spcPct val="130000"/>
              </a:lnSpc>
              <a:buAutoNum type="arabicPeriod"/>
            </a:pPr>
            <a:r>
              <a:rPr lang="zh-CN" altLang="en-US" dirty="0"/>
              <a:t>极端污染天数减少、优良天数增加</a:t>
            </a:r>
          </a:p>
        </p:txBody>
      </p:sp>
    </p:spTree>
    <p:extLst>
      <p:ext uri="{BB962C8B-B14F-4D97-AF65-F5344CB8AC3E}">
        <p14:creationId xmlns:p14="http://schemas.microsoft.com/office/powerpoint/2010/main" val="24830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2.2.1 AQI </a:t>
            </a:r>
            <a:r>
              <a:rPr lang="zh-CN" altLang="en-US" sz="2000" b="1" dirty="0">
                <a:latin typeface="微软雅黑" panose="020B0503020204020204" pitchFamily="34" charset="-122"/>
                <a:ea typeface="微软雅黑" panose="020B0503020204020204" pitchFamily="34" charset="-122"/>
              </a:rPr>
              <a:t>时节分布</a:t>
            </a:r>
          </a:p>
        </p:txBody>
      </p:sp>
      <p:pic>
        <p:nvPicPr>
          <p:cNvPr id="15" name="图片 14">
            <a:extLst>
              <a:ext uri="{FF2B5EF4-FFF2-40B4-BE49-F238E27FC236}">
                <a16:creationId xmlns:a16="http://schemas.microsoft.com/office/drawing/2014/main" id="{02F56C1E-4531-4E21-872A-327882D301E9}"/>
              </a:ext>
            </a:extLst>
          </p:cNvPr>
          <p:cNvPicPr/>
          <p:nvPr/>
        </p:nvPicPr>
        <p:blipFill rotWithShape="1">
          <a:blip r:embed="rId3">
            <a:extLst>
              <a:ext uri="{28A0092B-C50C-407E-A947-70E740481C1C}">
                <a14:useLocalDpi xmlns:a14="http://schemas.microsoft.com/office/drawing/2010/main" val="0"/>
              </a:ext>
            </a:extLst>
          </a:blip>
          <a:srcRect t="9962"/>
          <a:stretch/>
        </p:blipFill>
        <p:spPr bwMode="auto">
          <a:xfrm>
            <a:off x="290705" y="885337"/>
            <a:ext cx="5906454" cy="2341440"/>
          </a:xfrm>
          <a:prstGeom prst="rect">
            <a:avLst/>
          </a:prstGeom>
          <a:ln>
            <a:noFill/>
          </a:ln>
          <a:extLst>
            <a:ext uri="{53640926-AAD7-44D8-BBD7-CCE9431645EC}">
              <a14:shadowObscured xmlns:a14="http://schemas.microsoft.com/office/drawing/2010/main"/>
            </a:ext>
          </a:extLst>
        </p:spPr>
      </p:pic>
      <p:pic>
        <p:nvPicPr>
          <p:cNvPr id="16" name="图片 15">
            <a:extLst>
              <a:ext uri="{FF2B5EF4-FFF2-40B4-BE49-F238E27FC236}">
                <a16:creationId xmlns:a16="http://schemas.microsoft.com/office/drawing/2014/main" id="{50678FBB-91EC-46E2-8679-574480B9E650}"/>
              </a:ext>
            </a:extLst>
          </p:cNvPr>
          <p:cNvPicPr/>
          <p:nvPr/>
        </p:nvPicPr>
        <p:blipFill rotWithShape="1">
          <a:blip r:embed="rId4">
            <a:extLst>
              <a:ext uri="{28A0092B-C50C-407E-A947-70E740481C1C}">
                <a14:useLocalDpi xmlns:a14="http://schemas.microsoft.com/office/drawing/2010/main" val="0"/>
              </a:ext>
            </a:extLst>
          </a:blip>
          <a:srcRect t="10024" b="3119"/>
          <a:stretch/>
        </p:blipFill>
        <p:spPr bwMode="auto">
          <a:xfrm>
            <a:off x="290705" y="3349869"/>
            <a:ext cx="5906453" cy="3181643"/>
          </a:xfrm>
          <a:prstGeom prst="rect">
            <a:avLst/>
          </a:prstGeom>
          <a:ln>
            <a:noFill/>
          </a:ln>
          <a:extLst>
            <a:ext uri="{53640926-AAD7-44D8-BBD7-CCE9431645EC}">
              <a14:shadowObscured xmlns:a14="http://schemas.microsoft.com/office/drawing/2010/main"/>
            </a:ext>
          </a:extLst>
        </p:spPr>
      </p:pic>
      <p:sp>
        <p:nvSpPr>
          <p:cNvPr id="3" name="矩形 2">
            <a:extLst>
              <a:ext uri="{FF2B5EF4-FFF2-40B4-BE49-F238E27FC236}">
                <a16:creationId xmlns:a16="http://schemas.microsoft.com/office/drawing/2014/main" id="{F912AEFD-1D9B-48BA-ABAC-CE2F9E6292CC}"/>
              </a:ext>
            </a:extLst>
          </p:cNvPr>
          <p:cNvSpPr/>
          <p:nvPr/>
        </p:nvSpPr>
        <p:spPr>
          <a:xfrm>
            <a:off x="6786243" y="1338279"/>
            <a:ext cx="4969072" cy="3776996"/>
          </a:xfrm>
          <a:prstGeom prst="rect">
            <a:avLst/>
          </a:prstGeom>
        </p:spPr>
        <p:txBody>
          <a:bodyPr wrap="square">
            <a:spAutoFit/>
          </a:bodyPr>
          <a:lstStyle/>
          <a:p>
            <a:pPr>
              <a:lnSpc>
                <a:spcPct val="150000"/>
              </a:lnSpc>
            </a:pPr>
            <a:endParaRPr lang="en-US" altLang="zh-CN" dirty="0">
              <a:latin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t>AQI </a:t>
            </a:r>
            <a:r>
              <a:rPr lang="zh-CN" altLang="zh-CN" dirty="0"/>
              <a:t>节气分布大致呈显</a:t>
            </a:r>
            <a:r>
              <a:rPr lang="zh-CN" altLang="zh-CN" dirty="0">
                <a:solidFill>
                  <a:srgbClr val="3366FF"/>
                </a:solidFill>
              </a:rPr>
              <a:t>“凹”字形分布</a:t>
            </a:r>
            <a:r>
              <a:rPr lang="zh-CN" altLang="zh-CN" dirty="0"/>
              <a:t>，低谷仅在秋季短暂出现</a:t>
            </a:r>
            <a:r>
              <a:rPr lang="zh-CN" altLang="en-US" dirty="0"/>
              <a:t>，</a:t>
            </a:r>
            <a:r>
              <a:rPr lang="zh-CN" altLang="zh-CN" dirty="0"/>
              <a:t>立春</a:t>
            </a:r>
            <a:r>
              <a:rPr lang="en-US" altLang="zh-CN" dirty="0"/>
              <a:t>-</a:t>
            </a:r>
            <a:r>
              <a:rPr lang="zh-CN" altLang="zh-CN" dirty="0"/>
              <a:t>清明的</a:t>
            </a:r>
            <a:r>
              <a:rPr lang="en-US" altLang="zh-CN" dirty="0"/>
              <a:t> AQI </a:t>
            </a:r>
            <a:r>
              <a:rPr lang="zh-CN" altLang="zh-CN" dirty="0"/>
              <a:t>水平</a:t>
            </a:r>
            <a:r>
              <a:rPr lang="zh-CN" altLang="en-US" dirty="0"/>
              <a:t>经常会出现小高峰，</a:t>
            </a:r>
            <a:r>
              <a:rPr lang="zh-CN" altLang="en-US" dirty="0">
                <a:solidFill>
                  <a:srgbClr val="3366FF"/>
                </a:solidFill>
              </a:rPr>
              <a:t>夏季 </a:t>
            </a:r>
            <a:r>
              <a:rPr lang="en-US" altLang="zh-CN" dirty="0">
                <a:solidFill>
                  <a:srgbClr val="3366FF"/>
                </a:solidFill>
              </a:rPr>
              <a:t>AQI </a:t>
            </a:r>
            <a:r>
              <a:rPr lang="zh-CN" altLang="en-US" dirty="0">
                <a:solidFill>
                  <a:srgbClr val="3366FF"/>
                </a:solidFill>
              </a:rPr>
              <a:t>水平并不低</a:t>
            </a:r>
            <a:endParaRPr lang="en-US" altLang="zh-CN" dirty="0">
              <a:solidFill>
                <a:srgbClr val="3366FF"/>
              </a:solidFill>
            </a:endParaRPr>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zh-CN" dirty="0"/>
              <a:t>北京市近年来</a:t>
            </a:r>
            <a:r>
              <a:rPr lang="en-US" altLang="zh-CN" dirty="0"/>
              <a:t> AQI </a:t>
            </a:r>
            <a:r>
              <a:rPr lang="zh-CN" altLang="zh-CN" dirty="0"/>
              <a:t>水平逐渐降低大部分归功于</a:t>
            </a:r>
            <a:r>
              <a:rPr lang="zh-CN" altLang="zh-CN" dirty="0">
                <a:solidFill>
                  <a:srgbClr val="3366FF"/>
                </a:solidFill>
              </a:rPr>
              <a:t>冬季</a:t>
            </a:r>
            <a:r>
              <a:rPr lang="en-US" altLang="zh-CN" dirty="0">
                <a:solidFill>
                  <a:srgbClr val="3366FF"/>
                </a:solidFill>
              </a:rPr>
              <a:t> AQI </a:t>
            </a:r>
            <a:r>
              <a:rPr lang="zh-CN" altLang="zh-CN" dirty="0">
                <a:solidFill>
                  <a:srgbClr val="3366FF"/>
                </a:solidFill>
              </a:rPr>
              <a:t>水平</a:t>
            </a:r>
            <a:r>
              <a:rPr lang="zh-CN" altLang="en-US" dirty="0">
                <a:solidFill>
                  <a:srgbClr val="3366FF"/>
                </a:solidFill>
              </a:rPr>
              <a:t>逐年</a:t>
            </a:r>
            <a:r>
              <a:rPr lang="zh-CN" altLang="zh-CN" dirty="0">
                <a:solidFill>
                  <a:srgbClr val="3366FF"/>
                </a:solidFill>
              </a:rPr>
              <a:t>降低</a:t>
            </a:r>
            <a:r>
              <a:rPr lang="zh-CN" altLang="zh-CN" dirty="0"/>
              <a:t>，这可能与从</a:t>
            </a:r>
            <a:r>
              <a:rPr lang="en-US" altLang="zh-CN" dirty="0"/>
              <a:t> 201 6</a:t>
            </a:r>
            <a:r>
              <a:rPr lang="zh-CN" altLang="zh-CN" dirty="0"/>
              <a:t>年开始在北方广大农村自</a:t>
            </a:r>
            <a:r>
              <a:rPr lang="en-US" altLang="zh-CN" dirty="0"/>
              <a:t> 2016  </a:t>
            </a:r>
            <a:r>
              <a:rPr lang="zh-CN" altLang="zh-CN" dirty="0"/>
              <a:t>年开始大规模开展的清洁能源替代工程直接相关</a:t>
            </a:r>
            <a:endParaRPr lang="zh-CN" altLang="en-US" dirty="0"/>
          </a:p>
        </p:txBody>
      </p:sp>
    </p:spTree>
    <p:extLst>
      <p:ext uri="{BB962C8B-B14F-4D97-AF65-F5344CB8AC3E}">
        <p14:creationId xmlns:p14="http://schemas.microsoft.com/office/powerpoint/2010/main" val="255158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1">
            <a:extLst>
              <a:ext uri="{FF2B5EF4-FFF2-40B4-BE49-F238E27FC236}">
                <a16:creationId xmlns:a16="http://schemas.microsoft.com/office/drawing/2014/main" id="{15C6AE8F-51D0-48DA-92B1-6B36ABD3F4D4}"/>
              </a:ext>
            </a:extLst>
          </p:cNvPr>
          <p:cNvSpPr txBox="1">
            <a:spLocks/>
          </p:cNvSpPr>
          <p:nvPr/>
        </p:nvSpPr>
        <p:spPr>
          <a:xfrm>
            <a:off x="290705" y="395615"/>
            <a:ext cx="456069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a:latin typeface="微软雅黑" panose="020B0503020204020204" pitchFamily="34" charset="-122"/>
                <a:ea typeface="微软雅黑" panose="020B0503020204020204" pitchFamily="34" charset="-122"/>
              </a:rPr>
              <a:t>2.1.2 </a:t>
            </a:r>
            <a:r>
              <a:rPr lang="zh-CN" altLang="en-US" sz="2000" b="1" dirty="0">
                <a:latin typeface="微软雅黑" panose="020B0503020204020204" pitchFamily="34" charset="-122"/>
                <a:ea typeface="微软雅黑" panose="020B0503020204020204" pitchFamily="34" charset="-122"/>
              </a:rPr>
              <a:t>污染物时节分布</a:t>
            </a:r>
          </a:p>
        </p:txBody>
      </p:sp>
      <p:pic>
        <p:nvPicPr>
          <p:cNvPr id="7" name="图片 6">
            <a:extLst>
              <a:ext uri="{FF2B5EF4-FFF2-40B4-BE49-F238E27FC236}">
                <a16:creationId xmlns:a16="http://schemas.microsoft.com/office/drawing/2014/main" id="{FA3E2442-9EBB-4774-8322-C6EB0FDA2C96}"/>
              </a:ext>
            </a:extLst>
          </p:cNvPr>
          <p:cNvPicPr/>
          <p:nvPr/>
        </p:nvPicPr>
        <p:blipFill rotWithShape="1">
          <a:blip r:embed="rId3">
            <a:extLst>
              <a:ext uri="{28A0092B-C50C-407E-A947-70E740481C1C}">
                <a14:useLocalDpi xmlns:a14="http://schemas.microsoft.com/office/drawing/2010/main" val="0"/>
              </a:ext>
            </a:extLst>
          </a:blip>
          <a:srcRect t="17953" b="2686"/>
          <a:stretch/>
        </p:blipFill>
        <p:spPr bwMode="auto">
          <a:xfrm>
            <a:off x="675298" y="1202813"/>
            <a:ext cx="5759450" cy="2964180"/>
          </a:xfrm>
          <a:prstGeom prst="rect">
            <a:avLst/>
          </a:prstGeom>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61C9B301-098C-4B42-882C-D738DADF0650}"/>
              </a:ext>
            </a:extLst>
          </p:cNvPr>
          <p:cNvPicPr/>
          <p:nvPr/>
        </p:nvPicPr>
        <p:blipFill rotWithShape="1">
          <a:blip r:embed="rId4">
            <a:extLst>
              <a:ext uri="{28A0092B-C50C-407E-A947-70E740481C1C}">
                <a14:useLocalDpi xmlns:a14="http://schemas.microsoft.com/office/drawing/2010/main" val="0"/>
              </a:ext>
            </a:extLst>
          </a:blip>
          <a:srcRect t="16221" b="2312"/>
          <a:stretch/>
        </p:blipFill>
        <p:spPr bwMode="auto">
          <a:xfrm>
            <a:off x="6093460" y="1262503"/>
            <a:ext cx="5388610" cy="2844800"/>
          </a:xfrm>
          <a:prstGeom prst="rect">
            <a:avLst/>
          </a:prstGeom>
          <a:ln>
            <a:noFill/>
          </a:ln>
          <a:extLst>
            <a:ext uri="{53640926-AAD7-44D8-BBD7-CCE9431645EC}">
              <a14:shadowObscured xmlns:a14="http://schemas.microsoft.com/office/drawing/2010/main"/>
            </a:ext>
          </a:extLst>
        </p:spPr>
      </p:pic>
      <p:sp>
        <p:nvSpPr>
          <p:cNvPr id="2" name="矩形 1">
            <a:extLst>
              <a:ext uri="{FF2B5EF4-FFF2-40B4-BE49-F238E27FC236}">
                <a16:creationId xmlns:a16="http://schemas.microsoft.com/office/drawing/2014/main" id="{0C67805B-54B4-49E1-BBC4-3503C4BBB36A}"/>
              </a:ext>
            </a:extLst>
          </p:cNvPr>
          <p:cNvSpPr/>
          <p:nvPr/>
        </p:nvSpPr>
        <p:spPr>
          <a:xfrm>
            <a:off x="675298" y="4435873"/>
            <a:ext cx="10438179" cy="211724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latin typeface="Times New Roman" panose="02020603050405020304" pitchFamily="18" charset="0"/>
              </a:rPr>
              <a:t>冬季</a:t>
            </a:r>
            <a:r>
              <a:rPr lang="en-US" altLang="zh-CN" dirty="0">
                <a:latin typeface="Times New Roman" panose="02020603050405020304" pitchFamily="18" charset="0"/>
              </a:rPr>
              <a:t> AQI </a:t>
            </a:r>
            <a:r>
              <a:rPr lang="zh-CN" altLang="en-US" dirty="0">
                <a:latin typeface="Times New Roman" panose="02020603050405020304" pitchFamily="18" charset="0"/>
              </a:rPr>
              <a:t>水平降低是由于 </a:t>
            </a:r>
            <a:r>
              <a:rPr lang="en-US" altLang="zh-CN" dirty="0">
                <a:latin typeface="Times New Roman" panose="02020603050405020304" pitchFamily="18" charset="0"/>
              </a:rPr>
              <a:t>PM2.5</a:t>
            </a:r>
            <a:r>
              <a:rPr lang="zh-CN" altLang="zh-CN" dirty="0">
                <a:latin typeface="Times New Roman" panose="02020603050405020304" pitchFamily="18" charset="0"/>
              </a:rPr>
              <a:t>、</a:t>
            </a:r>
            <a:r>
              <a:rPr lang="en-US" altLang="zh-CN" dirty="0">
                <a:latin typeface="Times New Roman" panose="02020603050405020304" pitchFamily="18" charset="0"/>
              </a:rPr>
              <a:t>SO2</a:t>
            </a:r>
            <a:r>
              <a:rPr lang="zh-CN" altLang="zh-CN" dirty="0">
                <a:latin typeface="Times New Roman" panose="02020603050405020304" pitchFamily="18" charset="0"/>
              </a:rPr>
              <a:t>、</a:t>
            </a:r>
            <a:r>
              <a:rPr lang="en-US" altLang="zh-CN" dirty="0">
                <a:latin typeface="Times New Roman" panose="02020603050405020304" pitchFamily="18" charset="0"/>
              </a:rPr>
              <a:t>CO </a:t>
            </a:r>
            <a:r>
              <a:rPr lang="zh-CN" altLang="zh-CN" dirty="0">
                <a:latin typeface="Times New Roman" panose="02020603050405020304" pitchFamily="18" charset="0"/>
              </a:rPr>
              <a:t>等</a:t>
            </a:r>
            <a:r>
              <a:rPr lang="zh-CN" altLang="en-US" dirty="0">
                <a:latin typeface="Times New Roman" panose="02020603050405020304" pitchFamily="18" charset="0"/>
              </a:rPr>
              <a:t>的</a:t>
            </a:r>
            <a:r>
              <a:rPr lang="zh-CN" altLang="zh-CN" dirty="0">
                <a:latin typeface="Times New Roman" panose="02020603050405020304" pitchFamily="18" charset="0"/>
              </a:rPr>
              <a:t>大幅降低</a:t>
            </a:r>
            <a:r>
              <a:rPr lang="en-US" altLang="zh-CN" dirty="0">
                <a:latin typeface="Times New Roman" panose="02020603050405020304" pitchFamily="18" charset="0"/>
              </a:rPr>
              <a:t> ——</a:t>
            </a:r>
            <a:r>
              <a:rPr lang="zh-CN" altLang="zh-CN" dirty="0">
                <a:latin typeface="Times New Roman" panose="02020603050405020304" pitchFamily="18" charset="0"/>
              </a:rPr>
              <a:t>大气颗粒物防治工程、清洁能源取代燃煤工程</a:t>
            </a:r>
            <a:endParaRPr lang="en-US" altLang="zh-CN" dirty="0">
              <a:latin typeface="Times New Roman" panose="02020603050405020304" pitchFamily="18" charset="0"/>
            </a:endParaRPr>
          </a:p>
          <a:p>
            <a:pPr marL="285750" indent="-285750">
              <a:lnSpc>
                <a:spcPct val="150000"/>
              </a:lnSpc>
              <a:buFont typeface="Arial" panose="020B0604020202020204" pitchFamily="34" charset="0"/>
              <a:buChar char="•"/>
            </a:pPr>
            <a:r>
              <a:rPr lang="zh-CN" altLang="zh-CN" dirty="0">
                <a:latin typeface="Times New Roman" panose="02020603050405020304" pitchFamily="18" charset="0"/>
              </a:rPr>
              <a:t>夏季</a:t>
            </a:r>
            <a:r>
              <a:rPr lang="en-US" altLang="zh-CN" dirty="0">
                <a:latin typeface="Times New Roman" panose="02020603050405020304" pitchFamily="18" charset="0"/>
              </a:rPr>
              <a:t> AQI </a:t>
            </a:r>
            <a:r>
              <a:rPr lang="zh-CN" altLang="zh-CN" dirty="0">
                <a:latin typeface="Times New Roman" panose="02020603050405020304" pitchFamily="18" charset="0"/>
              </a:rPr>
              <a:t>水平居高不下</a:t>
            </a:r>
            <a:r>
              <a:rPr lang="zh-CN" altLang="en-US" dirty="0">
                <a:latin typeface="Times New Roman" panose="02020603050405020304" pitchFamily="18" charset="0"/>
              </a:rPr>
              <a:t>与 </a:t>
            </a:r>
            <a:r>
              <a:rPr lang="en-US" altLang="zh-CN" dirty="0">
                <a:latin typeface="Times New Roman" panose="02020603050405020304" pitchFamily="18" charset="0"/>
              </a:rPr>
              <a:t>O3</a:t>
            </a:r>
            <a:r>
              <a:rPr lang="zh-CN" altLang="en-US" dirty="0">
                <a:latin typeface="Times New Roman" panose="02020603050405020304" pitchFamily="18" charset="0"/>
              </a:rPr>
              <a:t>有关，</a:t>
            </a:r>
            <a:r>
              <a:rPr lang="en-US" altLang="zh-CN" dirty="0">
                <a:latin typeface="Times New Roman" panose="02020603050405020304" pitchFamily="18" charset="0"/>
              </a:rPr>
              <a:t> O3 </a:t>
            </a:r>
            <a:r>
              <a:rPr lang="zh-CN" altLang="en-US" dirty="0">
                <a:latin typeface="Times New Roman" panose="02020603050405020304" pitchFamily="18" charset="0"/>
              </a:rPr>
              <a:t>与其他五种</a:t>
            </a:r>
            <a:r>
              <a:rPr lang="zh-CN" altLang="zh-CN" dirty="0">
                <a:latin typeface="Times New Roman" panose="02020603050405020304" pitchFamily="18" charset="0"/>
                <a:cs typeface="Times New Roman" panose="02020603050405020304" pitchFamily="18" charset="0"/>
              </a:rPr>
              <a:t>污染物在节气尺度上的分布特征显著不同</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a:t>O3 </a:t>
            </a:r>
            <a:r>
              <a:rPr lang="zh-CN" altLang="zh-CN" dirty="0"/>
              <a:t>的形成与挥发仰赖于日照水平</a:t>
            </a:r>
            <a:r>
              <a:rPr lang="zh-CN" altLang="en-US" dirty="0"/>
              <a:t>，</a:t>
            </a:r>
            <a:r>
              <a:rPr lang="zh-CN" altLang="zh-CN" dirty="0"/>
              <a:t>随着北京市大气环境中</a:t>
            </a:r>
            <a:r>
              <a:rPr lang="en-US" altLang="zh-CN" dirty="0"/>
              <a:t>PM2.5</a:t>
            </a:r>
            <a:r>
              <a:rPr lang="zh-CN" altLang="zh-CN" dirty="0"/>
              <a:t>、</a:t>
            </a:r>
            <a:r>
              <a:rPr lang="en-US" altLang="zh-CN" dirty="0"/>
              <a:t>PM0</a:t>
            </a:r>
            <a:r>
              <a:rPr lang="zh-CN" altLang="zh-CN" dirty="0"/>
              <a:t>等颗粒物浓度不断下降，日照条件变得愈发充足，这有助于</a:t>
            </a:r>
            <a:r>
              <a:rPr lang="en-US" altLang="zh-CN" dirty="0"/>
              <a:t> O3 </a:t>
            </a:r>
            <a:r>
              <a:rPr lang="zh-CN" altLang="zh-CN" dirty="0"/>
              <a:t>的产生及挥发</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728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主题">
  <a:themeElements>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0">
    <a:dk1>
      <a:srgbClr val="000000"/>
    </a:dk1>
    <a:lt1>
      <a:srgbClr val="FFFFFF"/>
    </a:lt1>
    <a:dk2>
      <a:srgbClr val="000000"/>
    </a:dk2>
    <a:lt2>
      <a:srgbClr val="FFFDFD"/>
    </a:lt2>
    <a:accent1>
      <a:srgbClr val="5B32AB"/>
    </a:accent1>
    <a:accent2>
      <a:srgbClr val="D0E9CE"/>
    </a:accent2>
    <a:accent3>
      <a:srgbClr val="D2D2D2"/>
    </a:accent3>
    <a:accent4>
      <a:srgbClr val="F8F8F8"/>
    </a:accent4>
    <a:accent5>
      <a:srgbClr val="E4DBCD"/>
    </a:accent5>
    <a:accent6>
      <a:srgbClr val="515151"/>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4878</TotalTime>
  <Words>1417</Words>
  <Application>Microsoft Office PowerPoint</Application>
  <PresentationFormat>宽屏</PresentationFormat>
  <Paragraphs>150</Paragraphs>
  <Slides>18</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-apple-system</vt:lpstr>
      <vt:lpstr>等线</vt:lpstr>
      <vt:lpstr>等线 Light</vt:lpstr>
      <vt:lpstr>黑体</vt:lpstr>
      <vt:lpstr>宋体</vt:lpstr>
      <vt:lpstr>微软雅黑</vt:lpstr>
      <vt:lpstr>微软雅黑</vt:lpstr>
      <vt:lpstr>Arial</vt:lpstr>
      <vt:lpstr>Calibri</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郝 建锋</cp:lastModifiedBy>
  <cp:revision>369</cp:revision>
  <dcterms:created xsi:type="dcterms:W3CDTF">2015-08-18T02:51:41Z</dcterms:created>
  <dcterms:modified xsi:type="dcterms:W3CDTF">2020-05-16T08:04:04Z</dcterms:modified>
  <cp:category/>
</cp:coreProperties>
</file>