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57" r:id="rId3"/>
    <p:sldId id="261" r:id="rId4"/>
    <p:sldId id="258" r:id="rId5"/>
    <p:sldId id="262" r:id="rId6"/>
    <p:sldId id="268" r:id="rId7"/>
    <p:sldId id="265" r:id="rId8"/>
    <p:sldId id="266" r:id="rId9"/>
    <p:sldId id="267" r:id="rId10"/>
    <p:sldId id="259" r:id="rId11"/>
    <p:sldId id="269" r:id="rId12"/>
    <p:sldId id="270" r:id="rId13"/>
    <p:sldId id="271" r:id="rId14"/>
    <p:sldId id="264" r:id="rId1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E0D5"/>
    <a:srgbClr val="80CEA5"/>
    <a:srgbClr val="CCF0EB"/>
    <a:srgbClr val="CCEAE3"/>
    <a:srgbClr val="B3E0E8"/>
    <a:srgbClr val="DF5703"/>
    <a:srgbClr val="00A5E0"/>
    <a:srgbClr val="E7AA50"/>
    <a:srgbClr val="80CCB9"/>
    <a:srgbClr val="ACE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49" autoAdjust="0"/>
  </p:normalViewPr>
  <p:slideViewPr>
    <p:cSldViewPr snapToGrid="0">
      <p:cViewPr varScale="1">
        <p:scale>
          <a:sx n="67" d="100"/>
          <a:sy n="67" d="100"/>
        </p:scale>
        <p:origin x="-82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E3382D-48D5-4279-BF50-B85971424948}" type="doc">
      <dgm:prSet loTypeId="urn:microsoft.com/office/officeart/2009/3/layout/DescendingProcess" loCatId="process" qsTypeId="urn:microsoft.com/office/officeart/2005/8/quickstyle/simple2" qsCatId="simple" csTypeId="urn:microsoft.com/office/officeart/2005/8/colors/accent1_2" csCatId="accent1" phldr="1"/>
      <dgm:spPr/>
      <dgm:t>
        <a:bodyPr/>
        <a:lstStyle/>
        <a:p>
          <a:endParaRPr lang="zh-CN" altLang="en-US"/>
        </a:p>
      </dgm:t>
    </dgm:pt>
    <dgm:pt modelId="{44B0070E-5782-49CA-9B8F-BCB198EBC522}">
      <dgm:prSet phldrT="[文本]"/>
      <dgm:spPr/>
      <dgm:t>
        <a:bodyPr/>
        <a:lstStyle/>
        <a:p>
          <a:r>
            <a:rPr lang="en-US" altLang="zh-CN" dirty="0" smtClean="0"/>
            <a:t> </a:t>
          </a:r>
          <a:endParaRPr lang="zh-CN" altLang="en-US" dirty="0"/>
        </a:p>
      </dgm:t>
    </dgm:pt>
    <dgm:pt modelId="{B960B529-BC3E-4A47-A9C8-A22CCEF52D9B}" type="parTrans" cxnId="{8671D344-D951-4E32-85F3-D79EB46CD281}">
      <dgm:prSet/>
      <dgm:spPr/>
      <dgm:t>
        <a:bodyPr/>
        <a:lstStyle/>
        <a:p>
          <a:endParaRPr lang="zh-CN" altLang="en-US"/>
        </a:p>
      </dgm:t>
    </dgm:pt>
    <dgm:pt modelId="{3808DAB6-8E0E-45A6-851C-4F19BDB20A89}" type="sibTrans" cxnId="{8671D344-D951-4E32-85F3-D79EB46CD281}">
      <dgm:prSet/>
      <dgm:spPr/>
      <dgm:t>
        <a:bodyPr/>
        <a:lstStyle/>
        <a:p>
          <a:endParaRPr lang="zh-CN" altLang="en-US"/>
        </a:p>
      </dgm:t>
    </dgm:pt>
    <dgm:pt modelId="{0ABC4F4E-55F9-41CC-A4C5-65EDBE64987A}">
      <dgm:prSet phldrT="[文本]"/>
      <dgm:spPr/>
      <dgm:t>
        <a:bodyPr/>
        <a:lstStyle/>
        <a:p>
          <a:r>
            <a:rPr lang="en-US" altLang="zh-CN" dirty="0" smtClean="0"/>
            <a:t> </a:t>
          </a:r>
          <a:endParaRPr lang="zh-CN" altLang="en-US" dirty="0"/>
        </a:p>
      </dgm:t>
    </dgm:pt>
    <dgm:pt modelId="{6E2B5E7C-B734-4839-959F-F6763049D9C0}" type="parTrans" cxnId="{3058B4CA-CBC5-4826-A489-9D765F6B883B}">
      <dgm:prSet/>
      <dgm:spPr/>
      <dgm:t>
        <a:bodyPr/>
        <a:lstStyle/>
        <a:p>
          <a:endParaRPr lang="zh-CN" altLang="en-US"/>
        </a:p>
      </dgm:t>
    </dgm:pt>
    <dgm:pt modelId="{FBBCE345-C49E-4867-90D3-87AA6E1FD8B7}" type="sibTrans" cxnId="{3058B4CA-CBC5-4826-A489-9D765F6B883B}">
      <dgm:prSet/>
      <dgm:spPr/>
      <dgm:t>
        <a:bodyPr/>
        <a:lstStyle/>
        <a:p>
          <a:endParaRPr lang="zh-CN" altLang="en-US"/>
        </a:p>
      </dgm:t>
    </dgm:pt>
    <dgm:pt modelId="{2302EDB4-1C42-4D3B-A208-7F2C51DFFA04}">
      <dgm:prSet phldrT="[文本]"/>
      <dgm:spPr/>
      <dgm:t>
        <a:bodyPr/>
        <a:lstStyle/>
        <a:p>
          <a:r>
            <a:rPr lang="en-US" altLang="zh-CN" dirty="0" smtClean="0"/>
            <a:t> </a:t>
          </a:r>
          <a:endParaRPr lang="zh-CN" altLang="en-US" dirty="0"/>
        </a:p>
      </dgm:t>
    </dgm:pt>
    <dgm:pt modelId="{C0E1C409-6C9E-40B7-AB30-2BB9E7C590A5}" type="parTrans" cxnId="{D9249F42-D0BF-4743-BA35-DA9A81896C03}">
      <dgm:prSet/>
      <dgm:spPr/>
      <dgm:t>
        <a:bodyPr/>
        <a:lstStyle/>
        <a:p>
          <a:endParaRPr lang="zh-CN" altLang="en-US"/>
        </a:p>
      </dgm:t>
    </dgm:pt>
    <dgm:pt modelId="{47AE1BC5-E498-4C35-9915-58D129E094F8}" type="sibTrans" cxnId="{D9249F42-D0BF-4743-BA35-DA9A81896C03}">
      <dgm:prSet/>
      <dgm:spPr/>
      <dgm:t>
        <a:bodyPr/>
        <a:lstStyle/>
        <a:p>
          <a:endParaRPr lang="zh-CN" altLang="en-US"/>
        </a:p>
      </dgm:t>
    </dgm:pt>
    <dgm:pt modelId="{8759911D-39F9-45B4-AD04-E539DE3786E2}">
      <dgm:prSet phldrT="[文本]"/>
      <dgm:spPr/>
      <dgm:t>
        <a:bodyPr/>
        <a:lstStyle/>
        <a:p>
          <a:r>
            <a:rPr lang="en-US" altLang="zh-CN" dirty="0" smtClean="0"/>
            <a:t> </a:t>
          </a:r>
          <a:endParaRPr lang="zh-CN" altLang="en-US" dirty="0"/>
        </a:p>
      </dgm:t>
    </dgm:pt>
    <dgm:pt modelId="{7E4A5432-1CAD-484A-A13B-7033CB58688C}" type="parTrans" cxnId="{A98C2325-5E51-46D6-BF87-961C87B1B18A}">
      <dgm:prSet/>
      <dgm:spPr/>
      <dgm:t>
        <a:bodyPr/>
        <a:lstStyle/>
        <a:p>
          <a:endParaRPr lang="zh-CN" altLang="en-US"/>
        </a:p>
      </dgm:t>
    </dgm:pt>
    <dgm:pt modelId="{6584A441-CF0A-4195-895F-97DF8066F295}" type="sibTrans" cxnId="{A98C2325-5E51-46D6-BF87-961C87B1B18A}">
      <dgm:prSet/>
      <dgm:spPr/>
      <dgm:t>
        <a:bodyPr/>
        <a:lstStyle/>
        <a:p>
          <a:endParaRPr lang="zh-CN" altLang="en-US"/>
        </a:p>
      </dgm:t>
    </dgm:pt>
    <dgm:pt modelId="{8094B0BD-F7EB-47B1-BCD7-5074513339DD}">
      <dgm:prSet phldrT="[文本]"/>
      <dgm:spPr/>
      <dgm:t>
        <a:bodyPr/>
        <a:lstStyle/>
        <a:p>
          <a:r>
            <a:rPr lang="en-US" altLang="zh-CN" dirty="0" smtClean="0"/>
            <a:t> </a:t>
          </a:r>
          <a:endParaRPr lang="zh-CN" altLang="en-US" dirty="0"/>
        </a:p>
      </dgm:t>
    </dgm:pt>
    <dgm:pt modelId="{DDBE9A45-CD3E-4A3D-92AE-5E9208AD174C}" type="parTrans" cxnId="{1A93CCA4-0C92-4818-A5B8-9BC806B49A78}">
      <dgm:prSet/>
      <dgm:spPr/>
      <dgm:t>
        <a:bodyPr/>
        <a:lstStyle/>
        <a:p>
          <a:endParaRPr lang="zh-CN" altLang="en-US"/>
        </a:p>
      </dgm:t>
    </dgm:pt>
    <dgm:pt modelId="{D18511A9-CE15-4876-A76A-AB23BF48DB5C}" type="sibTrans" cxnId="{1A93CCA4-0C92-4818-A5B8-9BC806B49A78}">
      <dgm:prSet/>
      <dgm:spPr/>
      <dgm:t>
        <a:bodyPr/>
        <a:lstStyle/>
        <a:p>
          <a:endParaRPr lang="zh-CN" altLang="en-US"/>
        </a:p>
      </dgm:t>
    </dgm:pt>
    <dgm:pt modelId="{35645768-348C-42C0-BF42-E6A632163403}" type="pres">
      <dgm:prSet presAssocID="{2EE3382D-48D5-4279-BF50-B85971424948}" presName="Name0" presStyleCnt="0">
        <dgm:presLayoutVars>
          <dgm:chMax val="7"/>
          <dgm:chPref val="5"/>
        </dgm:presLayoutVars>
      </dgm:prSet>
      <dgm:spPr/>
      <dgm:t>
        <a:bodyPr/>
        <a:lstStyle/>
        <a:p>
          <a:endParaRPr lang="zh-CN" altLang="en-US"/>
        </a:p>
      </dgm:t>
    </dgm:pt>
    <dgm:pt modelId="{8CCCCB19-8C6B-4071-82F3-12D8BEE758D9}" type="pres">
      <dgm:prSet presAssocID="{2EE3382D-48D5-4279-BF50-B85971424948}" presName="arrowNode" presStyleLbl="node1" presStyleIdx="0" presStyleCnt="1" custAng="10332515" custLinFactNeighborX="25730" custLinFactNeighborY="-6054"/>
      <dgm:spPr>
        <a:solidFill>
          <a:srgbClr val="7030A0"/>
        </a:solidFill>
        <a:ln>
          <a:noFill/>
        </a:ln>
        <a:effectLst/>
        <a:scene3d>
          <a:camera prst="orthographicFront">
            <a:rot lat="0" lon="0" rev="0"/>
          </a:camera>
          <a:lightRig rig="chilly" dir="t">
            <a:rot lat="0" lon="0" rev="18480000"/>
          </a:lightRig>
        </a:scene3d>
        <a:sp3d prstMaterial="clear">
          <a:bevelT h="63500"/>
        </a:sp3d>
      </dgm:spPr>
    </dgm:pt>
    <dgm:pt modelId="{C13B37E6-1296-43E9-902B-95DB6BFF34C0}" type="pres">
      <dgm:prSet presAssocID="{44B0070E-5782-49CA-9B8F-BCB198EBC522}" presName="txNode1" presStyleLbl="revTx" presStyleIdx="0" presStyleCnt="5">
        <dgm:presLayoutVars>
          <dgm:bulletEnabled val="1"/>
        </dgm:presLayoutVars>
      </dgm:prSet>
      <dgm:spPr/>
      <dgm:t>
        <a:bodyPr/>
        <a:lstStyle/>
        <a:p>
          <a:endParaRPr lang="zh-CN" altLang="en-US"/>
        </a:p>
      </dgm:t>
    </dgm:pt>
    <dgm:pt modelId="{6E03C648-2976-4D65-BF62-4FB1E2694042}" type="pres">
      <dgm:prSet presAssocID="{0ABC4F4E-55F9-41CC-A4C5-65EDBE64987A}" presName="txNode2" presStyleLbl="revTx" presStyleIdx="1" presStyleCnt="5">
        <dgm:presLayoutVars>
          <dgm:bulletEnabled val="1"/>
        </dgm:presLayoutVars>
      </dgm:prSet>
      <dgm:spPr/>
      <dgm:t>
        <a:bodyPr/>
        <a:lstStyle/>
        <a:p>
          <a:endParaRPr lang="zh-CN" altLang="en-US"/>
        </a:p>
      </dgm:t>
    </dgm:pt>
    <dgm:pt modelId="{B51A7E2B-D5D0-4860-9F9D-00419D4D3B74}" type="pres">
      <dgm:prSet presAssocID="{FBBCE345-C49E-4867-90D3-87AA6E1FD8B7}" presName="dotNode2" presStyleCnt="0"/>
      <dgm:spPr/>
    </dgm:pt>
    <dgm:pt modelId="{9C444144-FD68-4EE5-98E6-08653229E176}" type="pres">
      <dgm:prSet presAssocID="{FBBCE345-C49E-4867-90D3-87AA6E1FD8B7}" presName="dotRepeatNode" presStyleLbl="fgShp" presStyleIdx="0" presStyleCnt="3" custScaleX="56953" custScaleY="56953" custLinFactX="496030" custLinFactY="400000" custLinFactNeighborX="500000" custLinFactNeighborY="406310"/>
      <dgm:spPr/>
      <dgm:t>
        <a:bodyPr/>
        <a:lstStyle/>
        <a:p>
          <a:endParaRPr lang="zh-CN" altLang="en-US"/>
        </a:p>
      </dgm:t>
    </dgm:pt>
    <dgm:pt modelId="{5359DB0A-5534-422E-A7D7-5D163C3DEF5D}" type="pres">
      <dgm:prSet presAssocID="{2302EDB4-1C42-4D3B-A208-7F2C51DFFA04}" presName="txNode3" presStyleLbl="revTx" presStyleIdx="2" presStyleCnt="5">
        <dgm:presLayoutVars>
          <dgm:bulletEnabled val="1"/>
        </dgm:presLayoutVars>
      </dgm:prSet>
      <dgm:spPr/>
      <dgm:t>
        <a:bodyPr/>
        <a:lstStyle/>
        <a:p>
          <a:endParaRPr lang="zh-CN" altLang="en-US"/>
        </a:p>
      </dgm:t>
    </dgm:pt>
    <dgm:pt modelId="{69FF28C9-648B-43BB-883A-DB20701857A4}" type="pres">
      <dgm:prSet presAssocID="{47AE1BC5-E498-4C35-9915-58D129E094F8}" presName="dotNode3" presStyleCnt="0"/>
      <dgm:spPr/>
    </dgm:pt>
    <dgm:pt modelId="{1BB83DDE-4296-4B51-A70A-CD21D1BA434D}" type="pres">
      <dgm:prSet presAssocID="{47AE1BC5-E498-4C35-9915-58D129E094F8}" presName="dotRepeatNode" presStyleLbl="fgShp" presStyleIdx="1" presStyleCnt="3" custScaleX="56953" custScaleY="56953" custLinFactNeighborX="47430" custLinFactNeighborY="-47430"/>
      <dgm:spPr/>
      <dgm:t>
        <a:bodyPr/>
        <a:lstStyle/>
        <a:p>
          <a:endParaRPr lang="zh-CN" altLang="en-US"/>
        </a:p>
      </dgm:t>
    </dgm:pt>
    <dgm:pt modelId="{F195FB33-1E3D-4472-BEC2-5B16B5866330}" type="pres">
      <dgm:prSet presAssocID="{8759911D-39F9-45B4-AD04-E539DE3786E2}" presName="txNode4" presStyleLbl="revTx" presStyleIdx="3" presStyleCnt="5">
        <dgm:presLayoutVars>
          <dgm:bulletEnabled val="1"/>
        </dgm:presLayoutVars>
      </dgm:prSet>
      <dgm:spPr/>
      <dgm:t>
        <a:bodyPr/>
        <a:lstStyle/>
        <a:p>
          <a:endParaRPr lang="zh-CN" altLang="en-US"/>
        </a:p>
      </dgm:t>
    </dgm:pt>
    <dgm:pt modelId="{A0F29752-BD10-4074-8EAA-BD91319D54DB}" type="pres">
      <dgm:prSet presAssocID="{6584A441-CF0A-4195-895F-97DF8066F295}" presName="dotNode4" presStyleCnt="0"/>
      <dgm:spPr/>
    </dgm:pt>
    <dgm:pt modelId="{91AD7AC5-8A11-437A-A0D2-AAA482011CFB}" type="pres">
      <dgm:prSet presAssocID="{6584A441-CF0A-4195-895F-97DF8066F295}" presName="dotRepeatNode" presStyleLbl="fgShp" presStyleIdx="2" presStyleCnt="3" custScaleX="56953" custScaleY="56953" custLinFactX="37186" custLinFactNeighborX="100000" custLinFactNeighborY="-71145"/>
      <dgm:spPr/>
      <dgm:t>
        <a:bodyPr/>
        <a:lstStyle/>
        <a:p>
          <a:endParaRPr lang="zh-CN" altLang="en-US"/>
        </a:p>
      </dgm:t>
    </dgm:pt>
    <dgm:pt modelId="{AAFA40DB-2137-4A70-84E4-DF9AEC404A6F}" type="pres">
      <dgm:prSet presAssocID="{8094B0BD-F7EB-47B1-BCD7-5074513339DD}" presName="txNode5" presStyleLbl="revTx" presStyleIdx="4" presStyleCnt="5">
        <dgm:presLayoutVars>
          <dgm:bulletEnabled val="1"/>
        </dgm:presLayoutVars>
      </dgm:prSet>
      <dgm:spPr/>
      <dgm:t>
        <a:bodyPr/>
        <a:lstStyle/>
        <a:p>
          <a:endParaRPr lang="zh-CN" altLang="en-US"/>
        </a:p>
      </dgm:t>
    </dgm:pt>
  </dgm:ptLst>
  <dgm:cxnLst>
    <dgm:cxn modelId="{73BBA124-7874-4E18-999C-955B0D50C7C5}" type="presOf" srcId="{2302EDB4-1C42-4D3B-A208-7F2C51DFFA04}" destId="{5359DB0A-5534-422E-A7D7-5D163C3DEF5D}" srcOrd="0" destOrd="0" presId="urn:microsoft.com/office/officeart/2009/3/layout/DescendingProcess"/>
    <dgm:cxn modelId="{725AC2D3-13B4-4327-B836-7F227C5B765A}" type="presOf" srcId="{47AE1BC5-E498-4C35-9915-58D129E094F8}" destId="{1BB83DDE-4296-4B51-A70A-CD21D1BA434D}" srcOrd="0" destOrd="0" presId="urn:microsoft.com/office/officeart/2009/3/layout/DescendingProcess"/>
    <dgm:cxn modelId="{4D677545-526A-4D7E-B600-D51112D538D7}" type="presOf" srcId="{8094B0BD-F7EB-47B1-BCD7-5074513339DD}" destId="{AAFA40DB-2137-4A70-84E4-DF9AEC404A6F}" srcOrd="0" destOrd="0" presId="urn:microsoft.com/office/officeart/2009/3/layout/DescendingProcess"/>
    <dgm:cxn modelId="{1A93CCA4-0C92-4818-A5B8-9BC806B49A78}" srcId="{2EE3382D-48D5-4279-BF50-B85971424948}" destId="{8094B0BD-F7EB-47B1-BCD7-5074513339DD}" srcOrd="4" destOrd="0" parTransId="{DDBE9A45-CD3E-4A3D-92AE-5E9208AD174C}" sibTransId="{D18511A9-CE15-4876-A76A-AB23BF48DB5C}"/>
    <dgm:cxn modelId="{81BAC056-ECE9-444A-8452-ED4D011B67D5}" type="presOf" srcId="{8759911D-39F9-45B4-AD04-E539DE3786E2}" destId="{F195FB33-1E3D-4472-BEC2-5B16B5866330}" srcOrd="0" destOrd="0" presId="urn:microsoft.com/office/officeart/2009/3/layout/DescendingProcess"/>
    <dgm:cxn modelId="{5B235D43-E76F-4C09-8463-951907E14F65}" type="presOf" srcId="{0ABC4F4E-55F9-41CC-A4C5-65EDBE64987A}" destId="{6E03C648-2976-4D65-BF62-4FB1E2694042}" srcOrd="0" destOrd="0" presId="urn:microsoft.com/office/officeart/2009/3/layout/DescendingProcess"/>
    <dgm:cxn modelId="{26255435-43D2-4735-8971-A37FA6D58293}" type="presOf" srcId="{2EE3382D-48D5-4279-BF50-B85971424948}" destId="{35645768-348C-42C0-BF42-E6A632163403}" srcOrd="0" destOrd="0" presId="urn:microsoft.com/office/officeart/2009/3/layout/DescendingProcess"/>
    <dgm:cxn modelId="{A98C2325-5E51-46D6-BF87-961C87B1B18A}" srcId="{2EE3382D-48D5-4279-BF50-B85971424948}" destId="{8759911D-39F9-45B4-AD04-E539DE3786E2}" srcOrd="3" destOrd="0" parTransId="{7E4A5432-1CAD-484A-A13B-7033CB58688C}" sibTransId="{6584A441-CF0A-4195-895F-97DF8066F295}"/>
    <dgm:cxn modelId="{D9249F42-D0BF-4743-BA35-DA9A81896C03}" srcId="{2EE3382D-48D5-4279-BF50-B85971424948}" destId="{2302EDB4-1C42-4D3B-A208-7F2C51DFFA04}" srcOrd="2" destOrd="0" parTransId="{C0E1C409-6C9E-40B7-AB30-2BB9E7C590A5}" sibTransId="{47AE1BC5-E498-4C35-9915-58D129E094F8}"/>
    <dgm:cxn modelId="{C978A696-41A2-4F57-BC04-41FE55381B78}" type="presOf" srcId="{FBBCE345-C49E-4867-90D3-87AA6E1FD8B7}" destId="{9C444144-FD68-4EE5-98E6-08653229E176}" srcOrd="0" destOrd="0" presId="urn:microsoft.com/office/officeart/2009/3/layout/DescendingProcess"/>
    <dgm:cxn modelId="{8CC51FFC-1C6C-4D8F-8362-F99E4CDBE367}" type="presOf" srcId="{6584A441-CF0A-4195-895F-97DF8066F295}" destId="{91AD7AC5-8A11-437A-A0D2-AAA482011CFB}" srcOrd="0" destOrd="0" presId="urn:microsoft.com/office/officeart/2009/3/layout/DescendingProcess"/>
    <dgm:cxn modelId="{8671D344-D951-4E32-85F3-D79EB46CD281}" srcId="{2EE3382D-48D5-4279-BF50-B85971424948}" destId="{44B0070E-5782-49CA-9B8F-BCB198EBC522}" srcOrd="0" destOrd="0" parTransId="{B960B529-BC3E-4A47-A9C8-A22CCEF52D9B}" sibTransId="{3808DAB6-8E0E-45A6-851C-4F19BDB20A89}"/>
    <dgm:cxn modelId="{3058B4CA-CBC5-4826-A489-9D765F6B883B}" srcId="{2EE3382D-48D5-4279-BF50-B85971424948}" destId="{0ABC4F4E-55F9-41CC-A4C5-65EDBE64987A}" srcOrd="1" destOrd="0" parTransId="{6E2B5E7C-B734-4839-959F-F6763049D9C0}" sibTransId="{FBBCE345-C49E-4867-90D3-87AA6E1FD8B7}"/>
    <dgm:cxn modelId="{670B60CB-B046-4833-9FF6-FC24255723D3}" type="presOf" srcId="{44B0070E-5782-49CA-9B8F-BCB198EBC522}" destId="{C13B37E6-1296-43E9-902B-95DB6BFF34C0}" srcOrd="0" destOrd="0" presId="urn:microsoft.com/office/officeart/2009/3/layout/DescendingProcess"/>
    <dgm:cxn modelId="{3EFEBD03-D8B2-4D6F-9164-7E17E4E4D58D}" type="presParOf" srcId="{35645768-348C-42C0-BF42-E6A632163403}" destId="{8CCCCB19-8C6B-4071-82F3-12D8BEE758D9}" srcOrd="0" destOrd="0" presId="urn:microsoft.com/office/officeart/2009/3/layout/DescendingProcess"/>
    <dgm:cxn modelId="{983DAD69-D634-44C6-8D56-9B65EEDC04B7}" type="presParOf" srcId="{35645768-348C-42C0-BF42-E6A632163403}" destId="{C13B37E6-1296-43E9-902B-95DB6BFF34C0}" srcOrd="1" destOrd="0" presId="urn:microsoft.com/office/officeart/2009/3/layout/DescendingProcess"/>
    <dgm:cxn modelId="{CCDBA907-2C95-4C20-99F8-2C0BA4BFFD00}" type="presParOf" srcId="{35645768-348C-42C0-BF42-E6A632163403}" destId="{6E03C648-2976-4D65-BF62-4FB1E2694042}" srcOrd="2" destOrd="0" presId="urn:microsoft.com/office/officeart/2009/3/layout/DescendingProcess"/>
    <dgm:cxn modelId="{BC3106F5-9DBB-4C22-A851-229D150324E8}" type="presParOf" srcId="{35645768-348C-42C0-BF42-E6A632163403}" destId="{B51A7E2B-D5D0-4860-9F9D-00419D4D3B74}" srcOrd="3" destOrd="0" presId="urn:microsoft.com/office/officeart/2009/3/layout/DescendingProcess"/>
    <dgm:cxn modelId="{57B00B52-D705-40CB-9D0E-DE3ECD26B751}" type="presParOf" srcId="{B51A7E2B-D5D0-4860-9F9D-00419D4D3B74}" destId="{9C444144-FD68-4EE5-98E6-08653229E176}" srcOrd="0" destOrd="0" presId="urn:microsoft.com/office/officeart/2009/3/layout/DescendingProcess"/>
    <dgm:cxn modelId="{8C3E75E6-D68E-4550-BA35-C9FD0E444DD6}" type="presParOf" srcId="{35645768-348C-42C0-BF42-E6A632163403}" destId="{5359DB0A-5534-422E-A7D7-5D163C3DEF5D}" srcOrd="4" destOrd="0" presId="urn:microsoft.com/office/officeart/2009/3/layout/DescendingProcess"/>
    <dgm:cxn modelId="{F37F827E-9469-4B3F-AA8F-0A44BBE84577}" type="presParOf" srcId="{35645768-348C-42C0-BF42-E6A632163403}" destId="{69FF28C9-648B-43BB-883A-DB20701857A4}" srcOrd="5" destOrd="0" presId="urn:microsoft.com/office/officeart/2009/3/layout/DescendingProcess"/>
    <dgm:cxn modelId="{AFB67C45-5F17-4F77-ADE9-C6E4D487FF37}" type="presParOf" srcId="{69FF28C9-648B-43BB-883A-DB20701857A4}" destId="{1BB83DDE-4296-4B51-A70A-CD21D1BA434D}" srcOrd="0" destOrd="0" presId="urn:microsoft.com/office/officeart/2009/3/layout/DescendingProcess"/>
    <dgm:cxn modelId="{4FA69C11-049E-4660-BE72-1B4F240B8A0E}" type="presParOf" srcId="{35645768-348C-42C0-BF42-E6A632163403}" destId="{F195FB33-1E3D-4472-BEC2-5B16B5866330}" srcOrd="6" destOrd="0" presId="urn:microsoft.com/office/officeart/2009/3/layout/DescendingProcess"/>
    <dgm:cxn modelId="{F010FFE0-0B78-4B3B-8802-9A12B4D7DDEA}" type="presParOf" srcId="{35645768-348C-42C0-BF42-E6A632163403}" destId="{A0F29752-BD10-4074-8EAA-BD91319D54DB}" srcOrd="7" destOrd="0" presId="urn:microsoft.com/office/officeart/2009/3/layout/DescendingProcess"/>
    <dgm:cxn modelId="{CFC0EE21-2AA0-4E43-9FF4-6579EC34256D}" type="presParOf" srcId="{A0F29752-BD10-4074-8EAA-BD91319D54DB}" destId="{91AD7AC5-8A11-437A-A0D2-AAA482011CFB}" srcOrd="0" destOrd="0" presId="urn:microsoft.com/office/officeart/2009/3/layout/DescendingProcess"/>
    <dgm:cxn modelId="{DB252281-0872-4394-B0D8-DC2C16660404}" type="presParOf" srcId="{35645768-348C-42C0-BF42-E6A632163403}" destId="{AAFA40DB-2137-4A70-84E4-DF9AEC404A6F}" srcOrd="8"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CCB19-8C6B-4071-82F3-12D8BEE758D9}">
      <dsp:nvSpPr>
        <dsp:cNvPr id="0" name=""/>
        <dsp:cNvSpPr/>
      </dsp:nvSpPr>
      <dsp:spPr>
        <a:xfrm rot="14728889">
          <a:off x="1124913" y="392261"/>
          <a:ext cx="2445735" cy="1705595"/>
        </a:xfrm>
        <a:prstGeom prst="swooshArrow">
          <a:avLst>
            <a:gd name="adj1" fmla="val 16310"/>
            <a:gd name="adj2" fmla="val 31370"/>
          </a:avLst>
        </a:prstGeom>
        <a:solidFill>
          <a:srgbClr val="7030A0"/>
        </a:solidFill>
        <a:ln w="19050" cap="flat" cmpd="sng" algn="ctr">
          <a:noFill/>
          <a:prstDash val="solid"/>
          <a:miter lim="800000"/>
        </a:ln>
        <a:effectLst/>
        <a:scene3d>
          <a:camera prst="orthographicFront">
            <a:rot lat="0" lon="0" rev="0"/>
          </a:camera>
          <a:lightRig rig="chilly" dir="t">
            <a:rot lat="0" lon="0" rev="18480000"/>
          </a:lightRig>
        </a:scene3d>
        <a:sp3d prstMaterial="clear">
          <a:bevelT h="63500"/>
        </a:sp3d>
      </dsp:spPr>
      <dsp:style>
        <a:lnRef idx="3">
          <a:scrgbClr r="0" g="0" b="0"/>
        </a:lnRef>
        <a:fillRef idx="1">
          <a:scrgbClr r="0" g="0" b="0"/>
        </a:fillRef>
        <a:effectRef idx="1">
          <a:scrgbClr r="0" g="0" b="0"/>
        </a:effectRef>
        <a:fontRef idx="minor">
          <a:schemeClr val="lt1"/>
        </a:fontRef>
      </dsp:style>
    </dsp:sp>
    <dsp:sp modelId="{9C444144-FD68-4EE5-98E6-08653229E176}">
      <dsp:nvSpPr>
        <dsp:cNvPr id="0" name=""/>
        <dsp:cNvSpPr/>
      </dsp:nvSpPr>
      <dsp:spPr>
        <a:xfrm>
          <a:off x="2068162" y="1297770"/>
          <a:ext cx="35175" cy="35175"/>
        </a:xfrm>
        <a:prstGeom prst="ellipse">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1BB83DDE-4296-4B51-A70A-CD21D1BA434D}">
      <dsp:nvSpPr>
        <dsp:cNvPr id="0" name=""/>
        <dsp:cNvSpPr/>
      </dsp:nvSpPr>
      <dsp:spPr>
        <a:xfrm>
          <a:off x="1905186" y="1111589"/>
          <a:ext cx="35175" cy="35175"/>
        </a:xfrm>
        <a:prstGeom prst="ellipse">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1AD7AC5-8A11-437A-A0D2-AAA482011CFB}">
      <dsp:nvSpPr>
        <dsp:cNvPr id="0" name=""/>
        <dsp:cNvSpPr/>
      </dsp:nvSpPr>
      <dsp:spPr>
        <a:xfrm>
          <a:off x="2277565" y="1495848"/>
          <a:ext cx="35175" cy="35175"/>
        </a:xfrm>
        <a:prstGeom prst="ellipse">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C13B37E6-1296-43E9-902B-95DB6BFF34C0}">
      <dsp:nvSpPr>
        <dsp:cNvPr id="0" name=""/>
        <dsp:cNvSpPr/>
      </dsp:nvSpPr>
      <dsp:spPr>
        <a:xfrm>
          <a:off x="359560" y="0"/>
          <a:ext cx="1153088" cy="453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ctr" defTabSz="1200150">
            <a:lnSpc>
              <a:spcPct val="90000"/>
            </a:lnSpc>
            <a:spcBef>
              <a:spcPct val="0"/>
            </a:spcBef>
            <a:spcAft>
              <a:spcPct val="35000"/>
            </a:spcAft>
          </a:pPr>
          <a:r>
            <a:rPr lang="en-US" altLang="zh-CN" sz="2700" kern="1200" dirty="0" smtClean="0"/>
            <a:t> </a:t>
          </a:r>
          <a:endParaRPr lang="zh-CN" altLang="en-US" sz="2700" kern="1200" dirty="0"/>
        </a:p>
      </dsp:txBody>
      <dsp:txXfrm>
        <a:off x="359560" y="0"/>
        <a:ext cx="1153088" cy="453302"/>
      </dsp:txXfrm>
    </dsp:sp>
    <dsp:sp modelId="{6E03C648-2976-4D65-BF62-4FB1E2694042}">
      <dsp:nvSpPr>
        <dsp:cNvPr id="0" name=""/>
        <dsp:cNvSpPr/>
      </dsp:nvSpPr>
      <dsp:spPr>
        <a:xfrm>
          <a:off x="1793130" y="590709"/>
          <a:ext cx="1682885" cy="453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l" defTabSz="1200150">
            <a:lnSpc>
              <a:spcPct val="90000"/>
            </a:lnSpc>
            <a:spcBef>
              <a:spcPct val="0"/>
            </a:spcBef>
            <a:spcAft>
              <a:spcPct val="35000"/>
            </a:spcAft>
          </a:pPr>
          <a:r>
            <a:rPr lang="en-US" altLang="zh-CN" sz="2700" kern="1200" dirty="0" smtClean="0"/>
            <a:t> </a:t>
          </a:r>
          <a:endParaRPr lang="zh-CN" altLang="en-US" sz="2700" kern="1200" dirty="0"/>
        </a:p>
      </dsp:txBody>
      <dsp:txXfrm>
        <a:off x="1793130" y="590709"/>
        <a:ext cx="1682885" cy="453302"/>
      </dsp:txXfrm>
    </dsp:sp>
    <dsp:sp modelId="{5359DB0A-5534-422E-A7D7-5D163C3DEF5D}">
      <dsp:nvSpPr>
        <dsp:cNvPr id="0" name=""/>
        <dsp:cNvSpPr/>
      </dsp:nvSpPr>
      <dsp:spPr>
        <a:xfrm>
          <a:off x="359560" y="931820"/>
          <a:ext cx="1340075" cy="453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r" defTabSz="1200150">
            <a:lnSpc>
              <a:spcPct val="90000"/>
            </a:lnSpc>
            <a:spcBef>
              <a:spcPct val="0"/>
            </a:spcBef>
            <a:spcAft>
              <a:spcPct val="35000"/>
            </a:spcAft>
          </a:pPr>
          <a:r>
            <a:rPr lang="en-US" altLang="zh-CN" sz="2700" kern="1200" dirty="0" smtClean="0"/>
            <a:t> </a:t>
          </a:r>
          <a:endParaRPr lang="zh-CN" altLang="en-US" sz="2700" kern="1200" dirty="0"/>
        </a:p>
      </dsp:txBody>
      <dsp:txXfrm>
        <a:off x="359560" y="931820"/>
        <a:ext cx="1340075" cy="453302"/>
      </dsp:txXfrm>
    </dsp:sp>
    <dsp:sp modelId="{F195FB33-1E3D-4472-BEC2-5B16B5866330}">
      <dsp:nvSpPr>
        <dsp:cNvPr id="0" name=""/>
        <dsp:cNvSpPr/>
      </dsp:nvSpPr>
      <dsp:spPr>
        <a:xfrm>
          <a:off x="2447585" y="1330726"/>
          <a:ext cx="1028430" cy="453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l" defTabSz="1200150">
            <a:lnSpc>
              <a:spcPct val="90000"/>
            </a:lnSpc>
            <a:spcBef>
              <a:spcPct val="0"/>
            </a:spcBef>
            <a:spcAft>
              <a:spcPct val="35000"/>
            </a:spcAft>
          </a:pPr>
          <a:r>
            <a:rPr lang="en-US" altLang="zh-CN" sz="2700" kern="1200" dirty="0" smtClean="0"/>
            <a:t> </a:t>
          </a:r>
          <a:endParaRPr lang="zh-CN" altLang="en-US" sz="2700" kern="1200" dirty="0"/>
        </a:p>
      </dsp:txBody>
      <dsp:txXfrm>
        <a:off x="2447585" y="1330726"/>
        <a:ext cx="1028430" cy="453302"/>
      </dsp:txXfrm>
    </dsp:sp>
    <dsp:sp modelId="{AAFA40DB-2137-4A70-84E4-DF9AEC404A6F}">
      <dsp:nvSpPr>
        <dsp:cNvPr id="0" name=""/>
        <dsp:cNvSpPr/>
      </dsp:nvSpPr>
      <dsp:spPr>
        <a:xfrm>
          <a:off x="1917788" y="2379838"/>
          <a:ext cx="1558227" cy="453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ctr" defTabSz="1200150">
            <a:lnSpc>
              <a:spcPct val="90000"/>
            </a:lnSpc>
            <a:spcBef>
              <a:spcPct val="0"/>
            </a:spcBef>
            <a:spcAft>
              <a:spcPct val="35000"/>
            </a:spcAft>
          </a:pPr>
          <a:r>
            <a:rPr lang="en-US" altLang="zh-CN" sz="2700" kern="1200" dirty="0" smtClean="0"/>
            <a:t> </a:t>
          </a:r>
          <a:endParaRPr lang="zh-CN" altLang="en-US" sz="2700" kern="1200" dirty="0"/>
        </a:p>
      </dsp:txBody>
      <dsp:txXfrm>
        <a:off x="1917788" y="2379838"/>
        <a:ext cx="1558227" cy="453302"/>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EEDC4BB9-2AC0-4F9F-BF5D-62EDB937098C}" type="datetimeFigureOut">
              <a:rPr lang="zh-CN" altLang="en-US" smtClean="0"/>
              <a:t>2017/11/20</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FECD3B1D-B268-4F9D-84F4-ADD51B5017C3}" type="slidenum">
              <a:rPr lang="zh-CN" altLang="en-US" smtClean="0"/>
              <a:t>‹#›</a:t>
            </a:fld>
            <a:endParaRPr lang="zh-CN" altLang="en-US"/>
          </a:p>
        </p:txBody>
      </p:sp>
    </p:spTree>
    <p:extLst>
      <p:ext uri="{BB962C8B-B14F-4D97-AF65-F5344CB8AC3E}">
        <p14:creationId xmlns:p14="http://schemas.microsoft.com/office/powerpoint/2010/main" val="793437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8427" cy="513508"/>
          </a:xfrm>
          <a:prstGeom prst="rect">
            <a:avLst/>
          </a:prstGeom>
        </p:spPr>
        <p:txBody>
          <a:bodyPr vert="horz" lIns="99067" tIns="49533" rIns="99067" bIns="49533"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67" tIns="49533" rIns="99067" bIns="49533" rtlCol="0"/>
          <a:lstStyle>
            <a:lvl1pPr algn="r">
              <a:defRPr sz="1300"/>
            </a:lvl1pPr>
          </a:lstStyle>
          <a:p>
            <a:fld id="{EB0EBE90-E6BA-4371-9229-09314A332864}" type="datetimeFigureOut">
              <a:rPr lang="zh-CN" altLang="en-US" smtClean="0"/>
              <a:t>2017/11/20</a:t>
            </a:fld>
            <a:endParaRPr lang="zh-CN" altLang="en-US"/>
          </a:p>
        </p:txBody>
      </p:sp>
      <p:sp>
        <p:nvSpPr>
          <p:cNvPr id="4" name="幻灯片图像占位符 3"/>
          <p:cNvSpPr>
            <a:spLocks noGrp="1" noRot="1" noChangeAspect="1"/>
          </p:cNvSpPr>
          <p:nvPr>
            <p:ph type="sldImg" idx="2"/>
          </p:nvPr>
        </p:nvSpPr>
        <p:spPr>
          <a:xfrm>
            <a:off x="482600" y="1279525"/>
            <a:ext cx="6138863" cy="3452813"/>
          </a:xfrm>
          <a:prstGeom prst="rect">
            <a:avLst/>
          </a:prstGeom>
          <a:noFill/>
          <a:ln w="12700">
            <a:solidFill>
              <a:prstClr val="black"/>
            </a:solidFill>
          </a:ln>
        </p:spPr>
        <p:txBody>
          <a:bodyPr vert="horz" lIns="99067" tIns="49533" rIns="99067" bIns="49533"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67" tIns="49533" rIns="99067" bIns="49533"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1" y="9721107"/>
            <a:ext cx="3078427" cy="513507"/>
          </a:xfrm>
          <a:prstGeom prst="rect">
            <a:avLst/>
          </a:prstGeom>
        </p:spPr>
        <p:txBody>
          <a:bodyPr vert="horz" lIns="99067" tIns="49533" rIns="99067" bIns="49533"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67" tIns="49533" rIns="99067" bIns="49533" rtlCol="0" anchor="b"/>
          <a:lstStyle>
            <a:lvl1pPr algn="r">
              <a:defRPr sz="1300"/>
            </a:lvl1pPr>
          </a:lstStyle>
          <a:p>
            <a:fld id="{03647DB1-34EE-49DF-90C3-082F67930EF3}" type="slidenum">
              <a:rPr lang="zh-CN" altLang="en-US" smtClean="0"/>
              <a:t>‹#›</a:t>
            </a:fld>
            <a:endParaRPr lang="zh-CN" altLang="en-US"/>
          </a:p>
        </p:txBody>
      </p:sp>
    </p:spTree>
    <p:extLst>
      <p:ext uri="{BB962C8B-B14F-4D97-AF65-F5344CB8AC3E}">
        <p14:creationId xmlns:p14="http://schemas.microsoft.com/office/powerpoint/2010/main" val="89870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47DB1-34EE-49DF-90C3-082F67930EF3}" type="slidenum">
              <a:rPr lang="zh-CN" altLang="en-US" smtClean="0"/>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47DB1-34EE-49DF-90C3-082F67930EF3}" type="slidenum">
              <a:rPr lang="zh-CN" altLang="en-US" smtClean="0"/>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47DB1-34EE-49DF-90C3-082F67930EF3}" type="slidenum">
              <a:rPr lang="zh-CN" altLang="en-US" smtClean="0"/>
              <a:t>11</a:t>
            </a:fld>
            <a:endParaRPr lang="zh-CN" altLang="en-US"/>
          </a:p>
        </p:txBody>
      </p:sp>
    </p:spTree>
    <p:extLst>
      <p:ext uri="{BB962C8B-B14F-4D97-AF65-F5344CB8AC3E}">
        <p14:creationId xmlns:p14="http://schemas.microsoft.com/office/powerpoint/2010/main" val="324805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3C08928-256A-4F4F-B6CA-3AAF3346DCA3}"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C08928-256A-4F4F-B6CA-3AAF3346DCA3}"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C08928-256A-4F4F-B6CA-3AAF3346DCA3}"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C08928-256A-4F4F-B6CA-3AAF3346DCA3}"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3C08928-256A-4F4F-B6CA-3AAF3346DCA3}"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3C08928-256A-4F4F-B6CA-3AAF3346DCA3}" type="datetimeFigureOut">
              <a:rPr lang="zh-CN" altLang="en-US" smtClean="0"/>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3C08928-256A-4F4F-B6CA-3AAF3346DCA3}" type="datetimeFigureOut">
              <a:rPr lang="zh-CN" altLang="en-US" smtClean="0"/>
              <a:t>2017/11/20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3C08928-256A-4F4F-B6CA-3AAF3346DCA3}" type="datetimeFigureOut">
              <a:rPr lang="zh-CN" altLang="en-US" smtClean="0"/>
              <a:t>2017/11/20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C08928-256A-4F4F-B6CA-3AAF3346DCA3}" type="datetimeFigureOut">
              <a:rPr lang="zh-CN" altLang="en-US" smtClean="0"/>
              <a:t>2017/11/20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3C08928-256A-4F4F-B6CA-3AAF3346DCA3}" type="datetimeFigureOut">
              <a:rPr lang="zh-CN" altLang="en-US" smtClean="0"/>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3C08928-256A-4F4F-B6CA-3AAF3346DCA3}" type="datetimeFigureOut">
              <a:rPr lang="zh-CN" altLang="en-US" smtClean="0"/>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08928-256A-4F4F-B6CA-3AAF3346DCA3}" type="datetimeFigureOut">
              <a:rPr lang="zh-CN" altLang="en-US" smtClean="0"/>
              <a:t>2017/11/20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08381-26C7-4B94-A45D-5C42EEF3D8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4.png"/><Relationship Id="rId7" Type="http://schemas.openxmlformats.org/officeDocument/2006/relationships/diagramColors" Target="../diagrams/colors1.xml"/><Relationship Id="rId12"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image" Target="../media/image35.png"/><Relationship Id="rId5" Type="http://schemas.openxmlformats.org/officeDocument/2006/relationships/diagramLayout" Target="../diagrams/layout1.xml"/><Relationship Id="rId10" Type="http://schemas.microsoft.com/office/2007/relationships/hdphoto" Target="../media/hdphoto3.wdp"/><Relationship Id="rId4" Type="http://schemas.openxmlformats.org/officeDocument/2006/relationships/diagramData" Target="../diagrams/data1.xm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6.pn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4.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7"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07/relationships/hdphoto" Target="../media/hdphoto3.wdp"/><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CCB9"/>
        </a:solidFill>
        <a:effectLst/>
      </p:bgPr>
    </p:bg>
    <p:spTree>
      <p:nvGrpSpPr>
        <p:cNvPr id="1" name=""/>
        <p:cNvGrpSpPr/>
        <p:nvPr/>
      </p:nvGrpSpPr>
      <p:grpSpPr>
        <a:xfrm>
          <a:off x="0" y="0"/>
          <a:ext cx="0" cy="0"/>
          <a:chOff x="0" y="0"/>
          <a:chExt cx="0" cy="0"/>
        </a:xfrm>
      </p:grpSpPr>
      <p:sp>
        <p:nvSpPr>
          <p:cNvPr id="5" name="文本框 4"/>
          <p:cNvSpPr txBox="1"/>
          <p:nvPr/>
        </p:nvSpPr>
        <p:spPr>
          <a:xfrm>
            <a:off x="3302668" y="524226"/>
            <a:ext cx="6743676" cy="1077218"/>
          </a:xfrm>
          <a:prstGeom prst="rect">
            <a:avLst/>
          </a:prstGeom>
          <a:noFill/>
        </p:spPr>
        <p:txBody>
          <a:bodyPr wrap="square" rtlCol="0">
            <a:spAutoFit/>
          </a:bodyPr>
          <a:lstStyle/>
          <a:p>
            <a:r>
              <a:rPr lang="zh-CN" altLang="zh-CN" sz="4000" b="1" dirty="0">
                <a:solidFill>
                  <a:schemeClr val="accent1">
                    <a:lumMod val="50000"/>
                  </a:schemeClr>
                </a:solidFill>
                <a:latin typeface="微软雅黑" panose="020B0503020204020204" pitchFamily="34" charset="-122"/>
                <a:ea typeface="微软雅黑" panose="020B0503020204020204" pitchFamily="34" charset="-122"/>
              </a:rPr>
              <a:t>群组交流系统新</a:t>
            </a:r>
            <a:r>
              <a:rPr lang="zh-CN" altLang="zh-CN" sz="4000" b="1" dirty="0" smtClean="0">
                <a:solidFill>
                  <a:schemeClr val="accent1">
                    <a:lumMod val="50000"/>
                  </a:schemeClr>
                </a:solidFill>
                <a:latin typeface="微软雅黑" panose="020B0503020204020204" pitchFamily="34" charset="-122"/>
                <a:ea typeface="微软雅黑" panose="020B0503020204020204" pitchFamily="34" charset="-122"/>
              </a:rPr>
              <a:t>功能</a:t>
            </a:r>
            <a:r>
              <a:rPr lang="zh-CN" altLang="en-US" sz="4000" b="1" dirty="0" smtClean="0">
                <a:solidFill>
                  <a:schemeClr val="accent1">
                    <a:lumMod val="50000"/>
                  </a:schemeClr>
                </a:solidFill>
                <a:latin typeface="微软雅黑" panose="020B0503020204020204" pitchFamily="34" charset="-122"/>
                <a:ea typeface="微软雅黑" panose="020B0503020204020204" pitchFamily="34" charset="-122"/>
              </a:rPr>
              <a:t>开发</a:t>
            </a:r>
            <a:endParaRPr lang="zh-CN" altLang="zh-CN" sz="800" dirty="0">
              <a:solidFill>
                <a:schemeClr val="accent1">
                  <a:lumMod val="50000"/>
                </a:schemeClr>
              </a:solidFill>
              <a:latin typeface="微软雅黑" panose="020B0503020204020204" pitchFamily="34" charset="-122"/>
              <a:ea typeface="微软雅黑" panose="020B0503020204020204" pitchFamily="34" charset="-122"/>
            </a:endParaRPr>
          </a:p>
          <a:p>
            <a:pPr algn="ctr"/>
            <a:r>
              <a:rPr lang="en-US" altLang="zh-CN" sz="2400" b="1" dirty="0">
                <a:solidFill>
                  <a:schemeClr val="accent1">
                    <a:lumMod val="50000"/>
                  </a:schemeClr>
                </a:solidFill>
                <a:latin typeface="微软雅黑" panose="020B0503020204020204" pitchFamily="34" charset="-122"/>
                <a:ea typeface="微软雅黑" panose="020B0503020204020204" pitchFamily="34" charset="-122"/>
              </a:rPr>
              <a:t>	</a:t>
            </a:r>
            <a:r>
              <a:rPr lang="en-US" altLang="zh-CN" sz="2400" b="1" dirty="0" smtClean="0">
                <a:solidFill>
                  <a:schemeClr val="accent1">
                    <a:lumMod val="50000"/>
                  </a:schemeClr>
                </a:solidFill>
                <a:latin typeface="微软雅黑" panose="020B0503020204020204" pitchFamily="34" charset="-122"/>
                <a:ea typeface="微软雅黑" panose="020B0503020204020204" pitchFamily="34" charset="-122"/>
              </a:rPr>
              <a:t>	</a:t>
            </a:r>
            <a:r>
              <a:rPr lang="zh-CN" altLang="zh-CN" sz="2400" b="1"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zh-CN" sz="2400" b="1" dirty="0">
                <a:solidFill>
                  <a:schemeClr val="accent1">
                    <a:lumMod val="75000"/>
                  </a:schemeClr>
                </a:solidFill>
                <a:latin typeface="微软雅黑" panose="020B0503020204020204" pitchFamily="34" charset="-122"/>
                <a:ea typeface="微软雅黑" panose="020B0503020204020204" pitchFamily="34" charset="-122"/>
              </a:rPr>
              <a:t>基于</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QQ</a:t>
            </a:r>
            <a:r>
              <a:rPr lang="zh-CN" altLang="zh-CN" sz="2400" b="1" dirty="0">
                <a:solidFill>
                  <a:schemeClr val="accent1">
                    <a:lumMod val="75000"/>
                  </a:schemeClr>
                </a:solidFill>
                <a:latin typeface="微软雅黑" panose="020B0503020204020204" pitchFamily="34" charset="-122"/>
                <a:ea typeface="微软雅黑" panose="020B0503020204020204" pitchFamily="34" charset="-122"/>
              </a:rPr>
              <a:t>群组聊天记录分析</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540525" y="6043091"/>
            <a:ext cx="9375354" cy="908097"/>
            <a:chOff x="1685581" y="5888854"/>
            <a:chExt cx="9375354" cy="908097"/>
          </a:xfrm>
        </p:grpSpPr>
        <p:sp>
          <p:nvSpPr>
            <p:cNvPr id="2" name="矩形 1"/>
            <p:cNvSpPr/>
            <p:nvPr/>
          </p:nvSpPr>
          <p:spPr>
            <a:xfrm>
              <a:off x="1685581" y="5888854"/>
              <a:ext cx="9375354" cy="242371"/>
            </a:xfrm>
            <a:prstGeom prst="rect">
              <a:avLst/>
            </a:prstGeom>
            <a:solidFill>
              <a:srgbClr val="52A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rot="996674">
              <a:off x="3104487" y="6059009"/>
              <a:ext cx="428602" cy="737942"/>
            </a:xfrm>
            <a:custGeom>
              <a:avLst/>
              <a:gdLst>
                <a:gd name="connsiteX0" fmla="*/ 111565 w 428602"/>
                <a:gd name="connsiteY0" fmla="*/ 0 h 737942"/>
                <a:gd name="connsiteX1" fmla="*/ 428602 w 428602"/>
                <a:gd name="connsiteY1" fmla="*/ 0 h 737942"/>
                <a:gd name="connsiteX2" fmla="*/ 332011 w 428602"/>
                <a:gd name="connsiteY2" fmla="*/ 638895 h 737942"/>
                <a:gd name="connsiteX3" fmla="*/ 0 w 428602"/>
                <a:gd name="connsiteY3" fmla="*/ 737942 h 737942"/>
              </a:gdLst>
              <a:ahLst/>
              <a:cxnLst>
                <a:cxn ang="0">
                  <a:pos x="connsiteX0" y="connsiteY0"/>
                </a:cxn>
                <a:cxn ang="0">
                  <a:pos x="connsiteX1" y="connsiteY1"/>
                </a:cxn>
                <a:cxn ang="0">
                  <a:pos x="connsiteX2" y="connsiteY2"/>
                </a:cxn>
                <a:cxn ang="0">
                  <a:pos x="connsiteX3" y="connsiteY3"/>
                </a:cxn>
              </a:cxnLst>
              <a:rect l="l" t="t" r="r" b="b"/>
              <a:pathLst>
                <a:path w="428602" h="737942">
                  <a:moveTo>
                    <a:pt x="111565" y="0"/>
                  </a:moveTo>
                  <a:lnTo>
                    <a:pt x="428602" y="0"/>
                  </a:lnTo>
                  <a:lnTo>
                    <a:pt x="332011" y="638895"/>
                  </a:lnTo>
                  <a:lnTo>
                    <a:pt x="0" y="737942"/>
                  </a:lnTo>
                  <a:close/>
                </a:path>
              </a:pathLst>
            </a:custGeom>
            <a:solidFill>
              <a:srgbClr val="52A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20603326" flipH="1">
              <a:off x="9219291" y="6059521"/>
              <a:ext cx="426782" cy="725903"/>
            </a:xfrm>
            <a:custGeom>
              <a:avLst/>
              <a:gdLst>
                <a:gd name="connsiteX0" fmla="*/ 109745 w 426782"/>
                <a:gd name="connsiteY0" fmla="*/ 0 h 725903"/>
                <a:gd name="connsiteX1" fmla="*/ 0 w 426782"/>
                <a:gd name="connsiteY1" fmla="*/ 725903 h 725903"/>
                <a:gd name="connsiteX2" fmla="*/ 332011 w 426782"/>
                <a:gd name="connsiteY2" fmla="*/ 626855 h 725903"/>
                <a:gd name="connsiteX3" fmla="*/ 426782 w 426782"/>
                <a:gd name="connsiteY3" fmla="*/ 0 h 725903"/>
              </a:gdLst>
              <a:ahLst/>
              <a:cxnLst>
                <a:cxn ang="0">
                  <a:pos x="connsiteX0" y="connsiteY0"/>
                </a:cxn>
                <a:cxn ang="0">
                  <a:pos x="connsiteX1" y="connsiteY1"/>
                </a:cxn>
                <a:cxn ang="0">
                  <a:pos x="connsiteX2" y="connsiteY2"/>
                </a:cxn>
                <a:cxn ang="0">
                  <a:pos x="connsiteX3" y="connsiteY3"/>
                </a:cxn>
              </a:cxnLst>
              <a:rect l="l" t="t" r="r" b="b"/>
              <a:pathLst>
                <a:path w="426782" h="725903">
                  <a:moveTo>
                    <a:pt x="109745" y="0"/>
                  </a:moveTo>
                  <a:lnTo>
                    <a:pt x="0" y="725903"/>
                  </a:lnTo>
                  <a:lnTo>
                    <a:pt x="332011" y="626855"/>
                  </a:lnTo>
                  <a:lnTo>
                    <a:pt x="426782" y="0"/>
                  </a:lnTo>
                  <a:close/>
                </a:path>
              </a:pathLst>
            </a:custGeom>
            <a:solidFill>
              <a:srgbClr val="52A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733326" y="0"/>
            <a:ext cx="1284532" cy="1876355"/>
            <a:chOff x="2018136" y="0"/>
            <a:chExt cx="1284532" cy="1876355"/>
          </a:xfrm>
        </p:grpSpPr>
        <p:sp>
          <p:nvSpPr>
            <p:cNvPr id="15" name="任意多边形 14"/>
            <p:cNvSpPr/>
            <p:nvPr/>
          </p:nvSpPr>
          <p:spPr>
            <a:xfrm>
              <a:off x="2018136" y="1253902"/>
              <a:ext cx="1284532" cy="622453"/>
            </a:xfrm>
            <a:custGeom>
              <a:avLst/>
              <a:gdLst>
                <a:gd name="connsiteX0" fmla="*/ 642266 w 1284532"/>
                <a:gd name="connsiteY0" fmla="*/ 0 h 622453"/>
                <a:gd name="connsiteX1" fmla="*/ 1273659 w 1284532"/>
                <a:gd name="connsiteY1" fmla="*/ 514601 h 622453"/>
                <a:gd name="connsiteX2" fmla="*/ 1284532 w 1284532"/>
                <a:gd name="connsiteY2" fmla="*/ 622453 h 622453"/>
                <a:gd name="connsiteX3" fmla="*/ 0 w 1284532"/>
                <a:gd name="connsiteY3" fmla="*/ 622453 h 622453"/>
                <a:gd name="connsiteX4" fmla="*/ 10873 w 1284532"/>
                <a:gd name="connsiteY4" fmla="*/ 514601 h 622453"/>
                <a:gd name="connsiteX5" fmla="*/ 642266 w 1284532"/>
                <a:gd name="connsiteY5" fmla="*/ 0 h 62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4532" h="622453">
                  <a:moveTo>
                    <a:pt x="642266" y="0"/>
                  </a:moveTo>
                  <a:cubicBezTo>
                    <a:pt x="953714" y="0"/>
                    <a:pt x="1213563" y="220919"/>
                    <a:pt x="1273659" y="514601"/>
                  </a:cubicBezTo>
                  <a:lnTo>
                    <a:pt x="1284532" y="622453"/>
                  </a:lnTo>
                  <a:lnTo>
                    <a:pt x="0" y="622453"/>
                  </a:lnTo>
                  <a:lnTo>
                    <a:pt x="10873" y="514601"/>
                  </a:lnTo>
                  <a:cubicBezTo>
                    <a:pt x="70969" y="220919"/>
                    <a:pt x="330819" y="0"/>
                    <a:pt x="642266" y="0"/>
                  </a:cubicBezTo>
                  <a:close/>
                </a:path>
              </a:pathLst>
            </a:custGeom>
            <a:solidFill>
              <a:srgbClr val="E7A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637543" y="0"/>
              <a:ext cx="45719" cy="1253902"/>
            </a:xfrm>
            <a:prstGeom prst="rect">
              <a:avLst/>
            </a:prstGeom>
            <a:solidFill>
              <a:srgbClr val="E7A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1234076" y="2776251"/>
            <a:ext cx="1244906" cy="3266840"/>
            <a:chOff x="1773716" y="2776251"/>
            <a:chExt cx="1244906" cy="3266840"/>
          </a:xfrm>
        </p:grpSpPr>
        <p:sp>
          <p:nvSpPr>
            <p:cNvPr id="17" name="梯形 16"/>
            <p:cNvSpPr/>
            <p:nvPr/>
          </p:nvSpPr>
          <p:spPr>
            <a:xfrm>
              <a:off x="2225407" y="3789802"/>
              <a:ext cx="457855" cy="2253289"/>
            </a:xfrm>
            <a:prstGeom prst="trapezoid">
              <a:avLst>
                <a:gd name="adj" fmla="val 37031"/>
              </a:avLst>
            </a:prstGeom>
            <a:solidFill>
              <a:srgbClr val="6AB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773716" y="2985571"/>
              <a:ext cx="627961" cy="771181"/>
            </a:xfrm>
            <a:custGeom>
              <a:avLst/>
              <a:gdLst>
                <a:gd name="connsiteX0" fmla="*/ 627961 w 627961"/>
                <a:gd name="connsiteY0" fmla="*/ 771181 h 771181"/>
                <a:gd name="connsiteX1" fmla="*/ 583894 w 627961"/>
                <a:gd name="connsiteY1" fmla="*/ 716097 h 771181"/>
                <a:gd name="connsiteX2" fmla="*/ 572877 w 627961"/>
                <a:gd name="connsiteY2" fmla="*/ 683046 h 771181"/>
                <a:gd name="connsiteX3" fmla="*/ 550843 w 627961"/>
                <a:gd name="connsiteY3" fmla="*/ 649996 h 771181"/>
                <a:gd name="connsiteX4" fmla="*/ 495759 w 627961"/>
                <a:gd name="connsiteY4" fmla="*/ 539827 h 771181"/>
                <a:gd name="connsiteX5" fmla="*/ 473725 w 627961"/>
                <a:gd name="connsiteY5" fmla="*/ 506776 h 771181"/>
                <a:gd name="connsiteX6" fmla="*/ 418641 w 627961"/>
                <a:gd name="connsiteY6" fmla="*/ 462709 h 771181"/>
                <a:gd name="connsiteX7" fmla="*/ 264404 w 627961"/>
                <a:gd name="connsiteY7" fmla="*/ 451692 h 771181"/>
                <a:gd name="connsiteX8" fmla="*/ 220337 w 627961"/>
                <a:gd name="connsiteY8" fmla="*/ 352540 h 771181"/>
                <a:gd name="connsiteX9" fmla="*/ 198303 w 627961"/>
                <a:gd name="connsiteY9" fmla="*/ 275422 h 771181"/>
                <a:gd name="connsiteX10" fmla="*/ 165253 w 627961"/>
                <a:gd name="connsiteY10" fmla="*/ 264405 h 771181"/>
                <a:gd name="connsiteX11" fmla="*/ 132202 w 627961"/>
                <a:gd name="connsiteY11" fmla="*/ 242372 h 771181"/>
                <a:gd name="connsiteX12" fmla="*/ 110168 w 627961"/>
                <a:gd name="connsiteY12" fmla="*/ 176270 h 771181"/>
                <a:gd name="connsiteX13" fmla="*/ 88135 w 627961"/>
                <a:gd name="connsiteY13" fmla="*/ 143220 h 771181"/>
                <a:gd name="connsiteX14" fmla="*/ 66101 w 627961"/>
                <a:gd name="connsiteY14" fmla="*/ 77119 h 771181"/>
                <a:gd name="connsiteX15" fmla="*/ 55084 w 627961"/>
                <a:gd name="connsiteY15" fmla="*/ 44068 h 771181"/>
                <a:gd name="connsiteX16" fmla="*/ 22033 w 627961"/>
                <a:gd name="connsiteY16" fmla="*/ 11017 h 771181"/>
                <a:gd name="connsiteX17" fmla="*/ 0 w 627961"/>
                <a:gd name="connsiteY17" fmla="*/ 0 h 77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27961" h="771181">
                  <a:moveTo>
                    <a:pt x="627961" y="771181"/>
                  </a:moveTo>
                  <a:cubicBezTo>
                    <a:pt x="613272" y="752820"/>
                    <a:pt x="596356" y="736037"/>
                    <a:pt x="583894" y="716097"/>
                  </a:cubicBezTo>
                  <a:cubicBezTo>
                    <a:pt x="577739" y="706249"/>
                    <a:pt x="578071" y="693433"/>
                    <a:pt x="572877" y="683046"/>
                  </a:cubicBezTo>
                  <a:cubicBezTo>
                    <a:pt x="566956" y="671203"/>
                    <a:pt x="558188" y="661013"/>
                    <a:pt x="550843" y="649996"/>
                  </a:cubicBezTo>
                  <a:cubicBezTo>
                    <a:pt x="533403" y="580238"/>
                    <a:pt x="548225" y="618526"/>
                    <a:pt x="495759" y="539827"/>
                  </a:cubicBezTo>
                  <a:lnTo>
                    <a:pt x="473725" y="506776"/>
                  </a:lnTo>
                  <a:cubicBezTo>
                    <a:pt x="453365" y="476236"/>
                    <a:pt x="457135" y="467238"/>
                    <a:pt x="418641" y="462709"/>
                  </a:cubicBezTo>
                  <a:cubicBezTo>
                    <a:pt x="367451" y="456687"/>
                    <a:pt x="315816" y="455364"/>
                    <a:pt x="264404" y="451692"/>
                  </a:cubicBezTo>
                  <a:cubicBezTo>
                    <a:pt x="235468" y="408285"/>
                    <a:pt x="236069" y="415468"/>
                    <a:pt x="220337" y="352540"/>
                  </a:cubicBezTo>
                  <a:cubicBezTo>
                    <a:pt x="220242" y="352158"/>
                    <a:pt x="203571" y="280690"/>
                    <a:pt x="198303" y="275422"/>
                  </a:cubicBezTo>
                  <a:cubicBezTo>
                    <a:pt x="190092" y="267211"/>
                    <a:pt x="175640" y="269598"/>
                    <a:pt x="165253" y="264405"/>
                  </a:cubicBezTo>
                  <a:cubicBezTo>
                    <a:pt x="153410" y="258484"/>
                    <a:pt x="143219" y="249716"/>
                    <a:pt x="132202" y="242372"/>
                  </a:cubicBezTo>
                  <a:cubicBezTo>
                    <a:pt x="124857" y="220338"/>
                    <a:pt x="123051" y="195595"/>
                    <a:pt x="110168" y="176270"/>
                  </a:cubicBezTo>
                  <a:cubicBezTo>
                    <a:pt x="102824" y="165253"/>
                    <a:pt x="93512" y="155319"/>
                    <a:pt x="88135" y="143220"/>
                  </a:cubicBezTo>
                  <a:cubicBezTo>
                    <a:pt x="78702" y="121996"/>
                    <a:pt x="73446" y="99153"/>
                    <a:pt x="66101" y="77119"/>
                  </a:cubicBezTo>
                  <a:cubicBezTo>
                    <a:pt x="62429" y="66102"/>
                    <a:pt x="63296" y="52280"/>
                    <a:pt x="55084" y="44068"/>
                  </a:cubicBezTo>
                  <a:cubicBezTo>
                    <a:pt x="44067" y="33051"/>
                    <a:pt x="34199" y="20750"/>
                    <a:pt x="22033" y="11017"/>
                  </a:cubicBezTo>
                  <a:cubicBezTo>
                    <a:pt x="15621" y="5887"/>
                    <a:pt x="7344" y="3672"/>
                    <a:pt x="0" y="0"/>
                  </a:cubicBezTo>
                </a:path>
              </a:pathLst>
            </a:custGeom>
            <a:noFill/>
            <a:ln w="19050">
              <a:solidFill>
                <a:srgbClr val="D46D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2038120" y="2787268"/>
              <a:ext cx="396608" cy="936434"/>
            </a:xfrm>
            <a:custGeom>
              <a:avLst/>
              <a:gdLst>
                <a:gd name="connsiteX0" fmla="*/ 396608 w 396608"/>
                <a:gd name="connsiteY0" fmla="*/ 936434 h 936434"/>
                <a:gd name="connsiteX1" fmla="*/ 385591 w 396608"/>
                <a:gd name="connsiteY1" fmla="*/ 694063 h 936434"/>
                <a:gd name="connsiteX2" fmla="*/ 374574 w 396608"/>
                <a:gd name="connsiteY2" fmla="*/ 528810 h 936434"/>
                <a:gd name="connsiteX3" fmla="*/ 330507 w 396608"/>
                <a:gd name="connsiteY3" fmla="*/ 506776 h 936434"/>
                <a:gd name="connsiteX4" fmla="*/ 264405 w 396608"/>
                <a:gd name="connsiteY4" fmla="*/ 484742 h 936434"/>
                <a:gd name="connsiteX5" fmla="*/ 231355 w 396608"/>
                <a:gd name="connsiteY5" fmla="*/ 473725 h 936434"/>
                <a:gd name="connsiteX6" fmla="*/ 231355 w 396608"/>
                <a:gd name="connsiteY6" fmla="*/ 374573 h 936434"/>
                <a:gd name="connsiteX7" fmla="*/ 264405 w 396608"/>
                <a:gd name="connsiteY7" fmla="*/ 352540 h 936434"/>
                <a:gd name="connsiteX8" fmla="*/ 275422 w 396608"/>
                <a:gd name="connsiteY8" fmla="*/ 319489 h 936434"/>
                <a:gd name="connsiteX9" fmla="*/ 286439 w 396608"/>
                <a:gd name="connsiteY9" fmla="*/ 198303 h 936434"/>
                <a:gd name="connsiteX10" fmla="*/ 198304 w 396608"/>
                <a:gd name="connsiteY10" fmla="*/ 176270 h 936434"/>
                <a:gd name="connsiteX11" fmla="*/ 165253 w 396608"/>
                <a:gd name="connsiteY11" fmla="*/ 165253 h 936434"/>
                <a:gd name="connsiteX12" fmla="*/ 121186 w 396608"/>
                <a:gd name="connsiteY12" fmla="*/ 154236 h 936434"/>
                <a:gd name="connsiteX13" fmla="*/ 55085 w 396608"/>
                <a:gd name="connsiteY13" fmla="*/ 132202 h 936434"/>
                <a:gd name="connsiteX14" fmla="*/ 22034 w 396608"/>
                <a:gd name="connsiteY14" fmla="*/ 121185 h 936434"/>
                <a:gd name="connsiteX15" fmla="*/ 11017 w 396608"/>
                <a:gd name="connsiteY15" fmla="*/ 88135 h 936434"/>
                <a:gd name="connsiteX16" fmla="*/ 0 w 396608"/>
                <a:gd name="connsiteY16" fmla="*/ 0 h 93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6608" h="936434">
                  <a:moveTo>
                    <a:pt x="396608" y="936434"/>
                  </a:moveTo>
                  <a:cubicBezTo>
                    <a:pt x="392936" y="855644"/>
                    <a:pt x="389956" y="774819"/>
                    <a:pt x="385591" y="694063"/>
                  </a:cubicBezTo>
                  <a:cubicBezTo>
                    <a:pt x="382611" y="638937"/>
                    <a:pt x="390151" y="581773"/>
                    <a:pt x="374574" y="528810"/>
                  </a:cubicBezTo>
                  <a:cubicBezTo>
                    <a:pt x="369940" y="513054"/>
                    <a:pt x="345755" y="512875"/>
                    <a:pt x="330507" y="506776"/>
                  </a:cubicBezTo>
                  <a:cubicBezTo>
                    <a:pt x="308942" y="498150"/>
                    <a:pt x="286439" y="492087"/>
                    <a:pt x="264405" y="484742"/>
                  </a:cubicBezTo>
                  <a:lnTo>
                    <a:pt x="231355" y="473725"/>
                  </a:lnTo>
                  <a:cubicBezTo>
                    <a:pt x="218650" y="435611"/>
                    <a:pt x="208088" y="421108"/>
                    <a:pt x="231355" y="374573"/>
                  </a:cubicBezTo>
                  <a:cubicBezTo>
                    <a:pt x="237276" y="362730"/>
                    <a:pt x="253388" y="359884"/>
                    <a:pt x="264405" y="352540"/>
                  </a:cubicBezTo>
                  <a:cubicBezTo>
                    <a:pt x="268077" y="341523"/>
                    <a:pt x="270229" y="329876"/>
                    <a:pt x="275422" y="319489"/>
                  </a:cubicBezTo>
                  <a:cubicBezTo>
                    <a:pt x="295162" y="280008"/>
                    <a:pt x="340950" y="258870"/>
                    <a:pt x="286439" y="198303"/>
                  </a:cubicBezTo>
                  <a:cubicBezTo>
                    <a:pt x="266181" y="175794"/>
                    <a:pt x="227032" y="185846"/>
                    <a:pt x="198304" y="176270"/>
                  </a:cubicBezTo>
                  <a:cubicBezTo>
                    <a:pt x="187287" y="172598"/>
                    <a:pt x="176419" y="168443"/>
                    <a:pt x="165253" y="165253"/>
                  </a:cubicBezTo>
                  <a:cubicBezTo>
                    <a:pt x="150694" y="161093"/>
                    <a:pt x="135689" y="158587"/>
                    <a:pt x="121186" y="154236"/>
                  </a:cubicBezTo>
                  <a:cubicBezTo>
                    <a:pt x="98940" y="147562"/>
                    <a:pt x="77119" y="139547"/>
                    <a:pt x="55085" y="132202"/>
                  </a:cubicBezTo>
                  <a:lnTo>
                    <a:pt x="22034" y="121185"/>
                  </a:lnTo>
                  <a:cubicBezTo>
                    <a:pt x="18362" y="110168"/>
                    <a:pt x="13094" y="99560"/>
                    <a:pt x="11017" y="88135"/>
                  </a:cubicBezTo>
                  <a:cubicBezTo>
                    <a:pt x="5721" y="59006"/>
                    <a:pt x="0" y="0"/>
                    <a:pt x="0" y="0"/>
                  </a:cubicBezTo>
                </a:path>
              </a:pathLst>
            </a:custGeom>
            <a:noFill/>
            <a:ln w="19050">
              <a:solidFill>
                <a:srgbClr val="D46D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368202" y="2776251"/>
              <a:ext cx="143644" cy="980501"/>
            </a:xfrm>
            <a:custGeom>
              <a:avLst/>
              <a:gdLst>
                <a:gd name="connsiteX0" fmla="*/ 77543 w 143644"/>
                <a:gd name="connsiteY0" fmla="*/ 980501 h 980501"/>
                <a:gd name="connsiteX1" fmla="*/ 425 w 143644"/>
                <a:gd name="connsiteY1" fmla="*/ 672029 h 980501"/>
                <a:gd name="connsiteX2" fmla="*/ 11441 w 143644"/>
                <a:gd name="connsiteY2" fmla="*/ 638978 h 980501"/>
                <a:gd name="connsiteX3" fmla="*/ 44492 w 143644"/>
                <a:gd name="connsiteY3" fmla="*/ 605928 h 980501"/>
                <a:gd name="connsiteX4" fmla="*/ 66526 w 143644"/>
                <a:gd name="connsiteY4" fmla="*/ 539827 h 980501"/>
                <a:gd name="connsiteX5" fmla="*/ 88559 w 143644"/>
                <a:gd name="connsiteY5" fmla="*/ 506776 h 980501"/>
                <a:gd name="connsiteX6" fmla="*/ 110593 w 143644"/>
                <a:gd name="connsiteY6" fmla="*/ 418641 h 980501"/>
                <a:gd name="connsiteX7" fmla="*/ 121610 w 143644"/>
                <a:gd name="connsiteY7" fmla="*/ 374573 h 980501"/>
                <a:gd name="connsiteX8" fmla="*/ 99576 w 143644"/>
                <a:gd name="connsiteY8" fmla="*/ 154236 h 980501"/>
                <a:gd name="connsiteX9" fmla="*/ 77543 w 143644"/>
                <a:gd name="connsiteY9" fmla="*/ 121186 h 980501"/>
                <a:gd name="connsiteX10" fmla="*/ 88559 w 143644"/>
                <a:gd name="connsiteY10" fmla="*/ 33051 h 980501"/>
                <a:gd name="connsiteX11" fmla="*/ 121610 w 143644"/>
                <a:gd name="connsiteY11" fmla="*/ 22034 h 980501"/>
                <a:gd name="connsiteX12" fmla="*/ 143644 w 143644"/>
                <a:gd name="connsiteY12" fmla="*/ 0 h 98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644" h="980501">
                  <a:moveTo>
                    <a:pt x="77543" y="980501"/>
                  </a:moveTo>
                  <a:cubicBezTo>
                    <a:pt x="51837" y="877677"/>
                    <a:pt x="20565" y="776086"/>
                    <a:pt x="425" y="672029"/>
                  </a:cubicBezTo>
                  <a:cubicBezTo>
                    <a:pt x="-1782" y="660628"/>
                    <a:pt x="4999" y="648640"/>
                    <a:pt x="11441" y="638978"/>
                  </a:cubicBezTo>
                  <a:cubicBezTo>
                    <a:pt x="20083" y="626014"/>
                    <a:pt x="33475" y="616945"/>
                    <a:pt x="44492" y="605928"/>
                  </a:cubicBezTo>
                  <a:cubicBezTo>
                    <a:pt x="51837" y="583894"/>
                    <a:pt x="53643" y="559152"/>
                    <a:pt x="66526" y="539827"/>
                  </a:cubicBezTo>
                  <a:cubicBezTo>
                    <a:pt x="73870" y="528810"/>
                    <a:pt x="82638" y="518619"/>
                    <a:pt x="88559" y="506776"/>
                  </a:cubicBezTo>
                  <a:cubicBezTo>
                    <a:pt x="100371" y="483151"/>
                    <a:pt x="105564" y="441270"/>
                    <a:pt x="110593" y="418641"/>
                  </a:cubicBezTo>
                  <a:cubicBezTo>
                    <a:pt x="113878" y="403860"/>
                    <a:pt x="117938" y="389262"/>
                    <a:pt x="121610" y="374573"/>
                  </a:cubicBezTo>
                  <a:cubicBezTo>
                    <a:pt x="120966" y="363620"/>
                    <a:pt x="128316" y="211717"/>
                    <a:pt x="99576" y="154236"/>
                  </a:cubicBezTo>
                  <a:cubicBezTo>
                    <a:pt x="93655" y="142393"/>
                    <a:pt x="84887" y="132203"/>
                    <a:pt x="77543" y="121186"/>
                  </a:cubicBezTo>
                  <a:cubicBezTo>
                    <a:pt x="81215" y="91808"/>
                    <a:pt x="76535" y="60106"/>
                    <a:pt x="88559" y="33051"/>
                  </a:cubicBezTo>
                  <a:cubicBezTo>
                    <a:pt x="93275" y="22439"/>
                    <a:pt x="111652" y="28009"/>
                    <a:pt x="121610" y="22034"/>
                  </a:cubicBezTo>
                  <a:cubicBezTo>
                    <a:pt x="130517" y="16690"/>
                    <a:pt x="136299" y="7345"/>
                    <a:pt x="143644" y="0"/>
                  </a:cubicBezTo>
                </a:path>
              </a:pathLst>
            </a:custGeom>
            <a:noFill/>
            <a:ln w="19050">
              <a:solidFill>
                <a:srgbClr val="D46D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478795" y="2842352"/>
              <a:ext cx="242371" cy="892367"/>
            </a:xfrm>
            <a:custGeom>
              <a:avLst/>
              <a:gdLst>
                <a:gd name="connsiteX0" fmla="*/ 0 w 242371"/>
                <a:gd name="connsiteY0" fmla="*/ 892367 h 892367"/>
                <a:gd name="connsiteX1" fmla="*/ 110169 w 242371"/>
                <a:gd name="connsiteY1" fmla="*/ 594911 h 892367"/>
                <a:gd name="connsiteX2" fmla="*/ 88135 w 242371"/>
                <a:gd name="connsiteY2" fmla="*/ 407624 h 892367"/>
                <a:gd name="connsiteX3" fmla="*/ 77118 w 242371"/>
                <a:gd name="connsiteY3" fmla="*/ 363557 h 892367"/>
                <a:gd name="connsiteX4" fmla="*/ 110169 w 242371"/>
                <a:gd name="connsiteY4" fmla="*/ 242371 h 892367"/>
                <a:gd name="connsiteX5" fmla="*/ 154236 w 242371"/>
                <a:gd name="connsiteY5" fmla="*/ 220338 h 892367"/>
                <a:gd name="connsiteX6" fmla="*/ 220338 w 242371"/>
                <a:gd name="connsiteY6" fmla="*/ 176270 h 892367"/>
                <a:gd name="connsiteX7" fmla="*/ 242371 w 242371"/>
                <a:gd name="connsiteY7" fmla="*/ 88135 h 892367"/>
                <a:gd name="connsiteX8" fmla="*/ 231354 w 242371"/>
                <a:gd name="connsiteY8" fmla="*/ 0 h 89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371" h="892367">
                  <a:moveTo>
                    <a:pt x="0" y="892367"/>
                  </a:moveTo>
                  <a:cubicBezTo>
                    <a:pt x="36723" y="793215"/>
                    <a:pt x="87499" y="698186"/>
                    <a:pt x="110169" y="594911"/>
                  </a:cubicBezTo>
                  <a:cubicBezTo>
                    <a:pt x="133132" y="490301"/>
                    <a:pt x="107609" y="475782"/>
                    <a:pt x="88135" y="407624"/>
                  </a:cubicBezTo>
                  <a:cubicBezTo>
                    <a:pt x="83975" y="393065"/>
                    <a:pt x="80790" y="378246"/>
                    <a:pt x="77118" y="363557"/>
                  </a:cubicBezTo>
                  <a:cubicBezTo>
                    <a:pt x="81778" y="326277"/>
                    <a:pt x="75289" y="271437"/>
                    <a:pt x="110169" y="242371"/>
                  </a:cubicBezTo>
                  <a:cubicBezTo>
                    <a:pt x="122785" y="231857"/>
                    <a:pt x="140154" y="228787"/>
                    <a:pt x="154236" y="220338"/>
                  </a:cubicBezTo>
                  <a:cubicBezTo>
                    <a:pt x="176944" y="206713"/>
                    <a:pt x="220338" y="176270"/>
                    <a:pt x="220338" y="176270"/>
                  </a:cubicBezTo>
                  <a:cubicBezTo>
                    <a:pt x="229031" y="150191"/>
                    <a:pt x="242371" y="114721"/>
                    <a:pt x="242371" y="88135"/>
                  </a:cubicBezTo>
                  <a:cubicBezTo>
                    <a:pt x="242371" y="58528"/>
                    <a:pt x="231354" y="0"/>
                    <a:pt x="231354" y="0"/>
                  </a:cubicBezTo>
                </a:path>
              </a:pathLst>
            </a:custGeom>
            <a:noFill/>
            <a:ln w="19050">
              <a:solidFill>
                <a:srgbClr val="D46D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2533880" y="2985571"/>
              <a:ext cx="484742" cy="771181"/>
            </a:xfrm>
            <a:custGeom>
              <a:avLst/>
              <a:gdLst>
                <a:gd name="connsiteX0" fmla="*/ 0 w 484742"/>
                <a:gd name="connsiteY0" fmla="*/ 771181 h 771181"/>
                <a:gd name="connsiteX1" fmla="*/ 121185 w 484742"/>
                <a:gd name="connsiteY1" fmla="*/ 594911 h 771181"/>
                <a:gd name="connsiteX2" fmla="*/ 143219 w 484742"/>
                <a:gd name="connsiteY2" fmla="*/ 528810 h 771181"/>
                <a:gd name="connsiteX3" fmla="*/ 121185 w 484742"/>
                <a:gd name="connsiteY3" fmla="*/ 429658 h 771181"/>
                <a:gd name="connsiteX4" fmla="*/ 110168 w 484742"/>
                <a:gd name="connsiteY4" fmla="*/ 374574 h 771181"/>
                <a:gd name="connsiteX5" fmla="*/ 121185 w 484742"/>
                <a:gd name="connsiteY5" fmla="*/ 341523 h 771181"/>
                <a:gd name="connsiteX6" fmla="*/ 154236 w 484742"/>
                <a:gd name="connsiteY6" fmla="*/ 330507 h 771181"/>
                <a:gd name="connsiteX7" fmla="*/ 220337 w 484742"/>
                <a:gd name="connsiteY7" fmla="*/ 297456 h 771181"/>
                <a:gd name="connsiteX8" fmla="*/ 242371 w 484742"/>
                <a:gd name="connsiteY8" fmla="*/ 231355 h 771181"/>
                <a:gd name="connsiteX9" fmla="*/ 253387 w 484742"/>
                <a:gd name="connsiteY9" fmla="*/ 198304 h 771181"/>
                <a:gd name="connsiteX10" fmla="*/ 264404 w 484742"/>
                <a:gd name="connsiteY10" fmla="*/ 77119 h 771181"/>
                <a:gd name="connsiteX11" fmla="*/ 297455 w 484742"/>
                <a:gd name="connsiteY11" fmla="*/ 66102 h 771181"/>
                <a:gd name="connsiteX12" fmla="*/ 451691 w 484742"/>
                <a:gd name="connsiteY12" fmla="*/ 55085 h 771181"/>
                <a:gd name="connsiteX13" fmla="*/ 484742 w 484742"/>
                <a:gd name="connsiteY13" fmla="*/ 0 h 77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4742" h="771181">
                  <a:moveTo>
                    <a:pt x="0" y="771181"/>
                  </a:moveTo>
                  <a:cubicBezTo>
                    <a:pt x="40395" y="712424"/>
                    <a:pt x="84911" y="656298"/>
                    <a:pt x="121185" y="594911"/>
                  </a:cubicBezTo>
                  <a:cubicBezTo>
                    <a:pt x="133001" y="574915"/>
                    <a:pt x="143219" y="528810"/>
                    <a:pt x="143219" y="528810"/>
                  </a:cubicBezTo>
                  <a:cubicBezTo>
                    <a:pt x="109992" y="362677"/>
                    <a:pt x="152302" y="569683"/>
                    <a:pt x="121185" y="429658"/>
                  </a:cubicBezTo>
                  <a:cubicBezTo>
                    <a:pt x="117123" y="411379"/>
                    <a:pt x="113840" y="392935"/>
                    <a:pt x="110168" y="374574"/>
                  </a:cubicBezTo>
                  <a:cubicBezTo>
                    <a:pt x="113840" y="363557"/>
                    <a:pt x="112973" y="349734"/>
                    <a:pt x="121185" y="341523"/>
                  </a:cubicBezTo>
                  <a:cubicBezTo>
                    <a:pt x="129397" y="333312"/>
                    <a:pt x="143849" y="335700"/>
                    <a:pt x="154236" y="330507"/>
                  </a:cubicBezTo>
                  <a:cubicBezTo>
                    <a:pt x="239670" y="287791"/>
                    <a:pt x="137255" y="325150"/>
                    <a:pt x="220337" y="297456"/>
                  </a:cubicBezTo>
                  <a:lnTo>
                    <a:pt x="242371" y="231355"/>
                  </a:lnTo>
                  <a:lnTo>
                    <a:pt x="253387" y="198304"/>
                  </a:lnTo>
                  <a:cubicBezTo>
                    <a:pt x="257059" y="157909"/>
                    <a:pt x="251577" y="115599"/>
                    <a:pt x="264404" y="77119"/>
                  </a:cubicBezTo>
                  <a:cubicBezTo>
                    <a:pt x="268076" y="66102"/>
                    <a:pt x="285922" y="67459"/>
                    <a:pt x="297455" y="66102"/>
                  </a:cubicBezTo>
                  <a:cubicBezTo>
                    <a:pt x="348645" y="60080"/>
                    <a:pt x="400279" y="58757"/>
                    <a:pt x="451691" y="55085"/>
                  </a:cubicBezTo>
                  <a:cubicBezTo>
                    <a:pt x="478280" y="15202"/>
                    <a:pt x="467804" y="33877"/>
                    <a:pt x="484742" y="0"/>
                  </a:cubicBezTo>
                </a:path>
              </a:pathLst>
            </a:custGeom>
            <a:noFill/>
            <a:ln w="19050">
              <a:solidFill>
                <a:srgbClr val="D46D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V="1">
              <a:off x="2248266" y="3740226"/>
              <a:ext cx="412136" cy="99152"/>
            </a:xfrm>
            <a:prstGeom prst="triangle">
              <a:avLst/>
            </a:prstGeom>
            <a:solidFill>
              <a:srgbClr val="6AB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2331418" y="3821983"/>
            <a:ext cx="1425498" cy="2202641"/>
            <a:chOff x="7560118" y="3762375"/>
            <a:chExt cx="1425498" cy="2202641"/>
          </a:xfrm>
        </p:grpSpPr>
        <p:grpSp>
          <p:nvGrpSpPr>
            <p:cNvPr id="3" name="组合 2"/>
            <p:cNvGrpSpPr/>
            <p:nvPr/>
          </p:nvGrpSpPr>
          <p:grpSpPr>
            <a:xfrm>
              <a:off x="7560118" y="4351663"/>
              <a:ext cx="848299" cy="1613353"/>
              <a:chOff x="7733840" y="4351663"/>
              <a:chExt cx="848299" cy="1613353"/>
            </a:xfrm>
          </p:grpSpPr>
          <p:sp>
            <p:nvSpPr>
              <p:cNvPr id="32" name="圆角矩形 31"/>
              <p:cNvSpPr/>
              <p:nvPr/>
            </p:nvSpPr>
            <p:spPr>
              <a:xfrm>
                <a:off x="7733840" y="4351663"/>
                <a:ext cx="848299" cy="1613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772399" y="4593508"/>
                <a:ext cx="771180" cy="1151898"/>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8047325" y="4425906"/>
                <a:ext cx="216694" cy="91750"/>
                <a:chOff x="8047325" y="4425906"/>
                <a:chExt cx="216694" cy="91750"/>
              </a:xfrm>
              <a:solidFill>
                <a:schemeClr val="bg1">
                  <a:lumMod val="85000"/>
                </a:schemeClr>
              </a:solidFill>
            </p:grpSpPr>
            <p:sp>
              <p:nvSpPr>
                <p:cNvPr id="34" name="椭圆 33"/>
                <p:cNvSpPr/>
                <p:nvPr/>
              </p:nvSpPr>
              <p:spPr>
                <a:xfrm>
                  <a:off x="8132813" y="442590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8047325" y="4488856"/>
                  <a:ext cx="216694" cy="28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椭圆 38"/>
              <p:cNvSpPr/>
              <p:nvPr/>
            </p:nvSpPr>
            <p:spPr>
              <a:xfrm>
                <a:off x="8081853" y="5791437"/>
                <a:ext cx="147637" cy="147637"/>
              </a:xfrm>
              <a:prstGeom prst="ellipse">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1" name="图片 410"/>
            <p:cNvPicPr>
              <a:picLocks noChangeAspect="1"/>
            </p:cNvPicPr>
            <p:nvPr/>
          </p:nvPicPr>
          <p:blipFill>
            <a:blip r:embed="rId2"/>
            <a:stretch>
              <a:fillRect/>
            </a:stretch>
          </p:blipFill>
          <p:spPr>
            <a:xfrm>
              <a:off x="7676069" y="4724945"/>
              <a:ext cx="146317" cy="146317"/>
            </a:xfrm>
            <a:prstGeom prst="rect">
              <a:avLst/>
            </a:prstGeom>
          </p:spPr>
        </p:pic>
        <p:pic>
          <p:nvPicPr>
            <p:cNvPr id="412" name="图片 411"/>
            <p:cNvPicPr>
              <a:picLocks noChangeAspect="1"/>
            </p:cNvPicPr>
            <p:nvPr/>
          </p:nvPicPr>
          <p:blipFill>
            <a:blip r:embed="rId2"/>
            <a:stretch>
              <a:fillRect/>
            </a:stretch>
          </p:blipFill>
          <p:spPr>
            <a:xfrm>
              <a:off x="7914663" y="4724945"/>
              <a:ext cx="146317" cy="146317"/>
            </a:xfrm>
            <a:prstGeom prst="rect">
              <a:avLst/>
            </a:prstGeom>
          </p:spPr>
        </p:pic>
        <p:pic>
          <p:nvPicPr>
            <p:cNvPr id="413" name="图片 412"/>
            <p:cNvPicPr>
              <a:picLocks noChangeAspect="1"/>
            </p:cNvPicPr>
            <p:nvPr/>
          </p:nvPicPr>
          <p:blipFill>
            <a:blip r:embed="rId2"/>
            <a:stretch>
              <a:fillRect/>
            </a:stretch>
          </p:blipFill>
          <p:spPr>
            <a:xfrm>
              <a:off x="8149974" y="4724945"/>
              <a:ext cx="146317" cy="146317"/>
            </a:xfrm>
            <a:prstGeom prst="rect">
              <a:avLst/>
            </a:prstGeom>
          </p:spPr>
        </p:pic>
        <p:pic>
          <p:nvPicPr>
            <p:cNvPr id="414" name="图片 413"/>
            <p:cNvPicPr>
              <a:picLocks noChangeAspect="1"/>
            </p:cNvPicPr>
            <p:nvPr/>
          </p:nvPicPr>
          <p:blipFill>
            <a:blip r:embed="rId2"/>
            <a:stretch>
              <a:fillRect/>
            </a:stretch>
          </p:blipFill>
          <p:spPr>
            <a:xfrm>
              <a:off x="7676069" y="4947114"/>
              <a:ext cx="146317" cy="146317"/>
            </a:xfrm>
            <a:prstGeom prst="rect">
              <a:avLst/>
            </a:prstGeom>
          </p:spPr>
        </p:pic>
        <p:pic>
          <p:nvPicPr>
            <p:cNvPr id="415" name="图片 414"/>
            <p:cNvPicPr>
              <a:picLocks noChangeAspect="1"/>
            </p:cNvPicPr>
            <p:nvPr/>
          </p:nvPicPr>
          <p:blipFill>
            <a:blip r:embed="rId2"/>
            <a:stretch>
              <a:fillRect/>
            </a:stretch>
          </p:blipFill>
          <p:spPr>
            <a:xfrm>
              <a:off x="7914663" y="4947114"/>
              <a:ext cx="146317" cy="146317"/>
            </a:xfrm>
            <a:prstGeom prst="rect">
              <a:avLst/>
            </a:prstGeom>
          </p:spPr>
        </p:pic>
        <p:pic>
          <p:nvPicPr>
            <p:cNvPr id="416" name="图片 415"/>
            <p:cNvPicPr>
              <a:picLocks noChangeAspect="1"/>
            </p:cNvPicPr>
            <p:nvPr/>
          </p:nvPicPr>
          <p:blipFill>
            <a:blip r:embed="rId2"/>
            <a:stretch>
              <a:fillRect/>
            </a:stretch>
          </p:blipFill>
          <p:spPr>
            <a:xfrm>
              <a:off x="8149974" y="4947114"/>
              <a:ext cx="146317" cy="146317"/>
            </a:xfrm>
            <a:prstGeom prst="rect">
              <a:avLst/>
            </a:prstGeom>
          </p:spPr>
        </p:pic>
        <p:grpSp>
          <p:nvGrpSpPr>
            <p:cNvPr id="264" name="组合 263"/>
            <p:cNvGrpSpPr/>
            <p:nvPr/>
          </p:nvGrpSpPr>
          <p:grpSpPr>
            <a:xfrm>
              <a:off x="7841513" y="5553557"/>
              <a:ext cx="280872" cy="107946"/>
              <a:chOff x="8003497" y="5511567"/>
              <a:chExt cx="280872" cy="107946"/>
            </a:xfrm>
          </p:grpSpPr>
          <p:sp>
            <p:nvSpPr>
              <p:cNvPr id="261" name="圆角矩形 260"/>
              <p:cNvSpPr/>
              <p:nvPr/>
            </p:nvSpPr>
            <p:spPr>
              <a:xfrm>
                <a:off x="8003497" y="5512594"/>
                <a:ext cx="280872" cy="106919"/>
              </a:xfrm>
              <a:prstGeom prst="roundRect">
                <a:avLst>
                  <a:gd name="adj" fmla="val 50000"/>
                </a:avLst>
              </a:prstGeom>
              <a:solidFill>
                <a:srgbClr val="D55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0" name="组合 259"/>
              <p:cNvGrpSpPr/>
              <p:nvPr/>
            </p:nvGrpSpPr>
            <p:grpSpPr>
              <a:xfrm rot="6743171">
                <a:off x="8106286" y="5495976"/>
                <a:ext cx="96830" cy="128012"/>
                <a:chOff x="871538" y="5154613"/>
                <a:chExt cx="561975" cy="742949"/>
              </a:xfrm>
              <a:solidFill>
                <a:schemeClr val="bg1"/>
              </a:solidFill>
            </p:grpSpPr>
            <p:sp>
              <p:nvSpPr>
                <p:cNvPr id="257" name="Freeform 5"/>
                <p:cNvSpPr/>
                <p:nvPr/>
              </p:nvSpPr>
              <p:spPr bwMode="auto">
                <a:xfrm>
                  <a:off x="1079500" y="5154613"/>
                  <a:ext cx="150813" cy="231775"/>
                </a:xfrm>
                <a:custGeom>
                  <a:avLst/>
                  <a:gdLst>
                    <a:gd name="T0" fmla="*/ 37 w 39"/>
                    <a:gd name="T1" fmla="*/ 46 h 61"/>
                    <a:gd name="T2" fmla="*/ 31 w 39"/>
                    <a:gd name="T3" fmla="*/ 59 h 61"/>
                    <a:gd name="T4" fmla="*/ 31 w 39"/>
                    <a:gd name="T5" fmla="*/ 59 h 61"/>
                    <a:gd name="T6" fmla="*/ 18 w 39"/>
                    <a:gd name="T7" fmla="*/ 54 h 61"/>
                    <a:gd name="T8" fmla="*/ 2 w 39"/>
                    <a:gd name="T9" fmla="*/ 15 h 61"/>
                    <a:gd name="T10" fmla="*/ 8 w 39"/>
                    <a:gd name="T11" fmla="*/ 2 h 61"/>
                    <a:gd name="T12" fmla="*/ 8 w 39"/>
                    <a:gd name="T13" fmla="*/ 2 h 61"/>
                    <a:gd name="T14" fmla="*/ 21 w 39"/>
                    <a:gd name="T15" fmla="*/ 7 h 61"/>
                    <a:gd name="T16" fmla="*/ 37 w 39"/>
                    <a:gd name="T17"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61">
                      <a:moveTo>
                        <a:pt x="37" y="46"/>
                      </a:moveTo>
                      <a:cubicBezTo>
                        <a:pt x="39" y="51"/>
                        <a:pt x="37" y="57"/>
                        <a:pt x="31" y="59"/>
                      </a:cubicBezTo>
                      <a:cubicBezTo>
                        <a:pt x="31" y="59"/>
                        <a:pt x="31" y="59"/>
                        <a:pt x="31" y="59"/>
                      </a:cubicBezTo>
                      <a:cubicBezTo>
                        <a:pt x="26" y="61"/>
                        <a:pt x="20" y="59"/>
                        <a:pt x="18" y="54"/>
                      </a:cubicBezTo>
                      <a:cubicBezTo>
                        <a:pt x="2" y="15"/>
                        <a:pt x="2" y="15"/>
                        <a:pt x="2" y="15"/>
                      </a:cubicBezTo>
                      <a:cubicBezTo>
                        <a:pt x="0" y="10"/>
                        <a:pt x="2" y="4"/>
                        <a:pt x="8" y="2"/>
                      </a:cubicBezTo>
                      <a:cubicBezTo>
                        <a:pt x="8" y="2"/>
                        <a:pt x="8" y="2"/>
                        <a:pt x="8" y="2"/>
                      </a:cubicBezTo>
                      <a:cubicBezTo>
                        <a:pt x="13" y="0"/>
                        <a:pt x="19" y="2"/>
                        <a:pt x="21" y="7"/>
                      </a:cubicBezTo>
                      <a:lnTo>
                        <a:pt x="37" y="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8" name="Freeform 6"/>
                <p:cNvSpPr/>
                <p:nvPr/>
              </p:nvSpPr>
              <p:spPr bwMode="auto">
                <a:xfrm>
                  <a:off x="1279525" y="5634038"/>
                  <a:ext cx="153988" cy="236537"/>
                </a:xfrm>
                <a:custGeom>
                  <a:avLst/>
                  <a:gdLst>
                    <a:gd name="T0" fmla="*/ 38 w 40"/>
                    <a:gd name="T1" fmla="*/ 46 h 62"/>
                    <a:gd name="T2" fmla="*/ 32 w 40"/>
                    <a:gd name="T3" fmla="*/ 59 h 62"/>
                    <a:gd name="T4" fmla="*/ 32 w 40"/>
                    <a:gd name="T5" fmla="*/ 59 h 62"/>
                    <a:gd name="T6" fmla="*/ 19 w 40"/>
                    <a:gd name="T7" fmla="*/ 54 h 62"/>
                    <a:gd name="T8" fmla="*/ 3 w 40"/>
                    <a:gd name="T9" fmla="*/ 16 h 62"/>
                    <a:gd name="T10" fmla="*/ 8 w 40"/>
                    <a:gd name="T11" fmla="*/ 2 h 62"/>
                    <a:gd name="T12" fmla="*/ 8 w 40"/>
                    <a:gd name="T13" fmla="*/ 2 h 62"/>
                    <a:gd name="T14" fmla="*/ 22 w 40"/>
                    <a:gd name="T15" fmla="*/ 8 h 62"/>
                    <a:gd name="T16" fmla="*/ 38 w 40"/>
                    <a:gd name="T17"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2">
                      <a:moveTo>
                        <a:pt x="38" y="46"/>
                      </a:moveTo>
                      <a:cubicBezTo>
                        <a:pt x="40" y="51"/>
                        <a:pt x="37" y="57"/>
                        <a:pt x="32" y="59"/>
                      </a:cubicBezTo>
                      <a:cubicBezTo>
                        <a:pt x="32" y="59"/>
                        <a:pt x="32" y="59"/>
                        <a:pt x="32" y="59"/>
                      </a:cubicBezTo>
                      <a:cubicBezTo>
                        <a:pt x="27" y="62"/>
                        <a:pt x="21" y="59"/>
                        <a:pt x="19" y="54"/>
                      </a:cubicBezTo>
                      <a:cubicBezTo>
                        <a:pt x="3" y="16"/>
                        <a:pt x="3" y="16"/>
                        <a:pt x="3" y="16"/>
                      </a:cubicBezTo>
                      <a:cubicBezTo>
                        <a:pt x="0" y="11"/>
                        <a:pt x="3" y="5"/>
                        <a:pt x="8" y="2"/>
                      </a:cubicBezTo>
                      <a:cubicBezTo>
                        <a:pt x="8" y="2"/>
                        <a:pt x="8" y="2"/>
                        <a:pt x="8" y="2"/>
                      </a:cubicBezTo>
                      <a:cubicBezTo>
                        <a:pt x="14" y="0"/>
                        <a:pt x="20" y="3"/>
                        <a:pt x="22" y="8"/>
                      </a:cubicBezTo>
                      <a:lnTo>
                        <a:pt x="38" y="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9" name="Freeform 7"/>
                <p:cNvSpPr/>
                <p:nvPr/>
              </p:nvSpPr>
              <p:spPr bwMode="auto">
                <a:xfrm>
                  <a:off x="871538" y="5203825"/>
                  <a:ext cx="465138" cy="693737"/>
                </a:xfrm>
                <a:custGeom>
                  <a:avLst/>
                  <a:gdLst>
                    <a:gd name="T0" fmla="*/ 121 w 121"/>
                    <a:gd name="T1" fmla="*/ 175 h 182"/>
                    <a:gd name="T2" fmla="*/ 47 w 121"/>
                    <a:gd name="T3" fmla="*/ 0 h 182"/>
                    <a:gd name="T4" fmla="*/ 68 w 121"/>
                    <a:gd name="T5" fmla="*/ 51 h 182"/>
                    <a:gd name="T6" fmla="*/ 100 w 121"/>
                    <a:gd name="T7" fmla="*/ 125 h 182"/>
                    <a:gd name="T8" fmla="*/ 121 w 121"/>
                    <a:gd name="T9" fmla="*/ 175 h 182"/>
                  </a:gdLst>
                  <a:ahLst/>
                  <a:cxnLst>
                    <a:cxn ang="0">
                      <a:pos x="T0" y="T1"/>
                    </a:cxn>
                    <a:cxn ang="0">
                      <a:pos x="T2" y="T3"/>
                    </a:cxn>
                    <a:cxn ang="0">
                      <a:pos x="T4" y="T5"/>
                    </a:cxn>
                    <a:cxn ang="0">
                      <a:pos x="T6" y="T7"/>
                    </a:cxn>
                    <a:cxn ang="0">
                      <a:pos x="T8" y="T9"/>
                    </a:cxn>
                  </a:cxnLst>
                  <a:rect l="0" t="0" r="r" b="b"/>
                  <a:pathLst>
                    <a:path w="121" h="182">
                      <a:moveTo>
                        <a:pt x="121" y="175"/>
                      </a:moveTo>
                      <a:cubicBezTo>
                        <a:pt x="61" y="182"/>
                        <a:pt x="0" y="39"/>
                        <a:pt x="47" y="0"/>
                      </a:cubicBezTo>
                      <a:cubicBezTo>
                        <a:pt x="68" y="51"/>
                        <a:pt x="68" y="51"/>
                        <a:pt x="68" y="51"/>
                      </a:cubicBezTo>
                      <a:cubicBezTo>
                        <a:pt x="49" y="54"/>
                        <a:pt x="89" y="139"/>
                        <a:pt x="100" y="125"/>
                      </a:cubicBezTo>
                      <a:lnTo>
                        <a:pt x="121" y="175"/>
                      </a:lnTo>
                      <a:close/>
                    </a:path>
                  </a:pathLst>
                </a:custGeom>
                <a:grpFill/>
                <a:ln w="9525">
                  <a:noFill/>
                  <a:round/>
                </a:ln>
              </p:spPr>
              <p:txBody>
                <a:bodyPr vert="horz" wrap="square" lIns="91440" tIns="45720" rIns="91440" bIns="45720" numCol="1" anchor="t" anchorCtr="0" compatLnSpc="1"/>
                <a:lstStyle/>
                <a:p>
                  <a:endParaRPr lang="zh-CN" altLang="en-US"/>
                </a:p>
              </p:txBody>
            </p:sp>
          </p:grpSp>
        </p:grpSp>
        <p:grpSp>
          <p:nvGrpSpPr>
            <p:cNvPr id="40" name="组合 39"/>
            <p:cNvGrpSpPr/>
            <p:nvPr/>
          </p:nvGrpSpPr>
          <p:grpSpPr>
            <a:xfrm>
              <a:off x="8152258" y="5333684"/>
              <a:ext cx="144034" cy="144034"/>
              <a:chOff x="9262192" y="5756761"/>
              <a:chExt cx="295275" cy="295275"/>
            </a:xfrm>
          </p:grpSpPr>
          <p:sp>
            <p:nvSpPr>
              <p:cNvPr id="35" name="椭圆 34"/>
              <p:cNvSpPr/>
              <p:nvPr/>
            </p:nvSpPr>
            <p:spPr>
              <a:xfrm>
                <a:off x="9262192" y="5756761"/>
                <a:ext cx="295275" cy="295275"/>
              </a:xfrm>
              <a:prstGeom prst="ellipse">
                <a:avLst/>
              </a:prstGeom>
              <a:solidFill>
                <a:srgbClr val="268C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4" name="组合 273"/>
              <p:cNvGrpSpPr/>
              <p:nvPr/>
            </p:nvGrpSpPr>
            <p:grpSpPr>
              <a:xfrm>
                <a:off x="9308201" y="5769038"/>
                <a:ext cx="167188" cy="267960"/>
                <a:chOff x="9812338" y="5500687"/>
                <a:chExt cx="463550" cy="742951"/>
              </a:xfrm>
              <a:solidFill>
                <a:schemeClr val="bg1"/>
              </a:solidFill>
            </p:grpSpPr>
            <p:sp>
              <p:nvSpPr>
                <p:cNvPr id="268" name="Freeform 11"/>
                <p:cNvSpPr/>
                <p:nvPr/>
              </p:nvSpPr>
              <p:spPr bwMode="auto">
                <a:xfrm>
                  <a:off x="9966325" y="5675313"/>
                  <a:ext cx="115888" cy="179388"/>
                </a:xfrm>
                <a:custGeom>
                  <a:avLst/>
                  <a:gdLst>
                    <a:gd name="T0" fmla="*/ 28 w 30"/>
                    <a:gd name="T1" fmla="*/ 35 h 47"/>
                    <a:gd name="T2" fmla="*/ 24 w 30"/>
                    <a:gd name="T3" fmla="*/ 45 h 47"/>
                    <a:gd name="T4" fmla="*/ 24 w 30"/>
                    <a:gd name="T5" fmla="*/ 45 h 47"/>
                    <a:gd name="T6" fmla="*/ 14 w 30"/>
                    <a:gd name="T7" fmla="*/ 41 h 47"/>
                    <a:gd name="T8" fmla="*/ 2 w 30"/>
                    <a:gd name="T9" fmla="*/ 12 h 47"/>
                    <a:gd name="T10" fmla="*/ 6 w 30"/>
                    <a:gd name="T11" fmla="*/ 2 h 47"/>
                    <a:gd name="T12" fmla="*/ 6 w 30"/>
                    <a:gd name="T13" fmla="*/ 2 h 47"/>
                    <a:gd name="T14" fmla="*/ 16 w 30"/>
                    <a:gd name="T15" fmla="*/ 6 h 47"/>
                    <a:gd name="T16" fmla="*/ 28 w 30"/>
                    <a:gd name="T17"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7">
                      <a:moveTo>
                        <a:pt x="28" y="35"/>
                      </a:moveTo>
                      <a:cubicBezTo>
                        <a:pt x="30" y="39"/>
                        <a:pt x="28" y="44"/>
                        <a:pt x="24" y="45"/>
                      </a:cubicBezTo>
                      <a:cubicBezTo>
                        <a:pt x="24" y="45"/>
                        <a:pt x="24" y="45"/>
                        <a:pt x="24" y="45"/>
                      </a:cubicBezTo>
                      <a:cubicBezTo>
                        <a:pt x="20" y="47"/>
                        <a:pt x="16" y="45"/>
                        <a:pt x="14" y="41"/>
                      </a:cubicBezTo>
                      <a:cubicBezTo>
                        <a:pt x="2" y="12"/>
                        <a:pt x="2" y="12"/>
                        <a:pt x="2" y="12"/>
                      </a:cubicBezTo>
                      <a:cubicBezTo>
                        <a:pt x="0" y="8"/>
                        <a:pt x="2" y="3"/>
                        <a:pt x="6" y="2"/>
                      </a:cubicBezTo>
                      <a:cubicBezTo>
                        <a:pt x="6" y="2"/>
                        <a:pt x="6" y="2"/>
                        <a:pt x="6" y="2"/>
                      </a:cubicBezTo>
                      <a:cubicBezTo>
                        <a:pt x="10" y="0"/>
                        <a:pt x="15" y="2"/>
                        <a:pt x="16" y="6"/>
                      </a:cubicBezTo>
                      <a:lnTo>
                        <a:pt x="2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2"/>
                <p:cNvSpPr/>
                <p:nvPr/>
              </p:nvSpPr>
              <p:spPr bwMode="auto">
                <a:xfrm>
                  <a:off x="10121900" y="6045200"/>
                  <a:ext cx="115888" cy="179388"/>
                </a:xfrm>
                <a:custGeom>
                  <a:avLst/>
                  <a:gdLst>
                    <a:gd name="T0" fmla="*/ 28 w 30"/>
                    <a:gd name="T1" fmla="*/ 35 h 47"/>
                    <a:gd name="T2" fmla="*/ 24 w 30"/>
                    <a:gd name="T3" fmla="*/ 45 h 47"/>
                    <a:gd name="T4" fmla="*/ 24 w 30"/>
                    <a:gd name="T5" fmla="*/ 45 h 47"/>
                    <a:gd name="T6" fmla="*/ 14 w 30"/>
                    <a:gd name="T7" fmla="*/ 41 h 47"/>
                    <a:gd name="T8" fmla="*/ 2 w 30"/>
                    <a:gd name="T9" fmla="*/ 12 h 47"/>
                    <a:gd name="T10" fmla="*/ 6 w 30"/>
                    <a:gd name="T11" fmla="*/ 1 h 47"/>
                    <a:gd name="T12" fmla="*/ 6 w 30"/>
                    <a:gd name="T13" fmla="*/ 1 h 47"/>
                    <a:gd name="T14" fmla="*/ 16 w 30"/>
                    <a:gd name="T15" fmla="*/ 6 h 47"/>
                    <a:gd name="T16" fmla="*/ 28 w 30"/>
                    <a:gd name="T17"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7">
                      <a:moveTo>
                        <a:pt x="28" y="35"/>
                      </a:moveTo>
                      <a:cubicBezTo>
                        <a:pt x="30" y="39"/>
                        <a:pt x="28" y="43"/>
                        <a:pt x="24" y="45"/>
                      </a:cubicBezTo>
                      <a:cubicBezTo>
                        <a:pt x="24" y="45"/>
                        <a:pt x="24" y="45"/>
                        <a:pt x="24" y="45"/>
                      </a:cubicBezTo>
                      <a:cubicBezTo>
                        <a:pt x="20" y="47"/>
                        <a:pt x="16" y="45"/>
                        <a:pt x="14" y="41"/>
                      </a:cubicBezTo>
                      <a:cubicBezTo>
                        <a:pt x="2" y="12"/>
                        <a:pt x="2" y="12"/>
                        <a:pt x="2" y="12"/>
                      </a:cubicBezTo>
                      <a:cubicBezTo>
                        <a:pt x="0" y="8"/>
                        <a:pt x="2" y="3"/>
                        <a:pt x="6" y="1"/>
                      </a:cubicBezTo>
                      <a:cubicBezTo>
                        <a:pt x="6" y="1"/>
                        <a:pt x="6" y="1"/>
                        <a:pt x="6" y="1"/>
                      </a:cubicBezTo>
                      <a:cubicBezTo>
                        <a:pt x="10" y="0"/>
                        <a:pt x="15" y="2"/>
                        <a:pt x="16" y="6"/>
                      </a:cubicBezTo>
                      <a:lnTo>
                        <a:pt x="2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3"/>
                <p:cNvSpPr/>
                <p:nvPr/>
              </p:nvSpPr>
              <p:spPr bwMode="auto">
                <a:xfrm>
                  <a:off x="9812338" y="5713413"/>
                  <a:ext cx="350838" cy="530225"/>
                </a:xfrm>
                <a:custGeom>
                  <a:avLst/>
                  <a:gdLst>
                    <a:gd name="T0" fmla="*/ 91 w 91"/>
                    <a:gd name="T1" fmla="*/ 134 h 139"/>
                    <a:gd name="T2" fmla="*/ 36 w 91"/>
                    <a:gd name="T3" fmla="*/ 0 h 139"/>
                    <a:gd name="T4" fmla="*/ 52 w 91"/>
                    <a:gd name="T5" fmla="*/ 39 h 139"/>
                    <a:gd name="T6" fmla="*/ 75 w 91"/>
                    <a:gd name="T7" fmla="*/ 96 h 139"/>
                    <a:gd name="T8" fmla="*/ 91 w 91"/>
                    <a:gd name="T9" fmla="*/ 134 h 139"/>
                  </a:gdLst>
                  <a:ahLst/>
                  <a:cxnLst>
                    <a:cxn ang="0">
                      <a:pos x="T0" y="T1"/>
                    </a:cxn>
                    <a:cxn ang="0">
                      <a:pos x="T2" y="T3"/>
                    </a:cxn>
                    <a:cxn ang="0">
                      <a:pos x="T4" y="T5"/>
                    </a:cxn>
                    <a:cxn ang="0">
                      <a:pos x="T6" y="T7"/>
                    </a:cxn>
                    <a:cxn ang="0">
                      <a:pos x="T8" y="T9"/>
                    </a:cxn>
                  </a:cxnLst>
                  <a:rect l="0" t="0" r="r" b="b"/>
                  <a:pathLst>
                    <a:path w="91" h="139">
                      <a:moveTo>
                        <a:pt x="91" y="134"/>
                      </a:moveTo>
                      <a:cubicBezTo>
                        <a:pt x="47" y="139"/>
                        <a:pt x="0" y="30"/>
                        <a:pt x="36" y="0"/>
                      </a:cubicBezTo>
                      <a:cubicBezTo>
                        <a:pt x="52" y="39"/>
                        <a:pt x="52" y="39"/>
                        <a:pt x="52" y="39"/>
                      </a:cubicBezTo>
                      <a:cubicBezTo>
                        <a:pt x="37" y="41"/>
                        <a:pt x="68" y="106"/>
                        <a:pt x="75" y="96"/>
                      </a:cubicBezTo>
                      <a:lnTo>
                        <a:pt x="91"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14"/>
                <p:cNvSpPr/>
                <p:nvPr/>
              </p:nvSpPr>
              <p:spPr bwMode="auto">
                <a:xfrm>
                  <a:off x="9974263" y="5524500"/>
                  <a:ext cx="239713" cy="242888"/>
                </a:xfrm>
                <a:custGeom>
                  <a:avLst/>
                  <a:gdLst>
                    <a:gd name="T0" fmla="*/ 43 w 62"/>
                    <a:gd name="T1" fmla="*/ 12 h 64"/>
                    <a:gd name="T2" fmla="*/ 0 w 62"/>
                    <a:gd name="T3" fmla="*/ 9 h 64"/>
                    <a:gd name="T4" fmla="*/ 36 w 62"/>
                    <a:gd name="T5" fmla="*/ 16 h 64"/>
                    <a:gd name="T6" fmla="*/ 45 w 62"/>
                    <a:gd name="T7" fmla="*/ 61 h 64"/>
                    <a:gd name="T8" fmla="*/ 43 w 62"/>
                    <a:gd name="T9" fmla="*/ 64 h 64"/>
                    <a:gd name="T10" fmla="*/ 52 w 62"/>
                    <a:gd name="T11" fmla="*/ 57 h 64"/>
                    <a:gd name="T12" fmla="*/ 43 w 62"/>
                    <a:gd name="T13" fmla="*/ 12 h 64"/>
                  </a:gdLst>
                  <a:ahLst/>
                  <a:cxnLst>
                    <a:cxn ang="0">
                      <a:pos x="T0" y="T1"/>
                    </a:cxn>
                    <a:cxn ang="0">
                      <a:pos x="T2" y="T3"/>
                    </a:cxn>
                    <a:cxn ang="0">
                      <a:pos x="T4" y="T5"/>
                    </a:cxn>
                    <a:cxn ang="0">
                      <a:pos x="T6" y="T7"/>
                    </a:cxn>
                    <a:cxn ang="0">
                      <a:pos x="T8" y="T9"/>
                    </a:cxn>
                    <a:cxn ang="0">
                      <a:pos x="T10" y="T11"/>
                    </a:cxn>
                    <a:cxn ang="0">
                      <a:pos x="T12" y="T13"/>
                    </a:cxn>
                  </a:cxnLst>
                  <a:rect l="0" t="0" r="r" b="b"/>
                  <a:pathLst>
                    <a:path w="62" h="64">
                      <a:moveTo>
                        <a:pt x="43" y="12"/>
                      </a:moveTo>
                      <a:cubicBezTo>
                        <a:pt x="29" y="1"/>
                        <a:pt x="11" y="0"/>
                        <a:pt x="0" y="9"/>
                      </a:cubicBezTo>
                      <a:cubicBezTo>
                        <a:pt x="11" y="5"/>
                        <a:pt x="25" y="7"/>
                        <a:pt x="36" y="16"/>
                      </a:cubicBezTo>
                      <a:cubicBezTo>
                        <a:pt x="51" y="29"/>
                        <a:pt x="55" y="49"/>
                        <a:pt x="45" y="61"/>
                      </a:cubicBezTo>
                      <a:cubicBezTo>
                        <a:pt x="44" y="62"/>
                        <a:pt x="43" y="63"/>
                        <a:pt x="43" y="64"/>
                      </a:cubicBezTo>
                      <a:cubicBezTo>
                        <a:pt x="46" y="62"/>
                        <a:pt x="50" y="60"/>
                        <a:pt x="52" y="57"/>
                      </a:cubicBezTo>
                      <a:cubicBezTo>
                        <a:pt x="62" y="44"/>
                        <a:pt x="58" y="24"/>
                        <a:pt x="4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15"/>
                <p:cNvSpPr/>
                <p:nvPr/>
              </p:nvSpPr>
              <p:spPr bwMode="auto">
                <a:xfrm>
                  <a:off x="10074275" y="5511800"/>
                  <a:ext cx="174625" cy="176213"/>
                </a:xfrm>
                <a:custGeom>
                  <a:avLst/>
                  <a:gdLst>
                    <a:gd name="T0" fmla="*/ 31 w 45"/>
                    <a:gd name="T1" fmla="*/ 9 h 46"/>
                    <a:gd name="T2" fmla="*/ 0 w 45"/>
                    <a:gd name="T3" fmla="*/ 6 h 46"/>
                    <a:gd name="T4" fmla="*/ 26 w 45"/>
                    <a:gd name="T5" fmla="*/ 12 h 46"/>
                    <a:gd name="T6" fmla="*/ 33 w 45"/>
                    <a:gd name="T7" fmla="*/ 44 h 46"/>
                    <a:gd name="T8" fmla="*/ 31 w 45"/>
                    <a:gd name="T9" fmla="*/ 46 h 46"/>
                    <a:gd name="T10" fmla="*/ 38 w 45"/>
                    <a:gd name="T11" fmla="*/ 40 h 46"/>
                    <a:gd name="T12" fmla="*/ 31 w 45"/>
                    <a:gd name="T13" fmla="*/ 9 h 46"/>
                  </a:gdLst>
                  <a:ahLst/>
                  <a:cxnLst>
                    <a:cxn ang="0">
                      <a:pos x="T0" y="T1"/>
                    </a:cxn>
                    <a:cxn ang="0">
                      <a:pos x="T2" y="T3"/>
                    </a:cxn>
                    <a:cxn ang="0">
                      <a:pos x="T4" y="T5"/>
                    </a:cxn>
                    <a:cxn ang="0">
                      <a:pos x="T6" y="T7"/>
                    </a:cxn>
                    <a:cxn ang="0">
                      <a:pos x="T8" y="T9"/>
                    </a:cxn>
                    <a:cxn ang="0">
                      <a:pos x="T10" y="T11"/>
                    </a:cxn>
                    <a:cxn ang="0">
                      <a:pos x="T12" y="T13"/>
                    </a:cxn>
                  </a:cxnLst>
                  <a:rect l="0" t="0" r="r" b="b"/>
                  <a:pathLst>
                    <a:path w="45" h="46">
                      <a:moveTo>
                        <a:pt x="31" y="9"/>
                      </a:moveTo>
                      <a:cubicBezTo>
                        <a:pt x="21" y="0"/>
                        <a:pt x="8" y="0"/>
                        <a:pt x="0" y="6"/>
                      </a:cubicBezTo>
                      <a:cubicBezTo>
                        <a:pt x="8" y="3"/>
                        <a:pt x="18" y="5"/>
                        <a:pt x="26" y="12"/>
                      </a:cubicBezTo>
                      <a:cubicBezTo>
                        <a:pt x="37" y="20"/>
                        <a:pt x="40" y="35"/>
                        <a:pt x="33" y="44"/>
                      </a:cubicBezTo>
                      <a:cubicBezTo>
                        <a:pt x="32" y="44"/>
                        <a:pt x="31" y="45"/>
                        <a:pt x="31" y="46"/>
                      </a:cubicBezTo>
                      <a:cubicBezTo>
                        <a:pt x="33" y="44"/>
                        <a:pt x="36" y="43"/>
                        <a:pt x="38" y="40"/>
                      </a:cubicBezTo>
                      <a:cubicBezTo>
                        <a:pt x="45" y="32"/>
                        <a:pt x="42" y="17"/>
                        <a:pt x="3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6"/>
                <p:cNvSpPr/>
                <p:nvPr/>
              </p:nvSpPr>
              <p:spPr bwMode="auto">
                <a:xfrm>
                  <a:off x="10148888" y="5500687"/>
                  <a:ext cx="127000" cy="133350"/>
                </a:xfrm>
                <a:custGeom>
                  <a:avLst/>
                  <a:gdLst>
                    <a:gd name="T0" fmla="*/ 23 w 33"/>
                    <a:gd name="T1" fmla="*/ 7 h 35"/>
                    <a:gd name="T2" fmla="*/ 0 w 33"/>
                    <a:gd name="T3" fmla="*/ 5 h 35"/>
                    <a:gd name="T4" fmla="*/ 19 w 33"/>
                    <a:gd name="T5" fmla="*/ 10 h 35"/>
                    <a:gd name="T6" fmla="*/ 23 w 33"/>
                    <a:gd name="T7" fmla="*/ 34 h 35"/>
                    <a:gd name="T8" fmla="*/ 22 w 33"/>
                    <a:gd name="T9" fmla="*/ 35 h 35"/>
                    <a:gd name="T10" fmla="*/ 27 w 33"/>
                    <a:gd name="T11" fmla="*/ 31 h 35"/>
                    <a:gd name="T12" fmla="*/ 23 w 33"/>
                    <a:gd name="T13" fmla="*/ 7 h 35"/>
                  </a:gdLst>
                  <a:ahLst/>
                  <a:cxnLst>
                    <a:cxn ang="0">
                      <a:pos x="T0" y="T1"/>
                    </a:cxn>
                    <a:cxn ang="0">
                      <a:pos x="T2" y="T3"/>
                    </a:cxn>
                    <a:cxn ang="0">
                      <a:pos x="T4" y="T5"/>
                    </a:cxn>
                    <a:cxn ang="0">
                      <a:pos x="T6" y="T7"/>
                    </a:cxn>
                    <a:cxn ang="0">
                      <a:pos x="T8" y="T9"/>
                    </a:cxn>
                    <a:cxn ang="0">
                      <a:pos x="T10" y="T11"/>
                    </a:cxn>
                    <a:cxn ang="0">
                      <a:pos x="T12" y="T13"/>
                    </a:cxn>
                  </a:cxnLst>
                  <a:rect l="0" t="0" r="r" b="b"/>
                  <a:pathLst>
                    <a:path w="33" h="35">
                      <a:moveTo>
                        <a:pt x="23" y="7"/>
                      </a:moveTo>
                      <a:cubicBezTo>
                        <a:pt x="16" y="1"/>
                        <a:pt x="6" y="0"/>
                        <a:pt x="0" y="5"/>
                      </a:cubicBezTo>
                      <a:cubicBezTo>
                        <a:pt x="6" y="3"/>
                        <a:pt x="13" y="4"/>
                        <a:pt x="19" y="10"/>
                      </a:cubicBezTo>
                      <a:cubicBezTo>
                        <a:pt x="27" y="16"/>
                        <a:pt x="29" y="27"/>
                        <a:pt x="23" y="34"/>
                      </a:cubicBezTo>
                      <a:cubicBezTo>
                        <a:pt x="23" y="34"/>
                        <a:pt x="23" y="35"/>
                        <a:pt x="22" y="35"/>
                      </a:cubicBezTo>
                      <a:cubicBezTo>
                        <a:pt x="24" y="34"/>
                        <a:pt x="26" y="33"/>
                        <a:pt x="27" y="31"/>
                      </a:cubicBezTo>
                      <a:cubicBezTo>
                        <a:pt x="33" y="25"/>
                        <a:pt x="31" y="14"/>
                        <a:pt x="2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6" name="Freeform 20"/>
            <p:cNvSpPr>
              <a:spLocks noEditPoints="1"/>
            </p:cNvSpPr>
            <p:nvPr/>
          </p:nvSpPr>
          <p:spPr bwMode="auto">
            <a:xfrm>
              <a:off x="7934750" y="5355504"/>
              <a:ext cx="117788" cy="97696"/>
            </a:xfrm>
            <a:custGeom>
              <a:avLst/>
              <a:gdLst>
                <a:gd name="T0" fmla="*/ 196 w 196"/>
                <a:gd name="T1" fmla="*/ 78 h 162"/>
                <a:gd name="T2" fmla="*/ 127 w 196"/>
                <a:gd name="T3" fmla="*/ 10 h 162"/>
                <a:gd name="T4" fmla="*/ 86 w 196"/>
                <a:gd name="T5" fmla="*/ 0 h 162"/>
                <a:gd name="T6" fmla="*/ 0 w 196"/>
                <a:gd name="T7" fmla="*/ 72 h 162"/>
                <a:gd name="T8" fmla="*/ 17 w 196"/>
                <a:gd name="T9" fmla="*/ 117 h 162"/>
                <a:gd name="T10" fmla="*/ 58 w 196"/>
                <a:gd name="T11" fmla="*/ 139 h 162"/>
                <a:gd name="T12" fmla="*/ 52 w 196"/>
                <a:gd name="T13" fmla="*/ 162 h 162"/>
                <a:gd name="T14" fmla="*/ 93 w 196"/>
                <a:gd name="T15" fmla="*/ 146 h 162"/>
                <a:gd name="T16" fmla="*/ 113 w 196"/>
                <a:gd name="T17" fmla="*/ 147 h 162"/>
                <a:gd name="T18" fmla="*/ 145 w 196"/>
                <a:gd name="T19" fmla="*/ 157 h 162"/>
                <a:gd name="T20" fmla="*/ 149 w 196"/>
                <a:gd name="T21" fmla="*/ 157 h 162"/>
                <a:gd name="T22" fmla="*/ 147 w 196"/>
                <a:gd name="T23" fmla="*/ 154 h 162"/>
                <a:gd name="T24" fmla="*/ 142 w 196"/>
                <a:gd name="T25" fmla="*/ 143 h 162"/>
                <a:gd name="T26" fmla="*/ 196 w 196"/>
                <a:gd name="T27" fmla="*/ 78 h 162"/>
                <a:gd name="T28" fmla="*/ 19 w 196"/>
                <a:gd name="T29" fmla="*/ 115 h 162"/>
                <a:gd name="T30" fmla="*/ 4 w 196"/>
                <a:gd name="T31" fmla="*/ 72 h 162"/>
                <a:gd name="T32" fmla="*/ 86 w 196"/>
                <a:gd name="T33" fmla="*/ 4 h 162"/>
                <a:gd name="T34" fmla="*/ 116 w 196"/>
                <a:gd name="T35" fmla="*/ 8 h 162"/>
                <a:gd name="T36" fmla="*/ 112 w 196"/>
                <a:gd name="T37" fmla="*/ 8 h 162"/>
                <a:gd name="T38" fmla="*/ 28 w 196"/>
                <a:gd name="T39" fmla="*/ 78 h 162"/>
                <a:gd name="T40" fmla="*/ 50 w 196"/>
                <a:gd name="T41" fmla="*/ 124 h 162"/>
                <a:gd name="T42" fmla="*/ 57 w 196"/>
                <a:gd name="T43" fmla="*/ 135 h 162"/>
                <a:gd name="T44" fmla="*/ 19 w 196"/>
                <a:gd name="T45" fmla="*/ 115 h 162"/>
                <a:gd name="T46" fmla="*/ 142 w 196"/>
                <a:gd name="T47" fmla="*/ 153 h 162"/>
                <a:gd name="T48" fmla="*/ 119 w 196"/>
                <a:gd name="T49" fmla="*/ 146 h 162"/>
                <a:gd name="T50" fmla="*/ 139 w 196"/>
                <a:gd name="T51" fmla="*/ 143 h 162"/>
                <a:gd name="T52" fmla="*/ 142 w 196"/>
                <a:gd name="T53" fmla="*/ 15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6" h="162">
                  <a:moveTo>
                    <a:pt x="196" y="78"/>
                  </a:moveTo>
                  <a:cubicBezTo>
                    <a:pt x="196" y="44"/>
                    <a:pt x="166" y="16"/>
                    <a:pt x="127" y="10"/>
                  </a:cubicBezTo>
                  <a:cubicBezTo>
                    <a:pt x="115" y="4"/>
                    <a:pt x="101" y="0"/>
                    <a:pt x="86" y="0"/>
                  </a:cubicBezTo>
                  <a:cubicBezTo>
                    <a:pt x="39" y="0"/>
                    <a:pt x="0" y="32"/>
                    <a:pt x="0" y="72"/>
                  </a:cubicBezTo>
                  <a:cubicBezTo>
                    <a:pt x="0" y="90"/>
                    <a:pt x="6" y="105"/>
                    <a:pt x="17" y="117"/>
                  </a:cubicBezTo>
                  <a:cubicBezTo>
                    <a:pt x="28" y="129"/>
                    <a:pt x="44" y="135"/>
                    <a:pt x="58" y="139"/>
                  </a:cubicBezTo>
                  <a:cubicBezTo>
                    <a:pt x="59" y="146"/>
                    <a:pt x="57" y="154"/>
                    <a:pt x="52" y="162"/>
                  </a:cubicBezTo>
                  <a:cubicBezTo>
                    <a:pt x="70" y="160"/>
                    <a:pt x="74" y="158"/>
                    <a:pt x="93" y="146"/>
                  </a:cubicBezTo>
                  <a:cubicBezTo>
                    <a:pt x="95" y="146"/>
                    <a:pt x="103" y="147"/>
                    <a:pt x="113" y="147"/>
                  </a:cubicBezTo>
                  <a:cubicBezTo>
                    <a:pt x="125" y="154"/>
                    <a:pt x="130" y="155"/>
                    <a:pt x="145" y="157"/>
                  </a:cubicBezTo>
                  <a:cubicBezTo>
                    <a:pt x="149" y="157"/>
                    <a:pt x="149" y="157"/>
                    <a:pt x="149" y="157"/>
                  </a:cubicBezTo>
                  <a:cubicBezTo>
                    <a:pt x="147" y="154"/>
                    <a:pt x="147" y="154"/>
                    <a:pt x="147" y="154"/>
                  </a:cubicBezTo>
                  <a:cubicBezTo>
                    <a:pt x="144" y="151"/>
                    <a:pt x="143" y="147"/>
                    <a:pt x="142" y="143"/>
                  </a:cubicBezTo>
                  <a:cubicBezTo>
                    <a:pt x="169" y="136"/>
                    <a:pt x="196" y="119"/>
                    <a:pt x="196" y="78"/>
                  </a:cubicBezTo>
                  <a:close/>
                  <a:moveTo>
                    <a:pt x="19" y="115"/>
                  </a:moveTo>
                  <a:cubicBezTo>
                    <a:pt x="8" y="104"/>
                    <a:pt x="3" y="89"/>
                    <a:pt x="4" y="72"/>
                  </a:cubicBezTo>
                  <a:cubicBezTo>
                    <a:pt x="4" y="34"/>
                    <a:pt x="40" y="4"/>
                    <a:pt x="86" y="4"/>
                  </a:cubicBezTo>
                  <a:cubicBezTo>
                    <a:pt x="96" y="4"/>
                    <a:pt x="106" y="5"/>
                    <a:pt x="116" y="8"/>
                  </a:cubicBezTo>
                  <a:cubicBezTo>
                    <a:pt x="114" y="8"/>
                    <a:pt x="113" y="8"/>
                    <a:pt x="112" y="8"/>
                  </a:cubicBezTo>
                  <a:cubicBezTo>
                    <a:pt x="66" y="8"/>
                    <a:pt x="28" y="39"/>
                    <a:pt x="28" y="78"/>
                  </a:cubicBezTo>
                  <a:cubicBezTo>
                    <a:pt x="28" y="96"/>
                    <a:pt x="36" y="112"/>
                    <a:pt x="50" y="124"/>
                  </a:cubicBezTo>
                  <a:cubicBezTo>
                    <a:pt x="54" y="127"/>
                    <a:pt x="56" y="131"/>
                    <a:pt x="57" y="135"/>
                  </a:cubicBezTo>
                  <a:cubicBezTo>
                    <a:pt x="44" y="132"/>
                    <a:pt x="29" y="126"/>
                    <a:pt x="19" y="115"/>
                  </a:cubicBezTo>
                  <a:close/>
                  <a:moveTo>
                    <a:pt x="142" y="153"/>
                  </a:moveTo>
                  <a:cubicBezTo>
                    <a:pt x="132" y="152"/>
                    <a:pt x="127" y="151"/>
                    <a:pt x="119" y="146"/>
                  </a:cubicBezTo>
                  <a:cubicBezTo>
                    <a:pt x="125" y="146"/>
                    <a:pt x="132" y="145"/>
                    <a:pt x="139" y="143"/>
                  </a:cubicBezTo>
                  <a:cubicBezTo>
                    <a:pt x="139" y="147"/>
                    <a:pt x="141" y="150"/>
                    <a:pt x="142" y="153"/>
                  </a:cubicBezTo>
                  <a:close/>
                </a:path>
              </a:pathLst>
            </a:custGeom>
            <a:solidFill>
              <a:srgbClr val="F2F2F2">
                <a:alpha val="74902"/>
              </a:srgbClr>
            </a:solidFill>
            <a:ln>
              <a:noFill/>
            </a:ln>
          </p:spPr>
          <p:txBody>
            <a:bodyPr vert="horz" wrap="square" lIns="91440" tIns="45720" rIns="91440" bIns="45720" numCol="1" anchor="t" anchorCtr="0" compatLnSpc="1"/>
            <a:lstStyle/>
            <a:p>
              <a:endParaRPr lang="zh-CN" altLang="en-US"/>
            </a:p>
          </p:txBody>
        </p:sp>
        <p:sp>
          <p:nvSpPr>
            <p:cNvPr id="52" name="Freeform 24"/>
            <p:cNvSpPr>
              <a:spLocks noEditPoints="1"/>
            </p:cNvSpPr>
            <p:nvPr/>
          </p:nvSpPr>
          <p:spPr bwMode="auto">
            <a:xfrm>
              <a:off x="7713676" y="5355504"/>
              <a:ext cx="108962" cy="97444"/>
            </a:xfrm>
            <a:custGeom>
              <a:avLst/>
              <a:gdLst>
                <a:gd name="T0" fmla="*/ 176 w 197"/>
                <a:gd name="T1" fmla="*/ 93 h 176"/>
                <a:gd name="T2" fmla="*/ 176 w 197"/>
                <a:gd name="T3" fmla="*/ 92 h 176"/>
                <a:gd name="T4" fmla="*/ 100 w 197"/>
                <a:gd name="T5" fmla="*/ 15 h 176"/>
                <a:gd name="T6" fmla="*/ 86 w 197"/>
                <a:gd name="T7" fmla="*/ 17 h 176"/>
                <a:gd name="T8" fmla="*/ 49 w 197"/>
                <a:gd name="T9" fmla="*/ 0 h 176"/>
                <a:gd name="T10" fmla="*/ 0 w 197"/>
                <a:gd name="T11" fmla="*/ 46 h 176"/>
                <a:gd name="T12" fmla="*/ 24 w 197"/>
                <a:gd name="T13" fmla="*/ 85 h 176"/>
                <a:gd name="T14" fmla="*/ 24 w 197"/>
                <a:gd name="T15" fmla="*/ 92 h 176"/>
                <a:gd name="T16" fmla="*/ 100 w 197"/>
                <a:gd name="T17" fmla="*/ 168 h 176"/>
                <a:gd name="T18" fmla="*/ 117 w 197"/>
                <a:gd name="T19" fmla="*/ 166 h 176"/>
                <a:gd name="T20" fmla="*/ 148 w 197"/>
                <a:gd name="T21" fmla="*/ 176 h 176"/>
                <a:gd name="T22" fmla="*/ 197 w 197"/>
                <a:gd name="T23" fmla="*/ 131 h 176"/>
                <a:gd name="T24" fmla="*/ 176 w 197"/>
                <a:gd name="T25" fmla="*/ 93 h 176"/>
                <a:gd name="T26" fmla="*/ 137 w 197"/>
                <a:gd name="T27" fmla="*/ 123 h 176"/>
                <a:gd name="T28" fmla="*/ 129 w 197"/>
                <a:gd name="T29" fmla="*/ 134 h 176"/>
                <a:gd name="T30" fmla="*/ 116 w 197"/>
                <a:gd name="T31" fmla="*/ 141 h 176"/>
                <a:gd name="T32" fmla="*/ 100 w 197"/>
                <a:gd name="T33" fmla="*/ 144 h 176"/>
                <a:gd name="T34" fmla="*/ 57 w 197"/>
                <a:gd name="T35" fmla="*/ 108 h 176"/>
                <a:gd name="T36" fmla="*/ 82 w 197"/>
                <a:gd name="T37" fmla="*/ 108 h 176"/>
                <a:gd name="T38" fmla="*/ 100 w 197"/>
                <a:gd name="T39" fmla="*/ 122 h 176"/>
                <a:gd name="T40" fmla="*/ 112 w 197"/>
                <a:gd name="T41" fmla="*/ 118 h 176"/>
                <a:gd name="T42" fmla="*/ 116 w 197"/>
                <a:gd name="T43" fmla="*/ 110 h 176"/>
                <a:gd name="T44" fmla="*/ 115 w 197"/>
                <a:gd name="T45" fmla="*/ 107 h 176"/>
                <a:gd name="T46" fmla="*/ 111 w 197"/>
                <a:gd name="T47" fmla="*/ 104 h 176"/>
                <a:gd name="T48" fmla="*/ 104 w 197"/>
                <a:gd name="T49" fmla="*/ 101 h 176"/>
                <a:gd name="T50" fmla="*/ 93 w 197"/>
                <a:gd name="T51" fmla="*/ 98 h 176"/>
                <a:gd name="T52" fmla="*/ 78 w 197"/>
                <a:gd name="T53" fmla="*/ 93 h 176"/>
                <a:gd name="T54" fmla="*/ 67 w 197"/>
                <a:gd name="T55" fmla="*/ 87 h 176"/>
                <a:gd name="T56" fmla="*/ 61 w 197"/>
                <a:gd name="T57" fmla="*/ 78 h 176"/>
                <a:gd name="T58" fmla="*/ 59 w 197"/>
                <a:gd name="T59" fmla="*/ 65 h 176"/>
                <a:gd name="T60" fmla="*/ 62 w 197"/>
                <a:gd name="T61" fmla="*/ 52 h 176"/>
                <a:gd name="T62" fmla="*/ 70 w 197"/>
                <a:gd name="T63" fmla="*/ 42 h 176"/>
                <a:gd name="T64" fmla="*/ 81 w 197"/>
                <a:gd name="T65" fmla="*/ 35 h 176"/>
                <a:gd name="T66" fmla="*/ 97 w 197"/>
                <a:gd name="T67" fmla="*/ 32 h 176"/>
                <a:gd name="T68" fmla="*/ 137 w 197"/>
                <a:gd name="T69" fmla="*/ 65 h 176"/>
                <a:gd name="T70" fmla="*/ 113 w 197"/>
                <a:gd name="T71" fmla="*/ 65 h 176"/>
                <a:gd name="T72" fmla="*/ 98 w 197"/>
                <a:gd name="T73" fmla="*/ 55 h 176"/>
                <a:gd name="T74" fmla="*/ 92 w 197"/>
                <a:gd name="T75" fmla="*/ 55 h 176"/>
                <a:gd name="T76" fmla="*/ 88 w 197"/>
                <a:gd name="T77" fmla="*/ 57 h 176"/>
                <a:gd name="T78" fmla="*/ 84 w 197"/>
                <a:gd name="T79" fmla="*/ 60 h 176"/>
                <a:gd name="T80" fmla="*/ 83 w 197"/>
                <a:gd name="T81" fmla="*/ 63 h 176"/>
                <a:gd name="T82" fmla="*/ 84 w 197"/>
                <a:gd name="T83" fmla="*/ 66 h 176"/>
                <a:gd name="T84" fmla="*/ 87 w 197"/>
                <a:gd name="T85" fmla="*/ 69 h 176"/>
                <a:gd name="T86" fmla="*/ 93 w 197"/>
                <a:gd name="T87" fmla="*/ 71 h 176"/>
                <a:gd name="T88" fmla="*/ 105 w 197"/>
                <a:gd name="T89" fmla="*/ 74 h 176"/>
                <a:gd name="T90" fmla="*/ 120 w 197"/>
                <a:gd name="T91" fmla="*/ 79 h 176"/>
                <a:gd name="T92" fmla="*/ 131 w 197"/>
                <a:gd name="T93" fmla="*/ 86 h 176"/>
                <a:gd name="T94" fmla="*/ 138 w 197"/>
                <a:gd name="T95" fmla="*/ 95 h 176"/>
                <a:gd name="T96" fmla="*/ 140 w 197"/>
                <a:gd name="T97" fmla="*/ 109 h 176"/>
                <a:gd name="T98" fmla="*/ 137 w 197"/>
                <a:gd name="T99" fmla="*/ 1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7" h="176">
                  <a:moveTo>
                    <a:pt x="176" y="93"/>
                  </a:moveTo>
                  <a:cubicBezTo>
                    <a:pt x="176" y="93"/>
                    <a:pt x="176" y="92"/>
                    <a:pt x="176" y="92"/>
                  </a:cubicBezTo>
                  <a:cubicBezTo>
                    <a:pt x="176" y="50"/>
                    <a:pt x="142" y="15"/>
                    <a:pt x="100" y="15"/>
                  </a:cubicBezTo>
                  <a:cubicBezTo>
                    <a:pt x="95" y="15"/>
                    <a:pt x="91" y="16"/>
                    <a:pt x="86" y="17"/>
                  </a:cubicBezTo>
                  <a:cubicBezTo>
                    <a:pt x="77" y="7"/>
                    <a:pt x="64" y="0"/>
                    <a:pt x="49" y="0"/>
                  </a:cubicBezTo>
                  <a:cubicBezTo>
                    <a:pt x="22" y="0"/>
                    <a:pt x="0" y="21"/>
                    <a:pt x="0" y="46"/>
                  </a:cubicBezTo>
                  <a:cubicBezTo>
                    <a:pt x="0" y="63"/>
                    <a:pt x="10" y="77"/>
                    <a:pt x="24" y="85"/>
                  </a:cubicBezTo>
                  <a:cubicBezTo>
                    <a:pt x="24" y="87"/>
                    <a:pt x="24" y="90"/>
                    <a:pt x="24" y="92"/>
                  </a:cubicBezTo>
                  <a:cubicBezTo>
                    <a:pt x="24" y="134"/>
                    <a:pt x="58" y="168"/>
                    <a:pt x="100" y="168"/>
                  </a:cubicBezTo>
                  <a:cubicBezTo>
                    <a:pt x="106" y="168"/>
                    <a:pt x="112" y="167"/>
                    <a:pt x="117" y="166"/>
                  </a:cubicBezTo>
                  <a:cubicBezTo>
                    <a:pt x="126" y="172"/>
                    <a:pt x="137" y="176"/>
                    <a:pt x="148" y="176"/>
                  </a:cubicBezTo>
                  <a:cubicBezTo>
                    <a:pt x="175" y="176"/>
                    <a:pt x="197" y="156"/>
                    <a:pt x="197" y="131"/>
                  </a:cubicBezTo>
                  <a:cubicBezTo>
                    <a:pt x="197" y="115"/>
                    <a:pt x="188" y="101"/>
                    <a:pt x="176" y="93"/>
                  </a:cubicBezTo>
                  <a:close/>
                  <a:moveTo>
                    <a:pt x="137" y="123"/>
                  </a:moveTo>
                  <a:cubicBezTo>
                    <a:pt x="135" y="127"/>
                    <a:pt x="132" y="131"/>
                    <a:pt x="129" y="134"/>
                  </a:cubicBezTo>
                  <a:cubicBezTo>
                    <a:pt x="125" y="137"/>
                    <a:pt x="121" y="140"/>
                    <a:pt x="116" y="141"/>
                  </a:cubicBezTo>
                  <a:cubicBezTo>
                    <a:pt x="111" y="143"/>
                    <a:pt x="106" y="144"/>
                    <a:pt x="100" y="144"/>
                  </a:cubicBezTo>
                  <a:cubicBezTo>
                    <a:pt x="74" y="144"/>
                    <a:pt x="60" y="132"/>
                    <a:pt x="57" y="108"/>
                  </a:cubicBezTo>
                  <a:cubicBezTo>
                    <a:pt x="82" y="108"/>
                    <a:pt x="82" y="108"/>
                    <a:pt x="82" y="108"/>
                  </a:cubicBezTo>
                  <a:cubicBezTo>
                    <a:pt x="83" y="117"/>
                    <a:pt x="89" y="122"/>
                    <a:pt x="100" y="122"/>
                  </a:cubicBezTo>
                  <a:cubicBezTo>
                    <a:pt x="105" y="122"/>
                    <a:pt x="109" y="121"/>
                    <a:pt x="112" y="118"/>
                  </a:cubicBezTo>
                  <a:cubicBezTo>
                    <a:pt x="114" y="116"/>
                    <a:pt x="116" y="114"/>
                    <a:pt x="116" y="110"/>
                  </a:cubicBezTo>
                  <a:cubicBezTo>
                    <a:pt x="116" y="109"/>
                    <a:pt x="115" y="108"/>
                    <a:pt x="115" y="107"/>
                  </a:cubicBezTo>
                  <a:cubicBezTo>
                    <a:pt x="114" y="106"/>
                    <a:pt x="113" y="105"/>
                    <a:pt x="111" y="104"/>
                  </a:cubicBezTo>
                  <a:cubicBezTo>
                    <a:pt x="110" y="103"/>
                    <a:pt x="107" y="102"/>
                    <a:pt x="104" y="101"/>
                  </a:cubicBezTo>
                  <a:cubicBezTo>
                    <a:pt x="101" y="100"/>
                    <a:pt x="98" y="99"/>
                    <a:pt x="93" y="98"/>
                  </a:cubicBezTo>
                  <a:cubicBezTo>
                    <a:pt x="87" y="96"/>
                    <a:pt x="82" y="95"/>
                    <a:pt x="78" y="93"/>
                  </a:cubicBezTo>
                  <a:cubicBezTo>
                    <a:pt x="74" y="91"/>
                    <a:pt x="70" y="89"/>
                    <a:pt x="67" y="87"/>
                  </a:cubicBezTo>
                  <a:cubicBezTo>
                    <a:pt x="65" y="85"/>
                    <a:pt x="63" y="82"/>
                    <a:pt x="61" y="78"/>
                  </a:cubicBezTo>
                  <a:cubicBezTo>
                    <a:pt x="60" y="75"/>
                    <a:pt x="59" y="70"/>
                    <a:pt x="59" y="65"/>
                  </a:cubicBezTo>
                  <a:cubicBezTo>
                    <a:pt x="59" y="60"/>
                    <a:pt x="60" y="56"/>
                    <a:pt x="62" y="52"/>
                  </a:cubicBezTo>
                  <a:cubicBezTo>
                    <a:pt x="64" y="48"/>
                    <a:pt x="66" y="45"/>
                    <a:pt x="70" y="42"/>
                  </a:cubicBezTo>
                  <a:cubicBezTo>
                    <a:pt x="73" y="39"/>
                    <a:pt x="77" y="36"/>
                    <a:pt x="81" y="35"/>
                  </a:cubicBezTo>
                  <a:cubicBezTo>
                    <a:pt x="86" y="33"/>
                    <a:pt x="91" y="32"/>
                    <a:pt x="97" y="32"/>
                  </a:cubicBezTo>
                  <a:cubicBezTo>
                    <a:pt x="122" y="32"/>
                    <a:pt x="135" y="43"/>
                    <a:pt x="137" y="65"/>
                  </a:cubicBezTo>
                  <a:cubicBezTo>
                    <a:pt x="113" y="65"/>
                    <a:pt x="113" y="65"/>
                    <a:pt x="113" y="65"/>
                  </a:cubicBezTo>
                  <a:cubicBezTo>
                    <a:pt x="111" y="58"/>
                    <a:pt x="106" y="55"/>
                    <a:pt x="98" y="55"/>
                  </a:cubicBezTo>
                  <a:cubicBezTo>
                    <a:pt x="96" y="55"/>
                    <a:pt x="94" y="55"/>
                    <a:pt x="92" y="55"/>
                  </a:cubicBezTo>
                  <a:cubicBezTo>
                    <a:pt x="90" y="56"/>
                    <a:pt x="89" y="56"/>
                    <a:pt x="88" y="57"/>
                  </a:cubicBezTo>
                  <a:cubicBezTo>
                    <a:pt x="86" y="58"/>
                    <a:pt x="85" y="59"/>
                    <a:pt x="84" y="60"/>
                  </a:cubicBezTo>
                  <a:cubicBezTo>
                    <a:pt x="84" y="61"/>
                    <a:pt x="83" y="62"/>
                    <a:pt x="83" y="63"/>
                  </a:cubicBezTo>
                  <a:cubicBezTo>
                    <a:pt x="83" y="65"/>
                    <a:pt x="84" y="66"/>
                    <a:pt x="84" y="66"/>
                  </a:cubicBezTo>
                  <a:cubicBezTo>
                    <a:pt x="84" y="67"/>
                    <a:pt x="85" y="68"/>
                    <a:pt x="87" y="69"/>
                  </a:cubicBezTo>
                  <a:cubicBezTo>
                    <a:pt x="88" y="69"/>
                    <a:pt x="90" y="70"/>
                    <a:pt x="93" y="71"/>
                  </a:cubicBezTo>
                  <a:cubicBezTo>
                    <a:pt x="96" y="72"/>
                    <a:pt x="100" y="73"/>
                    <a:pt x="105" y="74"/>
                  </a:cubicBezTo>
                  <a:cubicBezTo>
                    <a:pt x="111" y="76"/>
                    <a:pt x="116" y="77"/>
                    <a:pt x="120" y="79"/>
                  </a:cubicBezTo>
                  <a:cubicBezTo>
                    <a:pt x="125" y="81"/>
                    <a:pt x="128" y="83"/>
                    <a:pt x="131" y="86"/>
                  </a:cubicBezTo>
                  <a:cubicBezTo>
                    <a:pt x="134" y="88"/>
                    <a:pt x="136" y="91"/>
                    <a:pt x="138" y="95"/>
                  </a:cubicBezTo>
                  <a:cubicBezTo>
                    <a:pt x="139" y="99"/>
                    <a:pt x="140" y="103"/>
                    <a:pt x="140" y="109"/>
                  </a:cubicBezTo>
                  <a:cubicBezTo>
                    <a:pt x="140" y="114"/>
                    <a:pt x="139" y="118"/>
                    <a:pt x="137" y="123"/>
                  </a:cubicBezTo>
                  <a:close/>
                </a:path>
              </a:pathLst>
            </a:custGeom>
            <a:solidFill>
              <a:schemeClr val="bg1">
                <a:lumMod val="95000"/>
                <a:alpha val="74902"/>
              </a:schemeClr>
            </a:solidFill>
            <a:ln>
              <a:noFill/>
            </a:ln>
          </p:spPr>
          <p:txBody>
            <a:bodyPr vert="horz" wrap="square" lIns="91440" tIns="45720" rIns="91440" bIns="45720" numCol="1" anchor="t" anchorCtr="0" compatLnSpc="1"/>
            <a:lstStyle/>
            <a:p>
              <a:endParaRPr lang="zh-CN" altLang="en-US"/>
            </a:p>
          </p:txBody>
        </p:sp>
        <p:grpSp>
          <p:nvGrpSpPr>
            <p:cNvPr id="267" name="组合 266"/>
            <p:cNvGrpSpPr/>
            <p:nvPr/>
          </p:nvGrpSpPr>
          <p:grpSpPr>
            <a:xfrm>
              <a:off x="7751078" y="3762375"/>
              <a:ext cx="1234538" cy="590550"/>
              <a:chOff x="7924800" y="3762375"/>
              <a:chExt cx="1234538" cy="590550"/>
            </a:xfrm>
          </p:grpSpPr>
          <p:grpSp>
            <p:nvGrpSpPr>
              <p:cNvPr id="263" name="组合 262"/>
              <p:cNvGrpSpPr/>
              <p:nvPr/>
            </p:nvGrpSpPr>
            <p:grpSpPr>
              <a:xfrm>
                <a:off x="7924800" y="3762375"/>
                <a:ext cx="1171575" cy="590550"/>
                <a:chOff x="7924800" y="3762375"/>
                <a:chExt cx="1171575" cy="590550"/>
              </a:xfrm>
            </p:grpSpPr>
            <p:sp>
              <p:nvSpPr>
                <p:cNvPr id="256" name="任意多边形 255"/>
                <p:cNvSpPr/>
                <p:nvPr/>
              </p:nvSpPr>
              <p:spPr>
                <a:xfrm>
                  <a:off x="7924800" y="3762375"/>
                  <a:ext cx="1085850" cy="590550"/>
                </a:xfrm>
                <a:custGeom>
                  <a:avLst/>
                  <a:gdLst>
                    <a:gd name="connsiteX0" fmla="*/ 95250 w 1085850"/>
                    <a:gd name="connsiteY0" fmla="*/ 590550 h 590550"/>
                    <a:gd name="connsiteX1" fmla="*/ 123825 w 1085850"/>
                    <a:gd name="connsiteY1" fmla="*/ 466725 h 590550"/>
                    <a:gd name="connsiteX2" fmla="*/ 133350 w 1085850"/>
                    <a:gd name="connsiteY2" fmla="*/ 438150 h 590550"/>
                    <a:gd name="connsiteX3" fmla="*/ 142875 w 1085850"/>
                    <a:gd name="connsiteY3" fmla="*/ 409575 h 590550"/>
                    <a:gd name="connsiteX4" fmla="*/ 161925 w 1085850"/>
                    <a:gd name="connsiteY4" fmla="*/ 381000 h 590550"/>
                    <a:gd name="connsiteX5" fmla="*/ 161925 w 1085850"/>
                    <a:gd name="connsiteY5" fmla="*/ 161925 h 590550"/>
                    <a:gd name="connsiteX6" fmla="*/ 142875 w 1085850"/>
                    <a:gd name="connsiteY6" fmla="*/ 104775 h 590550"/>
                    <a:gd name="connsiteX7" fmla="*/ 133350 w 1085850"/>
                    <a:gd name="connsiteY7" fmla="*/ 76200 h 590550"/>
                    <a:gd name="connsiteX8" fmla="*/ 123825 w 1085850"/>
                    <a:gd name="connsiteY8" fmla="*/ 47625 h 590550"/>
                    <a:gd name="connsiteX9" fmla="*/ 95250 w 1085850"/>
                    <a:gd name="connsiteY9" fmla="*/ 28575 h 590550"/>
                    <a:gd name="connsiteX10" fmla="*/ 38100 w 1085850"/>
                    <a:gd name="connsiteY10" fmla="*/ 0 h 590550"/>
                    <a:gd name="connsiteX11" fmla="*/ 9525 w 1085850"/>
                    <a:gd name="connsiteY11" fmla="*/ 9525 h 590550"/>
                    <a:gd name="connsiteX12" fmla="*/ 0 w 1085850"/>
                    <a:gd name="connsiteY12" fmla="*/ 38100 h 590550"/>
                    <a:gd name="connsiteX13" fmla="*/ 9525 w 1085850"/>
                    <a:gd name="connsiteY13" fmla="*/ 142875 h 590550"/>
                    <a:gd name="connsiteX14" fmla="*/ 28575 w 1085850"/>
                    <a:gd name="connsiteY14" fmla="*/ 219075 h 590550"/>
                    <a:gd name="connsiteX15" fmla="*/ 47625 w 1085850"/>
                    <a:gd name="connsiteY15" fmla="*/ 247650 h 590550"/>
                    <a:gd name="connsiteX16" fmla="*/ 104775 w 1085850"/>
                    <a:gd name="connsiteY16" fmla="*/ 295275 h 590550"/>
                    <a:gd name="connsiteX17" fmla="*/ 200025 w 1085850"/>
                    <a:gd name="connsiteY17" fmla="*/ 323850 h 590550"/>
                    <a:gd name="connsiteX18" fmla="*/ 590550 w 1085850"/>
                    <a:gd name="connsiteY18" fmla="*/ 314325 h 590550"/>
                    <a:gd name="connsiteX19" fmla="*/ 647700 w 1085850"/>
                    <a:gd name="connsiteY19" fmla="*/ 342900 h 590550"/>
                    <a:gd name="connsiteX20" fmla="*/ 676275 w 1085850"/>
                    <a:gd name="connsiteY20" fmla="*/ 352425 h 590550"/>
                    <a:gd name="connsiteX21" fmla="*/ 714375 w 1085850"/>
                    <a:gd name="connsiteY21" fmla="*/ 400050 h 590550"/>
                    <a:gd name="connsiteX22" fmla="*/ 723900 w 1085850"/>
                    <a:gd name="connsiteY22" fmla="*/ 428625 h 590550"/>
                    <a:gd name="connsiteX23" fmla="*/ 781050 w 1085850"/>
                    <a:gd name="connsiteY23" fmla="*/ 476250 h 590550"/>
                    <a:gd name="connsiteX24" fmla="*/ 800100 w 1085850"/>
                    <a:gd name="connsiteY24" fmla="*/ 504825 h 590550"/>
                    <a:gd name="connsiteX25" fmla="*/ 866775 w 1085850"/>
                    <a:gd name="connsiteY25" fmla="*/ 523875 h 590550"/>
                    <a:gd name="connsiteX26" fmla="*/ 1057275 w 1085850"/>
                    <a:gd name="connsiteY26" fmla="*/ 542925 h 590550"/>
                    <a:gd name="connsiteX27" fmla="*/ 1085850 w 1085850"/>
                    <a:gd name="connsiteY27" fmla="*/ 5715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85850" h="590550">
                      <a:moveTo>
                        <a:pt x="95250" y="590550"/>
                      </a:moveTo>
                      <a:cubicBezTo>
                        <a:pt x="107615" y="503996"/>
                        <a:pt x="97675" y="545174"/>
                        <a:pt x="123825" y="466725"/>
                      </a:cubicBezTo>
                      <a:lnTo>
                        <a:pt x="133350" y="438150"/>
                      </a:lnTo>
                      <a:cubicBezTo>
                        <a:pt x="136525" y="428625"/>
                        <a:pt x="137306" y="417929"/>
                        <a:pt x="142875" y="409575"/>
                      </a:cubicBezTo>
                      <a:lnTo>
                        <a:pt x="161925" y="381000"/>
                      </a:lnTo>
                      <a:cubicBezTo>
                        <a:pt x="180408" y="288587"/>
                        <a:pt x="180366" y="309451"/>
                        <a:pt x="161925" y="161925"/>
                      </a:cubicBezTo>
                      <a:cubicBezTo>
                        <a:pt x="159434" y="142000"/>
                        <a:pt x="149225" y="123825"/>
                        <a:pt x="142875" y="104775"/>
                      </a:cubicBezTo>
                      <a:lnTo>
                        <a:pt x="133350" y="76200"/>
                      </a:lnTo>
                      <a:cubicBezTo>
                        <a:pt x="130175" y="66675"/>
                        <a:pt x="132179" y="53194"/>
                        <a:pt x="123825" y="47625"/>
                      </a:cubicBezTo>
                      <a:cubicBezTo>
                        <a:pt x="114300" y="41275"/>
                        <a:pt x="105489" y="33695"/>
                        <a:pt x="95250" y="28575"/>
                      </a:cubicBezTo>
                      <a:cubicBezTo>
                        <a:pt x="16380" y="-10860"/>
                        <a:pt x="119992" y="54595"/>
                        <a:pt x="38100" y="0"/>
                      </a:cubicBezTo>
                      <a:cubicBezTo>
                        <a:pt x="28575" y="3175"/>
                        <a:pt x="16625" y="2425"/>
                        <a:pt x="9525" y="9525"/>
                      </a:cubicBezTo>
                      <a:cubicBezTo>
                        <a:pt x="2425" y="16625"/>
                        <a:pt x="0" y="28060"/>
                        <a:pt x="0" y="38100"/>
                      </a:cubicBezTo>
                      <a:cubicBezTo>
                        <a:pt x="0" y="73169"/>
                        <a:pt x="4056" y="108235"/>
                        <a:pt x="9525" y="142875"/>
                      </a:cubicBezTo>
                      <a:cubicBezTo>
                        <a:pt x="13608" y="168736"/>
                        <a:pt x="14052" y="197290"/>
                        <a:pt x="28575" y="219075"/>
                      </a:cubicBezTo>
                      <a:cubicBezTo>
                        <a:pt x="34925" y="228600"/>
                        <a:pt x="40296" y="238856"/>
                        <a:pt x="47625" y="247650"/>
                      </a:cubicBezTo>
                      <a:cubicBezTo>
                        <a:pt x="60820" y="263484"/>
                        <a:pt x="84942" y="286460"/>
                        <a:pt x="104775" y="295275"/>
                      </a:cubicBezTo>
                      <a:cubicBezTo>
                        <a:pt x="134590" y="308526"/>
                        <a:pt x="168360" y="315934"/>
                        <a:pt x="200025" y="323850"/>
                      </a:cubicBezTo>
                      <a:cubicBezTo>
                        <a:pt x="482507" y="300310"/>
                        <a:pt x="352293" y="300310"/>
                        <a:pt x="590550" y="314325"/>
                      </a:cubicBezTo>
                      <a:cubicBezTo>
                        <a:pt x="662374" y="338266"/>
                        <a:pt x="573842" y="305971"/>
                        <a:pt x="647700" y="342900"/>
                      </a:cubicBezTo>
                      <a:cubicBezTo>
                        <a:pt x="656680" y="347390"/>
                        <a:pt x="666750" y="349250"/>
                        <a:pt x="676275" y="352425"/>
                      </a:cubicBezTo>
                      <a:cubicBezTo>
                        <a:pt x="700216" y="424249"/>
                        <a:pt x="665136" y="338502"/>
                        <a:pt x="714375" y="400050"/>
                      </a:cubicBezTo>
                      <a:cubicBezTo>
                        <a:pt x="720647" y="407890"/>
                        <a:pt x="718331" y="420271"/>
                        <a:pt x="723900" y="428625"/>
                      </a:cubicBezTo>
                      <a:cubicBezTo>
                        <a:pt x="738568" y="450627"/>
                        <a:pt x="759965" y="462193"/>
                        <a:pt x="781050" y="476250"/>
                      </a:cubicBezTo>
                      <a:cubicBezTo>
                        <a:pt x="787400" y="485775"/>
                        <a:pt x="791161" y="497674"/>
                        <a:pt x="800100" y="504825"/>
                      </a:cubicBezTo>
                      <a:cubicBezTo>
                        <a:pt x="806101" y="509626"/>
                        <a:pt x="864560" y="523472"/>
                        <a:pt x="866775" y="523875"/>
                      </a:cubicBezTo>
                      <a:cubicBezTo>
                        <a:pt x="934444" y="536179"/>
                        <a:pt x="984797" y="537350"/>
                        <a:pt x="1057275" y="542925"/>
                      </a:cubicBezTo>
                      <a:cubicBezTo>
                        <a:pt x="1078086" y="574142"/>
                        <a:pt x="1064877" y="571500"/>
                        <a:pt x="1085850" y="57150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任意多边形 261"/>
                <p:cNvSpPr/>
                <p:nvPr/>
              </p:nvSpPr>
              <p:spPr>
                <a:xfrm>
                  <a:off x="8562975" y="4095750"/>
                  <a:ext cx="533400" cy="85725"/>
                </a:xfrm>
                <a:custGeom>
                  <a:avLst/>
                  <a:gdLst>
                    <a:gd name="connsiteX0" fmla="*/ 0 w 533400"/>
                    <a:gd name="connsiteY0" fmla="*/ 0 h 85725"/>
                    <a:gd name="connsiteX1" fmla="*/ 47625 w 533400"/>
                    <a:gd name="connsiteY1" fmla="*/ 19050 h 85725"/>
                    <a:gd name="connsiteX2" fmla="*/ 104775 w 533400"/>
                    <a:gd name="connsiteY2" fmla="*/ 38100 h 85725"/>
                    <a:gd name="connsiteX3" fmla="*/ 133350 w 533400"/>
                    <a:gd name="connsiteY3" fmla="*/ 57150 h 85725"/>
                    <a:gd name="connsiteX4" fmla="*/ 190500 w 533400"/>
                    <a:gd name="connsiteY4" fmla="*/ 76200 h 85725"/>
                    <a:gd name="connsiteX5" fmla="*/ 219075 w 533400"/>
                    <a:gd name="connsiteY5" fmla="*/ 85725 h 85725"/>
                    <a:gd name="connsiteX6" fmla="*/ 381000 w 533400"/>
                    <a:gd name="connsiteY6" fmla="*/ 76200 h 85725"/>
                    <a:gd name="connsiteX7" fmla="*/ 438150 w 533400"/>
                    <a:gd name="connsiteY7" fmla="*/ 57150 h 85725"/>
                    <a:gd name="connsiteX8" fmla="*/ 476250 w 533400"/>
                    <a:gd name="connsiteY8" fmla="*/ 47625 h 85725"/>
                    <a:gd name="connsiteX9" fmla="*/ 533400 w 533400"/>
                    <a:gd name="connsiteY9"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400" h="85725">
                      <a:moveTo>
                        <a:pt x="0" y="0"/>
                      </a:moveTo>
                      <a:cubicBezTo>
                        <a:pt x="15875" y="6350"/>
                        <a:pt x="31557" y="13207"/>
                        <a:pt x="47625" y="19050"/>
                      </a:cubicBezTo>
                      <a:cubicBezTo>
                        <a:pt x="66496" y="25912"/>
                        <a:pt x="88067" y="26961"/>
                        <a:pt x="104775" y="38100"/>
                      </a:cubicBezTo>
                      <a:cubicBezTo>
                        <a:pt x="114300" y="44450"/>
                        <a:pt x="122889" y="52501"/>
                        <a:pt x="133350" y="57150"/>
                      </a:cubicBezTo>
                      <a:cubicBezTo>
                        <a:pt x="151700" y="65305"/>
                        <a:pt x="171450" y="69850"/>
                        <a:pt x="190500" y="76200"/>
                      </a:cubicBezTo>
                      <a:lnTo>
                        <a:pt x="219075" y="85725"/>
                      </a:lnTo>
                      <a:cubicBezTo>
                        <a:pt x="273050" y="82550"/>
                        <a:pt x="327386" y="83193"/>
                        <a:pt x="381000" y="76200"/>
                      </a:cubicBezTo>
                      <a:cubicBezTo>
                        <a:pt x="400912" y="73603"/>
                        <a:pt x="418669" y="62020"/>
                        <a:pt x="438150" y="57150"/>
                      </a:cubicBezTo>
                      <a:cubicBezTo>
                        <a:pt x="450850" y="53975"/>
                        <a:pt x="463711" y="51387"/>
                        <a:pt x="476250" y="47625"/>
                      </a:cubicBezTo>
                      <a:cubicBezTo>
                        <a:pt x="495484" y="41855"/>
                        <a:pt x="533400" y="28575"/>
                        <a:pt x="533400" y="28575"/>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6" name="椭圆 265"/>
              <p:cNvSpPr/>
              <p:nvPr/>
            </p:nvSpPr>
            <p:spPr>
              <a:xfrm rot="1548096">
                <a:off x="8963265" y="4296354"/>
                <a:ext cx="94769" cy="527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rot="21213513">
                <a:off x="9064569" y="4097821"/>
                <a:ext cx="94769" cy="527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8" name="组合 57"/>
          <p:cNvGrpSpPr/>
          <p:nvPr/>
        </p:nvGrpSpPr>
        <p:grpSpPr>
          <a:xfrm>
            <a:off x="9982045" y="5141891"/>
            <a:ext cx="785196" cy="901120"/>
            <a:chOff x="4434436" y="1276582"/>
            <a:chExt cx="1128138" cy="1294694"/>
          </a:xfrm>
        </p:grpSpPr>
        <p:grpSp>
          <p:nvGrpSpPr>
            <p:cNvPr id="54" name="组合 53"/>
            <p:cNvGrpSpPr/>
            <p:nvPr/>
          </p:nvGrpSpPr>
          <p:grpSpPr>
            <a:xfrm>
              <a:off x="4557805" y="1347549"/>
              <a:ext cx="1004769" cy="1223727"/>
              <a:chOff x="4557805" y="1347549"/>
              <a:chExt cx="1004769" cy="1223727"/>
            </a:xfrm>
          </p:grpSpPr>
          <p:sp>
            <p:nvSpPr>
              <p:cNvPr id="9" name="任意多边形 8"/>
              <p:cNvSpPr/>
              <p:nvPr/>
            </p:nvSpPr>
            <p:spPr>
              <a:xfrm>
                <a:off x="4557805" y="1429041"/>
                <a:ext cx="1004769" cy="1134854"/>
              </a:xfrm>
              <a:custGeom>
                <a:avLst/>
                <a:gdLst>
                  <a:gd name="connsiteX0" fmla="*/ 464820 w 998220"/>
                  <a:gd name="connsiteY0" fmla="*/ 0 h 1074420"/>
                  <a:gd name="connsiteX1" fmla="*/ 830580 w 998220"/>
                  <a:gd name="connsiteY1" fmla="*/ 487680 h 1074420"/>
                  <a:gd name="connsiteX2" fmla="*/ 998220 w 998220"/>
                  <a:gd name="connsiteY2" fmla="*/ 662940 h 1074420"/>
                  <a:gd name="connsiteX3" fmla="*/ 845820 w 998220"/>
                  <a:gd name="connsiteY3" fmla="*/ 685800 h 1074420"/>
                  <a:gd name="connsiteX4" fmla="*/ 906780 w 998220"/>
                  <a:gd name="connsiteY4" fmla="*/ 1021080 h 1074420"/>
                  <a:gd name="connsiteX5" fmla="*/ 220980 w 998220"/>
                  <a:gd name="connsiteY5" fmla="*/ 1074420 h 1074420"/>
                  <a:gd name="connsiteX6" fmla="*/ 106680 w 998220"/>
                  <a:gd name="connsiteY6" fmla="*/ 594360 h 1074420"/>
                  <a:gd name="connsiteX7" fmla="*/ 0 w 998220"/>
                  <a:gd name="connsiteY7" fmla="*/ 495300 h 1074420"/>
                  <a:gd name="connsiteX8" fmla="*/ 38100 w 998220"/>
                  <a:gd name="connsiteY8" fmla="*/ 320040 h 1074420"/>
                  <a:gd name="connsiteX9" fmla="*/ 53340 w 998220"/>
                  <a:gd name="connsiteY9" fmla="*/ 411480 h 1074420"/>
                  <a:gd name="connsiteX10" fmla="*/ 114300 w 998220"/>
                  <a:gd name="connsiteY10" fmla="*/ 411480 h 1074420"/>
                  <a:gd name="connsiteX11" fmla="*/ 464820 w 998220"/>
                  <a:gd name="connsiteY11" fmla="*/ 0 h 1074420"/>
                  <a:gd name="connsiteX0-1" fmla="*/ 464820 w 998220"/>
                  <a:gd name="connsiteY0-2" fmla="*/ 0 h 1074420"/>
                  <a:gd name="connsiteX1-3" fmla="*/ 830580 w 998220"/>
                  <a:gd name="connsiteY1-4" fmla="*/ 487680 h 1074420"/>
                  <a:gd name="connsiteX2-5" fmla="*/ 998220 w 998220"/>
                  <a:gd name="connsiteY2-6" fmla="*/ 662940 h 1074420"/>
                  <a:gd name="connsiteX3-7" fmla="*/ 845820 w 998220"/>
                  <a:gd name="connsiteY3-8" fmla="*/ 685800 h 1074420"/>
                  <a:gd name="connsiteX4-9" fmla="*/ 906780 w 998220"/>
                  <a:gd name="connsiteY4-10" fmla="*/ 1021080 h 1074420"/>
                  <a:gd name="connsiteX5-11" fmla="*/ 220980 w 998220"/>
                  <a:gd name="connsiteY5-12" fmla="*/ 1074420 h 1074420"/>
                  <a:gd name="connsiteX6-13" fmla="*/ 106680 w 998220"/>
                  <a:gd name="connsiteY6-14" fmla="*/ 594360 h 1074420"/>
                  <a:gd name="connsiteX7-15" fmla="*/ 0 w 998220"/>
                  <a:gd name="connsiteY7-16" fmla="*/ 495300 h 1074420"/>
                  <a:gd name="connsiteX8-17" fmla="*/ 38100 w 998220"/>
                  <a:gd name="connsiteY8-18" fmla="*/ 320040 h 1074420"/>
                  <a:gd name="connsiteX9-19" fmla="*/ 53340 w 998220"/>
                  <a:gd name="connsiteY9-20" fmla="*/ 411480 h 1074420"/>
                  <a:gd name="connsiteX10-21" fmla="*/ 114300 w 998220"/>
                  <a:gd name="connsiteY10-22" fmla="*/ 411480 h 1074420"/>
                  <a:gd name="connsiteX11-23" fmla="*/ 464820 w 998220"/>
                  <a:gd name="connsiteY11-24" fmla="*/ 0 h 1074420"/>
                  <a:gd name="connsiteX0-25" fmla="*/ 464820 w 998220"/>
                  <a:gd name="connsiteY0-26" fmla="*/ 0 h 1074420"/>
                  <a:gd name="connsiteX1-27" fmla="*/ 830580 w 998220"/>
                  <a:gd name="connsiteY1-28" fmla="*/ 487680 h 1074420"/>
                  <a:gd name="connsiteX2-29" fmla="*/ 998220 w 998220"/>
                  <a:gd name="connsiteY2-30" fmla="*/ 662940 h 1074420"/>
                  <a:gd name="connsiteX3-31" fmla="*/ 845820 w 998220"/>
                  <a:gd name="connsiteY3-32" fmla="*/ 685800 h 1074420"/>
                  <a:gd name="connsiteX4-33" fmla="*/ 906780 w 998220"/>
                  <a:gd name="connsiteY4-34" fmla="*/ 1021080 h 1074420"/>
                  <a:gd name="connsiteX5-35" fmla="*/ 220980 w 998220"/>
                  <a:gd name="connsiteY5-36" fmla="*/ 1074420 h 1074420"/>
                  <a:gd name="connsiteX6-37" fmla="*/ 106680 w 998220"/>
                  <a:gd name="connsiteY6-38" fmla="*/ 594360 h 1074420"/>
                  <a:gd name="connsiteX7-39" fmla="*/ 0 w 998220"/>
                  <a:gd name="connsiteY7-40" fmla="*/ 495300 h 1074420"/>
                  <a:gd name="connsiteX8-41" fmla="*/ 38100 w 998220"/>
                  <a:gd name="connsiteY8-42" fmla="*/ 320040 h 1074420"/>
                  <a:gd name="connsiteX9-43" fmla="*/ 53340 w 998220"/>
                  <a:gd name="connsiteY9-44" fmla="*/ 411480 h 1074420"/>
                  <a:gd name="connsiteX10-45" fmla="*/ 114300 w 998220"/>
                  <a:gd name="connsiteY10-46" fmla="*/ 411480 h 1074420"/>
                  <a:gd name="connsiteX11-47" fmla="*/ 464820 w 998220"/>
                  <a:gd name="connsiteY11-48" fmla="*/ 0 h 1074420"/>
                  <a:gd name="connsiteX0-49" fmla="*/ 464820 w 998220"/>
                  <a:gd name="connsiteY0-50" fmla="*/ 0 h 1074420"/>
                  <a:gd name="connsiteX1-51" fmla="*/ 830580 w 998220"/>
                  <a:gd name="connsiteY1-52" fmla="*/ 487680 h 1074420"/>
                  <a:gd name="connsiteX2-53" fmla="*/ 998220 w 998220"/>
                  <a:gd name="connsiteY2-54" fmla="*/ 662940 h 1074420"/>
                  <a:gd name="connsiteX3-55" fmla="*/ 845820 w 998220"/>
                  <a:gd name="connsiteY3-56" fmla="*/ 685800 h 1074420"/>
                  <a:gd name="connsiteX4-57" fmla="*/ 906780 w 998220"/>
                  <a:gd name="connsiteY4-58" fmla="*/ 1021080 h 1074420"/>
                  <a:gd name="connsiteX5-59" fmla="*/ 220980 w 998220"/>
                  <a:gd name="connsiteY5-60" fmla="*/ 1074420 h 1074420"/>
                  <a:gd name="connsiteX6-61" fmla="*/ 106680 w 998220"/>
                  <a:gd name="connsiteY6-62" fmla="*/ 594360 h 1074420"/>
                  <a:gd name="connsiteX7-63" fmla="*/ 0 w 998220"/>
                  <a:gd name="connsiteY7-64" fmla="*/ 495300 h 1074420"/>
                  <a:gd name="connsiteX8-65" fmla="*/ 38100 w 998220"/>
                  <a:gd name="connsiteY8-66" fmla="*/ 320040 h 1074420"/>
                  <a:gd name="connsiteX9-67" fmla="*/ 53340 w 998220"/>
                  <a:gd name="connsiteY9-68" fmla="*/ 411480 h 1074420"/>
                  <a:gd name="connsiteX10-69" fmla="*/ 114300 w 998220"/>
                  <a:gd name="connsiteY10-70" fmla="*/ 411480 h 1074420"/>
                  <a:gd name="connsiteX11-71" fmla="*/ 464820 w 998220"/>
                  <a:gd name="connsiteY11-72" fmla="*/ 0 h 1074420"/>
                  <a:gd name="connsiteX0-73" fmla="*/ 464820 w 998220"/>
                  <a:gd name="connsiteY0-74" fmla="*/ 0 h 1074420"/>
                  <a:gd name="connsiteX1-75" fmla="*/ 830580 w 998220"/>
                  <a:gd name="connsiteY1-76" fmla="*/ 487680 h 1074420"/>
                  <a:gd name="connsiteX2-77" fmla="*/ 998220 w 998220"/>
                  <a:gd name="connsiteY2-78" fmla="*/ 662940 h 1074420"/>
                  <a:gd name="connsiteX3-79" fmla="*/ 845820 w 998220"/>
                  <a:gd name="connsiteY3-80" fmla="*/ 685800 h 1074420"/>
                  <a:gd name="connsiteX4-81" fmla="*/ 906780 w 998220"/>
                  <a:gd name="connsiteY4-82" fmla="*/ 1021080 h 1074420"/>
                  <a:gd name="connsiteX5-83" fmla="*/ 220980 w 998220"/>
                  <a:gd name="connsiteY5-84" fmla="*/ 1074420 h 1074420"/>
                  <a:gd name="connsiteX6-85" fmla="*/ 106680 w 998220"/>
                  <a:gd name="connsiteY6-86" fmla="*/ 594360 h 1074420"/>
                  <a:gd name="connsiteX7-87" fmla="*/ 0 w 998220"/>
                  <a:gd name="connsiteY7-88" fmla="*/ 495300 h 1074420"/>
                  <a:gd name="connsiteX8-89" fmla="*/ 38100 w 998220"/>
                  <a:gd name="connsiteY8-90" fmla="*/ 320040 h 1074420"/>
                  <a:gd name="connsiteX9-91" fmla="*/ 53340 w 998220"/>
                  <a:gd name="connsiteY9-92" fmla="*/ 411480 h 1074420"/>
                  <a:gd name="connsiteX10-93" fmla="*/ 114300 w 998220"/>
                  <a:gd name="connsiteY10-94" fmla="*/ 411480 h 1074420"/>
                  <a:gd name="connsiteX11-95" fmla="*/ 464820 w 998220"/>
                  <a:gd name="connsiteY11-96" fmla="*/ 0 h 1074420"/>
                  <a:gd name="connsiteX0-97" fmla="*/ 464820 w 998220"/>
                  <a:gd name="connsiteY0-98" fmla="*/ 0 h 1074420"/>
                  <a:gd name="connsiteX1-99" fmla="*/ 830580 w 998220"/>
                  <a:gd name="connsiteY1-100" fmla="*/ 487680 h 1074420"/>
                  <a:gd name="connsiteX2-101" fmla="*/ 998220 w 998220"/>
                  <a:gd name="connsiteY2-102" fmla="*/ 662940 h 1074420"/>
                  <a:gd name="connsiteX3-103" fmla="*/ 845820 w 998220"/>
                  <a:gd name="connsiteY3-104" fmla="*/ 685800 h 1074420"/>
                  <a:gd name="connsiteX4-105" fmla="*/ 906780 w 998220"/>
                  <a:gd name="connsiteY4-106" fmla="*/ 1021080 h 1074420"/>
                  <a:gd name="connsiteX5-107" fmla="*/ 220980 w 998220"/>
                  <a:gd name="connsiteY5-108" fmla="*/ 1074420 h 1074420"/>
                  <a:gd name="connsiteX6-109" fmla="*/ 106680 w 998220"/>
                  <a:gd name="connsiteY6-110" fmla="*/ 594360 h 1074420"/>
                  <a:gd name="connsiteX7-111" fmla="*/ 0 w 998220"/>
                  <a:gd name="connsiteY7-112" fmla="*/ 495300 h 1074420"/>
                  <a:gd name="connsiteX8-113" fmla="*/ 38100 w 998220"/>
                  <a:gd name="connsiteY8-114" fmla="*/ 320040 h 1074420"/>
                  <a:gd name="connsiteX9-115" fmla="*/ 53340 w 998220"/>
                  <a:gd name="connsiteY9-116" fmla="*/ 411480 h 1074420"/>
                  <a:gd name="connsiteX10-117" fmla="*/ 114300 w 998220"/>
                  <a:gd name="connsiteY10-118" fmla="*/ 411480 h 1074420"/>
                  <a:gd name="connsiteX11-119" fmla="*/ 464820 w 998220"/>
                  <a:gd name="connsiteY11-120" fmla="*/ 0 h 1074420"/>
                  <a:gd name="connsiteX0-121" fmla="*/ 464820 w 982980"/>
                  <a:gd name="connsiteY0-122" fmla="*/ 0 h 1074420"/>
                  <a:gd name="connsiteX1-123" fmla="*/ 830580 w 982980"/>
                  <a:gd name="connsiteY1-124" fmla="*/ 487680 h 1074420"/>
                  <a:gd name="connsiteX2-125" fmla="*/ 982980 w 982980"/>
                  <a:gd name="connsiteY2-126" fmla="*/ 678180 h 1074420"/>
                  <a:gd name="connsiteX3-127" fmla="*/ 845820 w 982980"/>
                  <a:gd name="connsiteY3-128" fmla="*/ 685800 h 1074420"/>
                  <a:gd name="connsiteX4-129" fmla="*/ 906780 w 982980"/>
                  <a:gd name="connsiteY4-130" fmla="*/ 1021080 h 1074420"/>
                  <a:gd name="connsiteX5-131" fmla="*/ 220980 w 982980"/>
                  <a:gd name="connsiteY5-132" fmla="*/ 1074420 h 1074420"/>
                  <a:gd name="connsiteX6-133" fmla="*/ 106680 w 982980"/>
                  <a:gd name="connsiteY6-134" fmla="*/ 594360 h 1074420"/>
                  <a:gd name="connsiteX7-135" fmla="*/ 0 w 982980"/>
                  <a:gd name="connsiteY7-136" fmla="*/ 495300 h 1074420"/>
                  <a:gd name="connsiteX8-137" fmla="*/ 38100 w 982980"/>
                  <a:gd name="connsiteY8-138" fmla="*/ 320040 h 1074420"/>
                  <a:gd name="connsiteX9-139" fmla="*/ 53340 w 982980"/>
                  <a:gd name="connsiteY9-140" fmla="*/ 411480 h 1074420"/>
                  <a:gd name="connsiteX10-141" fmla="*/ 114300 w 982980"/>
                  <a:gd name="connsiteY10-142" fmla="*/ 411480 h 1074420"/>
                  <a:gd name="connsiteX11-143" fmla="*/ 464820 w 982980"/>
                  <a:gd name="connsiteY11-144" fmla="*/ 0 h 1074420"/>
                  <a:gd name="connsiteX0-145" fmla="*/ 464820 w 982980"/>
                  <a:gd name="connsiteY0-146" fmla="*/ 0 h 1074420"/>
                  <a:gd name="connsiteX1-147" fmla="*/ 830580 w 982980"/>
                  <a:gd name="connsiteY1-148" fmla="*/ 487680 h 1074420"/>
                  <a:gd name="connsiteX2-149" fmla="*/ 982980 w 982980"/>
                  <a:gd name="connsiteY2-150" fmla="*/ 678180 h 1074420"/>
                  <a:gd name="connsiteX3-151" fmla="*/ 845820 w 982980"/>
                  <a:gd name="connsiteY3-152" fmla="*/ 685800 h 1074420"/>
                  <a:gd name="connsiteX4-153" fmla="*/ 906780 w 982980"/>
                  <a:gd name="connsiteY4-154" fmla="*/ 1021080 h 1074420"/>
                  <a:gd name="connsiteX5-155" fmla="*/ 220980 w 982980"/>
                  <a:gd name="connsiteY5-156" fmla="*/ 1074420 h 1074420"/>
                  <a:gd name="connsiteX6-157" fmla="*/ 106680 w 982980"/>
                  <a:gd name="connsiteY6-158" fmla="*/ 594360 h 1074420"/>
                  <a:gd name="connsiteX7-159" fmla="*/ 0 w 982980"/>
                  <a:gd name="connsiteY7-160" fmla="*/ 495300 h 1074420"/>
                  <a:gd name="connsiteX8-161" fmla="*/ 38100 w 982980"/>
                  <a:gd name="connsiteY8-162" fmla="*/ 320040 h 1074420"/>
                  <a:gd name="connsiteX9-163" fmla="*/ 53340 w 982980"/>
                  <a:gd name="connsiteY9-164" fmla="*/ 411480 h 1074420"/>
                  <a:gd name="connsiteX10-165" fmla="*/ 114300 w 982980"/>
                  <a:gd name="connsiteY10-166" fmla="*/ 411480 h 1074420"/>
                  <a:gd name="connsiteX11-167" fmla="*/ 464820 w 982980"/>
                  <a:gd name="connsiteY11-168" fmla="*/ 0 h 1074420"/>
                  <a:gd name="connsiteX0-169" fmla="*/ 464820 w 998220"/>
                  <a:gd name="connsiteY0-170" fmla="*/ 0 h 1074420"/>
                  <a:gd name="connsiteX1-171" fmla="*/ 830580 w 998220"/>
                  <a:gd name="connsiteY1-172" fmla="*/ 487680 h 1074420"/>
                  <a:gd name="connsiteX2-173" fmla="*/ 998220 w 998220"/>
                  <a:gd name="connsiteY2-174" fmla="*/ 662940 h 1074420"/>
                  <a:gd name="connsiteX3-175" fmla="*/ 845820 w 998220"/>
                  <a:gd name="connsiteY3-176" fmla="*/ 685800 h 1074420"/>
                  <a:gd name="connsiteX4-177" fmla="*/ 906780 w 998220"/>
                  <a:gd name="connsiteY4-178" fmla="*/ 1021080 h 1074420"/>
                  <a:gd name="connsiteX5-179" fmla="*/ 220980 w 998220"/>
                  <a:gd name="connsiteY5-180" fmla="*/ 1074420 h 1074420"/>
                  <a:gd name="connsiteX6-181" fmla="*/ 106680 w 998220"/>
                  <a:gd name="connsiteY6-182" fmla="*/ 594360 h 1074420"/>
                  <a:gd name="connsiteX7-183" fmla="*/ 0 w 998220"/>
                  <a:gd name="connsiteY7-184" fmla="*/ 495300 h 1074420"/>
                  <a:gd name="connsiteX8-185" fmla="*/ 38100 w 998220"/>
                  <a:gd name="connsiteY8-186" fmla="*/ 320040 h 1074420"/>
                  <a:gd name="connsiteX9-187" fmla="*/ 53340 w 998220"/>
                  <a:gd name="connsiteY9-188" fmla="*/ 411480 h 1074420"/>
                  <a:gd name="connsiteX10-189" fmla="*/ 114300 w 998220"/>
                  <a:gd name="connsiteY10-190" fmla="*/ 411480 h 1074420"/>
                  <a:gd name="connsiteX11-191" fmla="*/ 464820 w 998220"/>
                  <a:gd name="connsiteY11-192" fmla="*/ 0 h 1074420"/>
                  <a:gd name="connsiteX0-193" fmla="*/ 464820 w 998220"/>
                  <a:gd name="connsiteY0-194" fmla="*/ 0 h 1074420"/>
                  <a:gd name="connsiteX1-195" fmla="*/ 830580 w 998220"/>
                  <a:gd name="connsiteY1-196" fmla="*/ 487680 h 1074420"/>
                  <a:gd name="connsiteX2-197" fmla="*/ 998220 w 998220"/>
                  <a:gd name="connsiteY2-198" fmla="*/ 662940 h 1074420"/>
                  <a:gd name="connsiteX3-199" fmla="*/ 845820 w 998220"/>
                  <a:gd name="connsiteY3-200" fmla="*/ 685800 h 1074420"/>
                  <a:gd name="connsiteX4-201" fmla="*/ 906780 w 998220"/>
                  <a:gd name="connsiteY4-202" fmla="*/ 1021080 h 1074420"/>
                  <a:gd name="connsiteX5-203" fmla="*/ 220980 w 998220"/>
                  <a:gd name="connsiteY5-204" fmla="*/ 1074420 h 1074420"/>
                  <a:gd name="connsiteX6-205" fmla="*/ 106680 w 998220"/>
                  <a:gd name="connsiteY6-206" fmla="*/ 594360 h 1074420"/>
                  <a:gd name="connsiteX7-207" fmla="*/ 0 w 998220"/>
                  <a:gd name="connsiteY7-208" fmla="*/ 495300 h 1074420"/>
                  <a:gd name="connsiteX8-209" fmla="*/ 38100 w 998220"/>
                  <a:gd name="connsiteY8-210" fmla="*/ 320040 h 1074420"/>
                  <a:gd name="connsiteX9-211" fmla="*/ 53340 w 998220"/>
                  <a:gd name="connsiteY9-212" fmla="*/ 411480 h 1074420"/>
                  <a:gd name="connsiteX10-213" fmla="*/ 114300 w 998220"/>
                  <a:gd name="connsiteY10-214" fmla="*/ 411480 h 1074420"/>
                  <a:gd name="connsiteX11-215" fmla="*/ 464820 w 998220"/>
                  <a:gd name="connsiteY11-216" fmla="*/ 0 h 1074420"/>
                  <a:gd name="connsiteX0-217" fmla="*/ 471369 w 1004769"/>
                  <a:gd name="connsiteY0-218" fmla="*/ 0 h 1074420"/>
                  <a:gd name="connsiteX1-219" fmla="*/ 837129 w 1004769"/>
                  <a:gd name="connsiteY1-220" fmla="*/ 487680 h 1074420"/>
                  <a:gd name="connsiteX2-221" fmla="*/ 1004769 w 1004769"/>
                  <a:gd name="connsiteY2-222" fmla="*/ 662940 h 1074420"/>
                  <a:gd name="connsiteX3-223" fmla="*/ 852369 w 1004769"/>
                  <a:gd name="connsiteY3-224" fmla="*/ 685800 h 1074420"/>
                  <a:gd name="connsiteX4-225" fmla="*/ 913329 w 1004769"/>
                  <a:gd name="connsiteY4-226" fmla="*/ 1021080 h 1074420"/>
                  <a:gd name="connsiteX5-227" fmla="*/ 227529 w 1004769"/>
                  <a:gd name="connsiteY5-228" fmla="*/ 1074420 h 1074420"/>
                  <a:gd name="connsiteX6-229" fmla="*/ 113229 w 1004769"/>
                  <a:gd name="connsiteY6-230" fmla="*/ 594360 h 1074420"/>
                  <a:gd name="connsiteX7-231" fmla="*/ 6549 w 1004769"/>
                  <a:gd name="connsiteY7-232" fmla="*/ 495300 h 1074420"/>
                  <a:gd name="connsiteX8-233" fmla="*/ 44649 w 1004769"/>
                  <a:gd name="connsiteY8-234" fmla="*/ 320040 h 1074420"/>
                  <a:gd name="connsiteX9-235" fmla="*/ 59889 w 1004769"/>
                  <a:gd name="connsiteY9-236" fmla="*/ 411480 h 1074420"/>
                  <a:gd name="connsiteX10-237" fmla="*/ 120849 w 1004769"/>
                  <a:gd name="connsiteY10-238" fmla="*/ 411480 h 1074420"/>
                  <a:gd name="connsiteX11-239" fmla="*/ 471369 w 1004769"/>
                  <a:gd name="connsiteY11-240" fmla="*/ 0 h 1074420"/>
                  <a:gd name="connsiteX0-241" fmla="*/ 471369 w 1004769"/>
                  <a:gd name="connsiteY0-242" fmla="*/ 0 h 1074420"/>
                  <a:gd name="connsiteX1-243" fmla="*/ 837129 w 1004769"/>
                  <a:gd name="connsiteY1-244" fmla="*/ 487680 h 1074420"/>
                  <a:gd name="connsiteX2-245" fmla="*/ 1004769 w 1004769"/>
                  <a:gd name="connsiteY2-246" fmla="*/ 662940 h 1074420"/>
                  <a:gd name="connsiteX3-247" fmla="*/ 852369 w 1004769"/>
                  <a:gd name="connsiteY3-248" fmla="*/ 685800 h 1074420"/>
                  <a:gd name="connsiteX4-249" fmla="*/ 913329 w 1004769"/>
                  <a:gd name="connsiteY4-250" fmla="*/ 1021080 h 1074420"/>
                  <a:gd name="connsiteX5-251" fmla="*/ 227529 w 1004769"/>
                  <a:gd name="connsiteY5-252" fmla="*/ 1074420 h 1074420"/>
                  <a:gd name="connsiteX6-253" fmla="*/ 113229 w 1004769"/>
                  <a:gd name="connsiteY6-254" fmla="*/ 594360 h 1074420"/>
                  <a:gd name="connsiteX7-255" fmla="*/ 6549 w 1004769"/>
                  <a:gd name="connsiteY7-256" fmla="*/ 495300 h 1074420"/>
                  <a:gd name="connsiteX8-257" fmla="*/ 44649 w 1004769"/>
                  <a:gd name="connsiteY8-258" fmla="*/ 320040 h 1074420"/>
                  <a:gd name="connsiteX9-259" fmla="*/ 59889 w 1004769"/>
                  <a:gd name="connsiteY9-260" fmla="*/ 411480 h 1074420"/>
                  <a:gd name="connsiteX10-261" fmla="*/ 120849 w 1004769"/>
                  <a:gd name="connsiteY10-262" fmla="*/ 411480 h 1074420"/>
                  <a:gd name="connsiteX11-263" fmla="*/ 471369 w 1004769"/>
                  <a:gd name="connsiteY11-264" fmla="*/ 0 h 1074420"/>
                  <a:gd name="connsiteX0-265" fmla="*/ 471369 w 1004769"/>
                  <a:gd name="connsiteY0-266" fmla="*/ 0 h 1074420"/>
                  <a:gd name="connsiteX1-267" fmla="*/ 837129 w 1004769"/>
                  <a:gd name="connsiteY1-268" fmla="*/ 487680 h 1074420"/>
                  <a:gd name="connsiteX2-269" fmla="*/ 1004769 w 1004769"/>
                  <a:gd name="connsiteY2-270" fmla="*/ 662940 h 1074420"/>
                  <a:gd name="connsiteX3-271" fmla="*/ 852369 w 1004769"/>
                  <a:gd name="connsiteY3-272" fmla="*/ 685800 h 1074420"/>
                  <a:gd name="connsiteX4-273" fmla="*/ 913329 w 1004769"/>
                  <a:gd name="connsiteY4-274" fmla="*/ 1021080 h 1074420"/>
                  <a:gd name="connsiteX5-275" fmla="*/ 227529 w 1004769"/>
                  <a:gd name="connsiteY5-276" fmla="*/ 1074420 h 1074420"/>
                  <a:gd name="connsiteX6-277" fmla="*/ 113229 w 1004769"/>
                  <a:gd name="connsiteY6-278" fmla="*/ 594360 h 1074420"/>
                  <a:gd name="connsiteX7-279" fmla="*/ 6549 w 1004769"/>
                  <a:gd name="connsiteY7-280" fmla="*/ 495300 h 1074420"/>
                  <a:gd name="connsiteX8-281" fmla="*/ 44649 w 1004769"/>
                  <a:gd name="connsiteY8-282" fmla="*/ 320040 h 1074420"/>
                  <a:gd name="connsiteX9-283" fmla="*/ 59889 w 1004769"/>
                  <a:gd name="connsiteY9-284" fmla="*/ 411480 h 1074420"/>
                  <a:gd name="connsiteX10-285" fmla="*/ 120849 w 1004769"/>
                  <a:gd name="connsiteY10-286" fmla="*/ 411480 h 1074420"/>
                  <a:gd name="connsiteX11-287" fmla="*/ 471369 w 1004769"/>
                  <a:gd name="connsiteY11-288" fmla="*/ 0 h 1074420"/>
                  <a:gd name="connsiteX0-289" fmla="*/ 471369 w 1004769"/>
                  <a:gd name="connsiteY0-290" fmla="*/ 0 h 1119230"/>
                  <a:gd name="connsiteX1-291" fmla="*/ 837129 w 1004769"/>
                  <a:gd name="connsiteY1-292" fmla="*/ 487680 h 1119230"/>
                  <a:gd name="connsiteX2-293" fmla="*/ 1004769 w 1004769"/>
                  <a:gd name="connsiteY2-294" fmla="*/ 662940 h 1119230"/>
                  <a:gd name="connsiteX3-295" fmla="*/ 852369 w 1004769"/>
                  <a:gd name="connsiteY3-296" fmla="*/ 685800 h 1119230"/>
                  <a:gd name="connsiteX4-297" fmla="*/ 913329 w 1004769"/>
                  <a:gd name="connsiteY4-298" fmla="*/ 1021080 h 1119230"/>
                  <a:gd name="connsiteX5-299" fmla="*/ 227529 w 1004769"/>
                  <a:gd name="connsiteY5-300" fmla="*/ 1074420 h 1119230"/>
                  <a:gd name="connsiteX6-301" fmla="*/ 113229 w 1004769"/>
                  <a:gd name="connsiteY6-302" fmla="*/ 594360 h 1119230"/>
                  <a:gd name="connsiteX7-303" fmla="*/ 6549 w 1004769"/>
                  <a:gd name="connsiteY7-304" fmla="*/ 495300 h 1119230"/>
                  <a:gd name="connsiteX8-305" fmla="*/ 44649 w 1004769"/>
                  <a:gd name="connsiteY8-306" fmla="*/ 320040 h 1119230"/>
                  <a:gd name="connsiteX9-307" fmla="*/ 59889 w 1004769"/>
                  <a:gd name="connsiteY9-308" fmla="*/ 411480 h 1119230"/>
                  <a:gd name="connsiteX10-309" fmla="*/ 120849 w 1004769"/>
                  <a:gd name="connsiteY10-310" fmla="*/ 411480 h 1119230"/>
                  <a:gd name="connsiteX11-311" fmla="*/ 471369 w 1004769"/>
                  <a:gd name="connsiteY11-312" fmla="*/ 0 h 1119230"/>
                  <a:gd name="connsiteX0-313" fmla="*/ 471369 w 1004769"/>
                  <a:gd name="connsiteY0-314" fmla="*/ 0 h 1134854"/>
                  <a:gd name="connsiteX1-315" fmla="*/ 837129 w 1004769"/>
                  <a:gd name="connsiteY1-316" fmla="*/ 487680 h 1134854"/>
                  <a:gd name="connsiteX2-317" fmla="*/ 1004769 w 1004769"/>
                  <a:gd name="connsiteY2-318" fmla="*/ 662940 h 1134854"/>
                  <a:gd name="connsiteX3-319" fmla="*/ 852369 w 1004769"/>
                  <a:gd name="connsiteY3-320" fmla="*/ 685800 h 1134854"/>
                  <a:gd name="connsiteX4-321" fmla="*/ 913329 w 1004769"/>
                  <a:gd name="connsiteY4-322" fmla="*/ 1021080 h 1134854"/>
                  <a:gd name="connsiteX5-323" fmla="*/ 227529 w 1004769"/>
                  <a:gd name="connsiteY5-324" fmla="*/ 1074420 h 1134854"/>
                  <a:gd name="connsiteX6-325" fmla="*/ 113229 w 1004769"/>
                  <a:gd name="connsiteY6-326" fmla="*/ 594360 h 1134854"/>
                  <a:gd name="connsiteX7-327" fmla="*/ 6549 w 1004769"/>
                  <a:gd name="connsiteY7-328" fmla="*/ 495300 h 1134854"/>
                  <a:gd name="connsiteX8-329" fmla="*/ 44649 w 1004769"/>
                  <a:gd name="connsiteY8-330" fmla="*/ 320040 h 1134854"/>
                  <a:gd name="connsiteX9-331" fmla="*/ 59889 w 1004769"/>
                  <a:gd name="connsiteY9-332" fmla="*/ 411480 h 1134854"/>
                  <a:gd name="connsiteX10-333" fmla="*/ 120849 w 1004769"/>
                  <a:gd name="connsiteY10-334" fmla="*/ 411480 h 1134854"/>
                  <a:gd name="connsiteX11-335" fmla="*/ 471369 w 1004769"/>
                  <a:gd name="connsiteY11-336" fmla="*/ 0 h 1134854"/>
                  <a:gd name="connsiteX0-337" fmla="*/ 471369 w 1004769"/>
                  <a:gd name="connsiteY0-338" fmla="*/ 0 h 1134854"/>
                  <a:gd name="connsiteX1-339" fmla="*/ 837129 w 1004769"/>
                  <a:gd name="connsiteY1-340" fmla="*/ 487680 h 1134854"/>
                  <a:gd name="connsiteX2-341" fmla="*/ 1004769 w 1004769"/>
                  <a:gd name="connsiteY2-342" fmla="*/ 662940 h 1134854"/>
                  <a:gd name="connsiteX3-343" fmla="*/ 852369 w 1004769"/>
                  <a:gd name="connsiteY3-344" fmla="*/ 685800 h 1134854"/>
                  <a:gd name="connsiteX4-345" fmla="*/ 913329 w 1004769"/>
                  <a:gd name="connsiteY4-346" fmla="*/ 1021080 h 1134854"/>
                  <a:gd name="connsiteX5-347" fmla="*/ 227529 w 1004769"/>
                  <a:gd name="connsiteY5-348" fmla="*/ 1074420 h 1134854"/>
                  <a:gd name="connsiteX6-349" fmla="*/ 113229 w 1004769"/>
                  <a:gd name="connsiteY6-350" fmla="*/ 594360 h 1134854"/>
                  <a:gd name="connsiteX7-351" fmla="*/ 6549 w 1004769"/>
                  <a:gd name="connsiteY7-352" fmla="*/ 495300 h 1134854"/>
                  <a:gd name="connsiteX8-353" fmla="*/ 44649 w 1004769"/>
                  <a:gd name="connsiteY8-354" fmla="*/ 320040 h 1134854"/>
                  <a:gd name="connsiteX9-355" fmla="*/ 59889 w 1004769"/>
                  <a:gd name="connsiteY9-356" fmla="*/ 411480 h 1134854"/>
                  <a:gd name="connsiteX10-357" fmla="*/ 120849 w 1004769"/>
                  <a:gd name="connsiteY10-358" fmla="*/ 411480 h 1134854"/>
                  <a:gd name="connsiteX11-359" fmla="*/ 471369 w 1004769"/>
                  <a:gd name="connsiteY11-360" fmla="*/ 0 h 1134854"/>
                  <a:gd name="connsiteX0-361" fmla="*/ 471369 w 1004769"/>
                  <a:gd name="connsiteY0-362" fmla="*/ 0 h 1134854"/>
                  <a:gd name="connsiteX1-363" fmla="*/ 837129 w 1004769"/>
                  <a:gd name="connsiteY1-364" fmla="*/ 487680 h 1134854"/>
                  <a:gd name="connsiteX2-365" fmla="*/ 1004769 w 1004769"/>
                  <a:gd name="connsiteY2-366" fmla="*/ 662940 h 1134854"/>
                  <a:gd name="connsiteX3-367" fmla="*/ 852369 w 1004769"/>
                  <a:gd name="connsiteY3-368" fmla="*/ 685800 h 1134854"/>
                  <a:gd name="connsiteX4-369" fmla="*/ 913329 w 1004769"/>
                  <a:gd name="connsiteY4-370" fmla="*/ 1021080 h 1134854"/>
                  <a:gd name="connsiteX5-371" fmla="*/ 227529 w 1004769"/>
                  <a:gd name="connsiteY5-372" fmla="*/ 1074420 h 1134854"/>
                  <a:gd name="connsiteX6-373" fmla="*/ 113229 w 1004769"/>
                  <a:gd name="connsiteY6-374" fmla="*/ 594360 h 1134854"/>
                  <a:gd name="connsiteX7-375" fmla="*/ 6549 w 1004769"/>
                  <a:gd name="connsiteY7-376" fmla="*/ 495300 h 1134854"/>
                  <a:gd name="connsiteX8-377" fmla="*/ 44649 w 1004769"/>
                  <a:gd name="connsiteY8-378" fmla="*/ 320040 h 1134854"/>
                  <a:gd name="connsiteX9-379" fmla="*/ 59889 w 1004769"/>
                  <a:gd name="connsiteY9-380" fmla="*/ 411480 h 1134854"/>
                  <a:gd name="connsiteX10-381" fmla="*/ 120849 w 1004769"/>
                  <a:gd name="connsiteY10-382" fmla="*/ 411480 h 1134854"/>
                  <a:gd name="connsiteX11-383" fmla="*/ 471369 w 1004769"/>
                  <a:gd name="connsiteY11-384" fmla="*/ 0 h 1134854"/>
                  <a:gd name="connsiteX0-385" fmla="*/ 471369 w 1004769"/>
                  <a:gd name="connsiteY0-386" fmla="*/ 0 h 1134854"/>
                  <a:gd name="connsiteX1-387" fmla="*/ 837129 w 1004769"/>
                  <a:gd name="connsiteY1-388" fmla="*/ 487680 h 1134854"/>
                  <a:gd name="connsiteX2-389" fmla="*/ 1004769 w 1004769"/>
                  <a:gd name="connsiteY2-390" fmla="*/ 662940 h 1134854"/>
                  <a:gd name="connsiteX3-391" fmla="*/ 852369 w 1004769"/>
                  <a:gd name="connsiteY3-392" fmla="*/ 685800 h 1134854"/>
                  <a:gd name="connsiteX4-393" fmla="*/ 913329 w 1004769"/>
                  <a:gd name="connsiteY4-394" fmla="*/ 1021080 h 1134854"/>
                  <a:gd name="connsiteX5-395" fmla="*/ 227529 w 1004769"/>
                  <a:gd name="connsiteY5-396" fmla="*/ 1074420 h 1134854"/>
                  <a:gd name="connsiteX6-397" fmla="*/ 113229 w 1004769"/>
                  <a:gd name="connsiteY6-398" fmla="*/ 594360 h 1134854"/>
                  <a:gd name="connsiteX7-399" fmla="*/ 6549 w 1004769"/>
                  <a:gd name="connsiteY7-400" fmla="*/ 495300 h 1134854"/>
                  <a:gd name="connsiteX8-401" fmla="*/ 44649 w 1004769"/>
                  <a:gd name="connsiteY8-402" fmla="*/ 320040 h 1134854"/>
                  <a:gd name="connsiteX9-403" fmla="*/ 59889 w 1004769"/>
                  <a:gd name="connsiteY9-404" fmla="*/ 411480 h 1134854"/>
                  <a:gd name="connsiteX10-405" fmla="*/ 120849 w 1004769"/>
                  <a:gd name="connsiteY10-406" fmla="*/ 411480 h 1134854"/>
                  <a:gd name="connsiteX11-407" fmla="*/ 471369 w 1004769"/>
                  <a:gd name="connsiteY11-408" fmla="*/ 0 h 1134854"/>
                  <a:gd name="connsiteX0-409" fmla="*/ 471369 w 1004769"/>
                  <a:gd name="connsiteY0-410" fmla="*/ 0 h 1134854"/>
                  <a:gd name="connsiteX1-411" fmla="*/ 837129 w 1004769"/>
                  <a:gd name="connsiteY1-412" fmla="*/ 487680 h 1134854"/>
                  <a:gd name="connsiteX2-413" fmla="*/ 1004769 w 1004769"/>
                  <a:gd name="connsiteY2-414" fmla="*/ 662940 h 1134854"/>
                  <a:gd name="connsiteX3-415" fmla="*/ 852369 w 1004769"/>
                  <a:gd name="connsiteY3-416" fmla="*/ 685800 h 1134854"/>
                  <a:gd name="connsiteX4-417" fmla="*/ 913329 w 1004769"/>
                  <a:gd name="connsiteY4-418" fmla="*/ 1021080 h 1134854"/>
                  <a:gd name="connsiteX5-419" fmla="*/ 227529 w 1004769"/>
                  <a:gd name="connsiteY5-420" fmla="*/ 1074420 h 1134854"/>
                  <a:gd name="connsiteX6-421" fmla="*/ 113229 w 1004769"/>
                  <a:gd name="connsiteY6-422" fmla="*/ 594360 h 1134854"/>
                  <a:gd name="connsiteX7-423" fmla="*/ 6549 w 1004769"/>
                  <a:gd name="connsiteY7-424" fmla="*/ 495300 h 1134854"/>
                  <a:gd name="connsiteX8-425" fmla="*/ 44649 w 1004769"/>
                  <a:gd name="connsiteY8-426" fmla="*/ 320040 h 1134854"/>
                  <a:gd name="connsiteX9-427" fmla="*/ 59889 w 1004769"/>
                  <a:gd name="connsiteY9-428" fmla="*/ 411480 h 1134854"/>
                  <a:gd name="connsiteX10-429" fmla="*/ 120849 w 1004769"/>
                  <a:gd name="connsiteY10-430" fmla="*/ 411480 h 1134854"/>
                  <a:gd name="connsiteX11-431" fmla="*/ 471369 w 1004769"/>
                  <a:gd name="connsiteY11-432" fmla="*/ 0 h 1134854"/>
                  <a:gd name="connsiteX0-433" fmla="*/ 471369 w 1004769"/>
                  <a:gd name="connsiteY0-434" fmla="*/ 0 h 1134854"/>
                  <a:gd name="connsiteX1-435" fmla="*/ 837129 w 1004769"/>
                  <a:gd name="connsiteY1-436" fmla="*/ 487680 h 1134854"/>
                  <a:gd name="connsiteX2-437" fmla="*/ 1004769 w 1004769"/>
                  <a:gd name="connsiteY2-438" fmla="*/ 662940 h 1134854"/>
                  <a:gd name="connsiteX3-439" fmla="*/ 852369 w 1004769"/>
                  <a:gd name="connsiteY3-440" fmla="*/ 685800 h 1134854"/>
                  <a:gd name="connsiteX4-441" fmla="*/ 913329 w 1004769"/>
                  <a:gd name="connsiteY4-442" fmla="*/ 1021080 h 1134854"/>
                  <a:gd name="connsiteX5-443" fmla="*/ 227529 w 1004769"/>
                  <a:gd name="connsiteY5-444" fmla="*/ 1074420 h 1134854"/>
                  <a:gd name="connsiteX6-445" fmla="*/ 113229 w 1004769"/>
                  <a:gd name="connsiteY6-446" fmla="*/ 594360 h 1134854"/>
                  <a:gd name="connsiteX7-447" fmla="*/ 6549 w 1004769"/>
                  <a:gd name="connsiteY7-448" fmla="*/ 495300 h 1134854"/>
                  <a:gd name="connsiteX8-449" fmla="*/ 44649 w 1004769"/>
                  <a:gd name="connsiteY8-450" fmla="*/ 320040 h 1134854"/>
                  <a:gd name="connsiteX9-451" fmla="*/ 59889 w 1004769"/>
                  <a:gd name="connsiteY9-452" fmla="*/ 411480 h 1134854"/>
                  <a:gd name="connsiteX10-453" fmla="*/ 120849 w 1004769"/>
                  <a:gd name="connsiteY10-454" fmla="*/ 411480 h 1134854"/>
                  <a:gd name="connsiteX11-455" fmla="*/ 471369 w 1004769"/>
                  <a:gd name="connsiteY11-456" fmla="*/ 0 h 11348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1004769" h="1134854">
                    <a:moveTo>
                      <a:pt x="471369" y="0"/>
                    </a:moveTo>
                    <a:cubicBezTo>
                      <a:pt x="677109" y="25400"/>
                      <a:pt x="852369" y="149860"/>
                      <a:pt x="837129" y="487680"/>
                    </a:cubicBezTo>
                    <a:cubicBezTo>
                      <a:pt x="887929" y="551180"/>
                      <a:pt x="908249" y="599440"/>
                      <a:pt x="1004769" y="662940"/>
                    </a:cubicBezTo>
                    <a:cubicBezTo>
                      <a:pt x="976829" y="693420"/>
                      <a:pt x="903169" y="678180"/>
                      <a:pt x="852369" y="685800"/>
                    </a:cubicBezTo>
                    <a:lnTo>
                      <a:pt x="913329" y="1021080"/>
                    </a:lnTo>
                    <a:cubicBezTo>
                      <a:pt x="791409" y="1115060"/>
                      <a:pt x="471369" y="1193800"/>
                      <a:pt x="227529" y="1074420"/>
                    </a:cubicBezTo>
                    <a:cubicBezTo>
                      <a:pt x="143709" y="1005840"/>
                      <a:pt x="52269" y="853440"/>
                      <a:pt x="113229" y="594360"/>
                    </a:cubicBezTo>
                    <a:lnTo>
                      <a:pt x="6549" y="495300"/>
                    </a:lnTo>
                    <a:cubicBezTo>
                      <a:pt x="-11231" y="436880"/>
                      <a:pt x="9089" y="378460"/>
                      <a:pt x="44649" y="320040"/>
                    </a:cubicBezTo>
                    <a:lnTo>
                      <a:pt x="59889" y="411480"/>
                    </a:lnTo>
                    <a:lnTo>
                      <a:pt x="120849" y="411480"/>
                    </a:lnTo>
                    <a:cubicBezTo>
                      <a:pt x="153869" y="251460"/>
                      <a:pt x="148789" y="53340"/>
                      <a:pt x="471369" y="0"/>
                    </a:cubicBezTo>
                    <a:close/>
                  </a:path>
                </a:pathLst>
              </a:cu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710192" y="1537100"/>
                <a:ext cx="625663" cy="979696"/>
              </a:xfrm>
              <a:custGeom>
                <a:avLst/>
                <a:gdLst>
                  <a:gd name="connsiteX0" fmla="*/ 220980 w 525780"/>
                  <a:gd name="connsiteY0" fmla="*/ 7620 h 845820"/>
                  <a:gd name="connsiteX1" fmla="*/ 480060 w 525780"/>
                  <a:gd name="connsiteY1" fmla="*/ 0 h 845820"/>
                  <a:gd name="connsiteX2" fmla="*/ 525780 w 525780"/>
                  <a:gd name="connsiteY2" fmla="*/ 373380 h 845820"/>
                  <a:gd name="connsiteX3" fmla="*/ 518160 w 525780"/>
                  <a:gd name="connsiteY3" fmla="*/ 845820 h 845820"/>
                  <a:gd name="connsiteX4" fmla="*/ 0 w 525780"/>
                  <a:gd name="connsiteY4" fmla="*/ 830580 h 845820"/>
                  <a:gd name="connsiteX5" fmla="*/ 15240 w 525780"/>
                  <a:gd name="connsiteY5" fmla="*/ 373380 h 845820"/>
                  <a:gd name="connsiteX6" fmla="*/ 45720 w 525780"/>
                  <a:gd name="connsiteY6" fmla="*/ 15240 h 845820"/>
                  <a:gd name="connsiteX7" fmla="*/ 220980 w 525780"/>
                  <a:gd name="connsiteY7" fmla="*/ 7620 h 845820"/>
                  <a:gd name="connsiteX0-1" fmla="*/ 220980 w 525780"/>
                  <a:gd name="connsiteY0-2" fmla="*/ 49154 h 887354"/>
                  <a:gd name="connsiteX1-3" fmla="*/ 480060 w 525780"/>
                  <a:gd name="connsiteY1-4" fmla="*/ 41534 h 887354"/>
                  <a:gd name="connsiteX2-5" fmla="*/ 525780 w 525780"/>
                  <a:gd name="connsiteY2-6" fmla="*/ 414914 h 887354"/>
                  <a:gd name="connsiteX3-7" fmla="*/ 518160 w 525780"/>
                  <a:gd name="connsiteY3-8" fmla="*/ 887354 h 887354"/>
                  <a:gd name="connsiteX4-9" fmla="*/ 0 w 525780"/>
                  <a:gd name="connsiteY4-10" fmla="*/ 872114 h 887354"/>
                  <a:gd name="connsiteX5-11" fmla="*/ 15240 w 525780"/>
                  <a:gd name="connsiteY5-12" fmla="*/ 414914 h 887354"/>
                  <a:gd name="connsiteX6-13" fmla="*/ 45720 w 525780"/>
                  <a:gd name="connsiteY6-14" fmla="*/ 56774 h 887354"/>
                  <a:gd name="connsiteX7-15" fmla="*/ 220980 w 525780"/>
                  <a:gd name="connsiteY7-16" fmla="*/ 49154 h 887354"/>
                  <a:gd name="connsiteX0-17" fmla="*/ 220980 w 525780"/>
                  <a:gd name="connsiteY0-18" fmla="*/ 78153 h 916353"/>
                  <a:gd name="connsiteX1-19" fmla="*/ 480060 w 525780"/>
                  <a:gd name="connsiteY1-20" fmla="*/ 70533 h 916353"/>
                  <a:gd name="connsiteX2-21" fmla="*/ 525780 w 525780"/>
                  <a:gd name="connsiteY2-22" fmla="*/ 443913 h 916353"/>
                  <a:gd name="connsiteX3-23" fmla="*/ 518160 w 525780"/>
                  <a:gd name="connsiteY3-24" fmla="*/ 916353 h 916353"/>
                  <a:gd name="connsiteX4-25" fmla="*/ 0 w 525780"/>
                  <a:gd name="connsiteY4-26" fmla="*/ 901113 h 916353"/>
                  <a:gd name="connsiteX5-27" fmla="*/ 15240 w 525780"/>
                  <a:gd name="connsiteY5-28" fmla="*/ 443913 h 916353"/>
                  <a:gd name="connsiteX6-29" fmla="*/ 45720 w 525780"/>
                  <a:gd name="connsiteY6-30" fmla="*/ 85773 h 916353"/>
                  <a:gd name="connsiteX7-31" fmla="*/ 220980 w 525780"/>
                  <a:gd name="connsiteY7-32" fmla="*/ 78153 h 916353"/>
                  <a:gd name="connsiteX0-33" fmla="*/ 220980 w 525780"/>
                  <a:gd name="connsiteY0-34" fmla="*/ 65137 h 903337"/>
                  <a:gd name="connsiteX1-35" fmla="*/ 480060 w 525780"/>
                  <a:gd name="connsiteY1-36" fmla="*/ 57517 h 903337"/>
                  <a:gd name="connsiteX2-37" fmla="*/ 525780 w 525780"/>
                  <a:gd name="connsiteY2-38" fmla="*/ 430897 h 903337"/>
                  <a:gd name="connsiteX3-39" fmla="*/ 518160 w 525780"/>
                  <a:gd name="connsiteY3-40" fmla="*/ 903337 h 903337"/>
                  <a:gd name="connsiteX4-41" fmla="*/ 0 w 525780"/>
                  <a:gd name="connsiteY4-42" fmla="*/ 888097 h 903337"/>
                  <a:gd name="connsiteX5-43" fmla="*/ 15240 w 525780"/>
                  <a:gd name="connsiteY5-44" fmla="*/ 430897 h 903337"/>
                  <a:gd name="connsiteX6-45" fmla="*/ 45720 w 525780"/>
                  <a:gd name="connsiteY6-46" fmla="*/ 72757 h 903337"/>
                  <a:gd name="connsiteX7-47" fmla="*/ 220980 w 525780"/>
                  <a:gd name="connsiteY7-48" fmla="*/ 65137 h 903337"/>
                  <a:gd name="connsiteX0-49" fmla="*/ 220980 w 525780"/>
                  <a:gd name="connsiteY0-50" fmla="*/ 65137 h 903337"/>
                  <a:gd name="connsiteX1-51" fmla="*/ 480060 w 525780"/>
                  <a:gd name="connsiteY1-52" fmla="*/ 57517 h 903337"/>
                  <a:gd name="connsiteX2-53" fmla="*/ 525780 w 525780"/>
                  <a:gd name="connsiteY2-54" fmla="*/ 430897 h 903337"/>
                  <a:gd name="connsiteX3-55" fmla="*/ 518160 w 525780"/>
                  <a:gd name="connsiteY3-56" fmla="*/ 903337 h 903337"/>
                  <a:gd name="connsiteX4-57" fmla="*/ 0 w 525780"/>
                  <a:gd name="connsiteY4-58" fmla="*/ 888097 h 903337"/>
                  <a:gd name="connsiteX5-59" fmla="*/ 15240 w 525780"/>
                  <a:gd name="connsiteY5-60" fmla="*/ 430897 h 903337"/>
                  <a:gd name="connsiteX6-61" fmla="*/ 45720 w 525780"/>
                  <a:gd name="connsiteY6-62" fmla="*/ 72757 h 903337"/>
                  <a:gd name="connsiteX7-63" fmla="*/ 220980 w 525780"/>
                  <a:gd name="connsiteY7-64" fmla="*/ 65137 h 903337"/>
                  <a:gd name="connsiteX0-65" fmla="*/ 220980 w 525780"/>
                  <a:gd name="connsiteY0-66" fmla="*/ 82425 h 920625"/>
                  <a:gd name="connsiteX1-67" fmla="*/ 480060 w 525780"/>
                  <a:gd name="connsiteY1-68" fmla="*/ 74805 h 920625"/>
                  <a:gd name="connsiteX2-69" fmla="*/ 525780 w 525780"/>
                  <a:gd name="connsiteY2-70" fmla="*/ 448185 h 920625"/>
                  <a:gd name="connsiteX3-71" fmla="*/ 518160 w 525780"/>
                  <a:gd name="connsiteY3-72" fmla="*/ 920625 h 920625"/>
                  <a:gd name="connsiteX4-73" fmla="*/ 0 w 525780"/>
                  <a:gd name="connsiteY4-74" fmla="*/ 905385 h 920625"/>
                  <a:gd name="connsiteX5-75" fmla="*/ 15240 w 525780"/>
                  <a:gd name="connsiteY5-76" fmla="*/ 448185 h 920625"/>
                  <a:gd name="connsiteX6-77" fmla="*/ 45720 w 525780"/>
                  <a:gd name="connsiteY6-78" fmla="*/ 90045 h 920625"/>
                  <a:gd name="connsiteX7-79" fmla="*/ 220980 w 525780"/>
                  <a:gd name="connsiteY7-80" fmla="*/ 82425 h 920625"/>
                  <a:gd name="connsiteX0-81" fmla="*/ 220980 w 525780"/>
                  <a:gd name="connsiteY0-82" fmla="*/ 73416 h 911616"/>
                  <a:gd name="connsiteX1-83" fmla="*/ 480060 w 525780"/>
                  <a:gd name="connsiteY1-84" fmla="*/ 65796 h 911616"/>
                  <a:gd name="connsiteX2-85" fmla="*/ 525780 w 525780"/>
                  <a:gd name="connsiteY2-86" fmla="*/ 439176 h 911616"/>
                  <a:gd name="connsiteX3-87" fmla="*/ 518160 w 525780"/>
                  <a:gd name="connsiteY3-88" fmla="*/ 911616 h 911616"/>
                  <a:gd name="connsiteX4-89" fmla="*/ 0 w 525780"/>
                  <a:gd name="connsiteY4-90" fmla="*/ 896376 h 911616"/>
                  <a:gd name="connsiteX5-91" fmla="*/ 15240 w 525780"/>
                  <a:gd name="connsiteY5-92" fmla="*/ 439176 h 911616"/>
                  <a:gd name="connsiteX6-93" fmla="*/ 45720 w 525780"/>
                  <a:gd name="connsiteY6-94" fmla="*/ 81036 h 911616"/>
                  <a:gd name="connsiteX7-95" fmla="*/ 220980 w 525780"/>
                  <a:gd name="connsiteY7-96" fmla="*/ 73416 h 911616"/>
                  <a:gd name="connsiteX0-97" fmla="*/ 220980 w 525780"/>
                  <a:gd name="connsiteY0-98" fmla="*/ 73416 h 911616"/>
                  <a:gd name="connsiteX1-99" fmla="*/ 480060 w 525780"/>
                  <a:gd name="connsiteY1-100" fmla="*/ 65796 h 911616"/>
                  <a:gd name="connsiteX2-101" fmla="*/ 525780 w 525780"/>
                  <a:gd name="connsiteY2-102" fmla="*/ 439176 h 911616"/>
                  <a:gd name="connsiteX3-103" fmla="*/ 518160 w 525780"/>
                  <a:gd name="connsiteY3-104" fmla="*/ 911616 h 911616"/>
                  <a:gd name="connsiteX4-105" fmla="*/ 0 w 525780"/>
                  <a:gd name="connsiteY4-106" fmla="*/ 896376 h 911616"/>
                  <a:gd name="connsiteX5-107" fmla="*/ 15240 w 525780"/>
                  <a:gd name="connsiteY5-108" fmla="*/ 439176 h 911616"/>
                  <a:gd name="connsiteX6-109" fmla="*/ 45720 w 525780"/>
                  <a:gd name="connsiteY6-110" fmla="*/ 81036 h 911616"/>
                  <a:gd name="connsiteX7-111" fmla="*/ 220980 w 525780"/>
                  <a:gd name="connsiteY7-112" fmla="*/ 73416 h 911616"/>
                  <a:gd name="connsiteX0-113" fmla="*/ 220980 w 525780"/>
                  <a:gd name="connsiteY0-114" fmla="*/ 73416 h 911616"/>
                  <a:gd name="connsiteX1-115" fmla="*/ 480060 w 525780"/>
                  <a:gd name="connsiteY1-116" fmla="*/ 65796 h 911616"/>
                  <a:gd name="connsiteX2-117" fmla="*/ 525780 w 525780"/>
                  <a:gd name="connsiteY2-118" fmla="*/ 439176 h 911616"/>
                  <a:gd name="connsiteX3-119" fmla="*/ 518160 w 525780"/>
                  <a:gd name="connsiteY3-120" fmla="*/ 911616 h 911616"/>
                  <a:gd name="connsiteX4-121" fmla="*/ 0 w 525780"/>
                  <a:gd name="connsiteY4-122" fmla="*/ 896376 h 911616"/>
                  <a:gd name="connsiteX5-123" fmla="*/ 15240 w 525780"/>
                  <a:gd name="connsiteY5-124" fmla="*/ 439176 h 911616"/>
                  <a:gd name="connsiteX6-125" fmla="*/ 45720 w 525780"/>
                  <a:gd name="connsiteY6-126" fmla="*/ 81036 h 911616"/>
                  <a:gd name="connsiteX7-127" fmla="*/ 220980 w 525780"/>
                  <a:gd name="connsiteY7-128" fmla="*/ 73416 h 911616"/>
                  <a:gd name="connsiteX0-129" fmla="*/ 241593 w 546393"/>
                  <a:gd name="connsiteY0-130" fmla="*/ 73416 h 911616"/>
                  <a:gd name="connsiteX1-131" fmla="*/ 500673 w 546393"/>
                  <a:gd name="connsiteY1-132" fmla="*/ 65796 h 911616"/>
                  <a:gd name="connsiteX2-133" fmla="*/ 546393 w 546393"/>
                  <a:gd name="connsiteY2-134" fmla="*/ 439176 h 911616"/>
                  <a:gd name="connsiteX3-135" fmla="*/ 538773 w 546393"/>
                  <a:gd name="connsiteY3-136" fmla="*/ 911616 h 911616"/>
                  <a:gd name="connsiteX4-137" fmla="*/ 20613 w 546393"/>
                  <a:gd name="connsiteY4-138" fmla="*/ 896376 h 911616"/>
                  <a:gd name="connsiteX5-139" fmla="*/ 35853 w 546393"/>
                  <a:gd name="connsiteY5-140" fmla="*/ 439176 h 911616"/>
                  <a:gd name="connsiteX6-141" fmla="*/ 66333 w 546393"/>
                  <a:gd name="connsiteY6-142" fmla="*/ 81036 h 911616"/>
                  <a:gd name="connsiteX7-143" fmla="*/ 241593 w 546393"/>
                  <a:gd name="connsiteY7-144" fmla="*/ 73416 h 911616"/>
                  <a:gd name="connsiteX0-145" fmla="*/ 265077 w 569877"/>
                  <a:gd name="connsiteY0-146" fmla="*/ 73416 h 911616"/>
                  <a:gd name="connsiteX1-147" fmla="*/ 524157 w 569877"/>
                  <a:gd name="connsiteY1-148" fmla="*/ 65796 h 911616"/>
                  <a:gd name="connsiteX2-149" fmla="*/ 569877 w 569877"/>
                  <a:gd name="connsiteY2-150" fmla="*/ 439176 h 911616"/>
                  <a:gd name="connsiteX3-151" fmla="*/ 562257 w 569877"/>
                  <a:gd name="connsiteY3-152" fmla="*/ 911616 h 911616"/>
                  <a:gd name="connsiteX4-153" fmla="*/ 44097 w 569877"/>
                  <a:gd name="connsiteY4-154" fmla="*/ 896376 h 911616"/>
                  <a:gd name="connsiteX5-155" fmla="*/ 59337 w 569877"/>
                  <a:gd name="connsiteY5-156" fmla="*/ 439176 h 911616"/>
                  <a:gd name="connsiteX6-157" fmla="*/ 89817 w 569877"/>
                  <a:gd name="connsiteY6-158" fmla="*/ 81036 h 911616"/>
                  <a:gd name="connsiteX7-159" fmla="*/ 265077 w 569877"/>
                  <a:gd name="connsiteY7-160" fmla="*/ 73416 h 911616"/>
                  <a:gd name="connsiteX0-161" fmla="*/ 265077 w 569877"/>
                  <a:gd name="connsiteY0-162" fmla="*/ 73416 h 982843"/>
                  <a:gd name="connsiteX1-163" fmla="*/ 524157 w 569877"/>
                  <a:gd name="connsiteY1-164" fmla="*/ 65796 h 982843"/>
                  <a:gd name="connsiteX2-165" fmla="*/ 569877 w 569877"/>
                  <a:gd name="connsiteY2-166" fmla="*/ 439176 h 982843"/>
                  <a:gd name="connsiteX3-167" fmla="*/ 562257 w 569877"/>
                  <a:gd name="connsiteY3-168" fmla="*/ 911616 h 982843"/>
                  <a:gd name="connsiteX4-169" fmla="*/ 44097 w 569877"/>
                  <a:gd name="connsiteY4-170" fmla="*/ 896376 h 982843"/>
                  <a:gd name="connsiteX5-171" fmla="*/ 59337 w 569877"/>
                  <a:gd name="connsiteY5-172" fmla="*/ 439176 h 982843"/>
                  <a:gd name="connsiteX6-173" fmla="*/ 89817 w 569877"/>
                  <a:gd name="connsiteY6-174" fmla="*/ 81036 h 982843"/>
                  <a:gd name="connsiteX7-175" fmla="*/ 265077 w 569877"/>
                  <a:gd name="connsiteY7-176" fmla="*/ 73416 h 982843"/>
                  <a:gd name="connsiteX0-177" fmla="*/ 265077 w 569877"/>
                  <a:gd name="connsiteY0-178" fmla="*/ 73416 h 999065"/>
                  <a:gd name="connsiteX1-179" fmla="*/ 524157 w 569877"/>
                  <a:gd name="connsiteY1-180" fmla="*/ 65796 h 999065"/>
                  <a:gd name="connsiteX2-181" fmla="*/ 569877 w 569877"/>
                  <a:gd name="connsiteY2-182" fmla="*/ 439176 h 999065"/>
                  <a:gd name="connsiteX3-183" fmla="*/ 562257 w 569877"/>
                  <a:gd name="connsiteY3-184" fmla="*/ 911616 h 999065"/>
                  <a:gd name="connsiteX4-185" fmla="*/ 44097 w 569877"/>
                  <a:gd name="connsiteY4-186" fmla="*/ 896376 h 999065"/>
                  <a:gd name="connsiteX5-187" fmla="*/ 59337 w 569877"/>
                  <a:gd name="connsiteY5-188" fmla="*/ 439176 h 999065"/>
                  <a:gd name="connsiteX6-189" fmla="*/ 89817 w 569877"/>
                  <a:gd name="connsiteY6-190" fmla="*/ 81036 h 999065"/>
                  <a:gd name="connsiteX7-191" fmla="*/ 265077 w 569877"/>
                  <a:gd name="connsiteY7-192" fmla="*/ 73416 h 999065"/>
                  <a:gd name="connsiteX0-193" fmla="*/ 265077 w 625792"/>
                  <a:gd name="connsiteY0-194" fmla="*/ 73416 h 999065"/>
                  <a:gd name="connsiteX1-195" fmla="*/ 524157 w 625792"/>
                  <a:gd name="connsiteY1-196" fmla="*/ 65796 h 999065"/>
                  <a:gd name="connsiteX2-197" fmla="*/ 569877 w 625792"/>
                  <a:gd name="connsiteY2-198" fmla="*/ 439176 h 999065"/>
                  <a:gd name="connsiteX3-199" fmla="*/ 562257 w 625792"/>
                  <a:gd name="connsiteY3-200" fmla="*/ 911616 h 999065"/>
                  <a:gd name="connsiteX4-201" fmla="*/ 44097 w 625792"/>
                  <a:gd name="connsiteY4-202" fmla="*/ 896376 h 999065"/>
                  <a:gd name="connsiteX5-203" fmla="*/ 59337 w 625792"/>
                  <a:gd name="connsiteY5-204" fmla="*/ 439176 h 999065"/>
                  <a:gd name="connsiteX6-205" fmla="*/ 89817 w 625792"/>
                  <a:gd name="connsiteY6-206" fmla="*/ 81036 h 999065"/>
                  <a:gd name="connsiteX7-207" fmla="*/ 265077 w 625792"/>
                  <a:gd name="connsiteY7-208" fmla="*/ 73416 h 999065"/>
                  <a:gd name="connsiteX0-209" fmla="*/ 265077 w 635549"/>
                  <a:gd name="connsiteY0-210" fmla="*/ 73416 h 999065"/>
                  <a:gd name="connsiteX1-211" fmla="*/ 524157 w 635549"/>
                  <a:gd name="connsiteY1-212" fmla="*/ 65796 h 999065"/>
                  <a:gd name="connsiteX2-213" fmla="*/ 569877 w 635549"/>
                  <a:gd name="connsiteY2-214" fmla="*/ 439176 h 999065"/>
                  <a:gd name="connsiteX3-215" fmla="*/ 562257 w 635549"/>
                  <a:gd name="connsiteY3-216" fmla="*/ 911616 h 999065"/>
                  <a:gd name="connsiteX4-217" fmla="*/ 44097 w 635549"/>
                  <a:gd name="connsiteY4-218" fmla="*/ 896376 h 999065"/>
                  <a:gd name="connsiteX5-219" fmla="*/ 59337 w 635549"/>
                  <a:gd name="connsiteY5-220" fmla="*/ 439176 h 999065"/>
                  <a:gd name="connsiteX6-221" fmla="*/ 89817 w 635549"/>
                  <a:gd name="connsiteY6-222" fmla="*/ 81036 h 999065"/>
                  <a:gd name="connsiteX7-223" fmla="*/ 265077 w 635549"/>
                  <a:gd name="connsiteY7-224" fmla="*/ 73416 h 999065"/>
                  <a:gd name="connsiteX0-225" fmla="*/ 265077 w 635549"/>
                  <a:gd name="connsiteY0-226" fmla="*/ 73416 h 999065"/>
                  <a:gd name="connsiteX1-227" fmla="*/ 524157 w 635549"/>
                  <a:gd name="connsiteY1-228" fmla="*/ 65796 h 999065"/>
                  <a:gd name="connsiteX2-229" fmla="*/ 569877 w 635549"/>
                  <a:gd name="connsiteY2-230" fmla="*/ 439176 h 999065"/>
                  <a:gd name="connsiteX3-231" fmla="*/ 562257 w 635549"/>
                  <a:gd name="connsiteY3-232" fmla="*/ 911616 h 999065"/>
                  <a:gd name="connsiteX4-233" fmla="*/ 44097 w 635549"/>
                  <a:gd name="connsiteY4-234" fmla="*/ 896376 h 999065"/>
                  <a:gd name="connsiteX5-235" fmla="*/ 59337 w 635549"/>
                  <a:gd name="connsiteY5-236" fmla="*/ 439176 h 999065"/>
                  <a:gd name="connsiteX6-237" fmla="*/ 89817 w 635549"/>
                  <a:gd name="connsiteY6-238" fmla="*/ 81036 h 999065"/>
                  <a:gd name="connsiteX7-239" fmla="*/ 265077 w 635549"/>
                  <a:gd name="connsiteY7-240" fmla="*/ 73416 h 999065"/>
                  <a:gd name="connsiteX0-241" fmla="*/ 265077 w 635549"/>
                  <a:gd name="connsiteY0-242" fmla="*/ 73416 h 999065"/>
                  <a:gd name="connsiteX1-243" fmla="*/ 524157 w 635549"/>
                  <a:gd name="connsiteY1-244" fmla="*/ 65796 h 999065"/>
                  <a:gd name="connsiteX2-245" fmla="*/ 569877 w 635549"/>
                  <a:gd name="connsiteY2-246" fmla="*/ 439176 h 999065"/>
                  <a:gd name="connsiteX3-247" fmla="*/ 562257 w 635549"/>
                  <a:gd name="connsiteY3-248" fmla="*/ 911616 h 999065"/>
                  <a:gd name="connsiteX4-249" fmla="*/ 44097 w 635549"/>
                  <a:gd name="connsiteY4-250" fmla="*/ 896376 h 999065"/>
                  <a:gd name="connsiteX5-251" fmla="*/ 59337 w 635549"/>
                  <a:gd name="connsiteY5-252" fmla="*/ 439176 h 999065"/>
                  <a:gd name="connsiteX6-253" fmla="*/ 89817 w 635549"/>
                  <a:gd name="connsiteY6-254" fmla="*/ 81036 h 999065"/>
                  <a:gd name="connsiteX7-255" fmla="*/ 265077 w 635549"/>
                  <a:gd name="connsiteY7-256" fmla="*/ 73416 h 999065"/>
                  <a:gd name="connsiteX0-257" fmla="*/ 265077 w 635549"/>
                  <a:gd name="connsiteY0-258" fmla="*/ 73416 h 999065"/>
                  <a:gd name="connsiteX1-259" fmla="*/ 524157 w 635549"/>
                  <a:gd name="connsiteY1-260" fmla="*/ 65796 h 999065"/>
                  <a:gd name="connsiteX2-261" fmla="*/ 569877 w 635549"/>
                  <a:gd name="connsiteY2-262" fmla="*/ 439176 h 999065"/>
                  <a:gd name="connsiteX3-263" fmla="*/ 562257 w 635549"/>
                  <a:gd name="connsiteY3-264" fmla="*/ 911616 h 999065"/>
                  <a:gd name="connsiteX4-265" fmla="*/ 44097 w 635549"/>
                  <a:gd name="connsiteY4-266" fmla="*/ 896376 h 999065"/>
                  <a:gd name="connsiteX5-267" fmla="*/ 59337 w 635549"/>
                  <a:gd name="connsiteY5-268" fmla="*/ 439176 h 999065"/>
                  <a:gd name="connsiteX6-269" fmla="*/ 89817 w 635549"/>
                  <a:gd name="connsiteY6-270" fmla="*/ 81036 h 999065"/>
                  <a:gd name="connsiteX7-271" fmla="*/ 265077 w 635549"/>
                  <a:gd name="connsiteY7-272" fmla="*/ 73416 h 999065"/>
                  <a:gd name="connsiteX0-273" fmla="*/ 265077 w 625663"/>
                  <a:gd name="connsiteY0-274" fmla="*/ 73416 h 999065"/>
                  <a:gd name="connsiteX1-275" fmla="*/ 524157 w 625663"/>
                  <a:gd name="connsiteY1-276" fmla="*/ 65796 h 999065"/>
                  <a:gd name="connsiteX2-277" fmla="*/ 569877 w 625663"/>
                  <a:gd name="connsiteY2-278" fmla="*/ 439176 h 999065"/>
                  <a:gd name="connsiteX3-279" fmla="*/ 562257 w 625663"/>
                  <a:gd name="connsiteY3-280" fmla="*/ 911616 h 999065"/>
                  <a:gd name="connsiteX4-281" fmla="*/ 44097 w 625663"/>
                  <a:gd name="connsiteY4-282" fmla="*/ 896376 h 999065"/>
                  <a:gd name="connsiteX5-283" fmla="*/ 59337 w 625663"/>
                  <a:gd name="connsiteY5-284" fmla="*/ 439176 h 999065"/>
                  <a:gd name="connsiteX6-285" fmla="*/ 89817 w 625663"/>
                  <a:gd name="connsiteY6-286" fmla="*/ 81036 h 999065"/>
                  <a:gd name="connsiteX7-287" fmla="*/ 265077 w 625663"/>
                  <a:gd name="connsiteY7-288" fmla="*/ 73416 h 999065"/>
                  <a:gd name="connsiteX0-289" fmla="*/ 265077 w 625663"/>
                  <a:gd name="connsiteY0-290" fmla="*/ 73416 h 979696"/>
                  <a:gd name="connsiteX1-291" fmla="*/ 524157 w 625663"/>
                  <a:gd name="connsiteY1-292" fmla="*/ 65796 h 979696"/>
                  <a:gd name="connsiteX2-293" fmla="*/ 569877 w 625663"/>
                  <a:gd name="connsiteY2-294" fmla="*/ 439176 h 979696"/>
                  <a:gd name="connsiteX3-295" fmla="*/ 562257 w 625663"/>
                  <a:gd name="connsiteY3-296" fmla="*/ 911616 h 979696"/>
                  <a:gd name="connsiteX4-297" fmla="*/ 44097 w 625663"/>
                  <a:gd name="connsiteY4-298" fmla="*/ 896376 h 979696"/>
                  <a:gd name="connsiteX5-299" fmla="*/ 59337 w 625663"/>
                  <a:gd name="connsiteY5-300" fmla="*/ 439176 h 979696"/>
                  <a:gd name="connsiteX6-301" fmla="*/ 89817 w 625663"/>
                  <a:gd name="connsiteY6-302" fmla="*/ 81036 h 979696"/>
                  <a:gd name="connsiteX7-303" fmla="*/ 265077 w 625663"/>
                  <a:gd name="connsiteY7-304" fmla="*/ 73416 h 9796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25663" h="979696">
                    <a:moveTo>
                      <a:pt x="265077" y="73416"/>
                    </a:moveTo>
                    <a:cubicBezTo>
                      <a:pt x="336197" y="9916"/>
                      <a:pt x="422557" y="-30724"/>
                      <a:pt x="524157" y="65796"/>
                    </a:cubicBezTo>
                    <a:cubicBezTo>
                      <a:pt x="600357" y="190256"/>
                      <a:pt x="577497" y="299476"/>
                      <a:pt x="569877" y="439176"/>
                    </a:cubicBezTo>
                    <a:cubicBezTo>
                      <a:pt x="605437" y="596656"/>
                      <a:pt x="679097" y="746516"/>
                      <a:pt x="562257" y="911616"/>
                    </a:cubicBezTo>
                    <a:cubicBezTo>
                      <a:pt x="496217" y="967496"/>
                      <a:pt x="201577" y="1038616"/>
                      <a:pt x="44097" y="896376"/>
                    </a:cubicBezTo>
                    <a:cubicBezTo>
                      <a:pt x="-19403" y="759216"/>
                      <a:pt x="-14323" y="698256"/>
                      <a:pt x="59337" y="439176"/>
                    </a:cubicBezTo>
                    <a:cubicBezTo>
                      <a:pt x="69497" y="319796"/>
                      <a:pt x="11077" y="200416"/>
                      <a:pt x="89817" y="81036"/>
                    </a:cubicBezTo>
                    <a:cubicBezTo>
                      <a:pt x="148237" y="-35804"/>
                      <a:pt x="199037" y="-15484"/>
                      <a:pt x="265077" y="7341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656582" y="1790597"/>
                <a:ext cx="747772" cy="315707"/>
              </a:xfrm>
              <a:custGeom>
                <a:avLst/>
                <a:gdLst>
                  <a:gd name="connsiteX0" fmla="*/ 723900 w 723900"/>
                  <a:gd name="connsiteY0" fmla="*/ 106680 h 304800"/>
                  <a:gd name="connsiteX1" fmla="*/ 678180 w 723900"/>
                  <a:gd name="connsiteY1" fmla="*/ 7620 h 304800"/>
                  <a:gd name="connsiteX2" fmla="*/ 38100 w 723900"/>
                  <a:gd name="connsiteY2" fmla="*/ 0 h 304800"/>
                  <a:gd name="connsiteX3" fmla="*/ 30480 w 723900"/>
                  <a:gd name="connsiteY3" fmla="*/ 53340 h 304800"/>
                  <a:gd name="connsiteX4" fmla="*/ 53340 w 723900"/>
                  <a:gd name="connsiteY4" fmla="*/ 91440 h 304800"/>
                  <a:gd name="connsiteX5" fmla="*/ 0 w 723900"/>
                  <a:gd name="connsiteY5" fmla="*/ 274320 h 304800"/>
                  <a:gd name="connsiteX6" fmla="*/ 83820 w 723900"/>
                  <a:gd name="connsiteY6" fmla="*/ 304800 h 304800"/>
                  <a:gd name="connsiteX7" fmla="*/ 114300 w 723900"/>
                  <a:gd name="connsiteY7" fmla="*/ 144780 h 304800"/>
                  <a:gd name="connsiteX8" fmla="*/ 723900 w 723900"/>
                  <a:gd name="connsiteY8" fmla="*/ 106680 h 304800"/>
                  <a:gd name="connsiteX0-1" fmla="*/ 723900 w 726967"/>
                  <a:gd name="connsiteY0-2" fmla="*/ 106680 h 304800"/>
                  <a:gd name="connsiteX1-3" fmla="*/ 678180 w 726967"/>
                  <a:gd name="connsiteY1-4" fmla="*/ 7620 h 304800"/>
                  <a:gd name="connsiteX2-5" fmla="*/ 38100 w 726967"/>
                  <a:gd name="connsiteY2-6" fmla="*/ 0 h 304800"/>
                  <a:gd name="connsiteX3-7" fmla="*/ 30480 w 726967"/>
                  <a:gd name="connsiteY3-8" fmla="*/ 53340 h 304800"/>
                  <a:gd name="connsiteX4-9" fmla="*/ 53340 w 726967"/>
                  <a:gd name="connsiteY4-10" fmla="*/ 91440 h 304800"/>
                  <a:gd name="connsiteX5-11" fmla="*/ 0 w 726967"/>
                  <a:gd name="connsiteY5-12" fmla="*/ 274320 h 304800"/>
                  <a:gd name="connsiteX6-13" fmla="*/ 83820 w 726967"/>
                  <a:gd name="connsiteY6-14" fmla="*/ 304800 h 304800"/>
                  <a:gd name="connsiteX7-15" fmla="*/ 114300 w 726967"/>
                  <a:gd name="connsiteY7-16" fmla="*/ 144780 h 304800"/>
                  <a:gd name="connsiteX8-17" fmla="*/ 723900 w 726967"/>
                  <a:gd name="connsiteY8-18" fmla="*/ 106680 h 304800"/>
                  <a:gd name="connsiteX0-19" fmla="*/ 723900 w 728673"/>
                  <a:gd name="connsiteY0-20" fmla="*/ 106680 h 304800"/>
                  <a:gd name="connsiteX1-21" fmla="*/ 678180 w 728673"/>
                  <a:gd name="connsiteY1-22" fmla="*/ 7620 h 304800"/>
                  <a:gd name="connsiteX2-23" fmla="*/ 38100 w 728673"/>
                  <a:gd name="connsiteY2-24" fmla="*/ 0 h 304800"/>
                  <a:gd name="connsiteX3-25" fmla="*/ 30480 w 728673"/>
                  <a:gd name="connsiteY3-26" fmla="*/ 53340 h 304800"/>
                  <a:gd name="connsiteX4-27" fmla="*/ 53340 w 728673"/>
                  <a:gd name="connsiteY4-28" fmla="*/ 91440 h 304800"/>
                  <a:gd name="connsiteX5-29" fmla="*/ 0 w 728673"/>
                  <a:gd name="connsiteY5-30" fmla="*/ 274320 h 304800"/>
                  <a:gd name="connsiteX6-31" fmla="*/ 83820 w 728673"/>
                  <a:gd name="connsiteY6-32" fmla="*/ 304800 h 304800"/>
                  <a:gd name="connsiteX7-33" fmla="*/ 114300 w 728673"/>
                  <a:gd name="connsiteY7-34" fmla="*/ 144780 h 304800"/>
                  <a:gd name="connsiteX8-35" fmla="*/ 723900 w 728673"/>
                  <a:gd name="connsiteY8-36" fmla="*/ 106680 h 304800"/>
                  <a:gd name="connsiteX0-37" fmla="*/ 723900 w 732366"/>
                  <a:gd name="connsiteY0-38" fmla="*/ 106680 h 304800"/>
                  <a:gd name="connsiteX1-39" fmla="*/ 678180 w 732366"/>
                  <a:gd name="connsiteY1-40" fmla="*/ 7620 h 304800"/>
                  <a:gd name="connsiteX2-41" fmla="*/ 38100 w 732366"/>
                  <a:gd name="connsiteY2-42" fmla="*/ 0 h 304800"/>
                  <a:gd name="connsiteX3-43" fmla="*/ 30480 w 732366"/>
                  <a:gd name="connsiteY3-44" fmla="*/ 53340 h 304800"/>
                  <a:gd name="connsiteX4-45" fmla="*/ 53340 w 732366"/>
                  <a:gd name="connsiteY4-46" fmla="*/ 91440 h 304800"/>
                  <a:gd name="connsiteX5-47" fmla="*/ 0 w 732366"/>
                  <a:gd name="connsiteY5-48" fmla="*/ 274320 h 304800"/>
                  <a:gd name="connsiteX6-49" fmla="*/ 83820 w 732366"/>
                  <a:gd name="connsiteY6-50" fmla="*/ 304800 h 304800"/>
                  <a:gd name="connsiteX7-51" fmla="*/ 114300 w 732366"/>
                  <a:gd name="connsiteY7-52" fmla="*/ 144780 h 304800"/>
                  <a:gd name="connsiteX8-53" fmla="*/ 723900 w 732366"/>
                  <a:gd name="connsiteY8-54" fmla="*/ 106680 h 304800"/>
                  <a:gd name="connsiteX0-55" fmla="*/ 723900 w 732366"/>
                  <a:gd name="connsiteY0-56" fmla="*/ 106680 h 304800"/>
                  <a:gd name="connsiteX1-57" fmla="*/ 678180 w 732366"/>
                  <a:gd name="connsiteY1-58" fmla="*/ 7620 h 304800"/>
                  <a:gd name="connsiteX2-59" fmla="*/ 38100 w 732366"/>
                  <a:gd name="connsiteY2-60" fmla="*/ 0 h 304800"/>
                  <a:gd name="connsiteX3-61" fmla="*/ 30480 w 732366"/>
                  <a:gd name="connsiteY3-62" fmla="*/ 53340 h 304800"/>
                  <a:gd name="connsiteX4-63" fmla="*/ 53340 w 732366"/>
                  <a:gd name="connsiteY4-64" fmla="*/ 91440 h 304800"/>
                  <a:gd name="connsiteX5-65" fmla="*/ 0 w 732366"/>
                  <a:gd name="connsiteY5-66" fmla="*/ 274320 h 304800"/>
                  <a:gd name="connsiteX6-67" fmla="*/ 83820 w 732366"/>
                  <a:gd name="connsiteY6-68" fmla="*/ 304800 h 304800"/>
                  <a:gd name="connsiteX7-69" fmla="*/ 114300 w 732366"/>
                  <a:gd name="connsiteY7-70" fmla="*/ 144780 h 304800"/>
                  <a:gd name="connsiteX8-71" fmla="*/ 723900 w 732366"/>
                  <a:gd name="connsiteY8-72" fmla="*/ 106680 h 304800"/>
                  <a:gd name="connsiteX0-73" fmla="*/ 723900 w 732366"/>
                  <a:gd name="connsiteY0-74" fmla="*/ 106680 h 304800"/>
                  <a:gd name="connsiteX1-75" fmla="*/ 678180 w 732366"/>
                  <a:gd name="connsiteY1-76" fmla="*/ 7620 h 304800"/>
                  <a:gd name="connsiteX2-77" fmla="*/ 38100 w 732366"/>
                  <a:gd name="connsiteY2-78" fmla="*/ 0 h 304800"/>
                  <a:gd name="connsiteX3-79" fmla="*/ 30480 w 732366"/>
                  <a:gd name="connsiteY3-80" fmla="*/ 53340 h 304800"/>
                  <a:gd name="connsiteX4-81" fmla="*/ 53340 w 732366"/>
                  <a:gd name="connsiteY4-82" fmla="*/ 91440 h 304800"/>
                  <a:gd name="connsiteX5-83" fmla="*/ 0 w 732366"/>
                  <a:gd name="connsiteY5-84" fmla="*/ 274320 h 304800"/>
                  <a:gd name="connsiteX6-85" fmla="*/ 83820 w 732366"/>
                  <a:gd name="connsiteY6-86" fmla="*/ 304800 h 304800"/>
                  <a:gd name="connsiteX7-87" fmla="*/ 114300 w 732366"/>
                  <a:gd name="connsiteY7-88" fmla="*/ 144780 h 304800"/>
                  <a:gd name="connsiteX8-89" fmla="*/ 723900 w 732366"/>
                  <a:gd name="connsiteY8-90" fmla="*/ 106680 h 304800"/>
                  <a:gd name="connsiteX0-91" fmla="*/ 723900 w 732366"/>
                  <a:gd name="connsiteY0-92" fmla="*/ 106680 h 304800"/>
                  <a:gd name="connsiteX1-93" fmla="*/ 678180 w 732366"/>
                  <a:gd name="connsiteY1-94" fmla="*/ 7620 h 304800"/>
                  <a:gd name="connsiteX2-95" fmla="*/ 38100 w 732366"/>
                  <a:gd name="connsiteY2-96" fmla="*/ 0 h 304800"/>
                  <a:gd name="connsiteX3-97" fmla="*/ 30480 w 732366"/>
                  <a:gd name="connsiteY3-98" fmla="*/ 53340 h 304800"/>
                  <a:gd name="connsiteX4-99" fmla="*/ 53340 w 732366"/>
                  <a:gd name="connsiteY4-100" fmla="*/ 91440 h 304800"/>
                  <a:gd name="connsiteX5-101" fmla="*/ 0 w 732366"/>
                  <a:gd name="connsiteY5-102" fmla="*/ 274320 h 304800"/>
                  <a:gd name="connsiteX6-103" fmla="*/ 83820 w 732366"/>
                  <a:gd name="connsiteY6-104" fmla="*/ 304800 h 304800"/>
                  <a:gd name="connsiteX7-105" fmla="*/ 114300 w 732366"/>
                  <a:gd name="connsiteY7-106" fmla="*/ 144780 h 304800"/>
                  <a:gd name="connsiteX8-107" fmla="*/ 723900 w 732366"/>
                  <a:gd name="connsiteY8-108" fmla="*/ 106680 h 304800"/>
                  <a:gd name="connsiteX0-109" fmla="*/ 723900 w 732366"/>
                  <a:gd name="connsiteY0-110" fmla="*/ 106680 h 304800"/>
                  <a:gd name="connsiteX1-111" fmla="*/ 678180 w 732366"/>
                  <a:gd name="connsiteY1-112" fmla="*/ 7620 h 304800"/>
                  <a:gd name="connsiteX2-113" fmla="*/ 38100 w 732366"/>
                  <a:gd name="connsiteY2-114" fmla="*/ 0 h 304800"/>
                  <a:gd name="connsiteX3-115" fmla="*/ 30480 w 732366"/>
                  <a:gd name="connsiteY3-116" fmla="*/ 53340 h 304800"/>
                  <a:gd name="connsiteX4-117" fmla="*/ 53340 w 732366"/>
                  <a:gd name="connsiteY4-118" fmla="*/ 91440 h 304800"/>
                  <a:gd name="connsiteX5-119" fmla="*/ 0 w 732366"/>
                  <a:gd name="connsiteY5-120" fmla="*/ 274320 h 304800"/>
                  <a:gd name="connsiteX6-121" fmla="*/ 83820 w 732366"/>
                  <a:gd name="connsiteY6-122" fmla="*/ 304800 h 304800"/>
                  <a:gd name="connsiteX7-123" fmla="*/ 114300 w 732366"/>
                  <a:gd name="connsiteY7-124" fmla="*/ 144780 h 304800"/>
                  <a:gd name="connsiteX8-125" fmla="*/ 723900 w 732366"/>
                  <a:gd name="connsiteY8-126" fmla="*/ 106680 h 304800"/>
                  <a:gd name="connsiteX0-127" fmla="*/ 723900 w 732366"/>
                  <a:gd name="connsiteY0-128" fmla="*/ 106680 h 304800"/>
                  <a:gd name="connsiteX1-129" fmla="*/ 678180 w 732366"/>
                  <a:gd name="connsiteY1-130" fmla="*/ 7620 h 304800"/>
                  <a:gd name="connsiteX2-131" fmla="*/ 38100 w 732366"/>
                  <a:gd name="connsiteY2-132" fmla="*/ 0 h 304800"/>
                  <a:gd name="connsiteX3-133" fmla="*/ 30480 w 732366"/>
                  <a:gd name="connsiteY3-134" fmla="*/ 53340 h 304800"/>
                  <a:gd name="connsiteX4-135" fmla="*/ 53340 w 732366"/>
                  <a:gd name="connsiteY4-136" fmla="*/ 91440 h 304800"/>
                  <a:gd name="connsiteX5-137" fmla="*/ 0 w 732366"/>
                  <a:gd name="connsiteY5-138" fmla="*/ 274320 h 304800"/>
                  <a:gd name="connsiteX6-139" fmla="*/ 83820 w 732366"/>
                  <a:gd name="connsiteY6-140" fmla="*/ 304800 h 304800"/>
                  <a:gd name="connsiteX7-141" fmla="*/ 114300 w 732366"/>
                  <a:gd name="connsiteY7-142" fmla="*/ 144780 h 304800"/>
                  <a:gd name="connsiteX8-143" fmla="*/ 723900 w 732366"/>
                  <a:gd name="connsiteY8-144" fmla="*/ 106680 h 304800"/>
                  <a:gd name="connsiteX0-145" fmla="*/ 723900 w 732366"/>
                  <a:gd name="connsiteY0-146" fmla="*/ 106680 h 304800"/>
                  <a:gd name="connsiteX1-147" fmla="*/ 678180 w 732366"/>
                  <a:gd name="connsiteY1-148" fmla="*/ 7620 h 304800"/>
                  <a:gd name="connsiteX2-149" fmla="*/ 38100 w 732366"/>
                  <a:gd name="connsiteY2-150" fmla="*/ 0 h 304800"/>
                  <a:gd name="connsiteX3-151" fmla="*/ 30480 w 732366"/>
                  <a:gd name="connsiteY3-152" fmla="*/ 53340 h 304800"/>
                  <a:gd name="connsiteX4-153" fmla="*/ 53340 w 732366"/>
                  <a:gd name="connsiteY4-154" fmla="*/ 91440 h 304800"/>
                  <a:gd name="connsiteX5-155" fmla="*/ 0 w 732366"/>
                  <a:gd name="connsiteY5-156" fmla="*/ 281940 h 304800"/>
                  <a:gd name="connsiteX6-157" fmla="*/ 83820 w 732366"/>
                  <a:gd name="connsiteY6-158" fmla="*/ 304800 h 304800"/>
                  <a:gd name="connsiteX7-159" fmla="*/ 114300 w 732366"/>
                  <a:gd name="connsiteY7-160" fmla="*/ 144780 h 304800"/>
                  <a:gd name="connsiteX8-161" fmla="*/ 723900 w 732366"/>
                  <a:gd name="connsiteY8-162" fmla="*/ 106680 h 304800"/>
                  <a:gd name="connsiteX0-163" fmla="*/ 723900 w 732366"/>
                  <a:gd name="connsiteY0-164" fmla="*/ 106680 h 335280"/>
                  <a:gd name="connsiteX1-165" fmla="*/ 678180 w 732366"/>
                  <a:gd name="connsiteY1-166" fmla="*/ 7620 h 335280"/>
                  <a:gd name="connsiteX2-167" fmla="*/ 38100 w 732366"/>
                  <a:gd name="connsiteY2-168" fmla="*/ 0 h 335280"/>
                  <a:gd name="connsiteX3-169" fmla="*/ 30480 w 732366"/>
                  <a:gd name="connsiteY3-170" fmla="*/ 53340 h 335280"/>
                  <a:gd name="connsiteX4-171" fmla="*/ 53340 w 732366"/>
                  <a:gd name="connsiteY4-172" fmla="*/ 91440 h 335280"/>
                  <a:gd name="connsiteX5-173" fmla="*/ 0 w 732366"/>
                  <a:gd name="connsiteY5-174" fmla="*/ 281940 h 335280"/>
                  <a:gd name="connsiteX6-175" fmla="*/ 60960 w 732366"/>
                  <a:gd name="connsiteY6-176" fmla="*/ 335280 h 335280"/>
                  <a:gd name="connsiteX7-177" fmla="*/ 114300 w 732366"/>
                  <a:gd name="connsiteY7-178" fmla="*/ 144780 h 335280"/>
                  <a:gd name="connsiteX8-179" fmla="*/ 723900 w 732366"/>
                  <a:gd name="connsiteY8-180" fmla="*/ 106680 h 335280"/>
                  <a:gd name="connsiteX0-181" fmla="*/ 723900 w 732366"/>
                  <a:gd name="connsiteY0-182" fmla="*/ 106680 h 335280"/>
                  <a:gd name="connsiteX1-183" fmla="*/ 678180 w 732366"/>
                  <a:gd name="connsiteY1-184" fmla="*/ 7620 h 335280"/>
                  <a:gd name="connsiteX2-185" fmla="*/ 38100 w 732366"/>
                  <a:gd name="connsiteY2-186" fmla="*/ 0 h 335280"/>
                  <a:gd name="connsiteX3-187" fmla="*/ 30480 w 732366"/>
                  <a:gd name="connsiteY3-188" fmla="*/ 53340 h 335280"/>
                  <a:gd name="connsiteX4-189" fmla="*/ 0 w 732366"/>
                  <a:gd name="connsiteY4-190" fmla="*/ 281940 h 335280"/>
                  <a:gd name="connsiteX5-191" fmla="*/ 60960 w 732366"/>
                  <a:gd name="connsiteY5-192" fmla="*/ 335280 h 335280"/>
                  <a:gd name="connsiteX6-193" fmla="*/ 114300 w 732366"/>
                  <a:gd name="connsiteY6-194" fmla="*/ 144780 h 335280"/>
                  <a:gd name="connsiteX7-195" fmla="*/ 723900 w 732366"/>
                  <a:gd name="connsiteY7-196" fmla="*/ 106680 h 335280"/>
                  <a:gd name="connsiteX0-197" fmla="*/ 723900 w 732366"/>
                  <a:gd name="connsiteY0-198" fmla="*/ 106680 h 335280"/>
                  <a:gd name="connsiteX1-199" fmla="*/ 678180 w 732366"/>
                  <a:gd name="connsiteY1-200" fmla="*/ 7620 h 335280"/>
                  <a:gd name="connsiteX2-201" fmla="*/ 38100 w 732366"/>
                  <a:gd name="connsiteY2-202" fmla="*/ 0 h 335280"/>
                  <a:gd name="connsiteX3-203" fmla="*/ 30480 w 732366"/>
                  <a:gd name="connsiteY3-204" fmla="*/ 53340 h 335280"/>
                  <a:gd name="connsiteX4-205" fmla="*/ 0 w 732366"/>
                  <a:gd name="connsiteY4-206" fmla="*/ 281940 h 335280"/>
                  <a:gd name="connsiteX5-207" fmla="*/ 60960 w 732366"/>
                  <a:gd name="connsiteY5-208" fmla="*/ 335280 h 335280"/>
                  <a:gd name="connsiteX6-209" fmla="*/ 114300 w 732366"/>
                  <a:gd name="connsiteY6-210" fmla="*/ 144780 h 335280"/>
                  <a:gd name="connsiteX7-211" fmla="*/ 723900 w 732366"/>
                  <a:gd name="connsiteY7-212" fmla="*/ 106680 h 335280"/>
                  <a:gd name="connsiteX0-213" fmla="*/ 723900 w 732366"/>
                  <a:gd name="connsiteY0-214" fmla="*/ 106680 h 335280"/>
                  <a:gd name="connsiteX1-215" fmla="*/ 678180 w 732366"/>
                  <a:gd name="connsiteY1-216" fmla="*/ 7620 h 335280"/>
                  <a:gd name="connsiteX2-217" fmla="*/ 38100 w 732366"/>
                  <a:gd name="connsiteY2-218" fmla="*/ 0 h 335280"/>
                  <a:gd name="connsiteX3-219" fmla="*/ 30480 w 732366"/>
                  <a:gd name="connsiteY3-220" fmla="*/ 53340 h 335280"/>
                  <a:gd name="connsiteX4-221" fmla="*/ 0 w 732366"/>
                  <a:gd name="connsiteY4-222" fmla="*/ 281940 h 335280"/>
                  <a:gd name="connsiteX5-223" fmla="*/ 60960 w 732366"/>
                  <a:gd name="connsiteY5-224" fmla="*/ 335280 h 335280"/>
                  <a:gd name="connsiteX6-225" fmla="*/ 114300 w 732366"/>
                  <a:gd name="connsiteY6-226" fmla="*/ 144780 h 335280"/>
                  <a:gd name="connsiteX7-227" fmla="*/ 723900 w 732366"/>
                  <a:gd name="connsiteY7-228" fmla="*/ 106680 h 335280"/>
                  <a:gd name="connsiteX0-229" fmla="*/ 723900 w 732366"/>
                  <a:gd name="connsiteY0-230" fmla="*/ 106680 h 335280"/>
                  <a:gd name="connsiteX1-231" fmla="*/ 678180 w 732366"/>
                  <a:gd name="connsiteY1-232" fmla="*/ 7620 h 335280"/>
                  <a:gd name="connsiteX2-233" fmla="*/ 38100 w 732366"/>
                  <a:gd name="connsiteY2-234" fmla="*/ 0 h 335280"/>
                  <a:gd name="connsiteX3-235" fmla="*/ 30480 w 732366"/>
                  <a:gd name="connsiteY3-236" fmla="*/ 53340 h 335280"/>
                  <a:gd name="connsiteX4-237" fmla="*/ 0 w 732366"/>
                  <a:gd name="connsiteY4-238" fmla="*/ 281940 h 335280"/>
                  <a:gd name="connsiteX5-239" fmla="*/ 60960 w 732366"/>
                  <a:gd name="connsiteY5-240" fmla="*/ 335280 h 335280"/>
                  <a:gd name="connsiteX6-241" fmla="*/ 114300 w 732366"/>
                  <a:gd name="connsiteY6-242" fmla="*/ 144780 h 335280"/>
                  <a:gd name="connsiteX7-243" fmla="*/ 723900 w 732366"/>
                  <a:gd name="connsiteY7-244" fmla="*/ 106680 h 335280"/>
                  <a:gd name="connsiteX0-245" fmla="*/ 723900 w 732366"/>
                  <a:gd name="connsiteY0-246" fmla="*/ 106680 h 328136"/>
                  <a:gd name="connsiteX1-247" fmla="*/ 678180 w 732366"/>
                  <a:gd name="connsiteY1-248" fmla="*/ 7620 h 328136"/>
                  <a:gd name="connsiteX2-249" fmla="*/ 38100 w 732366"/>
                  <a:gd name="connsiteY2-250" fmla="*/ 0 h 328136"/>
                  <a:gd name="connsiteX3-251" fmla="*/ 30480 w 732366"/>
                  <a:gd name="connsiteY3-252" fmla="*/ 53340 h 328136"/>
                  <a:gd name="connsiteX4-253" fmla="*/ 0 w 732366"/>
                  <a:gd name="connsiteY4-254" fmla="*/ 281940 h 328136"/>
                  <a:gd name="connsiteX5-255" fmla="*/ 60960 w 732366"/>
                  <a:gd name="connsiteY5-256" fmla="*/ 328136 h 328136"/>
                  <a:gd name="connsiteX6-257" fmla="*/ 114300 w 732366"/>
                  <a:gd name="connsiteY6-258" fmla="*/ 144780 h 328136"/>
                  <a:gd name="connsiteX7-259" fmla="*/ 723900 w 732366"/>
                  <a:gd name="connsiteY7-260" fmla="*/ 106680 h 328136"/>
                  <a:gd name="connsiteX0-261" fmla="*/ 723900 w 732366"/>
                  <a:gd name="connsiteY0-262" fmla="*/ 106680 h 329041"/>
                  <a:gd name="connsiteX1-263" fmla="*/ 678180 w 732366"/>
                  <a:gd name="connsiteY1-264" fmla="*/ 7620 h 329041"/>
                  <a:gd name="connsiteX2-265" fmla="*/ 38100 w 732366"/>
                  <a:gd name="connsiteY2-266" fmla="*/ 0 h 329041"/>
                  <a:gd name="connsiteX3-267" fmla="*/ 30480 w 732366"/>
                  <a:gd name="connsiteY3-268" fmla="*/ 53340 h 329041"/>
                  <a:gd name="connsiteX4-269" fmla="*/ 0 w 732366"/>
                  <a:gd name="connsiteY4-270" fmla="*/ 281940 h 329041"/>
                  <a:gd name="connsiteX5-271" fmla="*/ 60960 w 732366"/>
                  <a:gd name="connsiteY5-272" fmla="*/ 328136 h 329041"/>
                  <a:gd name="connsiteX6-273" fmla="*/ 114300 w 732366"/>
                  <a:gd name="connsiteY6-274" fmla="*/ 144780 h 329041"/>
                  <a:gd name="connsiteX7-275" fmla="*/ 723900 w 732366"/>
                  <a:gd name="connsiteY7-276" fmla="*/ 106680 h 329041"/>
                  <a:gd name="connsiteX0-277" fmla="*/ 723900 w 732366"/>
                  <a:gd name="connsiteY0-278" fmla="*/ 106680 h 313788"/>
                  <a:gd name="connsiteX1-279" fmla="*/ 678180 w 732366"/>
                  <a:gd name="connsiteY1-280" fmla="*/ 7620 h 313788"/>
                  <a:gd name="connsiteX2-281" fmla="*/ 38100 w 732366"/>
                  <a:gd name="connsiteY2-282" fmla="*/ 0 h 313788"/>
                  <a:gd name="connsiteX3-283" fmla="*/ 30480 w 732366"/>
                  <a:gd name="connsiteY3-284" fmla="*/ 53340 h 313788"/>
                  <a:gd name="connsiteX4-285" fmla="*/ 0 w 732366"/>
                  <a:gd name="connsiteY4-286" fmla="*/ 281940 h 313788"/>
                  <a:gd name="connsiteX5-287" fmla="*/ 68104 w 732366"/>
                  <a:gd name="connsiteY5-288" fmla="*/ 309086 h 313788"/>
                  <a:gd name="connsiteX6-289" fmla="*/ 114300 w 732366"/>
                  <a:gd name="connsiteY6-290" fmla="*/ 144780 h 313788"/>
                  <a:gd name="connsiteX7-291" fmla="*/ 723900 w 732366"/>
                  <a:gd name="connsiteY7-292" fmla="*/ 106680 h 313788"/>
                  <a:gd name="connsiteX0-293" fmla="*/ 723900 w 732366"/>
                  <a:gd name="connsiteY0-294" fmla="*/ 106680 h 318935"/>
                  <a:gd name="connsiteX1-295" fmla="*/ 678180 w 732366"/>
                  <a:gd name="connsiteY1-296" fmla="*/ 7620 h 318935"/>
                  <a:gd name="connsiteX2-297" fmla="*/ 38100 w 732366"/>
                  <a:gd name="connsiteY2-298" fmla="*/ 0 h 318935"/>
                  <a:gd name="connsiteX3-299" fmla="*/ 30480 w 732366"/>
                  <a:gd name="connsiteY3-300" fmla="*/ 53340 h 318935"/>
                  <a:gd name="connsiteX4-301" fmla="*/ 0 w 732366"/>
                  <a:gd name="connsiteY4-302" fmla="*/ 281940 h 318935"/>
                  <a:gd name="connsiteX5-303" fmla="*/ 68104 w 732366"/>
                  <a:gd name="connsiteY5-304" fmla="*/ 309086 h 318935"/>
                  <a:gd name="connsiteX6-305" fmla="*/ 114300 w 732366"/>
                  <a:gd name="connsiteY6-306" fmla="*/ 144780 h 318935"/>
                  <a:gd name="connsiteX7-307" fmla="*/ 723900 w 732366"/>
                  <a:gd name="connsiteY7-308" fmla="*/ 106680 h 318935"/>
                  <a:gd name="connsiteX0-309" fmla="*/ 723900 w 762846"/>
                  <a:gd name="connsiteY0-310" fmla="*/ 106680 h 318935"/>
                  <a:gd name="connsiteX1-311" fmla="*/ 735330 w 762846"/>
                  <a:gd name="connsiteY1-312" fmla="*/ 477 h 318935"/>
                  <a:gd name="connsiteX2-313" fmla="*/ 38100 w 762846"/>
                  <a:gd name="connsiteY2-314" fmla="*/ 0 h 318935"/>
                  <a:gd name="connsiteX3-315" fmla="*/ 30480 w 762846"/>
                  <a:gd name="connsiteY3-316" fmla="*/ 53340 h 318935"/>
                  <a:gd name="connsiteX4-317" fmla="*/ 0 w 762846"/>
                  <a:gd name="connsiteY4-318" fmla="*/ 281940 h 318935"/>
                  <a:gd name="connsiteX5-319" fmla="*/ 68104 w 762846"/>
                  <a:gd name="connsiteY5-320" fmla="*/ 309086 h 318935"/>
                  <a:gd name="connsiteX6-321" fmla="*/ 114300 w 762846"/>
                  <a:gd name="connsiteY6-322" fmla="*/ 144780 h 318935"/>
                  <a:gd name="connsiteX7-323" fmla="*/ 723900 w 762846"/>
                  <a:gd name="connsiteY7-324" fmla="*/ 106680 h 318935"/>
                  <a:gd name="connsiteX0-325" fmla="*/ 750093 w 771594"/>
                  <a:gd name="connsiteY0-326" fmla="*/ 101917 h 318935"/>
                  <a:gd name="connsiteX1-327" fmla="*/ 735330 w 771594"/>
                  <a:gd name="connsiteY1-328" fmla="*/ 477 h 318935"/>
                  <a:gd name="connsiteX2-329" fmla="*/ 38100 w 771594"/>
                  <a:gd name="connsiteY2-330" fmla="*/ 0 h 318935"/>
                  <a:gd name="connsiteX3-331" fmla="*/ 30480 w 771594"/>
                  <a:gd name="connsiteY3-332" fmla="*/ 53340 h 318935"/>
                  <a:gd name="connsiteX4-333" fmla="*/ 0 w 771594"/>
                  <a:gd name="connsiteY4-334" fmla="*/ 281940 h 318935"/>
                  <a:gd name="connsiteX5-335" fmla="*/ 68104 w 771594"/>
                  <a:gd name="connsiteY5-336" fmla="*/ 309086 h 318935"/>
                  <a:gd name="connsiteX6-337" fmla="*/ 114300 w 771594"/>
                  <a:gd name="connsiteY6-338" fmla="*/ 144780 h 318935"/>
                  <a:gd name="connsiteX7-339" fmla="*/ 750093 w 771594"/>
                  <a:gd name="connsiteY7-340" fmla="*/ 101917 h 318935"/>
                  <a:gd name="connsiteX0-341" fmla="*/ 750093 w 769283"/>
                  <a:gd name="connsiteY0-342" fmla="*/ 101917 h 318935"/>
                  <a:gd name="connsiteX1-343" fmla="*/ 735330 w 769283"/>
                  <a:gd name="connsiteY1-344" fmla="*/ 477 h 318935"/>
                  <a:gd name="connsiteX2-345" fmla="*/ 38100 w 769283"/>
                  <a:gd name="connsiteY2-346" fmla="*/ 0 h 318935"/>
                  <a:gd name="connsiteX3-347" fmla="*/ 30480 w 769283"/>
                  <a:gd name="connsiteY3-348" fmla="*/ 53340 h 318935"/>
                  <a:gd name="connsiteX4-349" fmla="*/ 0 w 769283"/>
                  <a:gd name="connsiteY4-350" fmla="*/ 281940 h 318935"/>
                  <a:gd name="connsiteX5-351" fmla="*/ 68104 w 769283"/>
                  <a:gd name="connsiteY5-352" fmla="*/ 309086 h 318935"/>
                  <a:gd name="connsiteX6-353" fmla="*/ 114300 w 769283"/>
                  <a:gd name="connsiteY6-354" fmla="*/ 144780 h 318935"/>
                  <a:gd name="connsiteX7-355" fmla="*/ 750093 w 769283"/>
                  <a:gd name="connsiteY7-356" fmla="*/ 101917 h 318935"/>
                  <a:gd name="connsiteX0-357" fmla="*/ 750093 w 755663"/>
                  <a:gd name="connsiteY0-358" fmla="*/ 101917 h 318935"/>
                  <a:gd name="connsiteX1-359" fmla="*/ 735330 w 755663"/>
                  <a:gd name="connsiteY1-360" fmla="*/ 477 h 318935"/>
                  <a:gd name="connsiteX2-361" fmla="*/ 38100 w 755663"/>
                  <a:gd name="connsiteY2-362" fmla="*/ 0 h 318935"/>
                  <a:gd name="connsiteX3-363" fmla="*/ 30480 w 755663"/>
                  <a:gd name="connsiteY3-364" fmla="*/ 53340 h 318935"/>
                  <a:gd name="connsiteX4-365" fmla="*/ 0 w 755663"/>
                  <a:gd name="connsiteY4-366" fmla="*/ 281940 h 318935"/>
                  <a:gd name="connsiteX5-367" fmla="*/ 68104 w 755663"/>
                  <a:gd name="connsiteY5-368" fmla="*/ 309086 h 318935"/>
                  <a:gd name="connsiteX6-369" fmla="*/ 114300 w 755663"/>
                  <a:gd name="connsiteY6-370" fmla="*/ 144780 h 318935"/>
                  <a:gd name="connsiteX7-371" fmla="*/ 750093 w 755663"/>
                  <a:gd name="connsiteY7-372" fmla="*/ 101917 h 318935"/>
                  <a:gd name="connsiteX0-373" fmla="*/ 750093 w 760095"/>
                  <a:gd name="connsiteY0-374" fmla="*/ 106203 h 323221"/>
                  <a:gd name="connsiteX1-375" fmla="*/ 744855 w 760095"/>
                  <a:gd name="connsiteY1-376" fmla="*/ 0 h 323221"/>
                  <a:gd name="connsiteX2-377" fmla="*/ 38100 w 760095"/>
                  <a:gd name="connsiteY2-378" fmla="*/ 4286 h 323221"/>
                  <a:gd name="connsiteX3-379" fmla="*/ 30480 w 760095"/>
                  <a:gd name="connsiteY3-380" fmla="*/ 57626 h 323221"/>
                  <a:gd name="connsiteX4-381" fmla="*/ 0 w 760095"/>
                  <a:gd name="connsiteY4-382" fmla="*/ 286226 h 323221"/>
                  <a:gd name="connsiteX5-383" fmla="*/ 68104 w 760095"/>
                  <a:gd name="connsiteY5-384" fmla="*/ 313372 h 323221"/>
                  <a:gd name="connsiteX6-385" fmla="*/ 114300 w 760095"/>
                  <a:gd name="connsiteY6-386" fmla="*/ 149066 h 323221"/>
                  <a:gd name="connsiteX7-387" fmla="*/ 750093 w 760095"/>
                  <a:gd name="connsiteY7-388" fmla="*/ 106203 h 323221"/>
                  <a:gd name="connsiteX0-389" fmla="*/ 750093 w 757297"/>
                  <a:gd name="connsiteY0-390" fmla="*/ 106203 h 323221"/>
                  <a:gd name="connsiteX1-391" fmla="*/ 744855 w 757297"/>
                  <a:gd name="connsiteY1-392" fmla="*/ 0 h 323221"/>
                  <a:gd name="connsiteX2-393" fmla="*/ 38100 w 757297"/>
                  <a:gd name="connsiteY2-394" fmla="*/ 4286 h 323221"/>
                  <a:gd name="connsiteX3-395" fmla="*/ 30480 w 757297"/>
                  <a:gd name="connsiteY3-396" fmla="*/ 57626 h 323221"/>
                  <a:gd name="connsiteX4-397" fmla="*/ 0 w 757297"/>
                  <a:gd name="connsiteY4-398" fmla="*/ 286226 h 323221"/>
                  <a:gd name="connsiteX5-399" fmla="*/ 68104 w 757297"/>
                  <a:gd name="connsiteY5-400" fmla="*/ 313372 h 323221"/>
                  <a:gd name="connsiteX6-401" fmla="*/ 114300 w 757297"/>
                  <a:gd name="connsiteY6-402" fmla="*/ 149066 h 323221"/>
                  <a:gd name="connsiteX7-403" fmla="*/ 750093 w 757297"/>
                  <a:gd name="connsiteY7-404" fmla="*/ 106203 h 323221"/>
                  <a:gd name="connsiteX0-405" fmla="*/ 750093 w 757297"/>
                  <a:gd name="connsiteY0-406" fmla="*/ 106203 h 323221"/>
                  <a:gd name="connsiteX1-407" fmla="*/ 744855 w 757297"/>
                  <a:gd name="connsiteY1-408" fmla="*/ 0 h 323221"/>
                  <a:gd name="connsiteX2-409" fmla="*/ 38100 w 757297"/>
                  <a:gd name="connsiteY2-410" fmla="*/ 4286 h 323221"/>
                  <a:gd name="connsiteX3-411" fmla="*/ 30480 w 757297"/>
                  <a:gd name="connsiteY3-412" fmla="*/ 57626 h 323221"/>
                  <a:gd name="connsiteX4-413" fmla="*/ 0 w 757297"/>
                  <a:gd name="connsiteY4-414" fmla="*/ 286226 h 323221"/>
                  <a:gd name="connsiteX5-415" fmla="*/ 82392 w 757297"/>
                  <a:gd name="connsiteY5-416" fmla="*/ 313372 h 323221"/>
                  <a:gd name="connsiteX6-417" fmla="*/ 114300 w 757297"/>
                  <a:gd name="connsiteY6-418" fmla="*/ 149066 h 323221"/>
                  <a:gd name="connsiteX7-419" fmla="*/ 750093 w 757297"/>
                  <a:gd name="connsiteY7-420" fmla="*/ 106203 h 323221"/>
                  <a:gd name="connsiteX0-421" fmla="*/ 740568 w 747772"/>
                  <a:gd name="connsiteY0-422" fmla="*/ 106203 h 324043"/>
                  <a:gd name="connsiteX1-423" fmla="*/ 735330 w 747772"/>
                  <a:gd name="connsiteY1-424" fmla="*/ 0 h 324043"/>
                  <a:gd name="connsiteX2-425" fmla="*/ 28575 w 747772"/>
                  <a:gd name="connsiteY2-426" fmla="*/ 4286 h 324043"/>
                  <a:gd name="connsiteX3-427" fmla="*/ 20955 w 747772"/>
                  <a:gd name="connsiteY3-428" fmla="*/ 57626 h 324043"/>
                  <a:gd name="connsiteX4-429" fmla="*/ 0 w 747772"/>
                  <a:gd name="connsiteY4-430" fmla="*/ 288607 h 324043"/>
                  <a:gd name="connsiteX5-431" fmla="*/ 72867 w 747772"/>
                  <a:gd name="connsiteY5-432" fmla="*/ 313372 h 324043"/>
                  <a:gd name="connsiteX6-433" fmla="*/ 104775 w 747772"/>
                  <a:gd name="connsiteY6-434" fmla="*/ 149066 h 324043"/>
                  <a:gd name="connsiteX7-435" fmla="*/ 740568 w 747772"/>
                  <a:gd name="connsiteY7-436" fmla="*/ 106203 h 324043"/>
                  <a:gd name="connsiteX0-437" fmla="*/ 740568 w 747772"/>
                  <a:gd name="connsiteY0-438" fmla="*/ 106203 h 320995"/>
                  <a:gd name="connsiteX1-439" fmla="*/ 735330 w 747772"/>
                  <a:gd name="connsiteY1-440" fmla="*/ 0 h 320995"/>
                  <a:gd name="connsiteX2-441" fmla="*/ 28575 w 747772"/>
                  <a:gd name="connsiteY2-442" fmla="*/ 4286 h 320995"/>
                  <a:gd name="connsiteX3-443" fmla="*/ 20955 w 747772"/>
                  <a:gd name="connsiteY3-444" fmla="*/ 57626 h 320995"/>
                  <a:gd name="connsiteX4-445" fmla="*/ 0 w 747772"/>
                  <a:gd name="connsiteY4-446" fmla="*/ 288607 h 320995"/>
                  <a:gd name="connsiteX5-447" fmla="*/ 72867 w 747772"/>
                  <a:gd name="connsiteY5-448" fmla="*/ 313372 h 320995"/>
                  <a:gd name="connsiteX6-449" fmla="*/ 104775 w 747772"/>
                  <a:gd name="connsiteY6-450" fmla="*/ 149066 h 320995"/>
                  <a:gd name="connsiteX7-451" fmla="*/ 740568 w 747772"/>
                  <a:gd name="connsiteY7-452" fmla="*/ 106203 h 320995"/>
                  <a:gd name="connsiteX0-453" fmla="*/ 740568 w 747772"/>
                  <a:gd name="connsiteY0-454" fmla="*/ 106203 h 315707"/>
                  <a:gd name="connsiteX1-455" fmla="*/ 735330 w 747772"/>
                  <a:gd name="connsiteY1-456" fmla="*/ 0 h 315707"/>
                  <a:gd name="connsiteX2-457" fmla="*/ 28575 w 747772"/>
                  <a:gd name="connsiteY2-458" fmla="*/ 4286 h 315707"/>
                  <a:gd name="connsiteX3-459" fmla="*/ 20955 w 747772"/>
                  <a:gd name="connsiteY3-460" fmla="*/ 57626 h 315707"/>
                  <a:gd name="connsiteX4-461" fmla="*/ 0 w 747772"/>
                  <a:gd name="connsiteY4-462" fmla="*/ 288607 h 315707"/>
                  <a:gd name="connsiteX5-463" fmla="*/ 72867 w 747772"/>
                  <a:gd name="connsiteY5-464" fmla="*/ 313372 h 315707"/>
                  <a:gd name="connsiteX6-465" fmla="*/ 104775 w 747772"/>
                  <a:gd name="connsiteY6-466" fmla="*/ 149066 h 315707"/>
                  <a:gd name="connsiteX7-467" fmla="*/ 740568 w 747772"/>
                  <a:gd name="connsiteY7-468" fmla="*/ 106203 h 3157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747772" h="315707">
                    <a:moveTo>
                      <a:pt x="740568" y="106203"/>
                    </a:moveTo>
                    <a:cubicBezTo>
                      <a:pt x="748664" y="50323"/>
                      <a:pt x="753427" y="39688"/>
                      <a:pt x="735330" y="0"/>
                    </a:cubicBezTo>
                    <a:cubicBezTo>
                      <a:pt x="483870" y="142240"/>
                      <a:pt x="249555" y="113506"/>
                      <a:pt x="28575" y="4286"/>
                    </a:cubicBezTo>
                    <a:lnTo>
                      <a:pt x="20955" y="57626"/>
                    </a:lnTo>
                    <a:cubicBezTo>
                      <a:pt x="56515" y="103346"/>
                      <a:pt x="10160" y="212407"/>
                      <a:pt x="0" y="288607"/>
                    </a:cubicBezTo>
                    <a:cubicBezTo>
                      <a:pt x="17939" y="320675"/>
                      <a:pt x="43022" y="317024"/>
                      <a:pt x="72867" y="313372"/>
                    </a:cubicBezTo>
                    <a:lnTo>
                      <a:pt x="104775" y="149066"/>
                    </a:lnTo>
                    <a:cubicBezTo>
                      <a:pt x="315595" y="197326"/>
                      <a:pt x="484028" y="210343"/>
                      <a:pt x="740568" y="106203"/>
                    </a:cubicBezTo>
                    <a:close/>
                  </a:path>
                </a:pathLst>
              </a:custGeom>
              <a:solidFill>
                <a:srgbClr val="DE5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633937" y="2492606"/>
                <a:ext cx="243208" cy="77706"/>
              </a:xfrm>
              <a:custGeom>
                <a:avLst/>
                <a:gdLst>
                  <a:gd name="connsiteX0" fmla="*/ 0 w 236857"/>
                  <a:gd name="connsiteY0" fmla="*/ 38853 h 77705"/>
                  <a:gd name="connsiteX1" fmla="*/ 118429 w 236857"/>
                  <a:gd name="connsiteY1" fmla="*/ 0 h 77705"/>
                  <a:gd name="connsiteX2" fmla="*/ 236858 w 236857"/>
                  <a:gd name="connsiteY2" fmla="*/ 38853 h 77705"/>
                  <a:gd name="connsiteX3" fmla="*/ 118429 w 236857"/>
                  <a:gd name="connsiteY3" fmla="*/ 77706 h 77705"/>
                  <a:gd name="connsiteX4" fmla="*/ 0 w 236857"/>
                  <a:gd name="connsiteY4" fmla="*/ 38853 h 77705"/>
                  <a:gd name="connsiteX0-1" fmla="*/ 0 w 236858"/>
                  <a:gd name="connsiteY0-2" fmla="*/ 38853 h 77706"/>
                  <a:gd name="connsiteX1-3" fmla="*/ 118429 w 236858"/>
                  <a:gd name="connsiteY1-4" fmla="*/ 0 h 77706"/>
                  <a:gd name="connsiteX2-5" fmla="*/ 236858 w 236858"/>
                  <a:gd name="connsiteY2-6" fmla="*/ 38853 h 77706"/>
                  <a:gd name="connsiteX3-7" fmla="*/ 118429 w 236858"/>
                  <a:gd name="connsiteY3-8" fmla="*/ 77706 h 77706"/>
                  <a:gd name="connsiteX4-9" fmla="*/ 0 w 236858"/>
                  <a:gd name="connsiteY4-10" fmla="*/ 38853 h 77706"/>
                  <a:gd name="connsiteX0-11" fmla="*/ 0 w 236858"/>
                  <a:gd name="connsiteY0-12" fmla="*/ 38853 h 77706"/>
                  <a:gd name="connsiteX1-13" fmla="*/ 118429 w 236858"/>
                  <a:gd name="connsiteY1-14" fmla="*/ 0 h 77706"/>
                  <a:gd name="connsiteX2-15" fmla="*/ 236858 w 236858"/>
                  <a:gd name="connsiteY2-16" fmla="*/ 38853 h 77706"/>
                  <a:gd name="connsiteX3-17" fmla="*/ 118429 w 236858"/>
                  <a:gd name="connsiteY3-18" fmla="*/ 77706 h 77706"/>
                  <a:gd name="connsiteX4-19" fmla="*/ 0 w 236858"/>
                  <a:gd name="connsiteY4-20" fmla="*/ 38853 h 77706"/>
                  <a:gd name="connsiteX0-21" fmla="*/ 0 w 236858"/>
                  <a:gd name="connsiteY0-22" fmla="*/ 38853 h 77706"/>
                  <a:gd name="connsiteX1-23" fmla="*/ 118429 w 236858"/>
                  <a:gd name="connsiteY1-24" fmla="*/ 0 h 77706"/>
                  <a:gd name="connsiteX2-25" fmla="*/ 236858 w 236858"/>
                  <a:gd name="connsiteY2-26" fmla="*/ 38853 h 77706"/>
                  <a:gd name="connsiteX3-27" fmla="*/ 118429 w 236858"/>
                  <a:gd name="connsiteY3-28" fmla="*/ 77706 h 77706"/>
                  <a:gd name="connsiteX4-29" fmla="*/ 0 w 236858"/>
                  <a:gd name="connsiteY4-30" fmla="*/ 38853 h 77706"/>
                  <a:gd name="connsiteX0-31" fmla="*/ 0 w 236858"/>
                  <a:gd name="connsiteY0-32" fmla="*/ 38853 h 77706"/>
                  <a:gd name="connsiteX1-33" fmla="*/ 118429 w 236858"/>
                  <a:gd name="connsiteY1-34" fmla="*/ 0 h 77706"/>
                  <a:gd name="connsiteX2-35" fmla="*/ 236858 w 236858"/>
                  <a:gd name="connsiteY2-36" fmla="*/ 38853 h 77706"/>
                  <a:gd name="connsiteX3-37" fmla="*/ 118429 w 236858"/>
                  <a:gd name="connsiteY3-38" fmla="*/ 77706 h 77706"/>
                  <a:gd name="connsiteX4-39" fmla="*/ 0 w 236858"/>
                  <a:gd name="connsiteY4-40" fmla="*/ 38853 h 77706"/>
                  <a:gd name="connsiteX0-41" fmla="*/ 0 w 236858"/>
                  <a:gd name="connsiteY0-42" fmla="*/ 38853 h 77706"/>
                  <a:gd name="connsiteX1-43" fmla="*/ 118429 w 236858"/>
                  <a:gd name="connsiteY1-44" fmla="*/ 0 h 77706"/>
                  <a:gd name="connsiteX2-45" fmla="*/ 236858 w 236858"/>
                  <a:gd name="connsiteY2-46" fmla="*/ 38853 h 77706"/>
                  <a:gd name="connsiteX3-47" fmla="*/ 118429 w 236858"/>
                  <a:gd name="connsiteY3-48" fmla="*/ 77706 h 77706"/>
                  <a:gd name="connsiteX4-49" fmla="*/ 0 w 236858"/>
                  <a:gd name="connsiteY4-50" fmla="*/ 38853 h 77706"/>
                  <a:gd name="connsiteX0-51" fmla="*/ 0 w 236858"/>
                  <a:gd name="connsiteY0-52" fmla="*/ 38853 h 77706"/>
                  <a:gd name="connsiteX1-53" fmla="*/ 118429 w 236858"/>
                  <a:gd name="connsiteY1-54" fmla="*/ 0 h 77706"/>
                  <a:gd name="connsiteX2-55" fmla="*/ 236858 w 236858"/>
                  <a:gd name="connsiteY2-56" fmla="*/ 38853 h 77706"/>
                  <a:gd name="connsiteX3-57" fmla="*/ 118429 w 236858"/>
                  <a:gd name="connsiteY3-58" fmla="*/ 77706 h 77706"/>
                  <a:gd name="connsiteX4-59" fmla="*/ 0 w 236858"/>
                  <a:gd name="connsiteY4-60" fmla="*/ 38853 h 77706"/>
                  <a:gd name="connsiteX0-61" fmla="*/ 0 w 236858"/>
                  <a:gd name="connsiteY0-62" fmla="*/ 38853 h 77706"/>
                  <a:gd name="connsiteX1-63" fmla="*/ 118429 w 236858"/>
                  <a:gd name="connsiteY1-64" fmla="*/ 0 h 77706"/>
                  <a:gd name="connsiteX2-65" fmla="*/ 236858 w 236858"/>
                  <a:gd name="connsiteY2-66" fmla="*/ 38853 h 77706"/>
                  <a:gd name="connsiteX3-67" fmla="*/ 118429 w 236858"/>
                  <a:gd name="connsiteY3-68" fmla="*/ 77706 h 77706"/>
                  <a:gd name="connsiteX4-69" fmla="*/ 0 w 236858"/>
                  <a:gd name="connsiteY4-70" fmla="*/ 38853 h 77706"/>
                  <a:gd name="connsiteX0-71" fmla="*/ 0 w 243208"/>
                  <a:gd name="connsiteY0-72" fmla="*/ 48378 h 77706"/>
                  <a:gd name="connsiteX1-73" fmla="*/ 124779 w 243208"/>
                  <a:gd name="connsiteY1-74" fmla="*/ 0 h 77706"/>
                  <a:gd name="connsiteX2-75" fmla="*/ 243208 w 243208"/>
                  <a:gd name="connsiteY2-76" fmla="*/ 38853 h 77706"/>
                  <a:gd name="connsiteX3-77" fmla="*/ 124779 w 243208"/>
                  <a:gd name="connsiteY3-78" fmla="*/ 77706 h 77706"/>
                  <a:gd name="connsiteX4-79" fmla="*/ 0 w 243208"/>
                  <a:gd name="connsiteY4-80" fmla="*/ 48378 h 77706"/>
                  <a:gd name="connsiteX0-81" fmla="*/ 0 w 243208"/>
                  <a:gd name="connsiteY0-82" fmla="*/ 48378 h 77706"/>
                  <a:gd name="connsiteX1-83" fmla="*/ 124779 w 243208"/>
                  <a:gd name="connsiteY1-84" fmla="*/ 0 h 77706"/>
                  <a:gd name="connsiteX2-85" fmla="*/ 243208 w 243208"/>
                  <a:gd name="connsiteY2-86" fmla="*/ 38853 h 77706"/>
                  <a:gd name="connsiteX3-87" fmla="*/ 124779 w 243208"/>
                  <a:gd name="connsiteY3-88" fmla="*/ 77706 h 77706"/>
                  <a:gd name="connsiteX4-89" fmla="*/ 0 w 243208"/>
                  <a:gd name="connsiteY4-90" fmla="*/ 48378 h 777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208" h="77706">
                    <a:moveTo>
                      <a:pt x="0" y="48378"/>
                    </a:moveTo>
                    <a:cubicBezTo>
                      <a:pt x="0" y="26920"/>
                      <a:pt x="56197" y="0"/>
                      <a:pt x="124779" y="0"/>
                    </a:cubicBezTo>
                    <a:cubicBezTo>
                      <a:pt x="183836" y="0"/>
                      <a:pt x="243208" y="17395"/>
                      <a:pt x="243208" y="38853"/>
                    </a:cubicBezTo>
                    <a:cubicBezTo>
                      <a:pt x="243208" y="60311"/>
                      <a:pt x="209236" y="77706"/>
                      <a:pt x="124779" y="77706"/>
                    </a:cubicBezTo>
                    <a:cubicBezTo>
                      <a:pt x="8572" y="77706"/>
                      <a:pt x="0" y="69836"/>
                      <a:pt x="0" y="48378"/>
                    </a:cubicBezTo>
                    <a:close/>
                  </a:path>
                </a:pathLst>
              </a:custGeom>
              <a:solidFill>
                <a:srgbClr val="DAAD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5" name="椭圆 44"/>
              <p:cNvSpPr/>
              <p:nvPr/>
            </p:nvSpPr>
            <p:spPr>
              <a:xfrm>
                <a:off x="5227652" y="2494625"/>
                <a:ext cx="142883" cy="76651"/>
              </a:xfrm>
              <a:custGeom>
                <a:avLst/>
                <a:gdLst>
                  <a:gd name="connsiteX0" fmla="*/ 0 w 133350"/>
                  <a:gd name="connsiteY0" fmla="*/ 34090 h 68180"/>
                  <a:gd name="connsiteX1" fmla="*/ 66675 w 133350"/>
                  <a:gd name="connsiteY1" fmla="*/ 0 h 68180"/>
                  <a:gd name="connsiteX2" fmla="*/ 133350 w 133350"/>
                  <a:gd name="connsiteY2" fmla="*/ 34090 h 68180"/>
                  <a:gd name="connsiteX3" fmla="*/ 66675 w 133350"/>
                  <a:gd name="connsiteY3" fmla="*/ 68180 h 68180"/>
                  <a:gd name="connsiteX4" fmla="*/ 0 w 133350"/>
                  <a:gd name="connsiteY4" fmla="*/ 34090 h 68180"/>
                  <a:gd name="connsiteX0-1" fmla="*/ 0 w 142875"/>
                  <a:gd name="connsiteY0-2" fmla="*/ 34090 h 68180"/>
                  <a:gd name="connsiteX1-3" fmla="*/ 76200 w 142875"/>
                  <a:gd name="connsiteY1-4" fmla="*/ 0 h 68180"/>
                  <a:gd name="connsiteX2-5" fmla="*/ 142875 w 142875"/>
                  <a:gd name="connsiteY2-6" fmla="*/ 34090 h 68180"/>
                  <a:gd name="connsiteX3-7" fmla="*/ 76200 w 142875"/>
                  <a:gd name="connsiteY3-8" fmla="*/ 68180 h 68180"/>
                  <a:gd name="connsiteX4-9" fmla="*/ 0 w 142875"/>
                  <a:gd name="connsiteY4-10" fmla="*/ 34090 h 68180"/>
                  <a:gd name="connsiteX0-11" fmla="*/ 0 w 142875"/>
                  <a:gd name="connsiteY0-12" fmla="*/ 34090 h 68180"/>
                  <a:gd name="connsiteX1-13" fmla="*/ 76200 w 142875"/>
                  <a:gd name="connsiteY1-14" fmla="*/ 0 h 68180"/>
                  <a:gd name="connsiteX2-15" fmla="*/ 142875 w 142875"/>
                  <a:gd name="connsiteY2-16" fmla="*/ 34090 h 68180"/>
                  <a:gd name="connsiteX3-17" fmla="*/ 76200 w 142875"/>
                  <a:gd name="connsiteY3-18" fmla="*/ 68180 h 68180"/>
                  <a:gd name="connsiteX4-19" fmla="*/ 0 w 142875"/>
                  <a:gd name="connsiteY4-20" fmla="*/ 34090 h 68180"/>
                  <a:gd name="connsiteX0-21" fmla="*/ 0 w 142875"/>
                  <a:gd name="connsiteY0-22" fmla="*/ 34090 h 69311"/>
                  <a:gd name="connsiteX1-23" fmla="*/ 76200 w 142875"/>
                  <a:gd name="connsiteY1-24" fmla="*/ 0 h 69311"/>
                  <a:gd name="connsiteX2-25" fmla="*/ 142875 w 142875"/>
                  <a:gd name="connsiteY2-26" fmla="*/ 34090 h 69311"/>
                  <a:gd name="connsiteX3-27" fmla="*/ 76200 w 142875"/>
                  <a:gd name="connsiteY3-28" fmla="*/ 68180 h 69311"/>
                  <a:gd name="connsiteX4-29" fmla="*/ 0 w 142875"/>
                  <a:gd name="connsiteY4-30" fmla="*/ 34090 h 69311"/>
                  <a:gd name="connsiteX0-31" fmla="*/ 0 w 142875"/>
                  <a:gd name="connsiteY0-32" fmla="*/ 34090 h 69311"/>
                  <a:gd name="connsiteX1-33" fmla="*/ 76200 w 142875"/>
                  <a:gd name="connsiteY1-34" fmla="*/ 0 h 69311"/>
                  <a:gd name="connsiteX2-35" fmla="*/ 142875 w 142875"/>
                  <a:gd name="connsiteY2-36" fmla="*/ 34090 h 69311"/>
                  <a:gd name="connsiteX3-37" fmla="*/ 76200 w 142875"/>
                  <a:gd name="connsiteY3-38" fmla="*/ 68180 h 69311"/>
                  <a:gd name="connsiteX4-39" fmla="*/ 0 w 142875"/>
                  <a:gd name="connsiteY4-40" fmla="*/ 34090 h 69311"/>
                  <a:gd name="connsiteX0-41" fmla="*/ 0 w 142875"/>
                  <a:gd name="connsiteY0-42" fmla="*/ 34166 h 69387"/>
                  <a:gd name="connsiteX1-43" fmla="*/ 76200 w 142875"/>
                  <a:gd name="connsiteY1-44" fmla="*/ 76 h 69387"/>
                  <a:gd name="connsiteX2-45" fmla="*/ 142875 w 142875"/>
                  <a:gd name="connsiteY2-46" fmla="*/ 27816 h 69387"/>
                  <a:gd name="connsiteX3-47" fmla="*/ 76200 w 142875"/>
                  <a:gd name="connsiteY3-48" fmla="*/ 68256 h 69387"/>
                  <a:gd name="connsiteX4-49" fmla="*/ 0 w 142875"/>
                  <a:gd name="connsiteY4-50" fmla="*/ 34166 h 69387"/>
                  <a:gd name="connsiteX0-51" fmla="*/ 4 w 142879"/>
                  <a:gd name="connsiteY0-52" fmla="*/ 40488 h 75501"/>
                  <a:gd name="connsiteX1-53" fmla="*/ 73029 w 142879"/>
                  <a:gd name="connsiteY1-54" fmla="*/ 48 h 75501"/>
                  <a:gd name="connsiteX2-55" fmla="*/ 142879 w 142879"/>
                  <a:gd name="connsiteY2-56" fmla="*/ 34138 h 75501"/>
                  <a:gd name="connsiteX3-57" fmla="*/ 76204 w 142879"/>
                  <a:gd name="connsiteY3-58" fmla="*/ 74578 h 75501"/>
                  <a:gd name="connsiteX4-59" fmla="*/ 4 w 142879"/>
                  <a:gd name="connsiteY4-60" fmla="*/ 40488 h 75501"/>
                  <a:gd name="connsiteX0-61" fmla="*/ 4 w 142879"/>
                  <a:gd name="connsiteY0-62" fmla="*/ 40488 h 75501"/>
                  <a:gd name="connsiteX1-63" fmla="*/ 73029 w 142879"/>
                  <a:gd name="connsiteY1-64" fmla="*/ 48 h 75501"/>
                  <a:gd name="connsiteX2-65" fmla="*/ 142879 w 142879"/>
                  <a:gd name="connsiteY2-66" fmla="*/ 34138 h 75501"/>
                  <a:gd name="connsiteX3-67" fmla="*/ 76204 w 142879"/>
                  <a:gd name="connsiteY3-68" fmla="*/ 74578 h 75501"/>
                  <a:gd name="connsiteX4-69" fmla="*/ 4 w 142879"/>
                  <a:gd name="connsiteY4-70" fmla="*/ 40488 h 75501"/>
                  <a:gd name="connsiteX0-71" fmla="*/ 6 w 142881"/>
                  <a:gd name="connsiteY0-72" fmla="*/ 40488 h 75501"/>
                  <a:gd name="connsiteX1-73" fmla="*/ 73031 w 142881"/>
                  <a:gd name="connsiteY1-74" fmla="*/ 48 h 75501"/>
                  <a:gd name="connsiteX2-75" fmla="*/ 142881 w 142881"/>
                  <a:gd name="connsiteY2-76" fmla="*/ 34138 h 75501"/>
                  <a:gd name="connsiteX3-77" fmla="*/ 76206 w 142881"/>
                  <a:gd name="connsiteY3-78" fmla="*/ 74578 h 75501"/>
                  <a:gd name="connsiteX4-79" fmla="*/ 6 w 142881"/>
                  <a:gd name="connsiteY4-80" fmla="*/ 40488 h 75501"/>
                  <a:gd name="connsiteX0-81" fmla="*/ 6 w 142881"/>
                  <a:gd name="connsiteY0-82" fmla="*/ 40488 h 75501"/>
                  <a:gd name="connsiteX1-83" fmla="*/ 73031 w 142881"/>
                  <a:gd name="connsiteY1-84" fmla="*/ 48 h 75501"/>
                  <a:gd name="connsiteX2-85" fmla="*/ 142881 w 142881"/>
                  <a:gd name="connsiteY2-86" fmla="*/ 34138 h 75501"/>
                  <a:gd name="connsiteX3-87" fmla="*/ 76206 w 142881"/>
                  <a:gd name="connsiteY3-88" fmla="*/ 74578 h 75501"/>
                  <a:gd name="connsiteX4-89" fmla="*/ 6 w 142881"/>
                  <a:gd name="connsiteY4-90" fmla="*/ 40488 h 75501"/>
                  <a:gd name="connsiteX0-91" fmla="*/ 8 w 142883"/>
                  <a:gd name="connsiteY0-92" fmla="*/ 40488 h 75501"/>
                  <a:gd name="connsiteX1-93" fmla="*/ 73033 w 142883"/>
                  <a:gd name="connsiteY1-94" fmla="*/ 48 h 75501"/>
                  <a:gd name="connsiteX2-95" fmla="*/ 142883 w 142883"/>
                  <a:gd name="connsiteY2-96" fmla="*/ 34138 h 75501"/>
                  <a:gd name="connsiteX3-97" fmla="*/ 76208 w 142883"/>
                  <a:gd name="connsiteY3-98" fmla="*/ 74578 h 75501"/>
                  <a:gd name="connsiteX4-99" fmla="*/ 8 w 142883"/>
                  <a:gd name="connsiteY4-100" fmla="*/ 40488 h 75501"/>
                  <a:gd name="connsiteX0-101" fmla="*/ 8 w 142883"/>
                  <a:gd name="connsiteY0-102" fmla="*/ 40466 h 75479"/>
                  <a:gd name="connsiteX1-103" fmla="*/ 73033 w 142883"/>
                  <a:gd name="connsiteY1-104" fmla="*/ 26 h 75479"/>
                  <a:gd name="connsiteX2-105" fmla="*/ 142883 w 142883"/>
                  <a:gd name="connsiteY2-106" fmla="*/ 49991 h 75479"/>
                  <a:gd name="connsiteX3-107" fmla="*/ 76208 w 142883"/>
                  <a:gd name="connsiteY3-108" fmla="*/ 74556 h 75479"/>
                  <a:gd name="connsiteX4-109" fmla="*/ 8 w 142883"/>
                  <a:gd name="connsiteY4-110" fmla="*/ 40466 h 75479"/>
                  <a:gd name="connsiteX0-111" fmla="*/ 8 w 142883"/>
                  <a:gd name="connsiteY0-112" fmla="*/ 59516 h 76651"/>
                  <a:gd name="connsiteX1-113" fmla="*/ 73033 w 142883"/>
                  <a:gd name="connsiteY1-114" fmla="*/ 26 h 76651"/>
                  <a:gd name="connsiteX2-115" fmla="*/ 142883 w 142883"/>
                  <a:gd name="connsiteY2-116" fmla="*/ 49991 h 76651"/>
                  <a:gd name="connsiteX3-117" fmla="*/ 76208 w 142883"/>
                  <a:gd name="connsiteY3-118" fmla="*/ 74556 h 76651"/>
                  <a:gd name="connsiteX4-119" fmla="*/ 8 w 142883"/>
                  <a:gd name="connsiteY4-120" fmla="*/ 59516 h 766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883" h="76651">
                    <a:moveTo>
                      <a:pt x="8" y="59516"/>
                    </a:moveTo>
                    <a:cubicBezTo>
                      <a:pt x="-521" y="47094"/>
                      <a:pt x="23821" y="1084"/>
                      <a:pt x="73033" y="26"/>
                    </a:cubicBezTo>
                    <a:cubicBezTo>
                      <a:pt x="109545" y="-1032"/>
                      <a:pt x="142883" y="31164"/>
                      <a:pt x="142883" y="49991"/>
                    </a:cubicBezTo>
                    <a:cubicBezTo>
                      <a:pt x="142883" y="68818"/>
                      <a:pt x="128595" y="74556"/>
                      <a:pt x="76208" y="74556"/>
                    </a:cubicBezTo>
                    <a:cubicBezTo>
                      <a:pt x="20646" y="80906"/>
                      <a:pt x="537" y="71938"/>
                      <a:pt x="8" y="59516"/>
                    </a:cubicBezTo>
                    <a:close/>
                  </a:path>
                </a:pathLst>
              </a:custGeom>
              <a:solidFill>
                <a:srgbClr val="DAAD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7" name="椭圆 46"/>
              <p:cNvSpPr/>
              <p:nvPr/>
            </p:nvSpPr>
            <p:spPr>
              <a:xfrm>
                <a:off x="4827631" y="1621698"/>
                <a:ext cx="63682" cy="101358"/>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2" name="椭圆 181"/>
              <p:cNvSpPr/>
              <p:nvPr/>
            </p:nvSpPr>
            <p:spPr>
              <a:xfrm rot="342096">
                <a:off x="5064567" y="1621697"/>
                <a:ext cx="63682" cy="101358"/>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9" name="椭圆 48"/>
              <p:cNvSpPr/>
              <p:nvPr/>
            </p:nvSpPr>
            <p:spPr>
              <a:xfrm>
                <a:off x="4915000" y="1719307"/>
                <a:ext cx="91079" cy="62016"/>
              </a:xfrm>
              <a:prstGeom prst="ellipse">
                <a:avLst/>
              </a:prstGeom>
              <a:solidFill>
                <a:srgbClr val="DAAD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8" name="任意多边形 197"/>
              <p:cNvSpPr/>
              <p:nvPr/>
            </p:nvSpPr>
            <p:spPr>
              <a:xfrm flipH="1">
                <a:off x="4984091" y="1347549"/>
                <a:ext cx="94830" cy="107950"/>
              </a:xfrm>
              <a:custGeom>
                <a:avLst/>
                <a:gdLst>
                  <a:gd name="connsiteX0" fmla="*/ 6350 w 92075"/>
                  <a:gd name="connsiteY0" fmla="*/ 101600 h 107950"/>
                  <a:gd name="connsiteX1" fmla="*/ 0 w 92075"/>
                  <a:gd name="connsiteY1" fmla="*/ 0 h 107950"/>
                  <a:gd name="connsiteX2" fmla="*/ 60325 w 92075"/>
                  <a:gd name="connsiteY2" fmla="*/ 82550 h 107950"/>
                  <a:gd name="connsiteX3" fmla="*/ 76200 w 92075"/>
                  <a:gd name="connsiteY3" fmla="*/ 47625 h 107950"/>
                  <a:gd name="connsiteX4" fmla="*/ 92075 w 92075"/>
                  <a:gd name="connsiteY4" fmla="*/ 107950 h 107950"/>
                  <a:gd name="connsiteX5" fmla="*/ 6350 w 92075"/>
                  <a:gd name="connsiteY5" fmla="*/ 101600 h 107950"/>
                  <a:gd name="connsiteX0-1" fmla="*/ 6350 w 92075"/>
                  <a:gd name="connsiteY0-2" fmla="*/ 101600 h 107950"/>
                  <a:gd name="connsiteX1-3" fmla="*/ 0 w 92075"/>
                  <a:gd name="connsiteY1-4" fmla="*/ 0 h 107950"/>
                  <a:gd name="connsiteX2-5" fmla="*/ 60325 w 92075"/>
                  <a:gd name="connsiteY2-6" fmla="*/ 82550 h 107950"/>
                  <a:gd name="connsiteX3-7" fmla="*/ 76200 w 92075"/>
                  <a:gd name="connsiteY3-8" fmla="*/ 47625 h 107950"/>
                  <a:gd name="connsiteX4-9" fmla="*/ 92075 w 92075"/>
                  <a:gd name="connsiteY4-10" fmla="*/ 107950 h 107950"/>
                  <a:gd name="connsiteX5-11" fmla="*/ 6350 w 92075"/>
                  <a:gd name="connsiteY5-12" fmla="*/ 101600 h 107950"/>
                  <a:gd name="connsiteX0-13" fmla="*/ 6350 w 92075"/>
                  <a:gd name="connsiteY0-14" fmla="*/ 101600 h 107950"/>
                  <a:gd name="connsiteX1-15" fmla="*/ 0 w 92075"/>
                  <a:gd name="connsiteY1-16" fmla="*/ 0 h 107950"/>
                  <a:gd name="connsiteX2-17" fmla="*/ 60325 w 92075"/>
                  <a:gd name="connsiteY2-18" fmla="*/ 82550 h 107950"/>
                  <a:gd name="connsiteX3-19" fmla="*/ 76200 w 92075"/>
                  <a:gd name="connsiteY3-20" fmla="*/ 47625 h 107950"/>
                  <a:gd name="connsiteX4-21" fmla="*/ 92075 w 92075"/>
                  <a:gd name="connsiteY4-22" fmla="*/ 107950 h 107950"/>
                  <a:gd name="connsiteX5-23" fmla="*/ 6350 w 92075"/>
                  <a:gd name="connsiteY5-24" fmla="*/ 101600 h 107950"/>
                  <a:gd name="connsiteX0-25" fmla="*/ 6350 w 94830"/>
                  <a:gd name="connsiteY0-26" fmla="*/ 101600 h 107950"/>
                  <a:gd name="connsiteX1-27" fmla="*/ 0 w 94830"/>
                  <a:gd name="connsiteY1-28" fmla="*/ 0 h 107950"/>
                  <a:gd name="connsiteX2-29" fmla="*/ 60325 w 94830"/>
                  <a:gd name="connsiteY2-30" fmla="*/ 82550 h 107950"/>
                  <a:gd name="connsiteX3-31" fmla="*/ 76200 w 94830"/>
                  <a:gd name="connsiteY3-32" fmla="*/ 47625 h 107950"/>
                  <a:gd name="connsiteX4-33" fmla="*/ 92075 w 94830"/>
                  <a:gd name="connsiteY4-34" fmla="*/ 107950 h 107950"/>
                  <a:gd name="connsiteX5-35" fmla="*/ 6350 w 94830"/>
                  <a:gd name="connsiteY5-36" fmla="*/ 101600 h 107950"/>
                  <a:gd name="connsiteX0-37" fmla="*/ 6350 w 94830"/>
                  <a:gd name="connsiteY0-38" fmla="*/ 101600 h 107950"/>
                  <a:gd name="connsiteX1-39" fmla="*/ 0 w 94830"/>
                  <a:gd name="connsiteY1-40" fmla="*/ 0 h 107950"/>
                  <a:gd name="connsiteX2-41" fmla="*/ 60325 w 94830"/>
                  <a:gd name="connsiteY2-42" fmla="*/ 82550 h 107950"/>
                  <a:gd name="connsiteX3-43" fmla="*/ 76200 w 94830"/>
                  <a:gd name="connsiteY3-44" fmla="*/ 47625 h 107950"/>
                  <a:gd name="connsiteX4-45" fmla="*/ 92075 w 94830"/>
                  <a:gd name="connsiteY4-46" fmla="*/ 107950 h 107950"/>
                  <a:gd name="connsiteX5-47" fmla="*/ 6350 w 94830"/>
                  <a:gd name="connsiteY5-48" fmla="*/ 101600 h 107950"/>
                  <a:gd name="connsiteX0-49" fmla="*/ 6350 w 94830"/>
                  <a:gd name="connsiteY0-50" fmla="*/ 101600 h 107950"/>
                  <a:gd name="connsiteX1-51" fmla="*/ 0 w 94830"/>
                  <a:gd name="connsiteY1-52" fmla="*/ 0 h 107950"/>
                  <a:gd name="connsiteX2-53" fmla="*/ 60325 w 94830"/>
                  <a:gd name="connsiteY2-54" fmla="*/ 82550 h 107950"/>
                  <a:gd name="connsiteX3-55" fmla="*/ 76200 w 94830"/>
                  <a:gd name="connsiteY3-56" fmla="*/ 47625 h 107950"/>
                  <a:gd name="connsiteX4-57" fmla="*/ 92075 w 94830"/>
                  <a:gd name="connsiteY4-58" fmla="*/ 107950 h 107950"/>
                  <a:gd name="connsiteX5-59" fmla="*/ 6350 w 94830"/>
                  <a:gd name="connsiteY5-60" fmla="*/ 101600 h 107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830" h="107950">
                    <a:moveTo>
                      <a:pt x="6350" y="101600"/>
                    </a:moveTo>
                    <a:cubicBezTo>
                      <a:pt x="13758" y="67733"/>
                      <a:pt x="11642" y="50536"/>
                      <a:pt x="0" y="0"/>
                    </a:cubicBezTo>
                    <a:cubicBezTo>
                      <a:pt x="24870" y="6086"/>
                      <a:pt x="40217" y="55033"/>
                      <a:pt x="60325" y="82550"/>
                    </a:cubicBezTo>
                    <a:lnTo>
                      <a:pt x="76200" y="47625"/>
                    </a:lnTo>
                    <a:cubicBezTo>
                      <a:pt x="93398" y="70114"/>
                      <a:pt x="98689" y="92604"/>
                      <a:pt x="92075" y="107950"/>
                    </a:cubicBezTo>
                    <a:lnTo>
                      <a:pt x="6350" y="101600"/>
                    </a:lnTo>
                    <a:close/>
                  </a:path>
                </a:pathLst>
              </a:cu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7" name="组合 56"/>
            <p:cNvGrpSpPr/>
            <p:nvPr/>
          </p:nvGrpSpPr>
          <p:grpSpPr>
            <a:xfrm>
              <a:off x="4434436" y="1276582"/>
              <a:ext cx="325472" cy="254389"/>
              <a:chOff x="4375517" y="1230532"/>
              <a:chExt cx="384391" cy="300440"/>
            </a:xfrm>
          </p:grpSpPr>
          <p:sp>
            <p:nvSpPr>
              <p:cNvPr id="56" name="椭圆 55"/>
              <p:cNvSpPr/>
              <p:nvPr/>
            </p:nvSpPr>
            <p:spPr>
              <a:xfrm rot="2105399">
                <a:off x="4375517" y="1449371"/>
                <a:ext cx="152254" cy="81601"/>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9" name="椭圆 198"/>
              <p:cNvSpPr/>
              <p:nvPr/>
            </p:nvSpPr>
            <p:spPr>
              <a:xfrm rot="3620165">
                <a:off x="4482464" y="1335315"/>
                <a:ext cx="152254" cy="81601"/>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0" name="椭圆 199"/>
              <p:cNvSpPr/>
              <p:nvPr/>
            </p:nvSpPr>
            <p:spPr>
              <a:xfrm rot="6070526">
                <a:off x="4642981" y="1265858"/>
                <a:ext cx="152254" cy="81601"/>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31" name="组合 30"/>
          <p:cNvGrpSpPr/>
          <p:nvPr/>
        </p:nvGrpSpPr>
        <p:grpSpPr>
          <a:xfrm>
            <a:off x="3038735" y="2082549"/>
            <a:ext cx="7071650" cy="3986363"/>
            <a:chOff x="3375688" y="3966242"/>
            <a:chExt cx="3671887" cy="2069881"/>
          </a:xfrm>
        </p:grpSpPr>
        <p:grpSp>
          <p:nvGrpSpPr>
            <p:cNvPr id="26" name="组合 25"/>
            <p:cNvGrpSpPr/>
            <p:nvPr/>
          </p:nvGrpSpPr>
          <p:grpSpPr>
            <a:xfrm>
              <a:off x="3746670" y="3966242"/>
              <a:ext cx="2935714" cy="1949986"/>
              <a:chOff x="3971862" y="3789802"/>
              <a:chExt cx="2935714" cy="1949986"/>
            </a:xfrm>
          </p:grpSpPr>
          <p:sp>
            <p:nvSpPr>
              <p:cNvPr id="24" name="圆角矩形 23"/>
              <p:cNvSpPr/>
              <p:nvPr/>
            </p:nvSpPr>
            <p:spPr>
              <a:xfrm>
                <a:off x="3971862" y="3789802"/>
                <a:ext cx="2935714" cy="1949986"/>
              </a:xfrm>
              <a:prstGeom prst="roundRect">
                <a:avLst>
                  <a:gd name="adj" fmla="val 3108"/>
                </a:avLst>
              </a:prstGeom>
              <a:solidFill>
                <a:srgbClr val="454D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054207" y="3872429"/>
                <a:ext cx="2765234" cy="1746174"/>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75688" y="5877671"/>
              <a:ext cx="3671887" cy="158452"/>
              <a:chOff x="3375688" y="5877671"/>
              <a:chExt cx="3671887" cy="158452"/>
            </a:xfrm>
          </p:grpSpPr>
          <p:sp>
            <p:nvSpPr>
              <p:cNvPr id="27" name="圆角矩形 26"/>
              <p:cNvSpPr/>
              <p:nvPr/>
            </p:nvSpPr>
            <p:spPr>
              <a:xfrm>
                <a:off x="3490920" y="5877671"/>
                <a:ext cx="3415229" cy="91330"/>
              </a:xfrm>
              <a:prstGeom prst="roundRect">
                <a:avLst>
                  <a:gd name="adj" fmla="val 23620"/>
                </a:avLst>
              </a:prstGeom>
              <a:solidFill>
                <a:srgbClr val="EC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梯形 27"/>
              <p:cNvSpPr/>
              <p:nvPr/>
            </p:nvSpPr>
            <p:spPr>
              <a:xfrm flipV="1">
                <a:off x="3490913" y="5964236"/>
                <a:ext cx="3415236" cy="45719"/>
              </a:xfrm>
              <a:prstGeom prst="trapezoid">
                <a:avLst>
                  <a:gd name="adj" fmla="val 3650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375688" y="5990404"/>
                <a:ext cx="3671887" cy="45719"/>
              </a:xfrm>
              <a:prstGeom prst="ellipse">
                <a:avLst/>
              </a:prstGeom>
              <a:gradFill flip="none" rotWithShape="1">
                <a:gsLst>
                  <a:gs pos="0">
                    <a:schemeClr val="bg1">
                      <a:alpha val="0"/>
                    </a:schemeClr>
                  </a:gs>
                  <a:gs pos="100000">
                    <a:schemeClr val="bg1">
                      <a:lumMod val="50000"/>
                      <a:alpha val="3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5" name="组合 54"/>
          <p:cNvGrpSpPr/>
          <p:nvPr/>
        </p:nvGrpSpPr>
        <p:grpSpPr>
          <a:xfrm>
            <a:off x="5161162" y="2888552"/>
            <a:ext cx="500080" cy="607734"/>
            <a:chOff x="449450" y="1112692"/>
            <a:chExt cx="839322" cy="1020006"/>
          </a:xfrm>
        </p:grpSpPr>
        <p:sp>
          <p:nvSpPr>
            <p:cNvPr id="265" name="任意多边形 264"/>
            <p:cNvSpPr/>
            <p:nvPr/>
          </p:nvSpPr>
          <p:spPr>
            <a:xfrm>
              <a:off x="449450" y="1185390"/>
              <a:ext cx="839322" cy="920914"/>
            </a:xfrm>
            <a:custGeom>
              <a:avLst/>
              <a:gdLst>
                <a:gd name="connsiteX0" fmla="*/ 190500 w 800100"/>
                <a:gd name="connsiteY0" fmla="*/ 393700 h 920750"/>
                <a:gd name="connsiteX1" fmla="*/ 0 w 800100"/>
                <a:gd name="connsiteY1" fmla="*/ 571500 h 920750"/>
                <a:gd name="connsiteX2" fmla="*/ 203200 w 800100"/>
                <a:gd name="connsiteY2" fmla="*/ 577850 h 920750"/>
                <a:gd name="connsiteX3" fmla="*/ 203200 w 800100"/>
                <a:gd name="connsiteY3" fmla="*/ 704850 h 920750"/>
                <a:gd name="connsiteX4" fmla="*/ 158750 w 800100"/>
                <a:gd name="connsiteY4" fmla="*/ 762000 h 920750"/>
                <a:gd name="connsiteX5" fmla="*/ 406400 w 800100"/>
                <a:gd name="connsiteY5" fmla="*/ 920750 h 920750"/>
                <a:gd name="connsiteX6" fmla="*/ 736600 w 800100"/>
                <a:gd name="connsiteY6" fmla="*/ 781050 h 920750"/>
                <a:gd name="connsiteX7" fmla="*/ 800100 w 800100"/>
                <a:gd name="connsiteY7" fmla="*/ 514350 h 920750"/>
                <a:gd name="connsiteX8" fmla="*/ 774700 w 800100"/>
                <a:gd name="connsiteY8" fmla="*/ 292100 h 920750"/>
                <a:gd name="connsiteX9" fmla="*/ 431800 w 800100"/>
                <a:gd name="connsiteY9" fmla="*/ 0 h 920750"/>
                <a:gd name="connsiteX10" fmla="*/ 190500 w 800100"/>
                <a:gd name="connsiteY10" fmla="*/ 393700 h 920750"/>
                <a:gd name="connsiteX0-1" fmla="*/ 190500 w 800100"/>
                <a:gd name="connsiteY0-2" fmla="*/ 393700 h 920750"/>
                <a:gd name="connsiteX1-3" fmla="*/ 0 w 800100"/>
                <a:gd name="connsiteY1-4" fmla="*/ 571500 h 920750"/>
                <a:gd name="connsiteX2-5" fmla="*/ 203200 w 800100"/>
                <a:gd name="connsiteY2-6" fmla="*/ 577850 h 920750"/>
                <a:gd name="connsiteX3-7" fmla="*/ 203200 w 800100"/>
                <a:gd name="connsiteY3-8" fmla="*/ 704850 h 920750"/>
                <a:gd name="connsiteX4-9" fmla="*/ 158750 w 800100"/>
                <a:gd name="connsiteY4-10" fmla="*/ 762000 h 920750"/>
                <a:gd name="connsiteX5-11" fmla="*/ 406400 w 800100"/>
                <a:gd name="connsiteY5-12" fmla="*/ 920750 h 920750"/>
                <a:gd name="connsiteX6-13" fmla="*/ 736600 w 800100"/>
                <a:gd name="connsiteY6-14" fmla="*/ 781050 h 920750"/>
                <a:gd name="connsiteX7-15" fmla="*/ 800100 w 800100"/>
                <a:gd name="connsiteY7-16" fmla="*/ 514350 h 920750"/>
                <a:gd name="connsiteX8-17" fmla="*/ 774700 w 800100"/>
                <a:gd name="connsiteY8-18" fmla="*/ 292100 h 920750"/>
                <a:gd name="connsiteX9-19" fmla="*/ 431800 w 800100"/>
                <a:gd name="connsiteY9-20" fmla="*/ 0 h 920750"/>
                <a:gd name="connsiteX10-21" fmla="*/ 190500 w 800100"/>
                <a:gd name="connsiteY10-22" fmla="*/ 393700 h 920750"/>
                <a:gd name="connsiteX0-23" fmla="*/ 190500 w 800100"/>
                <a:gd name="connsiteY0-24" fmla="*/ 393700 h 920750"/>
                <a:gd name="connsiteX1-25" fmla="*/ 0 w 800100"/>
                <a:gd name="connsiteY1-26" fmla="*/ 571500 h 920750"/>
                <a:gd name="connsiteX2-27" fmla="*/ 203200 w 800100"/>
                <a:gd name="connsiteY2-28" fmla="*/ 577850 h 920750"/>
                <a:gd name="connsiteX3-29" fmla="*/ 203200 w 800100"/>
                <a:gd name="connsiteY3-30" fmla="*/ 704850 h 920750"/>
                <a:gd name="connsiteX4-31" fmla="*/ 158750 w 800100"/>
                <a:gd name="connsiteY4-32" fmla="*/ 762000 h 920750"/>
                <a:gd name="connsiteX5-33" fmla="*/ 406400 w 800100"/>
                <a:gd name="connsiteY5-34" fmla="*/ 920750 h 920750"/>
                <a:gd name="connsiteX6-35" fmla="*/ 736600 w 800100"/>
                <a:gd name="connsiteY6-36" fmla="*/ 781050 h 920750"/>
                <a:gd name="connsiteX7-37" fmla="*/ 800100 w 800100"/>
                <a:gd name="connsiteY7-38" fmla="*/ 514350 h 920750"/>
                <a:gd name="connsiteX8-39" fmla="*/ 774700 w 800100"/>
                <a:gd name="connsiteY8-40" fmla="*/ 292100 h 920750"/>
                <a:gd name="connsiteX9-41" fmla="*/ 431800 w 800100"/>
                <a:gd name="connsiteY9-42" fmla="*/ 0 h 920750"/>
                <a:gd name="connsiteX10-43" fmla="*/ 190500 w 800100"/>
                <a:gd name="connsiteY10-44" fmla="*/ 393700 h 920750"/>
                <a:gd name="connsiteX0-45" fmla="*/ 190500 w 800100"/>
                <a:gd name="connsiteY0-46" fmla="*/ 393700 h 920750"/>
                <a:gd name="connsiteX1-47" fmla="*/ 0 w 800100"/>
                <a:gd name="connsiteY1-48" fmla="*/ 571500 h 920750"/>
                <a:gd name="connsiteX2-49" fmla="*/ 203200 w 800100"/>
                <a:gd name="connsiteY2-50" fmla="*/ 577850 h 920750"/>
                <a:gd name="connsiteX3-51" fmla="*/ 203200 w 800100"/>
                <a:gd name="connsiteY3-52" fmla="*/ 704850 h 920750"/>
                <a:gd name="connsiteX4-53" fmla="*/ 158750 w 800100"/>
                <a:gd name="connsiteY4-54" fmla="*/ 762000 h 920750"/>
                <a:gd name="connsiteX5-55" fmla="*/ 406400 w 800100"/>
                <a:gd name="connsiteY5-56" fmla="*/ 920750 h 920750"/>
                <a:gd name="connsiteX6-57" fmla="*/ 736600 w 800100"/>
                <a:gd name="connsiteY6-58" fmla="*/ 781050 h 920750"/>
                <a:gd name="connsiteX7-59" fmla="*/ 800100 w 800100"/>
                <a:gd name="connsiteY7-60" fmla="*/ 514350 h 920750"/>
                <a:gd name="connsiteX8-61" fmla="*/ 774700 w 800100"/>
                <a:gd name="connsiteY8-62" fmla="*/ 292100 h 920750"/>
                <a:gd name="connsiteX9-63" fmla="*/ 431800 w 800100"/>
                <a:gd name="connsiteY9-64" fmla="*/ 0 h 920750"/>
                <a:gd name="connsiteX10-65" fmla="*/ 190500 w 800100"/>
                <a:gd name="connsiteY10-66" fmla="*/ 393700 h 920750"/>
                <a:gd name="connsiteX0-67" fmla="*/ 190500 w 800100"/>
                <a:gd name="connsiteY0-68" fmla="*/ 393700 h 920750"/>
                <a:gd name="connsiteX1-69" fmla="*/ 0 w 800100"/>
                <a:gd name="connsiteY1-70" fmla="*/ 571500 h 920750"/>
                <a:gd name="connsiteX2-71" fmla="*/ 203200 w 800100"/>
                <a:gd name="connsiteY2-72" fmla="*/ 577850 h 920750"/>
                <a:gd name="connsiteX3-73" fmla="*/ 203200 w 800100"/>
                <a:gd name="connsiteY3-74" fmla="*/ 704850 h 920750"/>
                <a:gd name="connsiteX4-75" fmla="*/ 158750 w 800100"/>
                <a:gd name="connsiteY4-76" fmla="*/ 762000 h 920750"/>
                <a:gd name="connsiteX5-77" fmla="*/ 406400 w 800100"/>
                <a:gd name="connsiteY5-78" fmla="*/ 920750 h 920750"/>
                <a:gd name="connsiteX6-79" fmla="*/ 736600 w 800100"/>
                <a:gd name="connsiteY6-80" fmla="*/ 781050 h 920750"/>
                <a:gd name="connsiteX7-81" fmla="*/ 800100 w 800100"/>
                <a:gd name="connsiteY7-82" fmla="*/ 514350 h 920750"/>
                <a:gd name="connsiteX8-83" fmla="*/ 774700 w 800100"/>
                <a:gd name="connsiteY8-84" fmla="*/ 292100 h 920750"/>
                <a:gd name="connsiteX9-85" fmla="*/ 431800 w 800100"/>
                <a:gd name="connsiteY9-86" fmla="*/ 0 h 920750"/>
                <a:gd name="connsiteX10-87" fmla="*/ 190500 w 800100"/>
                <a:gd name="connsiteY10-88" fmla="*/ 393700 h 920750"/>
                <a:gd name="connsiteX0-89" fmla="*/ 190500 w 800100"/>
                <a:gd name="connsiteY0-90" fmla="*/ 393700 h 920750"/>
                <a:gd name="connsiteX1-91" fmla="*/ 0 w 800100"/>
                <a:gd name="connsiteY1-92" fmla="*/ 571500 h 920750"/>
                <a:gd name="connsiteX2-93" fmla="*/ 203200 w 800100"/>
                <a:gd name="connsiteY2-94" fmla="*/ 577850 h 920750"/>
                <a:gd name="connsiteX3-95" fmla="*/ 203200 w 800100"/>
                <a:gd name="connsiteY3-96" fmla="*/ 704850 h 920750"/>
                <a:gd name="connsiteX4-97" fmla="*/ 158750 w 800100"/>
                <a:gd name="connsiteY4-98" fmla="*/ 762000 h 920750"/>
                <a:gd name="connsiteX5-99" fmla="*/ 406400 w 800100"/>
                <a:gd name="connsiteY5-100" fmla="*/ 920750 h 920750"/>
                <a:gd name="connsiteX6-101" fmla="*/ 736600 w 800100"/>
                <a:gd name="connsiteY6-102" fmla="*/ 781050 h 920750"/>
                <a:gd name="connsiteX7-103" fmla="*/ 800100 w 800100"/>
                <a:gd name="connsiteY7-104" fmla="*/ 514350 h 920750"/>
                <a:gd name="connsiteX8-105" fmla="*/ 774700 w 800100"/>
                <a:gd name="connsiteY8-106" fmla="*/ 292100 h 920750"/>
                <a:gd name="connsiteX9-107" fmla="*/ 431800 w 800100"/>
                <a:gd name="connsiteY9-108" fmla="*/ 0 h 920750"/>
                <a:gd name="connsiteX10-109" fmla="*/ 190500 w 800100"/>
                <a:gd name="connsiteY10-110" fmla="*/ 393700 h 920750"/>
                <a:gd name="connsiteX0-111" fmla="*/ 190500 w 800100"/>
                <a:gd name="connsiteY0-112" fmla="*/ 393700 h 920750"/>
                <a:gd name="connsiteX1-113" fmla="*/ 0 w 800100"/>
                <a:gd name="connsiteY1-114" fmla="*/ 571500 h 920750"/>
                <a:gd name="connsiteX2-115" fmla="*/ 203200 w 800100"/>
                <a:gd name="connsiteY2-116" fmla="*/ 577850 h 920750"/>
                <a:gd name="connsiteX3-117" fmla="*/ 203200 w 800100"/>
                <a:gd name="connsiteY3-118" fmla="*/ 704850 h 920750"/>
                <a:gd name="connsiteX4-119" fmla="*/ 158750 w 800100"/>
                <a:gd name="connsiteY4-120" fmla="*/ 762000 h 920750"/>
                <a:gd name="connsiteX5-121" fmla="*/ 406400 w 800100"/>
                <a:gd name="connsiteY5-122" fmla="*/ 920750 h 920750"/>
                <a:gd name="connsiteX6-123" fmla="*/ 736600 w 800100"/>
                <a:gd name="connsiteY6-124" fmla="*/ 781050 h 920750"/>
                <a:gd name="connsiteX7-125" fmla="*/ 800100 w 800100"/>
                <a:gd name="connsiteY7-126" fmla="*/ 514350 h 920750"/>
                <a:gd name="connsiteX8-127" fmla="*/ 774700 w 800100"/>
                <a:gd name="connsiteY8-128" fmla="*/ 292100 h 920750"/>
                <a:gd name="connsiteX9-129" fmla="*/ 431800 w 800100"/>
                <a:gd name="connsiteY9-130" fmla="*/ 0 h 920750"/>
                <a:gd name="connsiteX10-131" fmla="*/ 190500 w 800100"/>
                <a:gd name="connsiteY10-132" fmla="*/ 393700 h 920750"/>
                <a:gd name="connsiteX0-133" fmla="*/ 190500 w 800100"/>
                <a:gd name="connsiteY0-134" fmla="*/ 393700 h 920750"/>
                <a:gd name="connsiteX1-135" fmla="*/ 0 w 800100"/>
                <a:gd name="connsiteY1-136" fmla="*/ 571500 h 920750"/>
                <a:gd name="connsiteX2-137" fmla="*/ 203200 w 800100"/>
                <a:gd name="connsiteY2-138" fmla="*/ 577850 h 920750"/>
                <a:gd name="connsiteX3-139" fmla="*/ 203200 w 800100"/>
                <a:gd name="connsiteY3-140" fmla="*/ 704850 h 920750"/>
                <a:gd name="connsiteX4-141" fmla="*/ 158750 w 800100"/>
                <a:gd name="connsiteY4-142" fmla="*/ 762000 h 920750"/>
                <a:gd name="connsiteX5-143" fmla="*/ 406400 w 800100"/>
                <a:gd name="connsiteY5-144" fmla="*/ 920750 h 920750"/>
                <a:gd name="connsiteX6-145" fmla="*/ 736600 w 800100"/>
                <a:gd name="connsiteY6-146" fmla="*/ 781050 h 920750"/>
                <a:gd name="connsiteX7-147" fmla="*/ 800100 w 800100"/>
                <a:gd name="connsiteY7-148" fmla="*/ 514350 h 920750"/>
                <a:gd name="connsiteX8-149" fmla="*/ 774700 w 800100"/>
                <a:gd name="connsiteY8-150" fmla="*/ 292100 h 920750"/>
                <a:gd name="connsiteX9-151" fmla="*/ 431800 w 800100"/>
                <a:gd name="connsiteY9-152" fmla="*/ 0 h 920750"/>
                <a:gd name="connsiteX10-153" fmla="*/ 190500 w 800100"/>
                <a:gd name="connsiteY10-154" fmla="*/ 393700 h 920750"/>
                <a:gd name="connsiteX0-155" fmla="*/ 190500 w 800100"/>
                <a:gd name="connsiteY0-156" fmla="*/ 393700 h 920750"/>
                <a:gd name="connsiteX1-157" fmla="*/ 0 w 800100"/>
                <a:gd name="connsiteY1-158" fmla="*/ 571500 h 920750"/>
                <a:gd name="connsiteX2-159" fmla="*/ 203200 w 800100"/>
                <a:gd name="connsiteY2-160" fmla="*/ 577850 h 920750"/>
                <a:gd name="connsiteX3-161" fmla="*/ 203200 w 800100"/>
                <a:gd name="connsiteY3-162" fmla="*/ 704850 h 920750"/>
                <a:gd name="connsiteX4-163" fmla="*/ 158750 w 800100"/>
                <a:gd name="connsiteY4-164" fmla="*/ 762000 h 920750"/>
                <a:gd name="connsiteX5-165" fmla="*/ 406400 w 800100"/>
                <a:gd name="connsiteY5-166" fmla="*/ 920750 h 920750"/>
                <a:gd name="connsiteX6-167" fmla="*/ 736600 w 800100"/>
                <a:gd name="connsiteY6-168" fmla="*/ 781050 h 920750"/>
                <a:gd name="connsiteX7-169" fmla="*/ 800100 w 800100"/>
                <a:gd name="connsiteY7-170" fmla="*/ 514350 h 920750"/>
                <a:gd name="connsiteX8-171" fmla="*/ 774700 w 800100"/>
                <a:gd name="connsiteY8-172" fmla="*/ 292100 h 920750"/>
                <a:gd name="connsiteX9-173" fmla="*/ 431800 w 800100"/>
                <a:gd name="connsiteY9-174" fmla="*/ 0 h 920750"/>
                <a:gd name="connsiteX10-175" fmla="*/ 190500 w 800100"/>
                <a:gd name="connsiteY10-176" fmla="*/ 393700 h 920750"/>
                <a:gd name="connsiteX0-177" fmla="*/ 190500 w 800100"/>
                <a:gd name="connsiteY0-178" fmla="*/ 393700 h 920750"/>
                <a:gd name="connsiteX1-179" fmla="*/ 0 w 800100"/>
                <a:gd name="connsiteY1-180" fmla="*/ 571500 h 920750"/>
                <a:gd name="connsiteX2-181" fmla="*/ 203200 w 800100"/>
                <a:gd name="connsiteY2-182" fmla="*/ 577850 h 920750"/>
                <a:gd name="connsiteX3-183" fmla="*/ 203200 w 800100"/>
                <a:gd name="connsiteY3-184" fmla="*/ 704850 h 920750"/>
                <a:gd name="connsiteX4-185" fmla="*/ 158750 w 800100"/>
                <a:gd name="connsiteY4-186" fmla="*/ 762000 h 920750"/>
                <a:gd name="connsiteX5-187" fmla="*/ 406400 w 800100"/>
                <a:gd name="connsiteY5-188" fmla="*/ 920750 h 920750"/>
                <a:gd name="connsiteX6-189" fmla="*/ 736600 w 800100"/>
                <a:gd name="connsiteY6-190" fmla="*/ 781050 h 920750"/>
                <a:gd name="connsiteX7-191" fmla="*/ 800100 w 800100"/>
                <a:gd name="connsiteY7-192" fmla="*/ 514350 h 920750"/>
                <a:gd name="connsiteX8-193" fmla="*/ 774700 w 800100"/>
                <a:gd name="connsiteY8-194" fmla="*/ 292100 h 920750"/>
                <a:gd name="connsiteX9-195" fmla="*/ 431800 w 800100"/>
                <a:gd name="connsiteY9-196" fmla="*/ 0 h 920750"/>
                <a:gd name="connsiteX10-197" fmla="*/ 190500 w 800100"/>
                <a:gd name="connsiteY10-198" fmla="*/ 393700 h 920750"/>
                <a:gd name="connsiteX0-199" fmla="*/ 190500 w 800100"/>
                <a:gd name="connsiteY0-200" fmla="*/ 393700 h 920750"/>
                <a:gd name="connsiteX1-201" fmla="*/ 0 w 800100"/>
                <a:gd name="connsiteY1-202" fmla="*/ 571500 h 920750"/>
                <a:gd name="connsiteX2-203" fmla="*/ 203200 w 800100"/>
                <a:gd name="connsiteY2-204" fmla="*/ 577850 h 920750"/>
                <a:gd name="connsiteX3-205" fmla="*/ 203200 w 800100"/>
                <a:gd name="connsiteY3-206" fmla="*/ 704850 h 920750"/>
                <a:gd name="connsiteX4-207" fmla="*/ 158750 w 800100"/>
                <a:gd name="connsiteY4-208" fmla="*/ 762000 h 920750"/>
                <a:gd name="connsiteX5-209" fmla="*/ 406400 w 800100"/>
                <a:gd name="connsiteY5-210" fmla="*/ 920750 h 920750"/>
                <a:gd name="connsiteX6-211" fmla="*/ 736600 w 800100"/>
                <a:gd name="connsiteY6-212" fmla="*/ 781050 h 920750"/>
                <a:gd name="connsiteX7-213" fmla="*/ 800100 w 800100"/>
                <a:gd name="connsiteY7-214" fmla="*/ 514350 h 920750"/>
                <a:gd name="connsiteX8-215" fmla="*/ 774700 w 800100"/>
                <a:gd name="connsiteY8-216" fmla="*/ 292100 h 920750"/>
                <a:gd name="connsiteX9-217" fmla="*/ 431800 w 800100"/>
                <a:gd name="connsiteY9-218" fmla="*/ 0 h 920750"/>
                <a:gd name="connsiteX10-219" fmla="*/ 190500 w 800100"/>
                <a:gd name="connsiteY10-220" fmla="*/ 393700 h 920750"/>
                <a:gd name="connsiteX0-221" fmla="*/ 190500 w 800100"/>
                <a:gd name="connsiteY0-222" fmla="*/ 393700 h 920750"/>
                <a:gd name="connsiteX1-223" fmla="*/ 0 w 800100"/>
                <a:gd name="connsiteY1-224" fmla="*/ 571500 h 920750"/>
                <a:gd name="connsiteX2-225" fmla="*/ 203200 w 800100"/>
                <a:gd name="connsiteY2-226" fmla="*/ 577850 h 920750"/>
                <a:gd name="connsiteX3-227" fmla="*/ 203200 w 800100"/>
                <a:gd name="connsiteY3-228" fmla="*/ 704850 h 920750"/>
                <a:gd name="connsiteX4-229" fmla="*/ 158750 w 800100"/>
                <a:gd name="connsiteY4-230" fmla="*/ 762000 h 920750"/>
                <a:gd name="connsiteX5-231" fmla="*/ 406400 w 800100"/>
                <a:gd name="connsiteY5-232" fmla="*/ 920750 h 920750"/>
                <a:gd name="connsiteX6-233" fmla="*/ 736600 w 800100"/>
                <a:gd name="connsiteY6-234" fmla="*/ 781050 h 920750"/>
                <a:gd name="connsiteX7-235" fmla="*/ 800100 w 800100"/>
                <a:gd name="connsiteY7-236" fmla="*/ 514350 h 920750"/>
                <a:gd name="connsiteX8-237" fmla="*/ 774700 w 800100"/>
                <a:gd name="connsiteY8-238" fmla="*/ 292100 h 920750"/>
                <a:gd name="connsiteX9-239" fmla="*/ 431800 w 800100"/>
                <a:gd name="connsiteY9-240" fmla="*/ 0 h 920750"/>
                <a:gd name="connsiteX10-241" fmla="*/ 190500 w 800100"/>
                <a:gd name="connsiteY10-242" fmla="*/ 393700 h 920750"/>
                <a:gd name="connsiteX0-243" fmla="*/ 190500 w 800100"/>
                <a:gd name="connsiteY0-244" fmla="*/ 393700 h 920883"/>
                <a:gd name="connsiteX1-245" fmla="*/ 0 w 800100"/>
                <a:gd name="connsiteY1-246" fmla="*/ 571500 h 920883"/>
                <a:gd name="connsiteX2-247" fmla="*/ 203200 w 800100"/>
                <a:gd name="connsiteY2-248" fmla="*/ 577850 h 920883"/>
                <a:gd name="connsiteX3-249" fmla="*/ 203200 w 800100"/>
                <a:gd name="connsiteY3-250" fmla="*/ 704850 h 920883"/>
                <a:gd name="connsiteX4-251" fmla="*/ 158750 w 800100"/>
                <a:gd name="connsiteY4-252" fmla="*/ 762000 h 920883"/>
                <a:gd name="connsiteX5-253" fmla="*/ 406400 w 800100"/>
                <a:gd name="connsiteY5-254" fmla="*/ 920750 h 920883"/>
                <a:gd name="connsiteX6-255" fmla="*/ 736600 w 800100"/>
                <a:gd name="connsiteY6-256" fmla="*/ 781050 h 920883"/>
                <a:gd name="connsiteX7-257" fmla="*/ 800100 w 800100"/>
                <a:gd name="connsiteY7-258" fmla="*/ 514350 h 920883"/>
                <a:gd name="connsiteX8-259" fmla="*/ 774700 w 800100"/>
                <a:gd name="connsiteY8-260" fmla="*/ 292100 h 920883"/>
                <a:gd name="connsiteX9-261" fmla="*/ 431800 w 800100"/>
                <a:gd name="connsiteY9-262" fmla="*/ 0 h 920883"/>
                <a:gd name="connsiteX10-263" fmla="*/ 190500 w 800100"/>
                <a:gd name="connsiteY10-264" fmla="*/ 393700 h 920883"/>
                <a:gd name="connsiteX0-265" fmla="*/ 190500 w 800100"/>
                <a:gd name="connsiteY0-266" fmla="*/ 393700 h 920914"/>
                <a:gd name="connsiteX1-267" fmla="*/ 0 w 800100"/>
                <a:gd name="connsiteY1-268" fmla="*/ 571500 h 920914"/>
                <a:gd name="connsiteX2-269" fmla="*/ 203200 w 800100"/>
                <a:gd name="connsiteY2-270" fmla="*/ 577850 h 920914"/>
                <a:gd name="connsiteX3-271" fmla="*/ 203200 w 800100"/>
                <a:gd name="connsiteY3-272" fmla="*/ 704850 h 920914"/>
                <a:gd name="connsiteX4-273" fmla="*/ 158750 w 800100"/>
                <a:gd name="connsiteY4-274" fmla="*/ 762000 h 920914"/>
                <a:gd name="connsiteX5-275" fmla="*/ 406400 w 800100"/>
                <a:gd name="connsiteY5-276" fmla="*/ 920750 h 920914"/>
                <a:gd name="connsiteX6-277" fmla="*/ 736600 w 800100"/>
                <a:gd name="connsiteY6-278" fmla="*/ 781050 h 920914"/>
                <a:gd name="connsiteX7-279" fmla="*/ 800100 w 800100"/>
                <a:gd name="connsiteY7-280" fmla="*/ 514350 h 920914"/>
                <a:gd name="connsiteX8-281" fmla="*/ 774700 w 800100"/>
                <a:gd name="connsiteY8-282" fmla="*/ 292100 h 920914"/>
                <a:gd name="connsiteX9-283" fmla="*/ 431800 w 800100"/>
                <a:gd name="connsiteY9-284" fmla="*/ 0 h 920914"/>
                <a:gd name="connsiteX10-285" fmla="*/ 190500 w 800100"/>
                <a:gd name="connsiteY10-286" fmla="*/ 393700 h 920914"/>
                <a:gd name="connsiteX0-287" fmla="*/ 190500 w 800100"/>
                <a:gd name="connsiteY0-288" fmla="*/ 393700 h 920914"/>
                <a:gd name="connsiteX1-289" fmla="*/ 0 w 800100"/>
                <a:gd name="connsiteY1-290" fmla="*/ 571500 h 920914"/>
                <a:gd name="connsiteX2-291" fmla="*/ 203200 w 800100"/>
                <a:gd name="connsiteY2-292" fmla="*/ 577850 h 920914"/>
                <a:gd name="connsiteX3-293" fmla="*/ 203200 w 800100"/>
                <a:gd name="connsiteY3-294" fmla="*/ 704850 h 920914"/>
                <a:gd name="connsiteX4-295" fmla="*/ 158750 w 800100"/>
                <a:gd name="connsiteY4-296" fmla="*/ 762000 h 920914"/>
                <a:gd name="connsiteX5-297" fmla="*/ 406400 w 800100"/>
                <a:gd name="connsiteY5-298" fmla="*/ 920750 h 920914"/>
                <a:gd name="connsiteX6-299" fmla="*/ 736600 w 800100"/>
                <a:gd name="connsiteY6-300" fmla="*/ 781050 h 920914"/>
                <a:gd name="connsiteX7-301" fmla="*/ 800100 w 800100"/>
                <a:gd name="connsiteY7-302" fmla="*/ 514350 h 920914"/>
                <a:gd name="connsiteX8-303" fmla="*/ 774700 w 800100"/>
                <a:gd name="connsiteY8-304" fmla="*/ 292100 h 920914"/>
                <a:gd name="connsiteX9-305" fmla="*/ 431800 w 800100"/>
                <a:gd name="connsiteY9-306" fmla="*/ 0 h 920914"/>
                <a:gd name="connsiteX10-307" fmla="*/ 190500 w 800100"/>
                <a:gd name="connsiteY10-308" fmla="*/ 393700 h 920914"/>
                <a:gd name="connsiteX0-309" fmla="*/ 190500 w 803252"/>
                <a:gd name="connsiteY0-310" fmla="*/ 393700 h 920914"/>
                <a:gd name="connsiteX1-311" fmla="*/ 0 w 803252"/>
                <a:gd name="connsiteY1-312" fmla="*/ 571500 h 920914"/>
                <a:gd name="connsiteX2-313" fmla="*/ 203200 w 803252"/>
                <a:gd name="connsiteY2-314" fmla="*/ 577850 h 920914"/>
                <a:gd name="connsiteX3-315" fmla="*/ 203200 w 803252"/>
                <a:gd name="connsiteY3-316" fmla="*/ 704850 h 920914"/>
                <a:gd name="connsiteX4-317" fmla="*/ 158750 w 803252"/>
                <a:gd name="connsiteY4-318" fmla="*/ 762000 h 920914"/>
                <a:gd name="connsiteX5-319" fmla="*/ 406400 w 803252"/>
                <a:gd name="connsiteY5-320" fmla="*/ 920750 h 920914"/>
                <a:gd name="connsiteX6-321" fmla="*/ 736600 w 803252"/>
                <a:gd name="connsiteY6-322" fmla="*/ 781050 h 920914"/>
                <a:gd name="connsiteX7-323" fmla="*/ 800100 w 803252"/>
                <a:gd name="connsiteY7-324" fmla="*/ 514350 h 920914"/>
                <a:gd name="connsiteX8-325" fmla="*/ 774700 w 803252"/>
                <a:gd name="connsiteY8-326" fmla="*/ 292100 h 920914"/>
                <a:gd name="connsiteX9-327" fmla="*/ 431800 w 803252"/>
                <a:gd name="connsiteY9-328" fmla="*/ 0 h 920914"/>
                <a:gd name="connsiteX10-329" fmla="*/ 190500 w 803252"/>
                <a:gd name="connsiteY10-330" fmla="*/ 393700 h 920914"/>
                <a:gd name="connsiteX0-331" fmla="*/ 190500 w 826170"/>
                <a:gd name="connsiteY0-332" fmla="*/ 393700 h 920914"/>
                <a:gd name="connsiteX1-333" fmla="*/ 0 w 826170"/>
                <a:gd name="connsiteY1-334" fmla="*/ 571500 h 920914"/>
                <a:gd name="connsiteX2-335" fmla="*/ 203200 w 826170"/>
                <a:gd name="connsiteY2-336" fmla="*/ 577850 h 920914"/>
                <a:gd name="connsiteX3-337" fmla="*/ 203200 w 826170"/>
                <a:gd name="connsiteY3-338" fmla="*/ 704850 h 920914"/>
                <a:gd name="connsiteX4-339" fmla="*/ 158750 w 826170"/>
                <a:gd name="connsiteY4-340" fmla="*/ 762000 h 920914"/>
                <a:gd name="connsiteX5-341" fmla="*/ 406400 w 826170"/>
                <a:gd name="connsiteY5-342" fmla="*/ 920750 h 920914"/>
                <a:gd name="connsiteX6-343" fmla="*/ 736600 w 826170"/>
                <a:gd name="connsiteY6-344" fmla="*/ 781050 h 920914"/>
                <a:gd name="connsiteX7-345" fmla="*/ 800100 w 826170"/>
                <a:gd name="connsiteY7-346" fmla="*/ 514350 h 920914"/>
                <a:gd name="connsiteX8-347" fmla="*/ 774700 w 826170"/>
                <a:gd name="connsiteY8-348" fmla="*/ 292100 h 920914"/>
                <a:gd name="connsiteX9-349" fmla="*/ 431800 w 826170"/>
                <a:gd name="connsiteY9-350" fmla="*/ 0 h 920914"/>
                <a:gd name="connsiteX10-351" fmla="*/ 190500 w 826170"/>
                <a:gd name="connsiteY10-352" fmla="*/ 393700 h 920914"/>
                <a:gd name="connsiteX0-353" fmla="*/ 190500 w 839322"/>
                <a:gd name="connsiteY0-354" fmla="*/ 393700 h 920914"/>
                <a:gd name="connsiteX1-355" fmla="*/ 0 w 839322"/>
                <a:gd name="connsiteY1-356" fmla="*/ 571500 h 920914"/>
                <a:gd name="connsiteX2-357" fmla="*/ 203200 w 839322"/>
                <a:gd name="connsiteY2-358" fmla="*/ 577850 h 920914"/>
                <a:gd name="connsiteX3-359" fmla="*/ 203200 w 839322"/>
                <a:gd name="connsiteY3-360" fmla="*/ 704850 h 920914"/>
                <a:gd name="connsiteX4-361" fmla="*/ 158750 w 839322"/>
                <a:gd name="connsiteY4-362" fmla="*/ 762000 h 920914"/>
                <a:gd name="connsiteX5-363" fmla="*/ 406400 w 839322"/>
                <a:gd name="connsiteY5-364" fmla="*/ 920750 h 920914"/>
                <a:gd name="connsiteX6-365" fmla="*/ 736600 w 839322"/>
                <a:gd name="connsiteY6-366" fmla="*/ 781050 h 920914"/>
                <a:gd name="connsiteX7-367" fmla="*/ 800100 w 839322"/>
                <a:gd name="connsiteY7-368" fmla="*/ 514350 h 920914"/>
                <a:gd name="connsiteX8-369" fmla="*/ 774700 w 839322"/>
                <a:gd name="connsiteY8-370" fmla="*/ 292100 h 920914"/>
                <a:gd name="connsiteX9-371" fmla="*/ 431800 w 839322"/>
                <a:gd name="connsiteY9-372" fmla="*/ 0 h 920914"/>
                <a:gd name="connsiteX10-373" fmla="*/ 190500 w 839322"/>
                <a:gd name="connsiteY10-374" fmla="*/ 393700 h 920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839322" h="920914">
                  <a:moveTo>
                    <a:pt x="190500" y="393700"/>
                  </a:moveTo>
                  <a:lnTo>
                    <a:pt x="0" y="571500"/>
                  </a:lnTo>
                  <a:cubicBezTo>
                    <a:pt x="74083" y="605367"/>
                    <a:pt x="129117" y="594783"/>
                    <a:pt x="203200" y="577850"/>
                  </a:cubicBezTo>
                  <a:lnTo>
                    <a:pt x="203200" y="704850"/>
                  </a:lnTo>
                  <a:lnTo>
                    <a:pt x="158750" y="762000"/>
                  </a:lnTo>
                  <a:cubicBezTo>
                    <a:pt x="184150" y="853017"/>
                    <a:pt x="304800" y="893233"/>
                    <a:pt x="406400" y="920750"/>
                  </a:cubicBezTo>
                  <a:cubicBezTo>
                    <a:pt x="579967" y="924983"/>
                    <a:pt x="690033" y="846667"/>
                    <a:pt x="736600" y="781050"/>
                  </a:cubicBezTo>
                  <a:cubicBezTo>
                    <a:pt x="795867" y="704850"/>
                    <a:pt x="810683" y="603250"/>
                    <a:pt x="800100" y="514350"/>
                  </a:cubicBezTo>
                  <a:cubicBezTo>
                    <a:pt x="867833" y="389467"/>
                    <a:pt x="840317" y="378883"/>
                    <a:pt x="774700" y="292100"/>
                  </a:cubicBezTo>
                  <a:cubicBezTo>
                    <a:pt x="692150" y="124883"/>
                    <a:pt x="654050" y="14817"/>
                    <a:pt x="431800" y="0"/>
                  </a:cubicBezTo>
                  <a:cubicBezTo>
                    <a:pt x="205317" y="42333"/>
                    <a:pt x="194733" y="179917"/>
                    <a:pt x="190500" y="393700"/>
                  </a:cubicBezTo>
                  <a:close/>
                </a:path>
              </a:pathLst>
            </a:custGeom>
            <a:solidFill>
              <a:srgbClr val="5C443F">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5" name="任意多边形 274"/>
            <p:cNvSpPr/>
            <p:nvPr/>
          </p:nvSpPr>
          <p:spPr>
            <a:xfrm>
              <a:off x="671195" y="1250447"/>
              <a:ext cx="536749" cy="810571"/>
            </a:xfrm>
            <a:custGeom>
              <a:avLst/>
              <a:gdLst>
                <a:gd name="connsiteX0" fmla="*/ 203200 w 501650"/>
                <a:gd name="connsiteY0" fmla="*/ 25400 h 723900"/>
                <a:gd name="connsiteX1" fmla="*/ 374650 w 501650"/>
                <a:gd name="connsiteY1" fmla="*/ 0 h 723900"/>
                <a:gd name="connsiteX2" fmla="*/ 438150 w 501650"/>
                <a:gd name="connsiteY2" fmla="*/ 254000 h 723900"/>
                <a:gd name="connsiteX3" fmla="*/ 431800 w 501650"/>
                <a:gd name="connsiteY3" fmla="*/ 412750 h 723900"/>
                <a:gd name="connsiteX4" fmla="*/ 501650 w 501650"/>
                <a:gd name="connsiteY4" fmla="*/ 412750 h 723900"/>
                <a:gd name="connsiteX5" fmla="*/ 323850 w 501650"/>
                <a:gd name="connsiteY5" fmla="*/ 723900 h 723900"/>
                <a:gd name="connsiteX6" fmla="*/ 25400 w 501650"/>
                <a:gd name="connsiteY6" fmla="*/ 685800 h 723900"/>
                <a:gd name="connsiteX7" fmla="*/ 0 w 501650"/>
                <a:gd name="connsiteY7" fmla="*/ 336550 h 723900"/>
                <a:gd name="connsiteX8" fmla="*/ 0 w 501650"/>
                <a:gd name="connsiteY8" fmla="*/ 19050 h 723900"/>
                <a:gd name="connsiteX9" fmla="*/ 203200 w 501650"/>
                <a:gd name="connsiteY9" fmla="*/ 25400 h 723900"/>
                <a:gd name="connsiteX0-1" fmla="*/ 203200 w 501650"/>
                <a:gd name="connsiteY0-2" fmla="*/ 68187 h 766687"/>
                <a:gd name="connsiteX1-3" fmla="*/ 374650 w 501650"/>
                <a:gd name="connsiteY1-4" fmla="*/ 42787 h 766687"/>
                <a:gd name="connsiteX2-5" fmla="*/ 438150 w 501650"/>
                <a:gd name="connsiteY2-6" fmla="*/ 296787 h 766687"/>
                <a:gd name="connsiteX3-7" fmla="*/ 431800 w 501650"/>
                <a:gd name="connsiteY3-8" fmla="*/ 455537 h 766687"/>
                <a:gd name="connsiteX4-9" fmla="*/ 501650 w 501650"/>
                <a:gd name="connsiteY4-10" fmla="*/ 455537 h 766687"/>
                <a:gd name="connsiteX5-11" fmla="*/ 323850 w 501650"/>
                <a:gd name="connsiteY5-12" fmla="*/ 766687 h 766687"/>
                <a:gd name="connsiteX6-13" fmla="*/ 25400 w 501650"/>
                <a:gd name="connsiteY6-14" fmla="*/ 728587 h 766687"/>
                <a:gd name="connsiteX7-15" fmla="*/ 0 w 501650"/>
                <a:gd name="connsiteY7-16" fmla="*/ 379337 h 766687"/>
                <a:gd name="connsiteX8-17" fmla="*/ 0 w 501650"/>
                <a:gd name="connsiteY8-18" fmla="*/ 61837 h 766687"/>
                <a:gd name="connsiteX9-19" fmla="*/ 203200 w 501650"/>
                <a:gd name="connsiteY9-20" fmla="*/ 68187 h 766687"/>
                <a:gd name="connsiteX0-21" fmla="*/ 203200 w 501650"/>
                <a:gd name="connsiteY0-22" fmla="*/ 88517 h 787017"/>
                <a:gd name="connsiteX1-23" fmla="*/ 374650 w 501650"/>
                <a:gd name="connsiteY1-24" fmla="*/ 63117 h 787017"/>
                <a:gd name="connsiteX2-25" fmla="*/ 438150 w 501650"/>
                <a:gd name="connsiteY2-26" fmla="*/ 317117 h 787017"/>
                <a:gd name="connsiteX3-27" fmla="*/ 431800 w 501650"/>
                <a:gd name="connsiteY3-28" fmla="*/ 475867 h 787017"/>
                <a:gd name="connsiteX4-29" fmla="*/ 501650 w 501650"/>
                <a:gd name="connsiteY4-30" fmla="*/ 475867 h 787017"/>
                <a:gd name="connsiteX5-31" fmla="*/ 323850 w 501650"/>
                <a:gd name="connsiteY5-32" fmla="*/ 787017 h 787017"/>
                <a:gd name="connsiteX6-33" fmla="*/ 25400 w 501650"/>
                <a:gd name="connsiteY6-34" fmla="*/ 748917 h 787017"/>
                <a:gd name="connsiteX7-35" fmla="*/ 0 w 501650"/>
                <a:gd name="connsiteY7-36" fmla="*/ 399667 h 787017"/>
                <a:gd name="connsiteX8-37" fmla="*/ 0 w 501650"/>
                <a:gd name="connsiteY8-38" fmla="*/ 82167 h 787017"/>
                <a:gd name="connsiteX9-39" fmla="*/ 203200 w 501650"/>
                <a:gd name="connsiteY9-40" fmla="*/ 88517 h 787017"/>
                <a:gd name="connsiteX0-41" fmla="*/ 203200 w 501650"/>
                <a:gd name="connsiteY0-42" fmla="*/ 83162 h 781662"/>
                <a:gd name="connsiteX1-43" fmla="*/ 374650 w 501650"/>
                <a:gd name="connsiteY1-44" fmla="*/ 57762 h 781662"/>
                <a:gd name="connsiteX2-45" fmla="*/ 438150 w 501650"/>
                <a:gd name="connsiteY2-46" fmla="*/ 311762 h 781662"/>
                <a:gd name="connsiteX3-47" fmla="*/ 431800 w 501650"/>
                <a:gd name="connsiteY3-48" fmla="*/ 470512 h 781662"/>
                <a:gd name="connsiteX4-49" fmla="*/ 501650 w 501650"/>
                <a:gd name="connsiteY4-50" fmla="*/ 470512 h 781662"/>
                <a:gd name="connsiteX5-51" fmla="*/ 323850 w 501650"/>
                <a:gd name="connsiteY5-52" fmla="*/ 781662 h 781662"/>
                <a:gd name="connsiteX6-53" fmla="*/ 25400 w 501650"/>
                <a:gd name="connsiteY6-54" fmla="*/ 743562 h 781662"/>
                <a:gd name="connsiteX7-55" fmla="*/ 0 w 501650"/>
                <a:gd name="connsiteY7-56" fmla="*/ 394312 h 781662"/>
                <a:gd name="connsiteX8-57" fmla="*/ 0 w 501650"/>
                <a:gd name="connsiteY8-58" fmla="*/ 76812 h 781662"/>
                <a:gd name="connsiteX9-59" fmla="*/ 203200 w 501650"/>
                <a:gd name="connsiteY9-60" fmla="*/ 83162 h 781662"/>
                <a:gd name="connsiteX0-61" fmla="*/ 203200 w 501650"/>
                <a:gd name="connsiteY0-62" fmla="*/ 83162 h 781662"/>
                <a:gd name="connsiteX1-63" fmla="*/ 374650 w 501650"/>
                <a:gd name="connsiteY1-64" fmla="*/ 57762 h 781662"/>
                <a:gd name="connsiteX2-65" fmla="*/ 438150 w 501650"/>
                <a:gd name="connsiteY2-66" fmla="*/ 311762 h 781662"/>
                <a:gd name="connsiteX3-67" fmla="*/ 431800 w 501650"/>
                <a:gd name="connsiteY3-68" fmla="*/ 470512 h 781662"/>
                <a:gd name="connsiteX4-69" fmla="*/ 501650 w 501650"/>
                <a:gd name="connsiteY4-70" fmla="*/ 470512 h 781662"/>
                <a:gd name="connsiteX5-71" fmla="*/ 323850 w 501650"/>
                <a:gd name="connsiteY5-72" fmla="*/ 781662 h 781662"/>
                <a:gd name="connsiteX6-73" fmla="*/ 25400 w 501650"/>
                <a:gd name="connsiteY6-74" fmla="*/ 743562 h 781662"/>
                <a:gd name="connsiteX7-75" fmla="*/ 0 w 501650"/>
                <a:gd name="connsiteY7-76" fmla="*/ 394312 h 781662"/>
                <a:gd name="connsiteX8-77" fmla="*/ 0 w 501650"/>
                <a:gd name="connsiteY8-78" fmla="*/ 76812 h 781662"/>
                <a:gd name="connsiteX9-79" fmla="*/ 203200 w 501650"/>
                <a:gd name="connsiteY9-80" fmla="*/ 83162 h 781662"/>
                <a:gd name="connsiteX0-81" fmla="*/ 203200 w 501650"/>
                <a:gd name="connsiteY0-82" fmla="*/ 83162 h 781662"/>
                <a:gd name="connsiteX1-83" fmla="*/ 374650 w 501650"/>
                <a:gd name="connsiteY1-84" fmla="*/ 57762 h 781662"/>
                <a:gd name="connsiteX2-85" fmla="*/ 438150 w 501650"/>
                <a:gd name="connsiteY2-86" fmla="*/ 311762 h 781662"/>
                <a:gd name="connsiteX3-87" fmla="*/ 431800 w 501650"/>
                <a:gd name="connsiteY3-88" fmla="*/ 470512 h 781662"/>
                <a:gd name="connsiteX4-89" fmla="*/ 501650 w 501650"/>
                <a:gd name="connsiteY4-90" fmla="*/ 470512 h 781662"/>
                <a:gd name="connsiteX5-91" fmla="*/ 323850 w 501650"/>
                <a:gd name="connsiteY5-92" fmla="*/ 781662 h 781662"/>
                <a:gd name="connsiteX6-93" fmla="*/ 25400 w 501650"/>
                <a:gd name="connsiteY6-94" fmla="*/ 743562 h 781662"/>
                <a:gd name="connsiteX7-95" fmla="*/ 0 w 501650"/>
                <a:gd name="connsiteY7-96" fmla="*/ 394312 h 781662"/>
                <a:gd name="connsiteX8-97" fmla="*/ 0 w 501650"/>
                <a:gd name="connsiteY8-98" fmla="*/ 76812 h 781662"/>
                <a:gd name="connsiteX9-99" fmla="*/ 203200 w 501650"/>
                <a:gd name="connsiteY9-100" fmla="*/ 83162 h 781662"/>
                <a:gd name="connsiteX0-101" fmla="*/ 203200 w 501650"/>
                <a:gd name="connsiteY0-102" fmla="*/ 83162 h 781662"/>
                <a:gd name="connsiteX1-103" fmla="*/ 374650 w 501650"/>
                <a:gd name="connsiteY1-104" fmla="*/ 57762 h 781662"/>
                <a:gd name="connsiteX2-105" fmla="*/ 438150 w 501650"/>
                <a:gd name="connsiteY2-106" fmla="*/ 311762 h 781662"/>
                <a:gd name="connsiteX3-107" fmla="*/ 431800 w 501650"/>
                <a:gd name="connsiteY3-108" fmla="*/ 470512 h 781662"/>
                <a:gd name="connsiteX4-109" fmla="*/ 501650 w 501650"/>
                <a:gd name="connsiteY4-110" fmla="*/ 470512 h 781662"/>
                <a:gd name="connsiteX5-111" fmla="*/ 323850 w 501650"/>
                <a:gd name="connsiteY5-112" fmla="*/ 781662 h 781662"/>
                <a:gd name="connsiteX6-113" fmla="*/ 25400 w 501650"/>
                <a:gd name="connsiteY6-114" fmla="*/ 743562 h 781662"/>
                <a:gd name="connsiteX7-115" fmla="*/ 0 w 501650"/>
                <a:gd name="connsiteY7-116" fmla="*/ 394312 h 781662"/>
                <a:gd name="connsiteX8-117" fmla="*/ 0 w 501650"/>
                <a:gd name="connsiteY8-118" fmla="*/ 76812 h 781662"/>
                <a:gd name="connsiteX9-119" fmla="*/ 203200 w 501650"/>
                <a:gd name="connsiteY9-120" fmla="*/ 83162 h 781662"/>
                <a:gd name="connsiteX0-121" fmla="*/ 203200 w 501650"/>
                <a:gd name="connsiteY0-122" fmla="*/ 83162 h 781662"/>
                <a:gd name="connsiteX1-123" fmla="*/ 374650 w 501650"/>
                <a:gd name="connsiteY1-124" fmla="*/ 57762 h 781662"/>
                <a:gd name="connsiteX2-125" fmla="*/ 438150 w 501650"/>
                <a:gd name="connsiteY2-126" fmla="*/ 311762 h 781662"/>
                <a:gd name="connsiteX3-127" fmla="*/ 431800 w 501650"/>
                <a:gd name="connsiteY3-128" fmla="*/ 470512 h 781662"/>
                <a:gd name="connsiteX4-129" fmla="*/ 501650 w 501650"/>
                <a:gd name="connsiteY4-130" fmla="*/ 470512 h 781662"/>
                <a:gd name="connsiteX5-131" fmla="*/ 323850 w 501650"/>
                <a:gd name="connsiteY5-132" fmla="*/ 781662 h 781662"/>
                <a:gd name="connsiteX6-133" fmla="*/ 25400 w 501650"/>
                <a:gd name="connsiteY6-134" fmla="*/ 743562 h 781662"/>
                <a:gd name="connsiteX7-135" fmla="*/ 0 w 501650"/>
                <a:gd name="connsiteY7-136" fmla="*/ 394312 h 781662"/>
                <a:gd name="connsiteX8-137" fmla="*/ 0 w 501650"/>
                <a:gd name="connsiteY8-138" fmla="*/ 76812 h 781662"/>
                <a:gd name="connsiteX9-139" fmla="*/ 203200 w 501650"/>
                <a:gd name="connsiteY9-140" fmla="*/ 83162 h 781662"/>
                <a:gd name="connsiteX0-141" fmla="*/ 203200 w 501650"/>
                <a:gd name="connsiteY0-142" fmla="*/ 83162 h 781662"/>
                <a:gd name="connsiteX1-143" fmla="*/ 374650 w 501650"/>
                <a:gd name="connsiteY1-144" fmla="*/ 57762 h 781662"/>
                <a:gd name="connsiteX2-145" fmla="*/ 438150 w 501650"/>
                <a:gd name="connsiteY2-146" fmla="*/ 311762 h 781662"/>
                <a:gd name="connsiteX3-147" fmla="*/ 431800 w 501650"/>
                <a:gd name="connsiteY3-148" fmla="*/ 470512 h 781662"/>
                <a:gd name="connsiteX4-149" fmla="*/ 501650 w 501650"/>
                <a:gd name="connsiteY4-150" fmla="*/ 470512 h 781662"/>
                <a:gd name="connsiteX5-151" fmla="*/ 323850 w 501650"/>
                <a:gd name="connsiteY5-152" fmla="*/ 781662 h 781662"/>
                <a:gd name="connsiteX6-153" fmla="*/ 25400 w 501650"/>
                <a:gd name="connsiteY6-154" fmla="*/ 743562 h 781662"/>
                <a:gd name="connsiteX7-155" fmla="*/ 0 w 501650"/>
                <a:gd name="connsiteY7-156" fmla="*/ 394312 h 781662"/>
                <a:gd name="connsiteX8-157" fmla="*/ 0 w 501650"/>
                <a:gd name="connsiteY8-158" fmla="*/ 76812 h 781662"/>
                <a:gd name="connsiteX9-159" fmla="*/ 203200 w 501650"/>
                <a:gd name="connsiteY9-160" fmla="*/ 83162 h 781662"/>
                <a:gd name="connsiteX0-161" fmla="*/ 203200 w 501650"/>
                <a:gd name="connsiteY0-162" fmla="*/ 83162 h 781662"/>
                <a:gd name="connsiteX1-163" fmla="*/ 374650 w 501650"/>
                <a:gd name="connsiteY1-164" fmla="*/ 57762 h 781662"/>
                <a:gd name="connsiteX2-165" fmla="*/ 438150 w 501650"/>
                <a:gd name="connsiteY2-166" fmla="*/ 311762 h 781662"/>
                <a:gd name="connsiteX3-167" fmla="*/ 431800 w 501650"/>
                <a:gd name="connsiteY3-168" fmla="*/ 470512 h 781662"/>
                <a:gd name="connsiteX4-169" fmla="*/ 501650 w 501650"/>
                <a:gd name="connsiteY4-170" fmla="*/ 470512 h 781662"/>
                <a:gd name="connsiteX5-171" fmla="*/ 323850 w 501650"/>
                <a:gd name="connsiteY5-172" fmla="*/ 781662 h 781662"/>
                <a:gd name="connsiteX6-173" fmla="*/ 25400 w 501650"/>
                <a:gd name="connsiteY6-174" fmla="*/ 743562 h 781662"/>
                <a:gd name="connsiteX7-175" fmla="*/ 0 w 501650"/>
                <a:gd name="connsiteY7-176" fmla="*/ 394312 h 781662"/>
                <a:gd name="connsiteX8-177" fmla="*/ 0 w 501650"/>
                <a:gd name="connsiteY8-178" fmla="*/ 76812 h 781662"/>
                <a:gd name="connsiteX9-179" fmla="*/ 203200 w 501650"/>
                <a:gd name="connsiteY9-180" fmla="*/ 83162 h 781662"/>
                <a:gd name="connsiteX0-181" fmla="*/ 203200 w 501650"/>
                <a:gd name="connsiteY0-182" fmla="*/ 83162 h 781662"/>
                <a:gd name="connsiteX1-183" fmla="*/ 374650 w 501650"/>
                <a:gd name="connsiteY1-184" fmla="*/ 57762 h 781662"/>
                <a:gd name="connsiteX2-185" fmla="*/ 438150 w 501650"/>
                <a:gd name="connsiteY2-186" fmla="*/ 311762 h 781662"/>
                <a:gd name="connsiteX3-187" fmla="*/ 431800 w 501650"/>
                <a:gd name="connsiteY3-188" fmla="*/ 470512 h 781662"/>
                <a:gd name="connsiteX4-189" fmla="*/ 501650 w 501650"/>
                <a:gd name="connsiteY4-190" fmla="*/ 470512 h 781662"/>
                <a:gd name="connsiteX5-191" fmla="*/ 323850 w 501650"/>
                <a:gd name="connsiteY5-192" fmla="*/ 781662 h 781662"/>
                <a:gd name="connsiteX6-193" fmla="*/ 25400 w 501650"/>
                <a:gd name="connsiteY6-194" fmla="*/ 743562 h 781662"/>
                <a:gd name="connsiteX7-195" fmla="*/ 0 w 501650"/>
                <a:gd name="connsiteY7-196" fmla="*/ 394312 h 781662"/>
                <a:gd name="connsiteX8-197" fmla="*/ 0 w 501650"/>
                <a:gd name="connsiteY8-198" fmla="*/ 76812 h 781662"/>
                <a:gd name="connsiteX9-199" fmla="*/ 203200 w 501650"/>
                <a:gd name="connsiteY9-200" fmla="*/ 83162 h 781662"/>
                <a:gd name="connsiteX0-201" fmla="*/ 203200 w 501650"/>
                <a:gd name="connsiteY0-202" fmla="*/ 83162 h 781662"/>
                <a:gd name="connsiteX1-203" fmla="*/ 374650 w 501650"/>
                <a:gd name="connsiteY1-204" fmla="*/ 57762 h 781662"/>
                <a:gd name="connsiteX2-205" fmla="*/ 438150 w 501650"/>
                <a:gd name="connsiteY2-206" fmla="*/ 311762 h 781662"/>
                <a:gd name="connsiteX3-207" fmla="*/ 431800 w 501650"/>
                <a:gd name="connsiteY3-208" fmla="*/ 470512 h 781662"/>
                <a:gd name="connsiteX4-209" fmla="*/ 501650 w 501650"/>
                <a:gd name="connsiteY4-210" fmla="*/ 470512 h 781662"/>
                <a:gd name="connsiteX5-211" fmla="*/ 323850 w 501650"/>
                <a:gd name="connsiteY5-212" fmla="*/ 781662 h 781662"/>
                <a:gd name="connsiteX6-213" fmla="*/ 25400 w 501650"/>
                <a:gd name="connsiteY6-214" fmla="*/ 743562 h 781662"/>
                <a:gd name="connsiteX7-215" fmla="*/ 0 w 501650"/>
                <a:gd name="connsiteY7-216" fmla="*/ 394312 h 781662"/>
                <a:gd name="connsiteX8-217" fmla="*/ 0 w 501650"/>
                <a:gd name="connsiteY8-218" fmla="*/ 76812 h 781662"/>
                <a:gd name="connsiteX9-219" fmla="*/ 203200 w 501650"/>
                <a:gd name="connsiteY9-220" fmla="*/ 83162 h 781662"/>
                <a:gd name="connsiteX0-221" fmla="*/ 203200 w 503102"/>
                <a:gd name="connsiteY0-222" fmla="*/ 83162 h 781662"/>
                <a:gd name="connsiteX1-223" fmla="*/ 374650 w 503102"/>
                <a:gd name="connsiteY1-224" fmla="*/ 57762 h 781662"/>
                <a:gd name="connsiteX2-225" fmla="*/ 438150 w 503102"/>
                <a:gd name="connsiteY2-226" fmla="*/ 311762 h 781662"/>
                <a:gd name="connsiteX3-227" fmla="*/ 431800 w 503102"/>
                <a:gd name="connsiteY3-228" fmla="*/ 470512 h 781662"/>
                <a:gd name="connsiteX4-229" fmla="*/ 501650 w 503102"/>
                <a:gd name="connsiteY4-230" fmla="*/ 470512 h 781662"/>
                <a:gd name="connsiteX5-231" fmla="*/ 323850 w 503102"/>
                <a:gd name="connsiteY5-232" fmla="*/ 781662 h 781662"/>
                <a:gd name="connsiteX6-233" fmla="*/ 25400 w 503102"/>
                <a:gd name="connsiteY6-234" fmla="*/ 743562 h 781662"/>
                <a:gd name="connsiteX7-235" fmla="*/ 0 w 503102"/>
                <a:gd name="connsiteY7-236" fmla="*/ 394312 h 781662"/>
                <a:gd name="connsiteX8-237" fmla="*/ 0 w 503102"/>
                <a:gd name="connsiteY8-238" fmla="*/ 76812 h 781662"/>
                <a:gd name="connsiteX9-239" fmla="*/ 203200 w 503102"/>
                <a:gd name="connsiteY9-240" fmla="*/ 83162 h 781662"/>
                <a:gd name="connsiteX0-241" fmla="*/ 203200 w 503949"/>
                <a:gd name="connsiteY0-242" fmla="*/ 83162 h 781662"/>
                <a:gd name="connsiteX1-243" fmla="*/ 374650 w 503949"/>
                <a:gd name="connsiteY1-244" fmla="*/ 57762 h 781662"/>
                <a:gd name="connsiteX2-245" fmla="*/ 438150 w 503949"/>
                <a:gd name="connsiteY2-246" fmla="*/ 311762 h 781662"/>
                <a:gd name="connsiteX3-247" fmla="*/ 431800 w 503949"/>
                <a:gd name="connsiteY3-248" fmla="*/ 470512 h 781662"/>
                <a:gd name="connsiteX4-249" fmla="*/ 501650 w 503949"/>
                <a:gd name="connsiteY4-250" fmla="*/ 470512 h 781662"/>
                <a:gd name="connsiteX5-251" fmla="*/ 323850 w 503949"/>
                <a:gd name="connsiteY5-252" fmla="*/ 781662 h 781662"/>
                <a:gd name="connsiteX6-253" fmla="*/ 25400 w 503949"/>
                <a:gd name="connsiteY6-254" fmla="*/ 743562 h 781662"/>
                <a:gd name="connsiteX7-255" fmla="*/ 0 w 503949"/>
                <a:gd name="connsiteY7-256" fmla="*/ 394312 h 781662"/>
                <a:gd name="connsiteX8-257" fmla="*/ 0 w 503949"/>
                <a:gd name="connsiteY8-258" fmla="*/ 76812 h 781662"/>
                <a:gd name="connsiteX9-259" fmla="*/ 203200 w 503949"/>
                <a:gd name="connsiteY9-260" fmla="*/ 83162 h 781662"/>
                <a:gd name="connsiteX0-261" fmla="*/ 203200 w 501842"/>
                <a:gd name="connsiteY0-262" fmla="*/ 83162 h 781662"/>
                <a:gd name="connsiteX1-263" fmla="*/ 374650 w 501842"/>
                <a:gd name="connsiteY1-264" fmla="*/ 57762 h 781662"/>
                <a:gd name="connsiteX2-265" fmla="*/ 438150 w 501842"/>
                <a:gd name="connsiteY2-266" fmla="*/ 311762 h 781662"/>
                <a:gd name="connsiteX3-267" fmla="*/ 431800 w 501842"/>
                <a:gd name="connsiteY3-268" fmla="*/ 470512 h 781662"/>
                <a:gd name="connsiteX4-269" fmla="*/ 501650 w 501842"/>
                <a:gd name="connsiteY4-270" fmla="*/ 470512 h 781662"/>
                <a:gd name="connsiteX5-271" fmla="*/ 323850 w 501842"/>
                <a:gd name="connsiteY5-272" fmla="*/ 781662 h 781662"/>
                <a:gd name="connsiteX6-273" fmla="*/ 25400 w 501842"/>
                <a:gd name="connsiteY6-274" fmla="*/ 743562 h 781662"/>
                <a:gd name="connsiteX7-275" fmla="*/ 0 w 501842"/>
                <a:gd name="connsiteY7-276" fmla="*/ 394312 h 781662"/>
                <a:gd name="connsiteX8-277" fmla="*/ 0 w 501842"/>
                <a:gd name="connsiteY8-278" fmla="*/ 76812 h 781662"/>
                <a:gd name="connsiteX9-279" fmla="*/ 203200 w 501842"/>
                <a:gd name="connsiteY9-280" fmla="*/ 83162 h 781662"/>
                <a:gd name="connsiteX0-281" fmla="*/ 203200 w 501990"/>
                <a:gd name="connsiteY0-282" fmla="*/ 83162 h 781662"/>
                <a:gd name="connsiteX1-283" fmla="*/ 374650 w 501990"/>
                <a:gd name="connsiteY1-284" fmla="*/ 57762 h 781662"/>
                <a:gd name="connsiteX2-285" fmla="*/ 438150 w 501990"/>
                <a:gd name="connsiteY2-286" fmla="*/ 311762 h 781662"/>
                <a:gd name="connsiteX3-287" fmla="*/ 431800 w 501990"/>
                <a:gd name="connsiteY3-288" fmla="*/ 470512 h 781662"/>
                <a:gd name="connsiteX4-289" fmla="*/ 501650 w 501990"/>
                <a:gd name="connsiteY4-290" fmla="*/ 470512 h 781662"/>
                <a:gd name="connsiteX5-291" fmla="*/ 323850 w 501990"/>
                <a:gd name="connsiteY5-292" fmla="*/ 781662 h 781662"/>
                <a:gd name="connsiteX6-293" fmla="*/ 25400 w 501990"/>
                <a:gd name="connsiteY6-294" fmla="*/ 743562 h 781662"/>
                <a:gd name="connsiteX7-295" fmla="*/ 0 w 501990"/>
                <a:gd name="connsiteY7-296" fmla="*/ 394312 h 781662"/>
                <a:gd name="connsiteX8-297" fmla="*/ 0 w 501990"/>
                <a:gd name="connsiteY8-298" fmla="*/ 76812 h 781662"/>
                <a:gd name="connsiteX9-299" fmla="*/ 203200 w 501990"/>
                <a:gd name="connsiteY9-300" fmla="*/ 83162 h 781662"/>
                <a:gd name="connsiteX0-301" fmla="*/ 203200 w 503244"/>
                <a:gd name="connsiteY0-302" fmla="*/ 83162 h 781662"/>
                <a:gd name="connsiteX1-303" fmla="*/ 374650 w 503244"/>
                <a:gd name="connsiteY1-304" fmla="*/ 57762 h 781662"/>
                <a:gd name="connsiteX2-305" fmla="*/ 438150 w 503244"/>
                <a:gd name="connsiteY2-306" fmla="*/ 311762 h 781662"/>
                <a:gd name="connsiteX3-307" fmla="*/ 431800 w 503244"/>
                <a:gd name="connsiteY3-308" fmla="*/ 470512 h 781662"/>
                <a:gd name="connsiteX4-309" fmla="*/ 501650 w 503244"/>
                <a:gd name="connsiteY4-310" fmla="*/ 470512 h 781662"/>
                <a:gd name="connsiteX5-311" fmla="*/ 323850 w 503244"/>
                <a:gd name="connsiteY5-312" fmla="*/ 781662 h 781662"/>
                <a:gd name="connsiteX6-313" fmla="*/ 25400 w 503244"/>
                <a:gd name="connsiteY6-314" fmla="*/ 743562 h 781662"/>
                <a:gd name="connsiteX7-315" fmla="*/ 0 w 503244"/>
                <a:gd name="connsiteY7-316" fmla="*/ 394312 h 781662"/>
                <a:gd name="connsiteX8-317" fmla="*/ 0 w 503244"/>
                <a:gd name="connsiteY8-318" fmla="*/ 76812 h 781662"/>
                <a:gd name="connsiteX9-319" fmla="*/ 203200 w 503244"/>
                <a:gd name="connsiteY9-320" fmla="*/ 83162 h 781662"/>
                <a:gd name="connsiteX0-321" fmla="*/ 203200 w 503244"/>
                <a:gd name="connsiteY0-322" fmla="*/ 83162 h 798931"/>
                <a:gd name="connsiteX1-323" fmla="*/ 374650 w 503244"/>
                <a:gd name="connsiteY1-324" fmla="*/ 57762 h 798931"/>
                <a:gd name="connsiteX2-325" fmla="*/ 438150 w 503244"/>
                <a:gd name="connsiteY2-326" fmla="*/ 311762 h 798931"/>
                <a:gd name="connsiteX3-327" fmla="*/ 431800 w 503244"/>
                <a:gd name="connsiteY3-328" fmla="*/ 470512 h 798931"/>
                <a:gd name="connsiteX4-329" fmla="*/ 501650 w 503244"/>
                <a:gd name="connsiteY4-330" fmla="*/ 470512 h 798931"/>
                <a:gd name="connsiteX5-331" fmla="*/ 323850 w 503244"/>
                <a:gd name="connsiteY5-332" fmla="*/ 781662 h 798931"/>
                <a:gd name="connsiteX6-333" fmla="*/ 25400 w 503244"/>
                <a:gd name="connsiteY6-334" fmla="*/ 743562 h 798931"/>
                <a:gd name="connsiteX7-335" fmla="*/ 0 w 503244"/>
                <a:gd name="connsiteY7-336" fmla="*/ 394312 h 798931"/>
                <a:gd name="connsiteX8-337" fmla="*/ 0 w 503244"/>
                <a:gd name="connsiteY8-338" fmla="*/ 76812 h 798931"/>
                <a:gd name="connsiteX9-339" fmla="*/ 203200 w 503244"/>
                <a:gd name="connsiteY9-340" fmla="*/ 83162 h 798931"/>
                <a:gd name="connsiteX0-341" fmla="*/ 203200 w 503244"/>
                <a:gd name="connsiteY0-342" fmla="*/ 83162 h 807115"/>
                <a:gd name="connsiteX1-343" fmla="*/ 374650 w 503244"/>
                <a:gd name="connsiteY1-344" fmla="*/ 57762 h 807115"/>
                <a:gd name="connsiteX2-345" fmla="*/ 438150 w 503244"/>
                <a:gd name="connsiteY2-346" fmla="*/ 311762 h 807115"/>
                <a:gd name="connsiteX3-347" fmla="*/ 431800 w 503244"/>
                <a:gd name="connsiteY3-348" fmla="*/ 470512 h 807115"/>
                <a:gd name="connsiteX4-349" fmla="*/ 501650 w 503244"/>
                <a:gd name="connsiteY4-350" fmla="*/ 470512 h 807115"/>
                <a:gd name="connsiteX5-351" fmla="*/ 323850 w 503244"/>
                <a:gd name="connsiteY5-352" fmla="*/ 781662 h 807115"/>
                <a:gd name="connsiteX6-353" fmla="*/ 25400 w 503244"/>
                <a:gd name="connsiteY6-354" fmla="*/ 743562 h 807115"/>
                <a:gd name="connsiteX7-355" fmla="*/ 0 w 503244"/>
                <a:gd name="connsiteY7-356" fmla="*/ 394312 h 807115"/>
                <a:gd name="connsiteX8-357" fmla="*/ 0 w 503244"/>
                <a:gd name="connsiteY8-358" fmla="*/ 76812 h 807115"/>
                <a:gd name="connsiteX9-359" fmla="*/ 203200 w 503244"/>
                <a:gd name="connsiteY9-360" fmla="*/ 83162 h 807115"/>
                <a:gd name="connsiteX0-361" fmla="*/ 204829 w 504873"/>
                <a:gd name="connsiteY0-362" fmla="*/ 83162 h 807115"/>
                <a:gd name="connsiteX1-363" fmla="*/ 376279 w 504873"/>
                <a:gd name="connsiteY1-364" fmla="*/ 57762 h 807115"/>
                <a:gd name="connsiteX2-365" fmla="*/ 439779 w 504873"/>
                <a:gd name="connsiteY2-366" fmla="*/ 311762 h 807115"/>
                <a:gd name="connsiteX3-367" fmla="*/ 433429 w 504873"/>
                <a:gd name="connsiteY3-368" fmla="*/ 470512 h 807115"/>
                <a:gd name="connsiteX4-369" fmla="*/ 503279 w 504873"/>
                <a:gd name="connsiteY4-370" fmla="*/ 470512 h 807115"/>
                <a:gd name="connsiteX5-371" fmla="*/ 325479 w 504873"/>
                <a:gd name="connsiteY5-372" fmla="*/ 781662 h 807115"/>
                <a:gd name="connsiteX6-373" fmla="*/ 27029 w 504873"/>
                <a:gd name="connsiteY6-374" fmla="*/ 743562 h 807115"/>
                <a:gd name="connsiteX7-375" fmla="*/ 1629 w 504873"/>
                <a:gd name="connsiteY7-376" fmla="*/ 394312 h 807115"/>
                <a:gd name="connsiteX8-377" fmla="*/ 1629 w 504873"/>
                <a:gd name="connsiteY8-378" fmla="*/ 76812 h 807115"/>
                <a:gd name="connsiteX9-379" fmla="*/ 204829 w 504873"/>
                <a:gd name="connsiteY9-380" fmla="*/ 83162 h 807115"/>
                <a:gd name="connsiteX0-381" fmla="*/ 212308 w 512352"/>
                <a:gd name="connsiteY0-382" fmla="*/ 83162 h 807115"/>
                <a:gd name="connsiteX1-383" fmla="*/ 383758 w 512352"/>
                <a:gd name="connsiteY1-384" fmla="*/ 57762 h 807115"/>
                <a:gd name="connsiteX2-385" fmla="*/ 447258 w 512352"/>
                <a:gd name="connsiteY2-386" fmla="*/ 311762 h 807115"/>
                <a:gd name="connsiteX3-387" fmla="*/ 440908 w 512352"/>
                <a:gd name="connsiteY3-388" fmla="*/ 470512 h 807115"/>
                <a:gd name="connsiteX4-389" fmla="*/ 510758 w 512352"/>
                <a:gd name="connsiteY4-390" fmla="*/ 470512 h 807115"/>
                <a:gd name="connsiteX5-391" fmla="*/ 332958 w 512352"/>
                <a:gd name="connsiteY5-392" fmla="*/ 781662 h 807115"/>
                <a:gd name="connsiteX6-393" fmla="*/ 34508 w 512352"/>
                <a:gd name="connsiteY6-394" fmla="*/ 743562 h 807115"/>
                <a:gd name="connsiteX7-395" fmla="*/ 9108 w 512352"/>
                <a:gd name="connsiteY7-396" fmla="*/ 394312 h 807115"/>
                <a:gd name="connsiteX8-397" fmla="*/ 9108 w 512352"/>
                <a:gd name="connsiteY8-398" fmla="*/ 76812 h 807115"/>
                <a:gd name="connsiteX9-399" fmla="*/ 212308 w 512352"/>
                <a:gd name="connsiteY9-400" fmla="*/ 83162 h 807115"/>
                <a:gd name="connsiteX0-401" fmla="*/ 225777 w 525821"/>
                <a:gd name="connsiteY0-402" fmla="*/ 83162 h 807115"/>
                <a:gd name="connsiteX1-403" fmla="*/ 397227 w 525821"/>
                <a:gd name="connsiteY1-404" fmla="*/ 57762 h 807115"/>
                <a:gd name="connsiteX2-405" fmla="*/ 460727 w 525821"/>
                <a:gd name="connsiteY2-406" fmla="*/ 311762 h 807115"/>
                <a:gd name="connsiteX3-407" fmla="*/ 454377 w 525821"/>
                <a:gd name="connsiteY3-408" fmla="*/ 470512 h 807115"/>
                <a:gd name="connsiteX4-409" fmla="*/ 524227 w 525821"/>
                <a:gd name="connsiteY4-410" fmla="*/ 470512 h 807115"/>
                <a:gd name="connsiteX5-411" fmla="*/ 346427 w 525821"/>
                <a:gd name="connsiteY5-412" fmla="*/ 781662 h 807115"/>
                <a:gd name="connsiteX6-413" fmla="*/ 47977 w 525821"/>
                <a:gd name="connsiteY6-414" fmla="*/ 743562 h 807115"/>
                <a:gd name="connsiteX7-415" fmla="*/ 22577 w 525821"/>
                <a:gd name="connsiteY7-416" fmla="*/ 394312 h 807115"/>
                <a:gd name="connsiteX8-417" fmla="*/ 22577 w 525821"/>
                <a:gd name="connsiteY8-418" fmla="*/ 76812 h 807115"/>
                <a:gd name="connsiteX9-419" fmla="*/ 225777 w 525821"/>
                <a:gd name="connsiteY9-420" fmla="*/ 83162 h 807115"/>
                <a:gd name="connsiteX0-421" fmla="*/ 236705 w 536749"/>
                <a:gd name="connsiteY0-422" fmla="*/ 83162 h 807115"/>
                <a:gd name="connsiteX1-423" fmla="*/ 408155 w 536749"/>
                <a:gd name="connsiteY1-424" fmla="*/ 57762 h 807115"/>
                <a:gd name="connsiteX2-425" fmla="*/ 471655 w 536749"/>
                <a:gd name="connsiteY2-426" fmla="*/ 311762 h 807115"/>
                <a:gd name="connsiteX3-427" fmla="*/ 465305 w 536749"/>
                <a:gd name="connsiteY3-428" fmla="*/ 470512 h 807115"/>
                <a:gd name="connsiteX4-429" fmla="*/ 535155 w 536749"/>
                <a:gd name="connsiteY4-430" fmla="*/ 470512 h 807115"/>
                <a:gd name="connsiteX5-431" fmla="*/ 357355 w 536749"/>
                <a:gd name="connsiteY5-432" fmla="*/ 781662 h 807115"/>
                <a:gd name="connsiteX6-433" fmla="*/ 58905 w 536749"/>
                <a:gd name="connsiteY6-434" fmla="*/ 743562 h 807115"/>
                <a:gd name="connsiteX7-435" fmla="*/ 33505 w 536749"/>
                <a:gd name="connsiteY7-436" fmla="*/ 394312 h 807115"/>
                <a:gd name="connsiteX8-437" fmla="*/ 33505 w 536749"/>
                <a:gd name="connsiteY8-438" fmla="*/ 76812 h 807115"/>
                <a:gd name="connsiteX9-439" fmla="*/ 236705 w 536749"/>
                <a:gd name="connsiteY9-440" fmla="*/ 83162 h 807115"/>
                <a:gd name="connsiteX0-441" fmla="*/ 236705 w 536749"/>
                <a:gd name="connsiteY0-442" fmla="*/ 67611 h 791564"/>
                <a:gd name="connsiteX1-443" fmla="*/ 408155 w 536749"/>
                <a:gd name="connsiteY1-444" fmla="*/ 42211 h 791564"/>
                <a:gd name="connsiteX2-445" fmla="*/ 471655 w 536749"/>
                <a:gd name="connsiteY2-446" fmla="*/ 296211 h 791564"/>
                <a:gd name="connsiteX3-447" fmla="*/ 465305 w 536749"/>
                <a:gd name="connsiteY3-448" fmla="*/ 454961 h 791564"/>
                <a:gd name="connsiteX4-449" fmla="*/ 535155 w 536749"/>
                <a:gd name="connsiteY4-450" fmla="*/ 454961 h 791564"/>
                <a:gd name="connsiteX5-451" fmla="*/ 357355 w 536749"/>
                <a:gd name="connsiteY5-452" fmla="*/ 766111 h 791564"/>
                <a:gd name="connsiteX6-453" fmla="*/ 58905 w 536749"/>
                <a:gd name="connsiteY6-454" fmla="*/ 728011 h 791564"/>
                <a:gd name="connsiteX7-455" fmla="*/ 33505 w 536749"/>
                <a:gd name="connsiteY7-456" fmla="*/ 378761 h 791564"/>
                <a:gd name="connsiteX8-457" fmla="*/ 33505 w 536749"/>
                <a:gd name="connsiteY8-458" fmla="*/ 61261 h 791564"/>
                <a:gd name="connsiteX9-459" fmla="*/ 236705 w 536749"/>
                <a:gd name="connsiteY9-460" fmla="*/ 67611 h 791564"/>
                <a:gd name="connsiteX0-461" fmla="*/ 236705 w 536749"/>
                <a:gd name="connsiteY0-462" fmla="*/ 67611 h 791564"/>
                <a:gd name="connsiteX1-463" fmla="*/ 408155 w 536749"/>
                <a:gd name="connsiteY1-464" fmla="*/ 42211 h 791564"/>
                <a:gd name="connsiteX2-465" fmla="*/ 471655 w 536749"/>
                <a:gd name="connsiteY2-466" fmla="*/ 296211 h 791564"/>
                <a:gd name="connsiteX3-467" fmla="*/ 465305 w 536749"/>
                <a:gd name="connsiteY3-468" fmla="*/ 454961 h 791564"/>
                <a:gd name="connsiteX4-469" fmla="*/ 535155 w 536749"/>
                <a:gd name="connsiteY4-470" fmla="*/ 454961 h 791564"/>
                <a:gd name="connsiteX5-471" fmla="*/ 357355 w 536749"/>
                <a:gd name="connsiteY5-472" fmla="*/ 766111 h 791564"/>
                <a:gd name="connsiteX6-473" fmla="*/ 58905 w 536749"/>
                <a:gd name="connsiteY6-474" fmla="*/ 728011 h 791564"/>
                <a:gd name="connsiteX7-475" fmla="*/ 33505 w 536749"/>
                <a:gd name="connsiteY7-476" fmla="*/ 378761 h 791564"/>
                <a:gd name="connsiteX8-477" fmla="*/ 33505 w 536749"/>
                <a:gd name="connsiteY8-478" fmla="*/ 61261 h 791564"/>
                <a:gd name="connsiteX9-479" fmla="*/ 236705 w 536749"/>
                <a:gd name="connsiteY9-480" fmla="*/ 67611 h 791564"/>
                <a:gd name="connsiteX0-481" fmla="*/ 236705 w 536749"/>
                <a:gd name="connsiteY0-482" fmla="*/ 74867 h 798820"/>
                <a:gd name="connsiteX1-483" fmla="*/ 408155 w 536749"/>
                <a:gd name="connsiteY1-484" fmla="*/ 36767 h 798820"/>
                <a:gd name="connsiteX2-485" fmla="*/ 471655 w 536749"/>
                <a:gd name="connsiteY2-486" fmla="*/ 303467 h 798820"/>
                <a:gd name="connsiteX3-487" fmla="*/ 465305 w 536749"/>
                <a:gd name="connsiteY3-488" fmla="*/ 462217 h 798820"/>
                <a:gd name="connsiteX4-489" fmla="*/ 535155 w 536749"/>
                <a:gd name="connsiteY4-490" fmla="*/ 462217 h 798820"/>
                <a:gd name="connsiteX5-491" fmla="*/ 357355 w 536749"/>
                <a:gd name="connsiteY5-492" fmla="*/ 773367 h 798820"/>
                <a:gd name="connsiteX6-493" fmla="*/ 58905 w 536749"/>
                <a:gd name="connsiteY6-494" fmla="*/ 735267 h 798820"/>
                <a:gd name="connsiteX7-495" fmla="*/ 33505 w 536749"/>
                <a:gd name="connsiteY7-496" fmla="*/ 386017 h 798820"/>
                <a:gd name="connsiteX8-497" fmla="*/ 33505 w 536749"/>
                <a:gd name="connsiteY8-498" fmla="*/ 68517 h 798820"/>
                <a:gd name="connsiteX9-499" fmla="*/ 236705 w 536749"/>
                <a:gd name="connsiteY9-500" fmla="*/ 74867 h 798820"/>
                <a:gd name="connsiteX0-501" fmla="*/ 236705 w 536749"/>
                <a:gd name="connsiteY0-502" fmla="*/ 69599 h 793552"/>
                <a:gd name="connsiteX1-503" fmla="*/ 408155 w 536749"/>
                <a:gd name="connsiteY1-504" fmla="*/ 31499 h 793552"/>
                <a:gd name="connsiteX2-505" fmla="*/ 471655 w 536749"/>
                <a:gd name="connsiteY2-506" fmla="*/ 298199 h 793552"/>
                <a:gd name="connsiteX3-507" fmla="*/ 465305 w 536749"/>
                <a:gd name="connsiteY3-508" fmla="*/ 456949 h 793552"/>
                <a:gd name="connsiteX4-509" fmla="*/ 535155 w 536749"/>
                <a:gd name="connsiteY4-510" fmla="*/ 456949 h 793552"/>
                <a:gd name="connsiteX5-511" fmla="*/ 357355 w 536749"/>
                <a:gd name="connsiteY5-512" fmla="*/ 768099 h 793552"/>
                <a:gd name="connsiteX6-513" fmla="*/ 58905 w 536749"/>
                <a:gd name="connsiteY6-514" fmla="*/ 729999 h 793552"/>
                <a:gd name="connsiteX7-515" fmla="*/ 33505 w 536749"/>
                <a:gd name="connsiteY7-516" fmla="*/ 380749 h 793552"/>
                <a:gd name="connsiteX8-517" fmla="*/ 33505 w 536749"/>
                <a:gd name="connsiteY8-518" fmla="*/ 63249 h 793552"/>
                <a:gd name="connsiteX9-519" fmla="*/ 236705 w 536749"/>
                <a:gd name="connsiteY9-520" fmla="*/ 69599 h 793552"/>
                <a:gd name="connsiteX0-521" fmla="*/ 236705 w 536749"/>
                <a:gd name="connsiteY0-522" fmla="*/ 69599 h 793552"/>
                <a:gd name="connsiteX1-523" fmla="*/ 408155 w 536749"/>
                <a:gd name="connsiteY1-524" fmla="*/ 31499 h 793552"/>
                <a:gd name="connsiteX2-525" fmla="*/ 471655 w 536749"/>
                <a:gd name="connsiteY2-526" fmla="*/ 298199 h 793552"/>
                <a:gd name="connsiteX3-527" fmla="*/ 465305 w 536749"/>
                <a:gd name="connsiteY3-528" fmla="*/ 456949 h 793552"/>
                <a:gd name="connsiteX4-529" fmla="*/ 535155 w 536749"/>
                <a:gd name="connsiteY4-530" fmla="*/ 456949 h 793552"/>
                <a:gd name="connsiteX5-531" fmla="*/ 357355 w 536749"/>
                <a:gd name="connsiteY5-532" fmla="*/ 768099 h 793552"/>
                <a:gd name="connsiteX6-533" fmla="*/ 58905 w 536749"/>
                <a:gd name="connsiteY6-534" fmla="*/ 729999 h 793552"/>
                <a:gd name="connsiteX7-535" fmla="*/ 33505 w 536749"/>
                <a:gd name="connsiteY7-536" fmla="*/ 380749 h 793552"/>
                <a:gd name="connsiteX8-537" fmla="*/ 33505 w 536749"/>
                <a:gd name="connsiteY8-538" fmla="*/ 63249 h 793552"/>
                <a:gd name="connsiteX9-539" fmla="*/ 236705 w 536749"/>
                <a:gd name="connsiteY9-540" fmla="*/ 69599 h 793552"/>
                <a:gd name="connsiteX0-541" fmla="*/ 236705 w 536749"/>
                <a:gd name="connsiteY0-542" fmla="*/ 64468 h 788421"/>
                <a:gd name="connsiteX1-543" fmla="*/ 408155 w 536749"/>
                <a:gd name="connsiteY1-544" fmla="*/ 26368 h 788421"/>
                <a:gd name="connsiteX2-545" fmla="*/ 471655 w 536749"/>
                <a:gd name="connsiteY2-546" fmla="*/ 293068 h 788421"/>
                <a:gd name="connsiteX3-547" fmla="*/ 465305 w 536749"/>
                <a:gd name="connsiteY3-548" fmla="*/ 451818 h 788421"/>
                <a:gd name="connsiteX4-549" fmla="*/ 535155 w 536749"/>
                <a:gd name="connsiteY4-550" fmla="*/ 451818 h 788421"/>
                <a:gd name="connsiteX5-551" fmla="*/ 357355 w 536749"/>
                <a:gd name="connsiteY5-552" fmla="*/ 762968 h 788421"/>
                <a:gd name="connsiteX6-553" fmla="*/ 58905 w 536749"/>
                <a:gd name="connsiteY6-554" fmla="*/ 724868 h 788421"/>
                <a:gd name="connsiteX7-555" fmla="*/ 33505 w 536749"/>
                <a:gd name="connsiteY7-556" fmla="*/ 375618 h 788421"/>
                <a:gd name="connsiteX8-557" fmla="*/ 33505 w 536749"/>
                <a:gd name="connsiteY8-558" fmla="*/ 58118 h 788421"/>
                <a:gd name="connsiteX9-559" fmla="*/ 236705 w 536749"/>
                <a:gd name="connsiteY9-560" fmla="*/ 64468 h 788421"/>
                <a:gd name="connsiteX0-561" fmla="*/ 236705 w 536749"/>
                <a:gd name="connsiteY0-562" fmla="*/ 86618 h 810571"/>
                <a:gd name="connsiteX1-563" fmla="*/ 408155 w 536749"/>
                <a:gd name="connsiteY1-564" fmla="*/ 48518 h 810571"/>
                <a:gd name="connsiteX2-565" fmla="*/ 471655 w 536749"/>
                <a:gd name="connsiteY2-566" fmla="*/ 315218 h 810571"/>
                <a:gd name="connsiteX3-567" fmla="*/ 465305 w 536749"/>
                <a:gd name="connsiteY3-568" fmla="*/ 473968 h 810571"/>
                <a:gd name="connsiteX4-569" fmla="*/ 535155 w 536749"/>
                <a:gd name="connsiteY4-570" fmla="*/ 473968 h 810571"/>
                <a:gd name="connsiteX5-571" fmla="*/ 357355 w 536749"/>
                <a:gd name="connsiteY5-572" fmla="*/ 785118 h 810571"/>
                <a:gd name="connsiteX6-573" fmla="*/ 58905 w 536749"/>
                <a:gd name="connsiteY6-574" fmla="*/ 747018 h 810571"/>
                <a:gd name="connsiteX7-575" fmla="*/ 33505 w 536749"/>
                <a:gd name="connsiteY7-576" fmla="*/ 397768 h 810571"/>
                <a:gd name="connsiteX8-577" fmla="*/ 33505 w 536749"/>
                <a:gd name="connsiteY8-578" fmla="*/ 80268 h 810571"/>
                <a:gd name="connsiteX9-579" fmla="*/ 236705 w 536749"/>
                <a:gd name="connsiteY9-580" fmla="*/ 86618 h 810571"/>
                <a:gd name="connsiteX0-581" fmla="*/ 236705 w 536749"/>
                <a:gd name="connsiteY0-582" fmla="*/ 86618 h 810571"/>
                <a:gd name="connsiteX1-583" fmla="*/ 408155 w 536749"/>
                <a:gd name="connsiteY1-584" fmla="*/ 48518 h 810571"/>
                <a:gd name="connsiteX2-585" fmla="*/ 471655 w 536749"/>
                <a:gd name="connsiteY2-586" fmla="*/ 315218 h 810571"/>
                <a:gd name="connsiteX3-587" fmla="*/ 465305 w 536749"/>
                <a:gd name="connsiteY3-588" fmla="*/ 473968 h 810571"/>
                <a:gd name="connsiteX4-589" fmla="*/ 535155 w 536749"/>
                <a:gd name="connsiteY4-590" fmla="*/ 473968 h 810571"/>
                <a:gd name="connsiteX5-591" fmla="*/ 357355 w 536749"/>
                <a:gd name="connsiteY5-592" fmla="*/ 785118 h 810571"/>
                <a:gd name="connsiteX6-593" fmla="*/ 58905 w 536749"/>
                <a:gd name="connsiteY6-594" fmla="*/ 747018 h 810571"/>
                <a:gd name="connsiteX7-595" fmla="*/ 33505 w 536749"/>
                <a:gd name="connsiteY7-596" fmla="*/ 397768 h 810571"/>
                <a:gd name="connsiteX8-597" fmla="*/ 33505 w 536749"/>
                <a:gd name="connsiteY8-598" fmla="*/ 80268 h 810571"/>
                <a:gd name="connsiteX9-599" fmla="*/ 236705 w 536749"/>
                <a:gd name="connsiteY9-600" fmla="*/ 86618 h 8105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536749" h="810571">
                  <a:moveTo>
                    <a:pt x="236705" y="86618"/>
                  </a:moveTo>
                  <a:cubicBezTo>
                    <a:pt x="287505" y="-61549"/>
                    <a:pt x="382755" y="18885"/>
                    <a:pt x="408155" y="48518"/>
                  </a:cubicBezTo>
                  <a:cubicBezTo>
                    <a:pt x="473772" y="107785"/>
                    <a:pt x="482238" y="230551"/>
                    <a:pt x="471655" y="315218"/>
                  </a:cubicBezTo>
                  <a:cubicBezTo>
                    <a:pt x="539388" y="368135"/>
                    <a:pt x="505522" y="414701"/>
                    <a:pt x="465305" y="473968"/>
                  </a:cubicBezTo>
                  <a:lnTo>
                    <a:pt x="535155" y="473968"/>
                  </a:lnTo>
                  <a:cubicBezTo>
                    <a:pt x="545738" y="641185"/>
                    <a:pt x="505522" y="725851"/>
                    <a:pt x="357355" y="785118"/>
                  </a:cubicBezTo>
                  <a:cubicBezTo>
                    <a:pt x="232472" y="835918"/>
                    <a:pt x="126638" y="804168"/>
                    <a:pt x="58905" y="747018"/>
                  </a:cubicBezTo>
                  <a:cubicBezTo>
                    <a:pt x="12338" y="630601"/>
                    <a:pt x="22922" y="514185"/>
                    <a:pt x="33505" y="397768"/>
                  </a:cubicBezTo>
                  <a:cubicBezTo>
                    <a:pt x="-4595" y="291935"/>
                    <a:pt x="-17295" y="192451"/>
                    <a:pt x="33505" y="80268"/>
                  </a:cubicBezTo>
                  <a:cubicBezTo>
                    <a:pt x="94888" y="31585"/>
                    <a:pt x="118172" y="-10749"/>
                    <a:pt x="236705" y="866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任意多边形 35"/>
            <p:cNvSpPr/>
            <p:nvPr/>
          </p:nvSpPr>
          <p:spPr>
            <a:xfrm>
              <a:off x="630752" y="1439803"/>
              <a:ext cx="616698" cy="303864"/>
            </a:xfrm>
            <a:custGeom>
              <a:avLst/>
              <a:gdLst>
                <a:gd name="connsiteX0" fmla="*/ 577850 w 622300"/>
                <a:gd name="connsiteY0" fmla="*/ 0 h 298450"/>
                <a:gd name="connsiteX1" fmla="*/ 622300 w 622300"/>
                <a:gd name="connsiteY1" fmla="*/ 88900 h 298450"/>
                <a:gd name="connsiteX2" fmla="*/ 120650 w 622300"/>
                <a:gd name="connsiteY2" fmla="*/ 222250 h 298450"/>
                <a:gd name="connsiteX3" fmla="*/ 114300 w 622300"/>
                <a:gd name="connsiteY3" fmla="*/ 298450 h 298450"/>
                <a:gd name="connsiteX4" fmla="*/ 6350 w 622300"/>
                <a:gd name="connsiteY4" fmla="*/ 292100 h 298450"/>
                <a:gd name="connsiteX5" fmla="*/ 50800 w 622300"/>
                <a:gd name="connsiteY5" fmla="*/ 177800 h 298450"/>
                <a:gd name="connsiteX6" fmla="*/ 0 w 622300"/>
                <a:gd name="connsiteY6" fmla="*/ 146050 h 298450"/>
                <a:gd name="connsiteX7" fmla="*/ 25400 w 622300"/>
                <a:gd name="connsiteY7" fmla="*/ 95250 h 298450"/>
                <a:gd name="connsiteX8" fmla="*/ 577850 w 622300"/>
                <a:gd name="connsiteY8" fmla="*/ 0 h 298450"/>
                <a:gd name="connsiteX0-1" fmla="*/ 577850 w 622300"/>
                <a:gd name="connsiteY0-2" fmla="*/ 0 h 298450"/>
                <a:gd name="connsiteX1-3" fmla="*/ 622300 w 622300"/>
                <a:gd name="connsiteY1-4" fmla="*/ 88900 h 298450"/>
                <a:gd name="connsiteX2-5" fmla="*/ 120650 w 622300"/>
                <a:gd name="connsiteY2-6" fmla="*/ 222250 h 298450"/>
                <a:gd name="connsiteX3-7" fmla="*/ 114300 w 622300"/>
                <a:gd name="connsiteY3-8" fmla="*/ 298450 h 298450"/>
                <a:gd name="connsiteX4-9" fmla="*/ 6350 w 622300"/>
                <a:gd name="connsiteY4-10" fmla="*/ 292100 h 298450"/>
                <a:gd name="connsiteX5-11" fmla="*/ 50800 w 622300"/>
                <a:gd name="connsiteY5-12" fmla="*/ 177800 h 298450"/>
                <a:gd name="connsiteX6-13" fmla="*/ 0 w 622300"/>
                <a:gd name="connsiteY6-14" fmla="*/ 146050 h 298450"/>
                <a:gd name="connsiteX7-15" fmla="*/ 25400 w 622300"/>
                <a:gd name="connsiteY7-16" fmla="*/ 95250 h 298450"/>
                <a:gd name="connsiteX8-17" fmla="*/ 577850 w 622300"/>
                <a:gd name="connsiteY8-18" fmla="*/ 0 h 298450"/>
                <a:gd name="connsiteX0-19" fmla="*/ 577850 w 622300"/>
                <a:gd name="connsiteY0-20" fmla="*/ 0 h 298450"/>
                <a:gd name="connsiteX1-21" fmla="*/ 622300 w 622300"/>
                <a:gd name="connsiteY1-22" fmla="*/ 88900 h 298450"/>
                <a:gd name="connsiteX2-23" fmla="*/ 120650 w 622300"/>
                <a:gd name="connsiteY2-24" fmla="*/ 222250 h 298450"/>
                <a:gd name="connsiteX3-25" fmla="*/ 114300 w 622300"/>
                <a:gd name="connsiteY3-26" fmla="*/ 298450 h 298450"/>
                <a:gd name="connsiteX4-27" fmla="*/ 6350 w 622300"/>
                <a:gd name="connsiteY4-28" fmla="*/ 292100 h 298450"/>
                <a:gd name="connsiteX5-29" fmla="*/ 50800 w 622300"/>
                <a:gd name="connsiteY5-30" fmla="*/ 177800 h 298450"/>
                <a:gd name="connsiteX6-31" fmla="*/ 0 w 622300"/>
                <a:gd name="connsiteY6-32" fmla="*/ 146050 h 298450"/>
                <a:gd name="connsiteX7-33" fmla="*/ 25400 w 622300"/>
                <a:gd name="connsiteY7-34" fmla="*/ 95250 h 298450"/>
                <a:gd name="connsiteX8-35" fmla="*/ 577850 w 622300"/>
                <a:gd name="connsiteY8-36" fmla="*/ 0 h 298450"/>
                <a:gd name="connsiteX0-37" fmla="*/ 577850 w 622300"/>
                <a:gd name="connsiteY0-38" fmla="*/ 0 h 298450"/>
                <a:gd name="connsiteX1-39" fmla="*/ 622300 w 622300"/>
                <a:gd name="connsiteY1-40" fmla="*/ 88900 h 298450"/>
                <a:gd name="connsiteX2-41" fmla="*/ 120650 w 622300"/>
                <a:gd name="connsiteY2-42" fmla="*/ 222250 h 298450"/>
                <a:gd name="connsiteX3-43" fmla="*/ 114300 w 622300"/>
                <a:gd name="connsiteY3-44" fmla="*/ 298450 h 298450"/>
                <a:gd name="connsiteX4-45" fmla="*/ 6350 w 622300"/>
                <a:gd name="connsiteY4-46" fmla="*/ 292100 h 298450"/>
                <a:gd name="connsiteX5-47" fmla="*/ 50800 w 622300"/>
                <a:gd name="connsiteY5-48" fmla="*/ 177800 h 298450"/>
                <a:gd name="connsiteX6-49" fmla="*/ 0 w 622300"/>
                <a:gd name="connsiteY6-50" fmla="*/ 146050 h 298450"/>
                <a:gd name="connsiteX7-51" fmla="*/ 25400 w 622300"/>
                <a:gd name="connsiteY7-52" fmla="*/ 95250 h 298450"/>
                <a:gd name="connsiteX8-53" fmla="*/ 577850 w 622300"/>
                <a:gd name="connsiteY8-54" fmla="*/ 0 h 298450"/>
                <a:gd name="connsiteX0-55" fmla="*/ 577850 w 622300"/>
                <a:gd name="connsiteY0-56" fmla="*/ 0 h 298450"/>
                <a:gd name="connsiteX1-57" fmla="*/ 622300 w 622300"/>
                <a:gd name="connsiteY1-58" fmla="*/ 88900 h 298450"/>
                <a:gd name="connsiteX2-59" fmla="*/ 120650 w 622300"/>
                <a:gd name="connsiteY2-60" fmla="*/ 222250 h 298450"/>
                <a:gd name="connsiteX3-61" fmla="*/ 114300 w 622300"/>
                <a:gd name="connsiteY3-62" fmla="*/ 298450 h 298450"/>
                <a:gd name="connsiteX4-63" fmla="*/ 6350 w 622300"/>
                <a:gd name="connsiteY4-64" fmla="*/ 292100 h 298450"/>
                <a:gd name="connsiteX5-65" fmla="*/ 50800 w 622300"/>
                <a:gd name="connsiteY5-66" fmla="*/ 177800 h 298450"/>
                <a:gd name="connsiteX6-67" fmla="*/ 0 w 622300"/>
                <a:gd name="connsiteY6-68" fmla="*/ 146050 h 298450"/>
                <a:gd name="connsiteX7-69" fmla="*/ 25400 w 622300"/>
                <a:gd name="connsiteY7-70" fmla="*/ 95250 h 298450"/>
                <a:gd name="connsiteX8-71" fmla="*/ 577850 w 622300"/>
                <a:gd name="connsiteY8-72" fmla="*/ 0 h 298450"/>
                <a:gd name="connsiteX0-73" fmla="*/ 577850 w 622300"/>
                <a:gd name="connsiteY0-74" fmla="*/ 0 h 307749"/>
                <a:gd name="connsiteX1-75" fmla="*/ 622300 w 622300"/>
                <a:gd name="connsiteY1-76" fmla="*/ 88900 h 307749"/>
                <a:gd name="connsiteX2-77" fmla="*/ 120650 w 622300"/>
                <a:gd name="connsiteY2-78" fmla="*/ 222250 h 307749"/>
                <a:gd name="connsiteX3-79" fmla="*/ 114300 w 622300"/>
                <a:gd name="connsiteY3-80" fmla="*/ 298450 h 307749"/>
                <a:gd name="connsiteX4-81" fmla="*/ 6350 w 622300"/>
                <a:gd name="connsiteY4-82" fmla="*/ 292100 h 307749"/>
                <a:gd name="connsiteX5-83" fmla="*/ 50800 w 622300"/>
                <a:gd name="connsiteY5-84" fmla="*/ 177800 h 307749"/>
                <a:gd name="connsiteX6-85" fmla="*/ 0 w 622300"/>
                <a:gd name="connsiteY6-86" fmla="*/ 146050 h 307749"/>
                <a:gd name="connsiteX7-87" fmla="*/ 25400 w 622300"/>
                <a:gd name="connsiteY7-88" fmla="*/ 95250 h 307749"/>
                <a:gd name="connsiteX8-89" fmla="*/ 577850 w 622300"/>
                <a:gd name="connsiteY8-90" fmla="*/ 0 h 307749"/>
                <a:gd name="connsiteX0-91" fmla="*/ 577850 w 622300"/>
                <a:gd name="connsiteY0-92" fmla="*/ 0 h 311008"/>
                <a:gd name="connsiteX1-93" fmla="*/ 622300 w 622300"/>
                <a:gd name="connsiteY1-94" fmla="*/ 88900 h 311008"/>
                <a:gd name="connsiteX2-95" fmla="*/ 120650 w 622300"/>
                <a:gd name="connsiteY2-96" fmla="*/ 222250 h 311008"/>
                <a:gd name="connsiteX3-97" fmla="*/ 114300 w 622300"/>
                <a:gd name="connsiteY3-98" fmla="*/ 298450 h 311008"/>
                <a:gd name="connsiteX4-99" fmla="*/ 6350 w 622300"/>
                <a:gd name="connsiteY4-100" fmla="*/ 292100 h 311008"/>
                <a:gd name="connsiteX5-101" fmla="*/ 50800 w 622300"/>
                <a:gd name="connsiteY5-102" fmla="*/ 177800 h 311008"/>
                <a:gd name="connsiteX6-103" fmla="*/ 0 w 622300"/>
                <a:gd name="connsiteY6-104" fmla="*/ 146050 h 311008"/>
                <a:gd name="connsiteX7-105" fmla="*/ 25400 w 622300"/>
                <a:gd name="connsiteY7-106" fmla="*/ 95250 h 311008"/>
                <a:gd name="connsiteX8-107" fmla="*/ 577850 w 622300"/>
                <a:gd name="connsiteY8-108" fmla="*/ 0 h 311008"/>
                <a:gd name="connsiteX0-109" fmla="*/ 577850 w 622300"/>
                <a:gd name="connsiteY0-110" fmla="*/ 0 h 311008"/>
                <a:gd name="connsiteX1-111" fmla="*/ 622300 w 622300"/>
                <a:gd name="connsiteY1-112" fmla="*/ 88900 h 311008"/>
                <a:gd name="connsiteX2-113" fmla="*/ 120650 w 622300"/>
                <a:gd name="connsiteY2-114" fmla="*/ 222250 h 311008"/>
                <a:gd name="connsiteX3-115" fmla="*/ 107156 w 622300"/>
                <a:gd name="connsiteY3-116" fmla="*/ 298450 h 311008"/>
                <a:gd name="connsiteX4-117" fmla="*/ 6350 w 622300"/>
                <a:gd name="connsiteY4-118" fmla="*/ 292100 h 311008"/>
                <a:gd name="connsiteX5-119" fmla="*/ 50800 w 622300"/>
                <a:gd name="connsiteY5-120" fmla="*/ 177800 h 311008"/>
                <a:gd name="connsiteX6-121" fmla="*/ 0 w 622300"/>
                <a:gd name="connsiteY6-122" fmla="*/ 146050 h 311008"/>
                <a:gd name="connsiteX7-123" fmla="*/ 25400 w 622300"/>
                <a:gd name="connsiteY7-124" fmla="*/ 95250 h 311008"/>
                <a:gd name="connsiteX8-125" fmla="*/ 577850 w 622300"/>
                <a:gd name="connsiteY8-126" fmla="*/ 0 h 311008"/>
                <a:gd name="connsiteX0-127" fmla="*/ 577850 w 622300"/>
                <a:gd name="connsiteY0-128" fmla="*/ 0 h 311008"/>
                <a:gd name="connsiteX1-129" fmla="*/ 622300 w 622300"/>
                <a:gd name="connsiteY1-130" fmla="*/ 88900 h 311008"/>
                <a:gd name="connsiteX2-131" fmla="*/ 120650 w 622300"/>
                <a:gd name="connsiteY2-132" fmla="*/ 222250 h 311008"/>
                <a:gd name="connsiteX3-133" fmla="*/ 107156 w 622300"/>
                <a:gd name="connsiteY3-134" fmla="*/ 298450 h 311008"/>
                <a:gd name="connsiteX4-135" fmla="*/ 6350 w 622300"/>
                <a:gd name="connsiteY4-136" fmla="*/ 292100 h 311008"/>
                <a:gd name="connsiteX5-137" fmla="*/ 50800 w 622300"/>
                <a:gd name="connsiteY5-138" fmla="*/ 177800 h 311008"/>
                <a:gd name="connsiteX6-139" fmla="*/ 0 w 622300"/>
                <a:gd name="connsiteY6-140" fmla="*/ 146050 h 311008"/>
                <a:gd name="connsiteX7-141" fmla="*/ 25400 w 622300"/>
                <a:gd name="connsiteY7-142" fmla="*/ 95250 h 311008"/>
                <a:gd name="connsiteX8-143" fmla="*/ 577850 w 622300"/>
                <a:gd name="connsiteY8-144" fmla="*/ 0 h 311008"/>
                <a:gd name="connsiteX0-145" fmla="*/ 577850 w 622300"/>
                <a:gd name="connsiteY0-146" fmla="*/ 0 h 311008"/>
                <a:gd name="connsiteX1-147" fmla="*/ 622300 w 622300"/>
                <a:gd name="connsiteY1-148" fmla="*/ 88900 h 311008"/>
                <a:gd name="connsiteX2-149" fmla="*/ 120650 w 622300"/>
                <a:gd name="connsiteY2-150" fmla="*/ 222250 h 311008"/>
                <a:gd name="connsiteX3-151" fmla="*/ 107156 w 622300"/>
                <a:gd name="connsiteY3-152" fmla="*/ 298450 h 311008"/>
                <a:gd name="connsiteX4-153" fmla="*/ 6350 w 622300"/>
                <a:gd name="connsiteY4-154" fmla="*/ 292100 h 311008"/>
                <a:gd name="connsiteX5-155" fmla="*/ 50800 w 622300"/>
                <a:gd name="connsiteY5-156" fmla="*/ 177800 h 311008"/>
                <a:gd name="connsiteX6-157" fmla="*/ 0 w 622300"/>
                <a:gd name="connsiteY6-158" fmla="*/ 146050 h 311008"/>
                <a:gd name="connsiteX7-159" fmla="*/ 25400 w 622300"/>
                <a:gd name="connsiteY7-160" fmla="*/ 95250 h 311008"/>
                <a:gd name="connsiteX8-161" fmla="*/ 577850 w 622300"/>
                <a:gd name="connsiteY8-162" fmla="*/ 0 h 311008"/>
                <a:gd name="connsiteX0-163" fmla="*/ 577850 w 622300"/>
                <a:gd name="connsiteY0-164" fmla="*/ 0 h 311008"/>
                <a:gd name="connsiteX1-165" fmla="*/ 622300 w 622300"/>
                <a:gd name="connsiteY1-166" fmla="*/ 88900 h 311008"/>
                <a:gd name="connsiteX2-167" fmla="*/ 120650 w 622300"/>
                <a:gd name="connsiteY2-168" fmla="*/ 222250 h 311008"/>
                <a:gd name="connsiteX3-169" fmla="*/ 107156 w 622300"/>
                <a:gd name="connsiteY3-170" fmla="*/ 298450 h 311008"/>
                <a:gd name="connsiteX4-171" fmla="*/ 6350 w 622300"/>
                <a:gd name="connsiteY4-172" fmla="*/ 292100 h 311008"/>
                <a:gd name="connsiteX5-173" fmla="*/ 50800 w 622300"/>
                <a:gd name="connsiteY5-174" fmla="*/ 177800 h 311008"/>
                <a:gd name="connsiteX6-175" fmla="*/ 0 w 622300"/>
                <a:gd name="connsiteY6-176" fmla="*/ 146050 h 311008"/>
                <a:gd name="connsiteX7-177" fmla="*/ 25400 w 622300"/>
                <a:gd name="connsiteY7-178" fmla="*/ 95250 h 311008"/>
                <a:gd name="connsiteX8-179" fmla="*/ 577850 w 622300"/>
                <a:gd name="connsiteY8-180" fmla="*/ 0 h 311008"/>
                <a:gd name="connsiteX0-181" fmla="*/ 577850 w 615156"/>
                <a:gd name="connsiteY0-182" fmla="*/ 0 h 311008"/>
                <a:gd name="connsiteX1-183" fmla="*/ 615156 w 615156"/>
                <a:gd name="connsiteY1-184" fmla="*/ 88900 h 311008"/>
                <a:gd name="connsiteX2-185" fmla="*/ 120650 w 615156"/>
                <a:gd name="connsiteY2-186" fmla="*/ 222250 h 311008"/>
                <a:gd name="connsiteX3-187" fmla="*/ 107156 w 615156"/>
                <a:gd name="connsiteY3-188" fmla="*/ 298450 h 311008"/>
                <a:gd name="connsiteX4-189" fmla="*/ 6350 w 615156"/>
                <a:gd name="connsiteY4-190" fmla="*/ 292100 h 311008"/>
                <a:gd name="connsiteX5-191" fmla="*/ 50800 w 615156"/>
                <a:gd name="connsiteY5-192" fmla="*/ 177800 h 311008"/>
                <a:gd name="connsiteX6-193" fmla="*/ 0 w 615156"/>
                <a:gd name="connsiteY6-194" fmla="*/ 146050 h 311008"/>
                <a:gd name="connsiteX7-195" fmla="*/ 25400 w 615156"/>
                <a:gd name="connsiteY7-196" fmla="*/ 95250 h 311008"/>
                <a:gd name="connsiteX8-197" fmla="*/ 577850 w 615156"/>
                <a:gd name="connsiteY8-198" fmla="*/ 0 h 311008"/>
                <a:gd name="connsiteX0-199" fmla="*/ 577850 w 615573"/>
                <a:gd name="connsiteY0-200" fmla="*/ 0 h 311008"/>
                <a:gd name="connsiteX1-201" fmla="*/ 615156 w 615573"/>
                <a:gd name="connsiteY1-202" fmla="*/ 88900 h 311008"/>
                <a:gd name="connsiteX2-203" fmla="*/ 120650 w 615573"/>
                <a:gd name="connsiteY2-204" fmla="*/ 222250 h 311008"/>
                <a:gd name="connsiteX3-205" fmla="*/ 107156 w 615573"/>
                <a:gd name="connsiteY3-206" fmla="*/ 298450 h 311008"/>
                <a:gd name="connsiteX4-207" fmla="*/ 6350 w 615573"/>
                <a:gd name="connsiteY4-208" fmla="*/ 292100 h 311008"/>
                <a:gd name="connsiteX5-209" fmla="*/ 50800 w 615573"/>
                <a:gd name="connsiteY5-210" fmla="*/ 177800 h 311008"/>
                <a:gd name="connsiteX6-211" fmla="*/ 0 w 615573"/>
                <a:gd name="connsiteY6-212" fmla="*/ 146050 h 311008"/>
                <a:gd name="connsiteX7-213" fmla="*/ 25400 w 615573"/>
                <a:gd name="connsiteY7-214" fmla="*/ 95250 h 311008"/>
                <a:gd name="connsiteX8-215" fmla="*/ 577850 w 615573"/>
                <a:gd name="connsiteY8-216" fmla="*/ 0 h 311008"/>
                <a:gd name="connsiteX0-217" fmla="*/ 577850 w 616215"/>
                <a:gd name="connsiteY0-218" fmla="*/ 0 h 311008"/>
                <a:gd name="connsiteX1-219" fmla="*/ 615156 w 616215"/>
                <a:gd name="connsiteY1-220" fmla="*/ 88900 h 311008"/>
                <a:gd name="connsiteX2-221" fmla="*/ 120650 w 616215"/>
                <a:gd name="connsiteY2-222" fmla="*/ 222250 h 311008"/>
                <a:gd name="connsiteX3-223" fmla="*/ 107156 w 616215"/>
                <a:gd name="connsiteY3-224" fmla="*/ 298450 h 311008"/>
                <a:gd name="connsiteX4-225" fmla="*/ 6350 w 616215"/>
                <a:gd name="connsiteY4-226" fmla="*/ 292100 h 311008"/>
                <a:gd name="connsiteX5-227" fmla="*/ 50800 w 616215"/>
                <a:gd name="connsiteY5-228" fmla="*/ 177800 h 311008"/>
                <a:gd name="connsiteX6-229" fmla="*/ 0 w 616215"/>
                <a:gd name="connsiteY6-230" fmla="*/ 146050 h 311008"/>
                <a:gd name="connsiteX7-231" fmla="*/ 25400 w 616215"/>
                <a:gd name="connsiteY7-232" fmla="*/ 95250 h 311008"/>
                <a:gd name="connsiteX8-233" fmla="*/ 577850 w 616215"/>
                <a:gd name="connsiteY8-234" fmla="*/ 0 h 311008"/>
                <a:gd name="connsiteX0-235" fmla="*/ 577850 w 616888"/>
                <a:gd name="connsiteY0-236" fmla="*/ 0 h 311008"/>
                <a:gd name="connsiteX1-237" fmla="*/ 615156 w 616888"/>
                <a:gd name="connsiteY1-238" fmla="*/ 88900 h 311008"/>
                <a:gd name="connsiteX2-239" fmla="*/ 120650 w 616888"/>
                <a:gd name="connsiteY2-240" fmla="*/ 222250 h 311008"/>
                <a:gd name="connsiteX3-241" fmla="*/ 107156 w 616888"/>
                <a:gd name="connsiteY3-242" fmla="*/ 298450 h 311008"/>
                <a:gd name="connsiteX4-243" fmla="*/ 6350 w 616888"/>
                <a:gd name="connsiteY4-244" fmla="*/ 292100 h 311008"/>
                <a:gd name="connsiteX5-245" fmla="*/ 50800 w 616888"/>
                <a:gd name="connsiteY5-246" fmla="*/ 177800 h 311008"/>
                <a:gd name="connsiteX6-247" fmla="*/ 0 w 616888"/>
                <a:gd name="connsiteY6-248" fmla="*/ 146050 h 311008"/>
                <a:gd name="connsiteX7-249" fmla="*/ 25400 w 616888"/>
                <a:gd name="connsiteY7-250" fmla="*/ 95250 h 311008"/>
                <a:gd name="connsiteX8-251" fmla="*/ 577850 w 616888"/>
                <a:gd name="connsiteY8-252" fmla="*/ 0 h 311008"/>
                <a:gd name="connsiteX0-253" fmla="*/ 577850 w 616888"/>
                <a:gd name="connsiteY0-254" fmla="*/ 0 h 311008"/>
                <a:gd name="connsiteX1-255" fmla="*/ 615156 w 616888"/>
                <a:gd name="connsiteY1-256" fmla="*/ 88900 h 311008"/>
                <a:gd name="connsiteX2-257" fmla="*/ 120650 w 616888"/>
                <a:gd name="connsiteY2-258" fmla="*/ 222250 h 311008"/>
                <a:gd name="connsiteX3-259" fmla="*/ 107156 w 616888"/>
                <a:gd name="connsiteY3-260" fmla="*/ 298450 h 311008"/>
                <a:gd name="connsiteX4-261" fmla="*/ 6350 w 616888"/>
                <a:gd name="connsiteY4-262" fmla="*/ 292100 h 311008"/>
                <a:gd name="connsiteX5-263" fmla="*/ 50800 w 616888"/>
                <a:gd name="connsiteY5-264" fmla="*/ 177800 h 311008"/>
                <a:gd name="connsiteX6-265" fmla="*/ 0 w 616888"/>
                <a:gd name="connsiteY6-266" fmla="*/ 146050 h 311008"/>
                <a:gd name="connsiteX7-267" fmla="*/ 25400 w 616888"/>
                <a:gd name="connsiteY7-268" fmla="*/ 95250 h 311008"/>
                <a:gd name="connsiteX8-269" fmla="*/ 577850 w 616888"/>
                <a:gd name="connsiteY8-270" fmla="*/ 0 h 311008"/>
                <a:gd name="connsiteX0-271" fmla="*/ 578595 w 617633"/>
                <a:gd name="connsiteY0-272" fmla="*/ 0 h 311008"/>
                <a:gd name="connsiteX1-273" fmla="*/ 615901 w 617633"/>
                <a:gd name="connsiteY1-274" fmla="*/ 88900 h 311008"/>
                <a:gd name="connsiteX2-275" fmla="*/ 121395 w 617633"/>
                <a:gd name="connsiteY2-276" fmla="*/ 222250 h 311008"/>
                <a:gd name="connsiteX3-277" fmla="*/ 107901 w 617633"/>
                <a:gd name="connsiteY3-278" fmla="*/ 298450 h 311008"/>
                <a:gd name="connsiteX4-279" fmla="*/ 7095 w 617633"/>
                <a:gd name="connsiteY4-280" fmla="*/ 292100 h 311008"/>
                <a:gd name="connsiteX5-281" fmla="*/ 51545 w 617633"/>
                <a:gd name="connsiteY5-282" fmla="*/ 177800 h 311008"/>
                <a:gd name="connsiteX6-283" fmla="*/ 745 w 617633"/>
                <a:gd name="connsiteY6-284" fmla="*/ 146050 h 311008"/>
                <a:gd name="connsiteX7-285" fmla="*/ 26145 w 617633"/>
                <a:gd name="connsiteY7-286" fmla="*/ 95250 h 311008"/>
                <a:gd name="connsiteX8-287" fmla="*/ 578595 w 617633"/>
                <a:gd name="connsiteY8-288" fmla="*/ 0 h 311008"/>
                <a:gd name="connsiteX0-289" fmla="*/ 573833 w 617108"/>
                <a:gd name="connsiteY0-290" fmla="*/ 0 h 303864"/>
                <a:gd name="connsiteX1-291" fmla="*/ 615901 w 617108"/>
                <a:gd name="connsiteY1-292" fmla="*/ 81756 h 303864"/>
                <a:gd name="connsiteX2-293" fmla="*/ 121395 w 617108"/>
                <a:gd name="connsiteY2-294" fmla="*/ 215106 h 303864"/>
                <a:gd name="connsiteX3-295" fmla="*/ 107901 w 617108"/>
                <a:gd name="connsiteY3-296" fmla="*/ 291306 h 303864"/>
                <a:gd name="connsiteX4-297" fmla="*/ 7095 w 617108"/>
                <a:gd name="connsiteY4-298" fmla="*/ 284956 h 303864"/>
                <a:gd name="connsiteX5-299" fmla="*/ 51545 w 617108"/>
                <a:gd name="connsiteY5-300" fmla="*/ 170656 h 303864"/>
                <a:gd name="connsiteX6-301" fmla="*/ 745 w 617108"/>
                <a:gd name="connsiteY6-302" fmla="*/ 138906 h 303864"/>
                <a:gd name="connsiteX7-303" fmla="*/ 26145 w 617108"/>
                <a:gd name="connsiteY7-304" fmla="*/ 88106 h 303864"/>
                <a:gd name="connsiteX8-305" fmla="*/ 573833 w 617108"/>
                <a:gd name="connsiteY8-306" fmla="*/ 0 h 303864"/>
                <a:gd name="connsiteX0-307" fmla="*/ 573833 w 617108"/>
                <a:gd name="connsiteY0-308" fmla="*/ 0 h 303864"/>
                <a:gd name="connsiteX1-309" fmla="*/ 615901 w 617108"/>
                <a:gd name="connsiteY1-310" fmla="*/ 81756 h 303864"/>
                <a:gd name="connsiteX2-311" fmla="*/ 121395 w 617108"/>
                <a:gd name="connsiteY2-312" fmla="*/ 215106 h 303864"/>
                <a:gd name="connsiteX3-313" fmla="*/ 107901 w 617108"/>
                <a:gd name="connsiteY3-314" fmla="*/ 291306 h 303864"/>
                <a:gd name="connsiteX4-315" fmla="*/ 7095 w 617108"/>
                <a:gd name="connsiteY4-316" fmla="*/ 284956 h 303864"/>
                <a:gd name="connsiteX5-317" fmla="*/ 51545 w 617108"/>
                <a:gd name="connsiteY5-318" fmla="*/ 170656 h 303864"/>
                <a:gd name="connsiteX6-319" fmla="*/ 745 w 617108"/>
                <a:gd name="connsiteY6-320" fmla="*/ 138906 h 303864"/>
                <a:gd name="connsiteX7-321" fmla="*/ 26145 w 617108"/>
                <a:gd name="connsiteY7-322" fmla="*/ 88106 h 303864"/>
                <a:gd name="connsiteX8-323" fmla="*/ 573833 w 617108"/>
                <a:gd name="connsiteY8-324" fmla="*/ 0 h 303864"/>
                <a:gd name="connsiteX0-325" fmla="*/ 573833 w 616698"/>
                <a:gd name="connsiteY0-326" fmla="*/ 0 h 303864"/>
                <a:gd name="connsiteX1-327" fmla="*/ 615901 w 616698"/>
                <a:gd name="connsiteY1-328" fmla="*/ 81756 h 303864"/>
                <a:gd name="connsiteX2-329" fmla="*/ 121395 w 616698"/>
                <a:gd name="connsiteY2-330" fmla="*/ 215106 h 303864"/>
                <a:gd name="connsiteX3-331" fmla="*/ 107901 w 616698"/>
                <a:gd name="connsiteY3-332" fmla="*/ 291306 h 303864"/>
                <a:gd name="connsiteX4-333" fmla="*/ 7095 w 616698"/>
                <a:gd name="connsiteY4-334" fmla="*/ 284956 h 303864"/>
                <a:gd name="connsiteX5-335" fmla="*/ 51545 w 616698"/>
                <a:gd name="connsiteY5-336" fmla="*/ 170656 h 303864"/>
                <a:gd name="connsiteX6-337" fmla="*/ 745 w 616698"/>
                <a:gd name="connsiteY6-338" fmla="*/ 138906 h 303864"/>
                <a:gd name="connsiteX7-339" fmla="*/ 26145 w 616698"/>
                <a:gd name="connsiteY7-340" fmla="*/ 88106 h 303864"/>
                <a:gd name="connsiteX8-341" fmla="*/ 573833 w 616698"/>
                <a:gd name="connsiteY8-342" fmla="*/ 0 h 3038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16698" h="303864">
                  <a:moveTo>
                    <a:pt x="573833" y="0"/>
                  </a:moveTo>
                  <a:cubicBezTo>
                    <a:pt x="607699" y="32014"/>
                    <a:pt x="620135" y="30692"/>
                    <a:pt x="615901" y="81756"/>
                  </a:cubicBezTo>
                  <a:cubicBezTo>
                    <a:pt x="486784" y="215106"/>
                    <a:pt x="320362" y="259556"/>
                    <a:pt x="121395" y="215106"/>
                  </a:cubicBezTo>
                  <a:cubicBezTo>
                    <a:pt x="116897" y="240506"/>
                    <a:pt x="114780" y="265906"/>
                    <a:pt x="107901" y="291306"/>
                  </a:cubicBezTo>
                  <a:cubicBezTo>
                    <a:pt x="59218" y="314589"/>
                    <a:pt x="28791" y="301361"/>
                    <a:pt x="7095" y="284956"/>
                  </a:cubicBezTo>
                  <a:cubicBezTo>
                    <a:pt x="14768" y="246856"/>
                    <a:pt x="36728" y="208756"/>
                    <a:pt x="51545" y="170656"/>
                  </a:cubicBezTo>
                  <a:lnTo>
                    <a:pt x="745" y="138906"/>
                  </a:lnTo>
                  <a:cubicBezTo>
                    <a:pt x="-2695" y="114830"/>
                    <a:pt x="5772" y="97895"/>
                    <a:pt x="26145" y="88106"/>
                  </a:cubicBezTo>
                  <a:cubicBezTo>
                    <a:pt x="153145" y="164306"/>
                    <a:pt x="370633" y="241300"/>
                    <a:pt x="573833" y="0"/>
                  </a:cubicBezTo>
                  <a:close/>
                </a:path>
              </a:pathLst>
            </a:custGeom>
            <a:solidFill>
              <a:srgbClr val="DE56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rot="2014017">
              <a:off x="729760" y="1766949"/>
              <a:ext cx="70824" cy="233203"/>
            </a:xfrm>
            <a:custGeom>
              <a:avLst/>
              <a:gdLst>
                <a:gd name="connsiteX0" fmla="*/ 0 w 70824"/>
                <a:gd name="connsiteY0" fmla="*/ 116530 h 233060"/>
                <a:gd name="connsiteX1" fmla="*/ 35412 w 70824"/>
                <a:gd name="connsiteY1" fmla="*/ 0 h 233060"/>
                <a:gd name="connsiteX2" fmla="*/ 70824 w 70824"/>
                <a:gd name="connsiteY2" fmla="*/ 116530 h 233060"/>
                <a:gd name="connsiteX3" fmla="*/ 35412 w 70824"/>
                <a:gd name="connsiteY3" fmla="*/ 233060 h 233060"/>
                <a:gd name="connsiteX4" fmla="*/ 0 w 70824"/>
                <a:gd name="connsiteY4" fmla="*/ 116530 h 233060"/>
                <a:gd name="connsiteX0-1" fmla="*/ 0 w 70824"/>
                <a:gd name="connsiteY0-2" fmla="*/ 116530 h 233203"/>
                <a:gd name="connsiteX1-3" fmla="*/ 35412 w 70824"/>
                <a:gd name="connsiteY1-4" fmla="*/ 0 h 233203"/>
                <a:gd name="connsiteX2-5" fmla="*/ 70824 w 70824"/>
                <a:gd name="connsiteY2-6" fmla="*/ 116530 h 233203"/>
                <a:gd name="connsiteX3-7" fmla="*/ 35412 w 70824"/>
                <a:gd name="connsiteY3-8" fmla="*/ 233060 h 233203"/>
                <a:gd name="connsiteX4-9" fmla="*/ 0 w 70824"/>
                <a:gd name="connsiteY4-10" fmla="*/ 116530 h 2332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824" h="233203">
                  <a:moveTo>
                    <a:pt x="0" y="116530"/>
                  </a:moveTo>
                  <a:cubicBezTo>
                    <a:pt x="0" y="52172"/>
                    <a:pt x="15854" y="0"/>
                    <a:pt x="35412" y="0"/>
                  </a:cubicBezTo>
                  <a:cubicBezTo>
                    <a:pt x="54970" y="0"/>
                    <a:pt x="70824" y="52172"/>
                    <a:pt x="70824" y="116530"/>
                  </a:cubicBezTo>
                  <a:cubicBezTo>
                    <a:pt x="70824" y="180888"/>
                    <a:pt x="71474" y="236398"/>
                    <a:pt x="35412" y="233060"/>
                  </a:cubicBezTo>
                  <a:cubicBezTo>
                    <a:pt x="-650" y="229722"/>
                    <a:pt x="0" y="180888"/>
                    <a:pt x="0" y="116530"/>
                  </a:cubicBezTo>
                  <a:close/>
                </a:path>
              </a:pathLst>
            </a:custGeom>
            <a:solidFill>
              <a:srgbClr val="DAAD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5" name="椭圆 174"/>
            <p:cNvSpPr/>
            <p:nvPr/>
          </p:nvSpPr>
          <p:spPr>
            <a:xfrm rot="20646810">
              <a:off x="973756" y="1310675"/>
              <a:ext cx="68893" cy="94728"/>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椭圆 175"/>
            <p:cNvSpPr/>
            <p:nvPr/>
          </p:nvSpPr>
          <p:spPr>
            <a:xfrm rot="20646810">
              <a:off x="759274" y="1365659"/>
              <a:ext cx="68893" cy="94728"/>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椭圆 42"/>
            <p:cNvSpPr/>
            <p:nvPr/>
          </p:nvSpPr>
          <p:spPr>
            <a:xfrm rot="20709826">
              <a:off x="874070" y="1405585"/>
              <a:ext cx="95004" cy="68437"/>
            </a:xfrm>
            <a:prstGeom prst="ellipse">
              <a:avLst/>
            </a:prstGeom>
            <a:solidFill>
              <a:srgbClr val="DAAD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8" name="椭圆 40"/>
            <p:cNvSpPr/>
            <p:nvPr/>
          </p:nvSpPr>
          <p:spPr>
            <a:xfrm rot="7225583">
              <a:off x="880898" y="2026738"/>
              <a:ext cx="55108" cy="156811"/>
            </a:xfrm>
            <a:custGeom>
              <a:avLst/>
              <a:gdLst>
                <a:gd name="connsiteX0" fmla="*/ 0 w 70824"/>
                <a:gd name="connsiteY0" fmla="*/ 116530 h 233060"/>
                <a:gd name="connsiteX1" fmla="*/ 35412 w 70824"/>
                <a:gd name="connsiteY1" fmla="*/ 0 h 233060"/>
                <a:gd name="connsiteX2" fmla="*/ 70824 w 70824"/>
                <a:gd name="connsiteY2" fmla="*/ 116530 h 233060"/>
                <a:gd name="connsiteX3" fmla="*/ 35412 w 70824"/>
                <a:gd name="connsiteY3" fmla="*/ 233060 h 233060"/>
                <a:gd name="connsiteX4" fmla="*/ 0 w 70824"/>
                <a:gd name="connsiteY4" fmla="*/ 116530 h 233060"/>
                <a:gd name="connsiteX0-1" fmla="*/ 0 w 70824"/>
                <a:gd name="connsiteY0-2" fmla="*/ 116530 h 233203"/>
                <a:gd name="connsiteX1-3" fmla="*/ 35412 w 70824"/>
                <a:gd name="connsiteY1-4" fmla="*/ 0 h 233203"/>
                <a:gd name="connsiteX2-5" fmla="*/ 70824 w 70824"/>
                <a:gd name="connsiteY2-6" fmla="*/ 116530 h 233203"/>
                <a:gd name="connsiteX3-7" fmla="*/ 35412 w 70824"/>
                <a:gd name="connsiteY3-8" fmla="*/ 233060 h 233203"/>
                <a:gd name="connsiteX4-9" fmla="*/ 0 w 70824"/>
                <a:gd name="connsiteY4-10" fmla="*/ 116530 h 2332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824" h="233203">
                  <a:moveTo>
                    <a:pt x="0" y="116530"/>
                  </a:moveTo>
                  <a:cubicBezTo>
                    <a:pt x="0" y="52172"/>
                    <a:pt x="15854" y="0"/>
                    <a:pt x="35412" y="0"/>
                  </a:cubicBezTo>
                  <a:cubicBezTo>
                    <a:pt x="54970" y="0"/>
                    <a:pt x="70824" y="52172"/>
                    <a:pt x="70824" y="116530"/>
                  </a:cubicBezTo>
                  <a:cubicBezTo>
                    <a:pt x="70824" y="180888"/>
                    <a:pt x="71474" y="236398"/>
                    <a:pt x="35412" y="233060"/>
                  </a:cubicBezTo>
                  <a:cubicBezTo>
                    <a:pt x="-650" y="229722"/>
                    <a:pt x="0" y="180888"/>
                    <a:pt x="0" y="116530"/>
                  </a:cubicBezTo>
                  <a:close/>
                </a:path>
              </a:pathLst>
            </a:custGeom>
            <a:solidFill>
              <a:srgbClr val="DAAD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3" name="任意多边形 52"/>
            <p:cNvSpPr/>
            <p:nvPr/>
          </p:nvSpPr>
          <p:spPr>
            <a:xfrm>
              <a:off x="826742" y="1112692"/>
              <a:ext cx="94830" cy="107950"/>
            </a:xfrm>
            <a:custGeom>
              <a:avLst/>
              <a:gdLst>
                <a:gd name="connsiteX0" fmla="*/ 6350 w 92075"/>
                <a:gd name="connsiteY0" fmla="*/ 101600 h 107950"/>
                <a:gd name="connsiteX1" fmla="*/ 0 w 92075"/>
                <a:gd name="connsiteY1" fmla="*/ 0 h 107950"/>
                <a:gd name="connsiteX2" fmla="*/ 60325 w 92075"/>
                <a:gd name="connsiteY2" fmla="*/ 82550 h 107950"/>
                <a:gd name="connsiteX3" fmla="*/ 76200 w 92075"/>
                <a:gd name="connsiteY3" fmla="*/ 47625 h 107950"/>
                <a:gd name="connsiteX4" fmla="*/ 92075 w 92075"/>
                <a:gd name="connsiteY4" fmla="*/ 107950 h 107950"/>
                <a:gd name="connsiteX5" fmla="*/ 6350 w 92075"/>
                <a:gd name="connsiteY5" fmla="*/ 101600 h 107950"/>
                <a:gd name="connsiteX0-1" fmla="*/ 6350 w 92075"/>
                <a:gd name="connsiteY0-2" fmla="*/ 101600 h 107950"/>
                <a:gd name="connsiteX1-3" fmla="*/ 0 w 92075"/>
                <a:gd name="connsiteY1-4" fmla="*/ 0 h 107950"/>
                <a:gd name="connsiteX2-5" fmla="*/ 60325 w 92075"/>
                <a:gd name="connsiteY2-6" fmla="*/ 82550 h 107950"/>
                <a:gd name="connsiteX3-7" fmla="*/ 76200 w 92075"/>
                <a:gd name="connsiteY3-8" fmla="*/ 47625 h 107950"/>
                <a:gd name="connsiteX4-9" fmla="*/ 92075 w 92075"/>
                <a:gd name="connsiteY4-10" fmla="*/ 107950 h 107950"/>
                <a:gd name="connsiteX5-11" fmla="*/ 6350 w 92075"/>
                <a:gd name="connsiteY5-12" fmla="*/ 101600 h 107950"/>
                <a:gd name="connsiteX0-13" fmla="*/ 6350 w 92075"/>
                <a:gd name="connsiteY0-14" fmla="*/ 101600 h 107950"/>
                <a:gd name="connsiteX1-15" fmla="*/ 0 w 92075"/>
                <a:gd name="connsiteY1-16" fmla="*/ 0 h 107950"/>
                <a:gd name="connsiteX2-17" fmla="*/ 60325 w 92075"/>
                <a:gd name="connsiteY2-18" fmla="*/ 82550 h 107950"/>
                <a:gd name="connsiteX3-19" fmla="*/ 76200 w 92075"/>
                <a:gd name="connsiteY3-20" fmla="*/ 47625 h 107950"/>
                <a:gd name="connsiteX4-21" fmla="*/ 92075 w 92075"/>
                <a:gd name="connsiteY4-22" fmla="*/ 107950 h 107950"/>
                <a:gd name="connsiteX5-23" fmla="*/ 6350 w 92075"/>
                <a:gd name="connsiteY5-24" fmla="*/ 101600 h 107950"/>
                <a:gd name="connsiteX0-25" fmla="*/ 6350 w 94830"/>
                <a:gd name="connsiteY0-26" fmla="*/ 101600 h 107950"/>
                <a:gd name="connsiteX1-27" fmla="*/ 0 w 94830"/>
                <a:gd name="connsiteY1-28" fmla="*/ 0 h 107950"/>
                <a:gd name="connsiteX2-29" fmla="*/ 60325 w 94830"/>
                <a:gd name="connsiteY2-30" fmla="*/ 82550 h 107950"/>
                <a:gd name="connsiteX3-31" fmla="*/ 76200 w 94830"/>
                <a:gd name="connsiteY3-32" fmla="*/ 47625 h 107950"/>
                <a:gd name="connsiteX4-33" fmla="*/ 92075 w 94830"/>
                <a:gd name="connsiteY4-34" fmla="*/ 107950 h 107950"/>
                <a:gd name="connsiteX5-35" fmla="*/ 6350 w 94830"/>
                <a:gd name="connsiteY5-36" fmla="*/ 101600 h 107950"/>
                <a:gd name="connsiteX0-37" fmla="*/ 6350 w 94830"/>
                <a:gd name="connsiteY0-38" fmla="*/ 101600 h 107950"/>
                <a:gd name="connsiteX1-39" fmla="*/ 0 w 94830"/>
                <a:gd name="connsiteY1-40" fmla="*/ 0 h 107950"/>
                <a:gd name="connsiteX2-41" fmla="*/ 60325 w 94830"/>
                <a:gd name="connsiteY2-42" fmla="*/ 82550 h 107950"/>
                <a:gd name="connsiteX3-43" fmla="*/ 76200 w 94830"/>
                <a:gd name="connsiteY3-44" fmla="*/ 47625 h 107950"/>
                <a:gd name="connsiteX4-45" fmla="*/ 92075 w 94830"/>
                <a:gd name="connsiteY4-46" fmla="*/ 107950 h 107950"/>
                <a:gd name="connsiteX5-47" fmla="*/ 6350 w 94830"/>
                <a:gd name="connsiteY5-48" fmla="*/ 101600 h 107950"/>
                <a:gd name="connsiteX0-49" fmla="*/ 6350 w 94830"/>
                <a:gd name="connsiteY0-50" fmla="*/ 101600 h 107950"/>
                <a:gd name="connsiteX1-51" fmla="*/ 0 w 94830"/>
                <a:gd name="connsiteY1-52" fmla="*/ 0 h 107950"/>
                <a:gd name="connsiteX2-53" fmla="*/ 60325 w 94830"/>
                <a:gd name="connsiteY2-54" fmla="*/ 82550 h 107950"/>
                <a:gd name="connsiteX3-55" fmla="*/ 76200 w 94830"/>
                <a:gd name="connsiteY3-56" fmla="*/ 47625 h 107950"/>
                <a:gd name="connsiteX4-57" fmla="*/ 92075 w 94830"/>
                <a:gd name="connsiteY4-58" fmla="*/ 107950 h 107950"/>
                <a:gd name="connsiteX5-59" fmla="*/ 6350 w 94830"/>
                <a:gd name="connsiteY5-60" fmla="*/ 101600 h 107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830" h="107950">
                  <a:moveTo>
                    <a:pt x="6350" y="101600"/>
                  </a:moveTo>
                  <a:cubicBezTo>
                    <a:pt x="13758" y="67733"/>
                    <a:pt x="11642" y="50536"/>
                    <a:pt x="0" y="0"/>
                  </a:cubicBezTo>
                  <a:cubicBezTo>
                    <a:pt x="24870" y="6086"/>
                    <a:pt x="40217" y="55033"/>
                    <a:pt x="60325" y="82550"/>
                  </a:cubicBezTo>
                  <a:lnTo>
                    <a:pt x="76200" y="47625"/>
                  </a:lnTo>
                  <a:cubicBezTo>
                    <a:pt x="93398" y="70114"/>
                    <a:pt x="98689" y="92604"/>
                    <a:pt x="92075" y="107950"/>
                  </a:cubicBezTo>
                  <a:lnTo>
                    <a:pt x="6350" y="101600"/>
                  </a:lnTo>
                  <a:close/>
                </a:path>
              </a:pathLst>
            </a:cu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2" name="TextBox 41"/>
          <p:cNvSpPr txBox="1"/>
          <p:nvPr/>
        </p:nvSpPr>
        <p:spPr>
          <a:xfrm>
            <a:off x="4038581" y="3108179"/>
            <a:ext cx="3836657" cy="1631216"/>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郝建锋</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zh-CN" altLang="en-US" sz="2000" b="1" dirty="0" smtClean="0">
                <a:solidFill>
                  <a:schemeClr val="bg1"/>
                </a:solidFill>
                <a:latin typeface="微软雅黑" panose="020B0503020204020204" pitchFamily="34" charset="-122"/>
                <a:ea typeface="微软雅黑" panose="020B0503020204020204" pitchFamily="34" charset="-122"/>
              </a:rPr>
              <a:t>中央财经大学</a:t>
            </a:r>
            <a:r>
              <a:rPr lang="en-US" altLang="zh-CN" sz="2000" b="1" dirty="0" smtClean="0">
                <a:solidFill>
                  <a:schemeClr val="bg1"/>
                </a:solidFill>
                <a:latin typeface="微软雅黑" panose="020B0503020204020204" pitchFamily="34" charset="-122"/>
                <a:ea typeface="微软雅黑" panose="020B0503020204020204" pitchFamily="34" charset="-122"/>
              </a:rPr>
              <a:t>	</a:t>
            </a:r>
          </a:p>
          <a:p>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zh-CN" altLang="en-US" sz="2000" b="1" dirty="0" smtClean="0">
                <a:solidFill>
                  <a:schemeClr val="bg1"/>
                </a:solidFill>
                <a:latin typeface="微软雅黑" panose="020B0503020204020204" pitchFamily="34" charset="-122"/>
                <a:ea typeface="微软雅黑" panose="020B0503020204020204" pitchFamily="34" charset="-122"/>
              </a:rPr>
              <a:t>狗熊会人才计划第二期学员</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95" name="Group 4"/>
          <p:cNvGrpSpPr>
            <a:grpSpLocks noChangeAspect="1"/>
          </p:cNvGrpSpPr>
          <p:nvPr/>
        </p:nvGrpSpPr>
        <p:grpSpPr bwMode="auto">
          <a:xfrm flipH="1">
            <a:off x="7172251" y="2640829"/>
            <a:ext cx="1807130" cy="2276033"/>
            <a:chOff x="579" y="587"/>
            <a:chExt cx="2243" cy="2825"/>
          </a:xfrm>
          <a:solidFill>
            <a:schemeClr val="accent1"/>
          </a:solidFill>
        </p:grpSpPr>
        <p:grpSp>
          <p:nvGrpSpPr>
            <p:cNvPr id="196" name="Group 205"/>
            <p:cNvGrpSpPr>
              <a:grpSpLocks/>
            </p:cNvGrpSpPr>
            <p:nvPr/>
          </p:nvGrpSpPr>
          <p:grpSpPr bwMode="auto">
            <a:xfrm>
              <a:off x="579" y="597"/>
              <a:ext cx="2243" cy="2635"/>
              <a:chOff x="579" y="597"/>
              <a:chExt cx="2243" cy="2635"/>
            </a:xfrm>
            <a:grpFill/>
          </p:grpSpPr>
          <p:sp>
            <p:nvSpPr>
              <p:cNvPr id="706" name="Oval 5"/>
              <p:cNvSpPr>
                <a:spLocks noChangeArrowheads="1"/>
              </p:cNvSpPr>
              <p:nvPr/>
            </p:nvSpPr>
            <p:spPr bwMode="auto">
              <a:xfrm>
                <a:off x="960" y="874"/>
                <a:ext cx="1033" cy="8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7" name="Freeform 6"/>
              <p:cNvSpPr>
                <a:spLocks/>
              </p:cNvSpPr>
              <p:nvPr/>
            </p:nvSpPr>
            <p:spPr bwMode="auto">
              <a:xfrm>
                <a:off x="1470" y="1568"/>
                <a:ext cx="476" cy="179"/>
              </a:xfrm>
              <a:custGeom>
                <a:avLst/>
                <a:gdLst>
                  <a:gd name="T0" fmla="*/ 210 w 327"/>
                  <a:gd name="T1" fmla="*/ 16 h 123"/>
                  <a:gd name="T2" fmla="*/ 327 w 327"/>
                  <a:gd name="T3" fmla="*/ 99 h 123"/>
                  <a:gd name="T4" fmla="*/ 96 w 327"/>
                  <a:gd name="T5" fmla="*/ 62 h 123"/>
                  <a:gd name="T6" fmla="*/ 210 w 327"/>
                  <a:gd name="T7" fmla="*/ 16 h 123"/>
                </a:gdLst>
                <a:ahLst/>
                <a:cxnLst>
                  <a:cxn ang="0">
                    <a:pos x="T0" y="T1"/>
                  </a:cxn>
                  <a:cxn ang="0">
                    <a:pos x="T2" y="T3"/>
                  </a:cxn>
                  <a:cxn ang="0">
                    <a:pos x="T4" y="T5"/>
                  </a:cxn>
                  <a:cxn ang="0">
                    <a:pos x="T6" y="T7"/>
                  </a:cxn>
                </a:cxnLst>
                <a:rect l="0" t="0" r="r" b="b"/>
                <a:pathLst>
                  <a:path w="327" h="123">
                    <a:moveTo>
                      <a:pt x="210" y="16"/>
                    </a:moveTo>
                    <a:cubicBezTo>
                      <a:pt x="210" y="16"/>
                      <a:pt x="265" y="86"/>
                      <a:pt x="327" y="99"/>
                    </a:cubicBezTo>
                    <a:cubicBezTo>
                      <a:pt x="327" y="99"/>
                      <a:pt x="192" y="123"/>
                      <a:pt x="96" y="62"/>
                    </a:cubicBezTo>
                    <a:cubicBezTo>
                      <a:pt x="0" y="0"/>
                      <a:pt x="210" y="16"/>
                      <a:pt x="21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8" name="Oval 7"/>
              <p:cNvSpPr>
                <a:spLocks noChangeArrowheads="1"/>
              </p:cNvSpPr>
              <p:nvPr/>
            </p:nvSpPr>
            <p:spPr bwMode="auto">
              <a:xfrm>
                <a:off x="1070" y="68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9" name="Freeform 8"/>
              <p:cNvSpPr>
                <a:spLocks/>
              </p:cNvSpPr>
              <p:nvPr/>
            </p:nvSpPr>
            <p:spPr bwMode="auto">
              <a:xfrm>
                <a:off x="1047" y="731"/>
                <a:ext cx="81" cy="189"/>
              </a:xfrm>
              <a:custGeom>
                <a:avLst/>
                <a:gdLst>
                  <a:gd name="T0" fmla="*/ 28 w 56"/>
                  <a:gd name="T1" fmla="*/ 72 h 130"/>
                  <a:gd name="T2" fmla="*/ 33 w 56"/>
                  <a:gd name="T3" fmla="*/ 130 h 130"/>
                  <a:gd name="T4" fmla="*/ 44 w 56"/>
                  <a:gd name="T5" fmla="*/ 130 h 130"/>
                  <a:gd name="T6" fmla="*/ 44 w 56"/>
                  <a:gd name="T7" fmla="*/ 62 h 130"/>
                  <a:gd name="T8" fmla="*/ 52 w 56"/>
                  <a:gd name="T9" fmla="*/ 62 h 130"/>
                  <a:gd name="T10" fmla="*/ 54 w 56"/>
                  <a:gd name="T11" fmla="*/ 23 h 130"/>
                  <a:gd name="T12" fmla="*/ 44 w 56"/>
                  <a:gd name="T13" fmla="*/ 1 h 130"/>
                  <a:gd name="T14" fmla="*/ 36 w 56"/>
                  <a:gd name="T15" fmla="*/ 0 h 130"/>
                  <a:gd name="T16" fmla="*/ 28 w 56"/>
                  <a:gd name="T17" fmla="*/ 0 h 130"/>
                  <a:gd name="T18" fmla="*/ 20 w 56"/>
                  <a:gd name="T19" fmla="*/ 0 h 130"/>
                  <a:gd name="T20" fmla="*/ 13 w 56"/>
                  <a:gd name="T21" fmla="*/ 1 h 130"/>
                  <a:gd name="T22" fmla="*/ 2 w 56"/>
                  <a:gd name="T23" fmla="*/ 23 h 130"/>
                  <a:gd name="T24" fmla="*/ 5 w 56"/>
                  <a:gd name="T25" fmla="*/ 62 h 130"/>
                  <a:gd name="T26" fmla="*/ 13 w 56"/>
                  <a:gd name="T27" fmla="*/ 62 h 130"/>
                  <a:gd name="T28" fmla="*/ 13 w 56"/>
                  <a:gd name="T29" fmla="*/ 130 h 130"/>
                  <a:gd name="T30" fmla="*/ 23 w 56"/>
                  <a:gd name="T31" fmla="*/ 130 h 130"/>
                  <a:gd name="T32" fmla="*/ 28 w 56"/>
                  <a:gd name="T33" fmla="*/ 7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130">
                    <a:moveTo>
                      <a:pt x="28" y="72"/>
                    </a:moveTo>
                    <a:cubicBezTo>
                      <a:pt x="33" y="130"/>
                      <a:pt x="33" y="130"/>
                      <a:pt x="33" y="130"/>
                    </a:cubicBezTo>
                    <a:cubicBezTo>
                      <a:pt x="44" y="130"/>
                      <a:pt x="44" y="130"/>
                      <a:pt x="44" y="130"/>
                    </a:cubicBezTo>
                    <a:cubicBezTo>
                      <a:pt x="44" y="62"/>
                      <a:pt x="44" y="62"/>
                      <a:pt x="44" y="62"/>
                    </a:cubicBezTo>
                    <a:cubicBezTo>
                      <a:pt x="52" y="62"/>
                      <a:pt x="52" y="62"/>
                      <a:pt x="52" y="62"/>
                    </a:cubicBezTo>
                    <a:cubicBezTo>
                      <a:pt x="54" y="23"/>
                      <a:pt x="54" y="23"/>
                      <a:pt x="54" y="23"/>
                    </a:cubicBezTo>
                    <a:cubicBezTo>
                      <a:pt x="54" y="23"/>
                      <a:pt x="56" y="6"/>
                      <a:pt x="44" y="1"/>
                    </a:cubicBezTo>
                    <a:cubicBezTo>
                      <a:pt x="42" y="0"/>
                      <a:pt x="39" y="0"/>
                      <a:pt x="36" y="0"/>
                    </a:cubicBezTo>
                    <a:cubicBezTo>
                      <a:pt x="28" y="0"/>
                      <a:pt x="28" y="0"/>
                      <a:pt x="28" y="0"/>
                    </a:cubicBezTo>
                    <a:cubicBezTo>
                      <a:pt x="20" y="0"/>
                      <a:pt x="20" y="0"/>
                      <a:pt x="20" y="0"/>
                    </a:cubicBezTo>
                    <a:cubicBezTo>
                      <a:pt x="17" y="0"/>
                      <a:pt x="15" y="0"/>
                      <a:pt x="13" y="1"/>
                    </a:cubicBezTo>
                    <a:cubicBezTo>
                      <a:pt x="0" y="6"/>
                      <a:pt x="2" y="23"/>
                      <a:pt x="2" y="23"/>
                    </a:cubicBezTo>
                    <a:cubicBezTo>
                      <a:pt x="5" y="62"/>
                      <a:pt x="5" y="62"/>
                      <a:pt x="5" y="62"/>
                    </a:cubicBezTo>
                    <a:cubicBezTo>
                      <a:pt x="13" y="62"/>
                      <a:pt x="13" y="62"/>
                      <a:pt x="13" y="62"/>
                    </a:cubicBezTo>
                    <a:cubicBezTo>
                      <a:pt x="13" y="130"/>
                      <a:pt x="13" y="130"/>
                      <a:pt x="13" y="130"/>
                    </a:cubicBezTo>
                    <a:cubicBezTo>
                      <a:pt x="23" y="130"/>
                      <a:pt x="23" y="130"/>
                      <a:pt x="23" y="130"/>
                    </a:cubicBezTo>
                    <a:lnTo>
                      <a:pt x="2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0" name="Oval 9"/>
              <p:cNvSpPr>
                <a:spLocks noChangeArrowheads="1"/>
              </p:cNvSpPr>
              <p:nvPr/>
            </p:nvSpPr>
            <p:spPr bwMode="auto">
              <a:xfrm>
                <a:off x="1108" y="2413"/>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1" name="Freeform 10"/>
              <p:cNvSpPr>
                <a:spLocks/>
              </p:cNvSpPr>
              <p:nvPr/>
            </p:nvSpPr>
            <p:spPr bwMode="auto">
              <a:xfrm>
                <a:off x="1085" y="2457"/>
                <a:ext cx="81" cy="189"/>
              </a:xfrm>
              <a:custGeom>
                <a:avLst/>
                <a:gdLst>
                  <a:gd name="T0" fmla="*/ 28 w 56"/>
                  <a:gd name="T1" fmla="*/ 73 h 130"/>
                  <a:gd name="T2" fmla="*/ 33 w 56"/>
                  <a:gd name="T3" fmla="*/ 130 h 130"/>
                  <a:gd name="T4" fmla="*/ 44 w 56"/>
                  <a:gd name="T5" fmla="*/ 130 h 130"/>
                  <a:gd name="T6" fmla="*/ 44 w 56"/>
                  <a:gd name="T7" fmla="*/ 63 h 130"/>
                  <a:gd name="T8" fmla="*/ 52 w 56"/>
                  <a:gd name="T9" fmla="*/ 63 h 130"/>
                  <a:gd name="T10" fmla="*/ 54 w 56"/>
                  <a:gd name="T11" fmla="*/ 24 h 130"/>
                  <a:gd name="T12" fmla="*/ 44 w 56"/>
                  <a:gd name="T13" fmla="*/ 2 h 130"/>
                  <a:gd name="T14" fmla="*/ 36 w 56"/>
                  <a:gd name="T15" fmla="*/ 0 h 130"/>
                  <a:gd name="T16" fmla="*/ 28 w 56"/>
                  <a:gd name="T17" fmla="*/ 0 h 130"/>
                  <a:gd name="T18" fmla="*/ 20 w 56"/>
                  <a:gd name="T19" fmla="*/ 0 h 130"/>
                  <a:gd name="T20" fmla="*/ 13 w 56"/>
                  <a:gd name="T21" fmla="*/ 2 h 130"/>
                  <a:gd name="T22" fmla="*/ 2 w 56"/>
                  <a:gd name="T23" fmla="*/ 24 h 130"/>
                  <a:gd name="T24" fmla="*/ 5 w 56"/>
                  <a:gd name="T25" fmla="*/ 63 h 130"/>
                  <a:gd name="T26" fmla="*/ 13 w 56"/>
                  <a:gd name="T27" fmla="*/ 63 h 130"/>
                  <a:gd name="T28" fmla="*/ 13 w 56"/>
                  <a:gd name="T29" fmla="*/ 130 h 130"/>
                  <a:gd name="T30" fmla="*/ 23 w 56"/>
                  <a:gd name="T31" fmla="*/ 130 h 130"/>
                  <a:gd name="T32" fmla="*/ 28 w 56"/>
                  <a:gd name="T33" fmla="*/ 7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130">
                    <a:moveTo>
                      <a:pt x="28" y="73"/>
                    </a:moveTo>
                    <a:cubicBezTo>
                      <a:pt x="33" y="130"/>
                      <a:pt x="33" y="130"/>
                      <a:pt x="33" y="130"/>
                    </a:cubicBezTo>
                    <a:cubicBezTo>
                      <a:pt x="44" y="130"/>
                      <a:pt x="44" y="130"/>
                      <a:pt x="44" y="130"/>
                    </a:cubicBezTo>
                    <a:cubicBezTo>
                      <a:pt x="44" y="63"/>
                      <a:pt x="44" y="63"/>
                      <a:pt x="44" y="63"/>
                    </a:cubicBezTo>
                    <a:cubicBezTo>
                      <a:pt x="52" y="63"/>
                      <a:pt x="52" y="63"/>
                      <a:pt x="52" y="63"/>
                    </a:cubicBezTo>
                    <a:cubicBezTo>
                      <a:pt x="54" y="24"/>
                      <a:pt x="54" y="24"/>
                      <a:pt x="54" y="24"/>
                    </a:cubicBezTo>
                    <a:cubicBezTo>
                      <a:pt x="54" y="24"/>
                      <a:pt x="56" y="7"/>
                      <a:pt x="44" y="2"/>
                    </a:cubicBezTo>
                    <a:cubicBezTo>
                      <a:pt x="42" y="1"/>
                      <a:pt x="39" y="0"/>
                      <a:pt x="36" y="0"/>
                    </a:cubicBezTo>
                    <a:cubicBezTo>
                      <a:pt x="28" y="0"/>
                      <a:pt x="28" y="0"/>
                      <a:pt x="28" y="0"/>
                    </a:cubicBezTo>
                    <a:cubicBezTo>
                      <a:pt x="20" y="0"/>
                      <a:pt x="20" y="0"/>
                      <a:pt x="20" y="0"/>
                    </a:cubicBezTo>
                    <a:cubicBezTo>
                      <a:pt x="17" y="0"/>
                      <a:pt x="15" y="1"/>
                      <a:pt x="13" y="2"/>
                    </a:cubicBezTo>
                    <a:cubicBezTo>
                      <a:pt x="0" y="7"/>
                      <a:pt x="2" y="24"/>
                      <a:pt x="2" y="24"/>
                    </a:cubicBezTo>
                    <a:cubicBezTo>
                      <a:pt x="5" y="63"/>
                      <a:pt x="5" y="63"/>
                      <a:pt x="5" y="63"/>
                    </a:cubicBezTo>
                    <a:cubicBezTo>
                      <a:pt x="13" y="63"/>
                      <a:pt x="13" y="63"/>
                      <a:pt x="13" y="63"/>
                    </a:cubicBezTo>
                    <a:cubicBezTo>
                      <a:pt x="13" y="130"/>
                      <a:pt x="13" y="130"/>
                      <a:pt x="13" y="130"/>
                    </a:cubicBezTo>
                    <a:cubicBezTo>
                      <a:pt x="23" y="130"/>
                      <a:pt x="23" y="130"/>
                      <a:pt x="23" y="130"/>
                    </a:cubicBezTo>
                    <a:lnTo>
                      <a:pt x="28"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2" name="Oval 11"/>
              <p:cNvSpPr>
                <a:spLocks noChangeArrowheads="1"/>
              </p:cNvSpPr>
              <p:nvPr/>
            </p:nvSpPr>
            <p:spPr bwMode="auto">
              <a:xfrm>
                <a:off x="2281" y="1074"/>
                <a:ext cx="50" cy="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3" name="Freeform 12"/>
              <p:cNvSpPr>
                <a:spLocks/>
              </p:cNvSpPr>
              <p:nvPr/>
            </p:nvSpPr>
            <p:spPr bwMode="auto">
              <a:xfrm>
                <a:off x="2247" y="1138"/>
                <a:ext cx="118" cy="276"/>
              </a:xfrm>
              <a:custGeom>
                <a:avLst/>
                <a:gdLst>
                  <a:gd name="T0" fmla="*/ 41 w 81"/>
                  <a:gd name="T1" fmla="*/ 106 h 190"/>
                  <a:gd name="T2" fmla="*/ 48 w 81"/>
                  <a:gd name="T3" fmla="*/ 190 h 190"/>
                  <a:gd name="T4" fmla="*/ 63 w 81"/>
                  <a:gd name="T5" fmla="*/ 190 h 190"/>
                  <a:gd name="T6" fmla="*/ 63 w 81"/>
                  <a:gd name="T7" fmla="*/ 91 h 190"/>
                  <a:gd name="T8" fmla="*/ 75 w 81"/>
                  <a:gd name="T9" fmla="*/ 91 h 190"/>
                  <a:gd name="T10" fmla="*/ 79 w 81"/>
                  <a:gd name="T11" fmla="*/ 34 h 190"/>
                  <a:gd name="T12" fmla="*/ 63 w 81"/>
                  <a:gd name="T13" fmla="*/ 2 h 190"/>
                  <a:gd name="T14" fmla="*/ 52 w 81"/>
                  <a:gd name="T15" fmla="*/ 0 h 190"/>
                  <a:gd name="T16" fmla="*/ 41 w 81"/>
                  <a:gd name="T17" fmla="*/ 0 h 190"/>
                  <a:gd name="T18" fmla="*/ 29 w 81"/>
                  <a:gd name="T19" fmla="*/ 0 h 190"/>
                  <a:gd name="T20" fmla="*/ 18 w 81"/>
                  <a:gd name="T21" fmla="*/ 2 h 190"/>
                  <a:gd name="T22" fmla="*/ 2 w 81"/>
                  <a:gd name="T23" fmla="*/ 34 h 190"/>
                  <a:gd name="T24" fmla="*/ 6 w 81"/>
                  <a:gd name="T25" fmla="*/ 91 h 190"/>
                  <a:gd name="T26" fmla="*/ 18 w 81"/>
                  <a:gd name="T27" fmla="*/ 91 h 190"/>
                  <a:gd name="T28" fmla="*/ 18 w 81"/>
                  <a:gd name="T29" fmla="*/ 190 h 190"/>
                  <a:gd name="T30" fmla="*/ 33 w 81"/>
                  <a:gd name="T31" fmla="*/ 190 h 190"/>
                  <a:gd name="T32" fmla="*/ 41 w 81"/>
                  <a:gd name="T33" fmla="*/ 10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190">
                    <a:moveTo>
                      <a:pt x="41" y="106"/>
                    </a:moveTo>
                    <a:cubicBezTo>
                      <a:pt x="48" y="190"/>
                      <a:pt x="48" y="190"/>
                      <a:pt x="48" y="190"/>
                    </a:cubicBezTo>
                    <a:cubicBezTo>
                      <a:pt x="63" y="190"/>
                      <a:pt x="63" y="190"/>
                      <a:pt x="63" y="190"/>
                    </a:cubicBezTo>
                    <a:cubicBezTo>
                      <a:pt x="63" y="91"/>
                      <a:pt x="63" y="91"/>
                      <a:pt x="63" y="91"/>
                    </a:cubicBezTo>
                    <a:cubicBezTo>
                      <a:pt x="75" y="91"/>
                      <a:pt x="75" y="91"/>
                      <a:pt x="75" y="91"/>
                    </a:cubicBezTo>
                    <a:cubicBezTo>
                      <a:pt x="79" y="34"/>
                      <a:pt x="79" y="34"/>
                      <a:pt x="79" y="34"/>
                    </a:cubicBezTo>
                    <a:cubicBezTo>
                      <a:pt x="79" y="34"/>
                      <a:pt x="81" y="9"/>
                      <a:pt x="63" y="2"/>
                    </a:cubicBezTo>
                    <a:cubicBezTo>
                      <a:pt x="60" y="1"/>
                      <a:pt x="56" y="0"/>
                      <a:pt x="52" y="0"/>
                    </a:cubicBezTo>
                    <a:cubicBezTo>
                      <a:pt x="41" y="0"/>
                      <a:pt x="41" y="0"/>
                      <a:pt x="41" y="0"/>
                    </a:cubicBezTo>
                    <a:cubicBezTo>
                      <a:pt x="29" y="0"/>
                      <a:pt x="29" y="0"/>
                      <a:pt x="29" y="0"/>
                    </a:cubicBezTo>
                    <a:cubicBezTo>
                      <a:pt x="25" y="0"/>
                      <a:pt x="21" y="1"/>
                      <a:pt x="18" y="2"/>
                    </a:cubicBezTo>
                    <a:cubicBezTo>
                      <a:pt x="0" y="9"/>
                      <a:pt x="2" y="34"/>
                      <a:pt x="2" y="34"/>
                    </a:cubicBezTo>
                    <a:cubicBezTo>
                      <a:pt x="6" y="91"/>
                      <a:pt x="6" y="91"/>
                      <a:pt x="6" y="91"/>
                    </a:cubicBezTo>
                    <a:cubicBezTo>
                      <a:pt x="18" y="91"/>
                      <a:pt x="18" y="91"/>
                      <a:pt x="18" y="91"/>
                    </a:cubicBezTo>
                    <a:cubicBezTo>
                      <a:pt x="18" y="190"/>
                      <a:pt x="18" y="190"/>
                      <a:pt x="18" y="190"/>
                    </a:cubicBezTo>
                    <a:cubicBezTo>
                      <a:pt x="33" y="190"/>
                      <a:pt x="33" y="190"/>
                      <a:pt x="33" y="190"/>
                    </a:cubicBezTo>
                    <a:lnTo>
                      <a:pt x="41"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4" name="Oval 13"/>
              <p:cNvSpPr>
                <a:spLocks noChangeArrowheads="1"/>
              </p:cNvSpPr>
              <p:nvPr/>
            </p:nvSpPr>
            <p:spPr bwMode="auto">
              <a:xfrm>
                <a:off x="2342" y="2039"/>
                <a:ext cx="46" cy="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5" name="Freeform 14"/>
              <p:cNvSpPr>
                <a:spLocks/>
              </p:cNvSpPr>
              <p:nvPr/>
            </p:nvSpPr>
            <p:spPr bwMode="auto">
              <a:xfrm>
                <a:off x="2311" y="2099"/>
                <a:ext cx="108" cy="250"/>
              </a:xfrm>
              <a:custGeom>
                <a:avLst/>
                <a:gdLst>
                  <a:gd name="T0" fmla="*/ 37 w 74"/>
                  <a:gd name="T1" fmla="*/ 96 h 172"/>
                  <a:gd name="T2" fmla="*/ 44 w 74"/>
                  <a:gd name="T3" fmla="*/ 172 h 172"/>
                  <a:gd name="T4" fmla="*/ 58 w 74"/>
                  <a:gd name="T5" fmla="*/ 172 h 172"/>
                  <a:gd name="T6" fmla="*/ 58 w 74"/>
                  <a:gd name="T7" fmla="*/ 82 h 172"/>
                  <a:gd name="T8" fmla="*/ 68 w 74"/>
                  <a:gd name="T9" fmla="*/ 82 h 172"/>
                  <a:gd name="T10" fmla="*/ 71 w 74"/>
                  <a:gd name="T11" fmla="*/ 31 h 172"/>
                  <a:gd name="T12" fmla="*/ 57 w 74"/>
                  <a:gd name="T13" fmla="*/ 2 h 172"/>
                  <a:gd name="T14" fmla="*/ 47 w 74"/>
                  <a:gd name="T15" fmla="*/ 0 h 172"/>
                  <a:gd name="T16" fmla="*/ 37 w 74"/>
                  <a:gd name="T17" fmla="*/ 0 h 172"/>
                  <a:gd name="T18" fmla="*/ 26 w 74"/>
                  <a:gd name="T19" fmla="*/ 0 h 172"/>
                  <a:gd name="T20" fmla="*/ 16 w 74"/>
                  <a:gd name="T21" fmla="*/ 2 h 172"/>
                  <a:gd name="T22" fmla="*/ 2 w 74"/>
                  <a:gd name="T23" fmla="*/ 31 h 172"/>
                  <a:gd name="T24" fmla="*/ 6 w 74"/>
                  <a:gd name="T25" fmla="*/ 82 h 172"/>
                  <a:gd name="T26" fmla="*/ 16 w 74"/>
                  <a:gd name="T27" fmla="*/ 82 h 172"/>
                  <a:gd name="T28" fmla="*/ 16 w 74"/>
                  <a:gd name="T29" fmla="*/ 172 h 172"/>
                  <a:gd name="T30" fmla="*/ 30 w 74"/>
                  <a:gd name="T31" fmla="*/ 172 h 172"/>
                  <a:gd name="T32" fmla="*/ 37 w 74"/>
                  <a:gd name="T33" fmla="*/ 9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172">
                    <a:moveTo>
                      <a:pt x="37" y="96"/>
                    </a:moveTo>
                    <a:cubicBezTo>
                      <a:pt x="44" y="172"/>
                      <a:pt x="44" y="172"/>
                      <a:pt x="44" y="172"/>
                    </a:cubicBezTo>
                    <a:cubicBezTo>
                      <a:pt x="58" y="172"/>
                      <a:pt x="58" y="172"/>
                      <a:pt x="58" y="172"/>
                    </a:cubicBezTo>
                    <a:cubicBezTo>
                      <a:pt x="58" y="82"/>
                      <a:pt x="58" y="82"/>
                      <a:pt x="58" y="82"/>
                    </a:cubicBezTo>
                    <a:cubicBezTo>
                      <a:pt x="68" y="82"/>
                      <a:pt x="68" y="82"/>
                      <a:pt x="68" y="82"/>
                    </a:cubicBezTo>
                    <a:cubicBezTo>
                      <a:pt x="71" y="31"/>
                      <a:pt x="71" y="31"/>
                      <a:pt x="71" y="31"/>
                    </a:cubicBezTo>
                    <a:cubicBezTo>
                      <a:pt x="71" y="31"/>
                      <a:pt x="74" y="8"/>
                      <a:pt x="57" y="2"/>
                    </a:cubicBezTo>
                    <a:cubicBezTo>
                      <a:pt x="55" y="0"/>
                      <a:pt x="51" y="0"/>
                      <a:pt x="47" y="0"/>
                    </a:cubicBezTo>
                    <a:cubicBezTo>
                      <a:pt x="37" y="0"/>
                      <a:pt x="37" y="0"/>
                      <a:pt x="37" y="0"/>
                    </a:cubicBezTo>
                    <a:cubicBezTo>
                      <a:pt x="26" y="0"/>
                      <a:pt x="26" y="0"/>
                      <a:pt x="26" y="0"/>
                    </a:cubicBezTo>
                    <a:cubicBezTo>
                      <a:pt x="22" y="0"/>
                      <a:pt x="19" y="0"/>
                      <a:pt x="16" y="2"/>
                    </a:cubicBezTo>
                    <a:cubicBezTo>
                      <a:pt x="0" y="8"/>
                      <a:pt x="2" y="31"/>
                      <a:pt x="2" y="31"/>
                    </a:cubicBezTo>
                    <a:cubicBezTo>
                      <a:pt x="6" y="82"/>
                      <a:pt x="6" y="82"/>
                      <a:pt x="6" y="82"/>
                    </a:cubicBezTo>
                    <a:cubicBezTo>
                      <a:pt x="16" y="82"/>
                      <a:pt x="16" y="82"/>
                      <a:pt x="16" y="82"/>
                    </a:cubicBezTo>
                    <a:cubicBezTo>
                      <a:pt x="16" y="172"/>
                      <a:pt x="16" y="172"/>
                      <a:pt x="16" y="172"/>
                    </a:cubicBezTo>
                    <a:cubicBezTo>
                      <a:pt x="30" y="172"/>
                      <a:pt x="30" y="172"/>
                      <a:pt x="30" y="172"/>
                    </a:cubicBezTo>
                    <a:lnTo>
                      <a:pt x="37"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6" name="Oval 15"/>
              <p:cNvSpPr>
                <a:spLocks noChangeArrowheads="1"/>
              </p:cNvSpPr>
              <p:nvPr/>
            </p:nvSpPr>
            <p:spPr bwMode="auto">
              <a:xfrm>
                <a:off x="1654" y="2276"/>
                <a:ext cx="52" cy="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7" name="Freeform 16"/>
              <p:cNvSpPr>
                <a:spLocks/>
              </p:cNvSpPr>
              <p:nvPr/>
            </p:nvSpPr>
            <p:spPr bwMode="auto">
              <a:xfrm>
                <a:off x="1619" y="2342"/>
                <a:ext cx="122" cy="282"/>
              </a:xfrm>
              <a:custGeom>
                <a:avLst/>
                <a:gdLst>
                  <a:gd name="T0" fmla="*/ 42 w 84"/>
                  <a:gd name="T1" fmla="*/ 109 h 194"/>
                  <a:gd name="T2" fmla="*/ 50 w 84"/>
                  <a:gd name="T3" fmla="*/ 194 h 194"/>
                  <a:gd name="T4" fmla="*/ 65 w 84"/>
                  <a:gd name="T5" fmla="*/ 194 h 194"/>
                  <a:gd name="T6" fmla="*/ 65 w 84"/>
                  <a:gd name="T7" fmla="*/ 93 h 194"/>
                  <a:gd name="T8" fmla="*/ 77 w 84"/>
                  <a:gd name="T9" fmla="*/ 93 h 194"/>
                  <a:gd name="T10" fmla="*/ 81 w 84"/>
                  <a:gd name="T11" fmla="*/ 35 h 194"/>
                  <a:gd name="T12" fmla="*/ 65 w 84"/>
                  <a:gd name="T13" fmla="*/ 2 h 194"/>
                  <a:gd name="T14" fmla="*/ 54 w 84"/>
                  <a:gd name="T15" fmla="*/ 0 h 194"/>
                  <a:gd name="T16" fmla="*/ 42 w 84"/>
                  <a:gd name="T17" fmla="*/ 0 h 194"/>
                  <a:gd name="T18" fmla="*/ 30 w 84"/>
                  <a:gd name="T19" fmla="*/ 0 h 194"/>
                  <a:gd name="T20" fmla="*/ 19 w 84"/>
                  <a:gd name="T21" fmla="*/ 2 h 194"/>
                  <a:gd name="T22" fmla="*/ 3 w 84"/>
                  <a:gd name="T23" fmla="*/ 35 h 194"/>
                  <a:gd name="T24" fmla="*/ 7 w 84"/>
                  <a:gd name="T25" fmla="*/ 93 h 194"/>
                  <a:gd name="T26" fmla="*/ 19 w 84"/>
                  <a:gd name="T27" fmla="*/ 93 h 194"/>
                  <a:gd name="T28" fmla="*/ 19 w 84"/>
                  <a:gd name="T29" fmla="*/ 194 h 194"/>
                  <a:gd name="T30" fmla="*/ 34 w 84"/>
                  <a:gd name="T31" fmla="*/ 194 h 194"/>
                  <a:gd name="T32" fmla="*/ 42 w 84"/>
                  <a:gd name="T33" fmla="*/ 10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94">
                    <a:moveTo>
                      <a:pt x="42" y="109"/>
                    </a:moveTo>
                    <a:cubicBezTo>
                      <a:pt x="50" y="194"/>
                      <a:pt x="50" y="194"/>
                      <a:pt x="50" y="194"/>
                    </a:cubicBezTo>
                    <a:cubicBezTo>
                      <a:pt x="65" y="194"/>
                      <a:pt x="65" y="194"/>
                      <a:pt x="65" y="194"/>
                    </a:cubicBezTo>
                    <a:cubicBezTo>
                      <a:pt x="65" y="93"/>
                      <a:pt x="65" y="93"/>
                      <a:pt x="65" y="93"/>
                    </a:cubicBezTo>
                    <a:cubicBezTo>
                      <a:pt x="77" y="93"/>
                      <a:pt x="77" y="93"/>
                      <a:pt x="77" y="93"/>
                    </a:cubicBezTo>
                    <a:cubicBezTo>
                      <a:pt x="81" y="35"/>
                      <a:pt x="81" y="35"/>
                      <a:pt x="81" y="35"/>
                    </a:cubicBezTo>
                    <a:cubicBezTo>
                      <a:pt x="81" y="35"/>
                      <a:pt x="84" y="9"/>
                      <a:pt x="65" y="2"/>
                    </a:cubicBezTo>
                    <a:cubicBezTo>
                      <a:pt x="62" y="1"/>
                      <a:pt x="58" y="0"/>
                      <a:pt x="54" y="0"/>
                    </a:cubicBezTo>
                    <a:cubicBezTo>
                      <a:pt x="42" y="0"/>
                      <a:pt x="42" y="0"/>
                      <a:pt x="42" y="0"/>
                    </a:cubicBezTo>
                    <a:cubicBezTo>
                      <a:pt x="30" y="0"/>
                      <a:pt x="30" y="0"/>
                      <a:pt x="30" y="0"/>
                    </a:cubicBezTo>
                    <a:cubicBezTo>
                      <a:pt x="26" y="0"/>
                      <a:pt x="22" y="1"/>
                      <a:pt x="19" y="2"/>
                    </a:cubicBezTo>
                    <a:cubicBezTo>
                      <a:pt x="0" y="9"/>
                      <a:pt x="3" y="35"/>
                      <a:pt x="3" y="35"/>
                    </a:cubicBezTo>
                    <a:cubicBezTo>
                      <a:pt x="7" y="93"/>
                      <a:pt x="7" y="93"/>
                      <a:pt x="7" y="93"/>
                    </a:cubicBezTo>
                    <a:cubicBezTo>
                      <a:pt x="19" y="93"/>
                      <a:pt x="19" y="93"/>
                      <a:pt x="19" y="93"/>
                    </a:cubicBezTo>
                    <a:cubicBezTo>
                      <a:pt x="19" y="194"/>
                      <a:pt x="19" y="194"/>
                      <a:pt x="19" y="194"/>
                    </a:cubicBezTo>
                    <a:cubicBezTo>
                      <a:pt x="34" y="194"/>
                      <a:pt x="34" y="194"/>
                      <a:pt x="34" y="194"/>
                    </a:cubicBezTo>
                    <a:lnTo>
                      <a:pt x="42"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8" name="Oval 17"/>
              <p:cNvSpPr>
                <a:spLocks noChangeArrowheads="1"/>
              </p:cNvSpPr>
              <p:nvPr/>
            </p:nvSpPr>
            <p:spPr bwMode="auto">
              <a:xfrm>
                <a:off x="615" y="1446"/>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9" name="Freeform 18"/>
              <p:cNvSpPr>
                <a:spLocks/>
              </p:cNvSpPr>
              <p:nvPr/>
            </p:nvSpPr>
            <p:spPr bwMode="auto">
              <a:xfrm>
                <a:off x="579" y="1485"/>
                <a:ext cx="125" cy="191"/>
              </a:xfrm>
              <a:custGeom>
                <a:avLst/>
                <a:gdLst>
                  <a:gd name="T0" fmla="*/ 86 w 86"/>
                  <a:gd name="T1" fmla="*/ 49 h 131"/>
                  <a:gd name="T2" fmla="*/ 54 w 86"/>
                  <a:gd name="T3" fmla="*/ 9 h 131"/>
                  <a:gd name="T4" fmla="*/ 38 w 86"/>
                  <a:gd name="T5" fmla="*/ 1 h 131"/>
                  <a:gd name="T6" fmla="*/ 28 w 86"/>
                  <a:gd name="T7" fmla="*/ 5 h 131"/>
                  <a:gd name="T8" fmla="*/ 21 w 86"/>
                  <a:gd name="T9" fmla="*/ 29 h 131"/>
                  <a:gd name="T10" fmla="*/ 21 w 86"/>
                  <a:gd name="T11" fmla="*/ 30 h 131"/>
                  <a:gd name="T12" fmla="*/ 0 w 86"/>
                  <a:gd name="T13" fmla="*/ 58 h 131"/>
                  <a:gd name="T14" fmla="*/ 6 w 86"/>
                  <a:gd name="T15" fmla="*/ 63 h 131"/>
                  <a:gd name="T16" fmla="*/ 21 w 86"/>
                  <a:gd name="T17" fmla="*/ 48 h 131"/>
                  <a:gd name="T18" fmla="*/ 21 w 86"/>
                  <a:gd name="T19" fmla="*/ 63 h 131"/>
                  <a:gd name="T20" fmla="*/ 8 w 86"/>
                  <a:gd name="T21" fmla="*/ 128 h 131"/>
                  <a:gd name="T22" fmla="*/ 17 w 86"/>
                  <a:gd name="T23" fmla="*/ 131 h 131"/>
                  <a:gd name="T24" fmla="*/ 35 w 86"/>
                  <a:gd name="T25" fmla="*/ 85 h 131"/>
                  <a:gd name="T26" fmla="*/ 44 w 86"/>
                  <a:gd name="T27" fmla="*/ 104 h 131"/>
                  <a:gd name="T28" fmla="*/ 70 w 86"/>
                  <a:gd name="T29" fmla="*/ 130 h 131"/>
                  <a:gd name="T30" fmla="*/ 77 w 86"/>
                  <a:gd name="T31" fmla="*/ 123 h 131"/>
                  <a:gd name="T32" fmla="*/ 58 w 86"/>
                  <a:gd name="T33" fmla="*/ 99 h 131"/>
                  <a:gd name="T34" fmla="*/ 53 w 86"/>
                  <a:gd name="T35" fmla="*/ 62 h 131"/>
                  <a:gd name="T36" fmla="*/ 53 w 86"/>
                  <a:gd name="T37" fmla="*/ 27 h 131"/>
                  <a:gd name="T38" fmla="*/ 79 w 86"/>
                  <a:gd name="T39" fmla="*/ 55 h 131"/>
                  <a:gd name="T40" fmla="*/ 86 w 86"/>
                  <a:gd name="T41" fmla="*/ 4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131">
                    <a:moveTo>
                      <a:pt x="86" y="49"/>
                    </a:moveTo>
                    <a:cubicBezTo>
                      <a:pt x="86" y="49"/>
                      <a:pt x="68" y="24"/>
                      <a:pt x="54" y="9"/>
                    </a:cubicBezTo>
                    <a:cubicBezTo>
                      <a:pt x="46" y="0"/>
                      <a:pt x="38" y="1"/>
                      <a:pt x="38" y="1"/>
                    </a:cubicBezTo>
                    <a:cubicBezTo>
                      <a:pt x="37" y="1"/>
                      <a:pt x="32" y="1"/>
                      <a:pt x="28" y="5"/>
                    </a:cubicBezTo>
                    <a:cubicBezTo>
                      <a:pt x="23" y="10"/>
                      <a:pt x="21" y="18"/>
                      <a:pt x="21" y="29"/>
                    </a:cubicBezTo>
                    <a:cubicBezTo>
                      <a:pt x="21" y="29"/>
                      <a:pt x="21" y="29"/>
                      <a:pt x="21" y="30"/>
                    </a:cubicBezTo>
                    <a:cubicBezTo>
                      <a:pt x="0" y="58"/>
                      <a:pt x="0" y="58"/>
                      <a:pt x="0" y="58"/>
                    </a:cubicBezTo>
                    <a:cubicBezTo>
                      <a:pt x="6" y="63"/>
                      <a:pt x="6" y="63"/>
                      <a:pt x="6" y="63"/>
                    </a:cubicBezTo>
                    <a:cubicBezTo>
                      <a:pt x="21" y="48"/>
                      <a:pt x="21" y="48"/>
                      <a:pt x="21" y="48"/>
                    </a:cubicBezTo>
                    <a:cubicBezTo>
                      <a:pt x="21" y="56"/>
                      <a:pt x="21" y="63"/>
                      <a:pt x="21" y="63"/>
                    </a:cubicBezTo>
                    <a:cubicBezTo>
                      <a:pt x="8" y="128"/>
                      <a:pt x="8" y="128"/>
                      <a:pt x="8" y="128"/>
                    </a:cubicBezTo>
                    <a:cubicBezTo>
                      <a:pt x="17" y="131"/>
                      <a:pt x="17" y="131"/>
                      <a:pt x="17" y="131"/>
                    </a:cubicBezTo>
                    <a:cubicBezTo>
                      <a:pt x="35" y="85"/>
                      <a:pt x="35" y="85"/>
                      <a:pt x="35" y="85"/>
                    </a:cubicBezTo>
                    <a:cubicBezTo>
                      <a:pt x="44" y="104"/>
                      <a:pt x="44" y="104"/>
                      <a:pt x="44" y="104"/>
                    </a:cubicBezTo>
                    <a:cubicBezTo>
                      <a:pt x="70" y="130"/>
                      <a:pt x="70" y="130"/>
                      <a:pt x="70" y="130"/>
                    </a:cubicBezTo>
                    <a:cubicBezTo>
                      <a:pt x="77" y="123"/>
                      <a:pt x="77" y="123"/>
                      <a:pt x="77" y="123"/>
                    </a:cubicBezTo>
                    <a:cubicBezTo>
                      <a:pt x="77" y="123"/>
                      <a:pt x="58" y="99"/>
                      <a:pt x="58" y="99"/>
                    </a:cubicBezTo>
                    <a:cubicBezTo>
                      <a:pt x="58" y="98"/>
                      <a:pt x="53" y="62"/>
                      <a:pt x="53" y="62"/>
                    </a:cubicBezTo>
                    <a:cubicBezTo>
                      <a:pt x="53" y="27"/>
                      <a:pt x="53" y="27"/>
                      <a:pt x="53" y="27"/>
                    </a:cubicBezTo>
                    <a:cubicBezTo>
                      <a:pt x="79" y="55"/>
                      <a:pt x="79" y="55"/>
                      <a:pt x="79" y="55"/>
                    </a:cubicBezTo>
                    <a:lnTo>
                      <a:pt x="86"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0" name="Freeform 19"/>
              <p:cNvSpPr>
                <a:spLocks/>
              </p:cNvSpPr>
              <p:nvPr/>
            </p:nvSpPr>
            <p:spPr bwMode="auto">
              <a:xfrm>
                <a:off x="781" y="1660"/>
                <a:ext cx="14" cy="16"/>
              </a:xfrm>
              <a:custGeom>
                <a:avLst/>
                <a:gdLst>
                  <a:gd name="T0" fmla="*/ 2 w 10"/>
                  <a:gd name="T1" fmla="*/ 2 h 11"/>
                  <a:gd name="T2" fmla="*/ 1 w 10"/>
                  <a:gd name="T3" fmla="*/ 8 h 11"/>
                  <a:gd name="T4" fmla="*/ 8 w 10"/>
                  <a:gd name="T5" fmla="*/ 9 h 11"/>
                  <a:gd name="T6" fmla="*/ 9 w 10"/>
                  <a:gd name="T7" fmla="*/ 2 h 11"/>
                  <a:gd name="T8" fmla="*/ 2 w 10"/>
                  <a:gd name="T9" fmla="*/ 2 h 11"/>
                </a:gdLst>
                <a:ahLst/>
                <a:cxnLst>
                  <a:cxn ang="0">
                    <a:pos x="T0" y="T1"/>
                  </a:cxn>
                  <a:cxn ang="0">
                    <a:pos x="T2" y="T3"/>
                  </a:cxn>
                  <a:cxn ang="0">
                    <a:pos x="T4" y="T5"/>
                  </a:cxn>
                  <a:cxn ang="0">
                    <a:pos x="T6" y="T7"/>
                  </a:cxn>
                  <a:cxn ang="0">
                    <a:pos x="T8" y="T9"/>
                  </a:cxn>
                </a:cxnLst>
                <a:rect l="0" t="0" r="r" b="b"/>
                <a:pathLst>
                  <a:path w="10" h="11">
                    <a:moveTo>
                      <a:pt x="2" y="2"/>
                    </a:moveTo>
                    <a:cubicBezTo>
                      <a:pt x="0" y="3"/>
                      <a:pt x="0" y="6"/>
                      <a:pt x="1" y="8"/>
                    </a:cubicBezTo>
                    <a:cubicBezTo>
                      <a:pt x="3" y="10"/>
                      <a:pt x="6" y="11"/>
                      <a:pt x="8" y="9"/>
                    </a:cubicBezTo>
                    <a:cubicBezTo>
                      <a:pt x="10" y="8"/>
                      <a:pt x="10" y="5"/>
                      <a:pt x="9" y="2"/>
                    </a:cubicBezTo>
                    <a:cubicBezTo>
                      <a:pt x="7" y="0"/>
                      <a:pt x="4"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1" name="Freeform 20"/>
              <p:cNvSpPr>
                <a:spLocks/>
              </p:cNvSpPr>
              <p:nvPr/>
            </p:nvSpPr>
            <p:spPr bwMode="auto">
              <a:xfrm>
                <a:off x="801" y="1644"/>
                <a:ext cx="15" cy="16"/>
              </a:xfrm>
              <a:custGeom>
                <a:avLst/>
                <a:gdLst>
                  <a:gd name="T0" fmla="*/ 2 w 10"/>
                  <a:gd name="T1" fmla="*/ 2 h 11"/>
                  <a:gd name="T2" fmla="*/ 1 w 10"/>
                  <a:gd name="T3" fmla="*/ 8 h 11"/>
                  <a:gd name="T4" fmla="*/ 8 w 10"/>
                  <a:gd name="T5" fmla="*/ 9 h 11"/>
                  <a:gd name="T6" fmla="*/ 9 w 10"/>
                  <a:gd name="T7" fmla="*/ 2 h 11"/>
                  <a:gd name="T8" fmla="*/ 2 w 10"/>
                  <a:gd name="T9" fmla="*/ 2 h 11"/>
                </a:gdLst>
                <a:ahLst/>
                <a:cxnLst>
                  <a:cxn ang="0">
                    <a:pos x="T0" y="T1"/>
                  </a:cxn>
                  <a:cxn ang="0">
                    <a:pos x="T2" y="T3"/>
                  </a:cxn>
                  <a:cxn ang="0">
                    <a:pos x="T4" y="T5"/>
                  </a:cxn>
                  <a:cxn ang="0">
                    <a:pos x="T6" y="T7"/>
                  </a:cxn>
                  <a:cxn ang="0">
                    <a:pos x="T8" y="T9"/>
                  </a:cxn>
                </a:cxnLst>
                <a:rect l="0" t="0" r="r" b="b"/>
                <a:pathLst>
                  <a:path w="10" h="11">
                    <a:moveTo>
                      <a:pt x="2" y="2"/>
                    </a:moveTo>
                    <a:cubicBezTo>
                      <a:pt x="0" y="3"/>
                      <a:pt x="0" y="6"/>
                      <a:pt x="1" y="8"/>
                    </a:cubicBezTo>
                    <a:cubicBezTo>
                      <a:pt x="3" y="10"/>
                      <a:pt x="6" y="11"/>
                      <a:pt x="8" y="9"/>
                    </a:cubicBezTo>
                    <a:cubicBezTo>
                      <a:pt x="10" y="7"/>
                      <a:pt x="10" y="4"/>
                      <a:pt x="9" y="2"/>
                    </a:cubicBezTo>
                    <a:cubicBezTo>
                      <a:pt x="7" y="0"/>
                      <a:pt x="4"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2" name="Freeform 21"/>
              <p:cNvSpPr>
                <a:spLocks/>
              </p:cNvSpPr>
              <p:nvPr/>
            </p:nvSpPr>
            <p:spPr bwMode="auto">
              <a:xfrm>
                <a:off x="699" y="1565"/>
                <a:ext cx="105" cy="95"/>
              </a:xfrm>
              <a:custGeom>
                <a:avLst/>
                <a:gdLst>
                  <a:gd name="T0" fmla="*/ 66 w 105"/>
                  <a:gd name="T1" fmla="*/ 21 h 95"/>
                  <a:gd name="T2" fmla="*/ 40 w 105"/>
                  <a:gd name="T3" fmla="*/ 42 h 95"/>
                  <a:gd name="T4" fmla="*/ 5 w 105"/>
                  <a:gd name="T5" fmla="*/ 0 h 95"/>
                  <a:gd name="T6" fmla="*/ 0 w 105"/>
                  <a:gd name="T7" fmla="*/ 3 h 95"/>
                  <a:gd name="T8" fmla="*/ 75 w 105"/>
                  <a:gd name="T9" fmla="*/ 95 h 95"/>
                  <a:gd name="T10" fmla="*/ 79 w 105"/>
                  <a:gd name="T11" fmla="*/ 92 h 95"/>
                  <a:gd name="T12" fmla="*/ 105 w 105"/>
                  <a:gd name="T13" fmla="*/ 70 h 95"/>
                  <a:gd name="T14" fmla="*/ 66 w 105"/>
                  <a:gd name="T15" fmla="*/ 21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5">
                    <a:moveTo>
                      <a:pt x="66" y="21"/>
                    </a:moveTo>
                    <a:lnTo>
                      <a:pt x="40" y="42"/>
                    </a:lnTo>
                    <a:lnTo>
                      <a:pt x="5" y="0"/>
                    </a:lnTo>
                    <a:lnTo>
                      <a:pt x="0" y="3"/>
                    </a:lnTo>
                    <a:lnTo>
                      <a:pt x="75" y="95"/>
                    </a:lnTo>
                    <a:lnTo>
                      <a:pt x="79" y="92"/>
                    </a:lnTo>
                    <a:lnTo>
                      <a:pt x="105" y="70"/>
                    </a:lnTo>
                    <a:lnTo>
                      <a:pt x="6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3" name="Oval 22"/>
              <p:cNvSpPr>
                <a:spLocks noChangeArrowheads="1"/>
              </p:cNvSpPr>
              <p:nvPr/>
            </p:nvSpPr>
            <p:spPr bwMode="auto">
              <a:xfrm>
                <a:off x="2544" y="2225"/>
                <a:ext cx="41" cy="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4" name="Freeform 23"/>
              <p:cNvSpPr>
                <a:spLocks noEditPoints="1"/>
              </p:cNvSpPr>
              <p:nvPr/>
            </p:nvSpPr>
            <p:spPr bwMode="auto">
              <a:xfrm>
                <a:off x="2471" y="2272"/>
                <a:ext cx="196" cy="221"/>
              </a:xfrm>
              <a:custGeom>
                <a:avLst/>
                <a:gdLst>
                  <a:gd name="T0" fmla="*/ 79 w 135"/>
                  <a:gd name="T1" fmla="*/ 82 h 152"/>
                  <a:gd name="T2" fmla="*/ 85 w 135"/>
                  <a:gd name="T3" fmla="*/ 75 h 152"/>
                  <a:gd name="T4" fmla="*/ 90 w 135"/>
                  <a:gd name="T5" fmla="*/ 72 h 152"/>
                  <a:gd name="T6" fmla="*/ 102 w 135"/>
                  <a:gd name="T7" fmla="*/ 69 h 152"/>
                  <a:gd name="T8" fmla="*/ 97 w 135"/>
                  <a:gd name="T9" fmla="*/ 77 h 152"/>
                  <a:gd name="T10" fmla="*/ 85 w 135"/>
                  <a:gd name="T11" fmla="*/ 78 h 152"/>
                  <a:gd name="T12" fmla="*/ 81 w 135"/>
                  <a:gd name="T13" fmla="*/ 82 h 152"/>
                  <a:gd name="T14" fmla="*/ 86 w 135"/>
                  <a:gd name="T15" fmla="*/ 117 h 152"/>
                  <a:gd name="T16" fmla="*/ 135 w 135"/>
                  <a:gd name="T17" fmla="*/ 113 h 152"/>
                  <a:gd name="T18" fmla="*/ 133 w 135"/>
                  <a:gd name="T19" fmla="*/ 78 h 152"/>
                  <a:gd name="T20" fmla="*/ 118 w 135"/>
                  <a:gd name="T21" fmla="*/ 77 h 152"/>
                  <a:gd name="T22" fmla="*/ 118 w 135"/>
                  <a:gd name="T23" fmla="*/ 75 h 152"/>
                  <a:gd name="T24" fmla="*/ 92 w 135"/>
                  <a:gd name="T25" fmla="*/ 10 h 152"/>
                  <a:gd name="T26" fmla="*/ 54 w 135"/>
                  <a:gd name="T27" fmla="*/ 8 h 152"/>
                  <a:gd name="T28" fmla="*/ 49 w 135"/>
                  <a:gd name="T29" fmla="*/ 0 h 152"/>
                  <a:gd name="T30" fmla="*/ 22 w 135"/>
                  <a:gd name="T31" fmla="*/ 16 h 152"/>
                  <a:gd name="T32" fmla="*/ 0 w 135"/>
                  <a:gd name="T33" fmla="*/ 7 h 152"/>
                  <a:gd name="T34" fmla="*/ 9 w 135"/>
                  <a:gd name="T35" fmla="*/ 44 h 152"/>
                  <a:gd name="T36" fmla="*/ 44 w 135"/>
                  <a:gd name="T37" fmla="*/ 57 h 152"/>
                  <a:gd name="T38" fmla="*/ 52 w 135"/>
                  <a:gd name="T39" fmla="*/ 73 h 152"/>
                  <a:gd name="T40" fmla="*/ 45 w 135"/>
                  <a:gd name="T41" fmla="*/ 152 h 152"/>
                  <a:gd name="T42" fmla="*/ 79 w 135"/>
                  <a:gd name="T43" fmla="*/ 121 h 152"/>
                  <a:gd name="T44" fmla="*/ 118 w 135"/>
                  <a:gd name="T45" fmla="*/ 144 h 152"/>
                  <a:gd name="T46" fmla="*/ 86 w 135"/>
                  <a:gd name="T47" fmla="*/ 120 h 152"/>
                  <a:gd name="T48" fmla="*/ 114 w 135"/>
                  <a:gd name="T49" fmla="*/ 75 h 152"/>
                  <a:gd name="T50" fmla="*/ 114 w 135"/>
                  <a:gd name="T51" fmla="*/ 78 h 152"/>
                  <a:gd name="T52" fmla="*/ 101 w 135"/>
                  <a:gd name="T53" fmla="*/ 77 h 152"/>
                  <a:gd name="T54" fmla="*/ 108 w 135"/>
                  <a:gd name="T55" fmla="*/ 72 h 152"/>
                  <a:gd name="T56" fmla="*/ 30 w 135"/>
                  <a:gd name="T57" fmla="*/ 52 h 152"/>
                  <a:gd name="T58" fmla="*/ 47 w 135"/>
                  <a:gd name="T59" fmla="*/ 4 h 152"/>
                  <a:gd name="T60" fmla="*/ 30 w 135"/>
                  <a:gd name="T61" fmla="*/ 52 h 152"/>
                  <a:gd name="T62" fmla="*/ 27 w 135"/>
                  <a:gd name="T63" fmla="*/ 51 h 152"/>
                  <a:gd name="T64" fmla="*/ 3 w 135"/>
                  <a:gd name="T65" fmla="*/ 1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52">
                    <a:moveTo>
                      <a:pt x="79" y="113"/>
                    </a:moveTo>
                    <a:cubicBezTo>
                      <a:pt x="79" y="82"/>
                      <a:pt x="79" y="82"/>
                      <a:pt x="79" y="82"/>
                    </a:cubicBezTo>
                    <a:cubicBezTo>
                      <a:pt x="79" y="80"/>
                      <a:pt x="79" y="78"/>
                      <a:pt x="81" y="77"/>
                    </a:cubicBezTo>
                    <a:cubicBezTo>
                      <a:pt x="82" y="76"/>
                      <a:pt x="84" y="75"/>
                      <a:pt x="85" y="75"/>
                    </a:cubicBezTo>
                    <a:cubicBezTo>
                      <a:pt x="85" y="75"/>
                      <a:pt x="87" y="75"/>
                      <a:pt x="91" y="75"/>
                    </a:cubicBezTo>
                    <a:cubicBezTo>
                      <a:pt x="90" y="73"/>
                      <a:pt x="90" y="72"/>
                      <a:pt x="90" y="72"/>
                    </a:cubicBezTo>
                    <a:cubicBezTo>
                      <a:pt x="89" y="34"/>
                      <a:pt x="89" y="34"/>
                      <a:pt x="89" y="34"/>
                    </a:cubicBezTo>
                    <a:cubicBezTo>
                      <a:pt x="102" y="69"/>
                      <a:pt x="102" y="69"/>
                      <a:pt x="102" y="69"/>
                    </a:cubicBezTo>
                    <a:cubicBezTo>
                      <a:pt x="100" y="71"/>
                      <a:pt x="98" y="73"/>
                      <a:pt x="97" y="75"/>
                    </a:cubicBezTo>
                    <a:cubicBezTo>
                      <a:pt x="97" y="76"/>
                      <a:pt x="97" y="76"/>
                      <a:pt x="97" y="77"/>
                    </a:cubicBezTo>
                    <a:cubicBezTo>
                      <a:pt x="97" y="78"/>
                      <a:pt x="97" y="78"/>
                      <a:pt x="97" y="78"/>
                    </a:cubicBezTo>
                    <a:cubicBezTo>
                      <a:pt x="90" y="78"/>
                      <a:pt x="85" y="78"/>
                      <a:pt x="85" y="78"/>
                    </a:cubicBezTo>
                    <a:cubicBezTo>
                      <a:pt x="84" y="78"/>
                      <a:pt x="83" y="78"/>
                      <a:pt x="83" y="79"/>
                    </a:cubicBezTo>
                    <a:cubicBezTo>
                      <a:pt x="82" y="80"/>
                      <a:pt x="81" y="81"/>
                      <a:pt x="81" y="82"/>
                    </a:cubicBezTo>
                    <a:cubicBezTo>
                      <a:pt x="82" y="113"/>
                      <a:pt x="82" y="113"/>
                      <a:pt x="82" y="113"/>
                    </a:cubicBezTo>
                    <a:cubicBezTo>
                      <a:pt x="82" y="115"/>
                      <a:pt x="84" y="117"/>
                      <a:pt x="86" y="117"/>
                    </a:cubicBezTo>
                    <a:cubicBezTo>
                      <a:pt x="131" y="117"/>
                      <a:pt x="131" y="117"/>
                      <a:pt x="131" y="117"/>
                    </a:cubicBezTo>
                    <a:cubicBezTo>
                      <a:pt x="133" y="117"/>
                      <a:pt x="135" y="115"/>
                      <a:pt x="135" y="113"/>
                    </a:cubicBezTo>
                    <a:cubicBezTo>
                      <a:pt x="134" y="81"/>
                      <a:pt x="134" y="81"/>
                      <a:pt x="134" y="81"/>
                    </a:cubicBezTo>
                    <a:cubicBezTo>
                      <a:pt x="134" y="80"/>
                      <a:pt x="134" y="79"/>
                      <a:pt x="133" y="78"/>
                    </a:cubicBezTo>
                    <a:cubicBezTo>
                      <a:pt x="132" y="78"/>
                      <a:pt x="131" y="77"/>
                      <a:pt x="130" y="77"/>
                    </a:cubicBezTo>
                    <a:cubicBezTo>
                      <a:pt x="130" y="77"/>
                      <a:pt x="125" y="77"/>
                      <a:pt x="118" y="77"/>
                    </a:cubicBezTo>
                    <a:cubicBezTo>
                      <a:pt x="119" y="77"/>
                      <a:pt x="119" y="77"/>
                      <a:pt x="119" y="77"/>
                    </a:cubicBezTo>
                    <a:cubicBezTo>
                      <a:pt x="119" y="76"/>
                      <a:pt x="118" y="75"/>
                      <a:pt x="118" y="75"/>
                    </a:cubicBezTo>
                    <a:cubicBezTo>
                      <a:pt x="117" y="72"/>
                      <a:pt x="115" y="69"/>
                      <a:pt x="111" y="68"/>
                    </a:cubicBezTo>
                    <a:cubicBezTo>
                      <a:pt x="110" y="60"/>
                      <a:pt x="106" y="26"/>
                      <a:pt x="92" y="10"/>
                    </a:cubicBezTo>
                    <a:cubicBezTo>
                      <a:pt x="84" y="0"/>
                      <a:pt x="73" y="1"/>
                      <a:pt x="72" y="1"/>
                    </a:cubicBezTo>
                    <a:cubicBezTo>
                      <a:pt x="71" y="1"/>
                      <a:pt x="61" y="0"/>
                      <a:pt x="54" y="8"/>
                    </a:cubicBezTo>
                    <a:cubicBezTo>
                      <a:pt x="54" y="8"/>
                      <a:pt x="52" y="9"/>
                      <a:pt x="51" y="11"/>
                    </a:cubicBezTo>
                    <a:cubicBezTo>
                      <a:pt x="49" y="0"/>
                      <a:pt x="49" y="0"/>
                      <a:pt x="49" y="0"/>
                    </a:cubicBezTo>
                    <a:cubicBezTo>
                      <a:pt x="47" y="1"/>
                      <a:pt x="47" y="1"/>
                      <a:pt x="47" y="1"/>
                    </a:cubicBezTo>
                    <a:cubicBezTo>
                      <a:pt x="47" y="1"/>
                      <a:pt x="32" y="8"/>
                      <a:pt x="22" y="16"/>
                    </a:cubicBezTo>
                    <a:cubicBezTo>
                      <a:pt x="19" y="14"/>
                      <a:pt x="10" y="9"/>
                      <a:pt x="2" y="7"/>
                    </a:cubicBezTo>
                    <a:cubicBezTo>
                      <a:pt x="0" y="7"/>
                      <a:pt x="0" y="7"/>
                      <a:pt x="0" y="7"/>
                    </a:cubicBezTo>
                    <a:cubicBezTo>
                      <a:pt x="8" y="44"/>
                      <a:pt x="8" y="44"/>
                      <a:pt x="8" y="44"/>
                    </a:cubicBezTo>
                    <a:cubicBezTo>
                      <a:pt x="9" y="44"/>
                      <a:pt x="9" y="44"/>
                      <a:pt x="9" y="44"/>
                    </a:cubicBezTo>
                    <a:cubicBezTo>
                      <a:pt x="9" y="44"/>
                      <a:pt x="17" y="46"/>
                      <a:pt x="26" y="53"/>
                    </a:cubicBezTo>
                    <a:cubicBezTo>
                      <a:pt x="35" y="70"/>
                      <a:pt x="44" y="57"/>
                      <a:pt x="44" y="57"/>
                    </a:cubicBezTo>
                    <a:cubicBezTo>
                      <a:pt x="46" y="55"/>
                      <a:pt x="51" y="45"/>
                      <a:pt x="51" y="45"/>
                    </a:cubicBezTo>
                    <a:cubicBezTo>
                      <a:pt x="51" y="54"/>
                      <a:pt x="52" y="73"/>
                      <a:pt x="52" y="73"/>
                    </a:cubicBezTo>
                    <a:cubicBezTo>
                      <a:pt x="34" y="148"/>
                      <a:pt x="34" y="148"/>
                      <a:pt x="34" y="148"/>
                    </a:cubicBezTo>
                    <a:cubicBezTo>
                      <a:pt x="45" y="152"/>
                      <a:pt x="45" y="152"/>
                      <a:pt x="45" y="152"/>
                    </a:cubicBezTo>
                    <a:cubicBezTo>
                      <a:pt x="45" y="152"/>
                      <a:pt x="67" y="100"/>
                      <a:pt x="69" y="96"/>
                    </a:cubicBezTo>
                    <a:cubicBezTo>
                      <a:pt x="70" y="100"/>
                      <a:pt x="79" y="121"/>
                      <a:pt x="79" y="121"/>
                    </a:cubicBezTo>
                    <a:cubicBezTo>
                      <a:pt x="109" y="152"/>
                      <a:pt x="109" y="152"/>
                      <a:pt x="109" y="152"/>
                    </a:cubicBezTo>
                    <a:cubicBezTo>
                      <a:pt x="118" y="144"/>
                      <a:pt x="118" y="144"/>
                      <a:pt x="118" y="144"/>
                    </a:cubicBezTo>
                    <a:cubicBezTo>
                      <a:pt x="118" y="144"/>
                      <a:pt x="106" y="128"/>
                      <a:pt x="99" y="120"/>
                    </a:cubicBezTo>
                    <a:cubicBezTo>
                      <a:pt x="86" y="120"/>
                      <a:pt x="86" y="120"/>
                      <a:pt x="86" y="120"/>
                    </a:cubicBezTo>
                    <a:cubicBezTo>
                      <a:pt x="82" y="120"/>
                      <a:pt x="79" y="117"/>
                      <a:pt x="79" y="113"/>
                    </a:cubicBezTo>
                    <a:close/>
                    <a:moveTo>
                      <a:pt x="114" y="75"/>
                    </a:moveTo>
                    <a:cubicBezTo>
                      <a:pt x="114" y="75"/>
                      <a:pt x="114" y="76"/>
                      <a:pt x="114" y="77"/>
                    </a:cubicBezTo>
                    <a:cubicBezTo>
                      <a:pt x="114" y="78"/>
                      <a:pt x="114" y="78"/>
                      <a:pt x="114" y="78"/>
                    </a:cubicBezTo>
                    <a:cubicBezTo>
                      <a:pt x="110" y="78"/>
                      <a:pt x="106" y="78"/>
                      <a:pt x="101" y="78"/>
                    </a:cubicBezTo>
                    <a:cubicBezTo>
                      <a:pt x="101" y="77"/>
                      <a:pt x="101" y="77"/>
                      <a:pt x="101" y="77"/>
                    </a:cubicBezTo>
                    <a:cubicBezTo>
                      <a:pt x="101" y="76"/>
                      <a:pt x="101" y="76"/>
                      <a:pt x="102" y="75"/>
                    </a:cubicBezTo>
                    <a:cubicBezTo>
                      <a:pt x="103" y="73"/>
                      <a:pt x="105" y="72"/>
                      <a:pt x="108" y="72"/>
                    </a:cubicBezTo>
                    <a:cubicBezTo>
                      <a:pt x="111" y="72"/>
                      <a:pt x="113" y="73"/>
                      <a:pt x="114" y="75"/>
                    </a:cubicBezTo>
                    <a:close/>
                    <a:moveTo>
                      <a:pt x="30" y="52"/>
                    </a:moveTo>
                    <a:cubicBezTo>
                      <a:pt x="24" y="18"/>
                      <a:pt x="24" y="18"/>
                      <a:pt x="24" y="18"/>
                    </a:cubicBezTo>
                    <a:cubicBezTo>
                      <a:pt x="31" y="12"/>
                      <a:pt x="43" y="6"/>
                      <a:pt x="47" y="4"/>
                    </a:cubicBezTo>
                    <a:cubicBezTo>
                      <a:pt x="47" y="7"/>
                      <a:pt x="51" y="35"/>
                      <a:pt x="52" y="37"/>
                    </a:cubicBezTo>
                    <a:cubicBezTo>
                      <a:pt x="40" y="43"/>
                      <a:pt x="33" y="49"/>
                      <a:pt x="30" y="52"/>
                    </a:cubicBezTo>
                    <a:close/>
                    <a:moveTo>
                      <a:pt x="21" y="18"/>
                    </a:moveTo>
                    <a:cubicBezTo>
                      <a:pt x="27" y="51"/>
                      <a:pt x="27" y="51"/>
                      <a:pt x="27" y="51"/>
                    </a:cubicBezTo>
                    <a:cubicBezTo>
                      <a:pt x="19" y="45"/>
                      <a:pt x="12" y="42"/>
                      <a:pt x="10" y="42"/>
                    </a:cubicBezTo>
                    <a:cubicBezTo>
                      <a:pt x="10" y="40"/>
                      <a:pt x="4" y="14"/>
                      <a:pt x="3" y="10"/>
                    </a:cubicBezTo>
                    <a:cubicBezTo>
                      <a:pt x="11" y="12"/>
                      <a:pt x="19" y="17"/>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5" name="Freeform 24"/>
              <p:cNvSpPr>
                <a:spLocks/>
              </p:cNvSpPr>
              <p:nvPr/>
            </p:nvSpPr>
            <p:spPr bwMode="auto">
              <a:xfrm>
                <a:off x="2512" y="2295"/>
                <a:ext cx="10" cy="13"/>
              </a:xfrm>
              <a:custGeom>
                <a:avLst/>
                <a:gdLst>
                  <a:gd name="T0" fmla="*/ 4 w 10"/>
                  <a:gd name="T1" fmla="*/ 12 h 13"/>
                  <a:gd name="T2" fmla="*/ 3 w 10"/>
                  <a:gd name="T3" fmla="*/ 6 h 13"/>
                  <a:gd name="T4" fmla="*/ 4 w 10"/>
                  <a:gd name="T5" fmla="*/ 12 h 13"/>
                  <a:gd name="T6" fmla="*/ 7 w 10"/>
                  <a:gd name="T7" fmla="*/ 10 h 13"/>
                  <a:gd name="T8" fmla="*/ 7 w 10"/>
                  <a:gd name="T9" fmla="*/ 3 h 13"/>
                  <a:gd name="T10" fmla="*/ 9 w 10"/>
                  <a:gd name="T11" fmla="*/ 10 h 13"/>
                  <a:gd name="T12" fmla="*/ 10 w 10"/>
                  <a:gd name="T13" fmla="*/ 9 h 13"/>
                  <a:gd name="T14" fmla="*/ 9 w 10"/>
                  <a:gd name="T15" fmla="*/ 0 h 13"/>
                  <a:gd name="T16" fmla="*/ 6 w 10"/>
                  <a:gd name="T17" fmla="*/ 2 h 13"/>
                  <a:gd name="T18" fmla="*/ 6 w 10"/>
                  <a:gd name="T19" fmla="*/ 8 h 13"/>
                  <a:gd name="T20" fmla="*/ 3 w 10"/>
                  <a:gd name="T21" fmla="*/ 3 h 13"/>
                  <a:gd name="T22" fmla="*/ 0 w 10"/>
                  <a:gd name="T23" fmla="*/ 5 h 13"/>
                  <a:gd name="T24" fmla="*/ 1 w 10"/>
                  <a:gd name="T25" fmla="*/ 13 h 13"/>
                  <a:gd name="T26" fmla="*/ 4 w 10"/>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3">
                    <a:moveTo>
                      <a:pt x="4" y="12"/>
                    </a:moveTo>
                    <a:lnTo>
                      <a:pt x="3" y="6"/>
                    </a:lnTo>
                    <a:lnTo>
                      <a:pt x="4" y="12"/>
                    </a:lnTo>
                    <a:lnTo>
                      <a:pt x="7" y="10"/>
                    </a:lnTo>
                    <a:lnTo>
                      <a:pt x="7" y="3"/>
                    </a:lnTo>
                    <a:lnTo>
                      <a:pt x="9" y="10"/>
                    </a:lnTo>
                    <a:lnTo>
                      <a:pt x="10" y="9"/>
                    </a:lnTo>
                    <a:lnTo>
                      <a:pt x="9" y="0"/>
                    </a:lnTo>
                    <a:lnTo>
                      <a:pt x="6" y="2"/>
                    </a:lnTo>
                    <a:lnTo>
                      <a:pt x="6" y="8"/>
                    </a:lnTo>
                    <a:lnTo>
                      <a:pt x="3" y="3"/>
                    </a:lnTo>
                    <a:lnTo>
                      <a:pt x="0" y="5"/>
                    </a:lnTo>
                    <a:lnTo>
                      <a:pt x="1" y="13"/>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6" name="Freeform 25"/>
              <p:cNvSpPr>
                <a:spLocks noEditPoints="1"/>
              </p:cNvSpPr>
              <p:nvPr/>
            </p:nvSpPr>
            <p:spPr bwMode="auto">
              <a:xfrm>
                <a:off x="2522" y="2291"/>
                <a:ext cx="9" cy="12"/>
              </a:xfrm>
              <a:custGeom>
                <a:avLst/>
                <a:gdLst>
                  <a:gd name="T0" fmla="*/ 3 w 9"/>
                  <a:gd name="T1" fmla="*/ 9 h 12"/>
                  <a:gd name="T2" fmla="*/ 6 w 9"/>
                  <a:gd name="T3" fmla="*/ 7 h 12"/>
                  <a:gd name="T4" fmla="*/ 6 w 9"/>
                  <a:gd name="T5" fmla="*/ 9 h 12"/>
                  <a:gd name="T6" fmla="*/ 9 w 9"/>
                  <a:gd name="T7" fmla="*/ 7 h 12"/>
                  <a:gd name="T8" fmla="*/ 4 w 9"/>
                  <a:gd name="T9" fmla="*/ 0 h 12"/>
                  <a:gd name="T10" fmla="*/ 1 w 9"/>
                  <a:gd name="T11" fmla="*/ 1 h 12"/>
                  <a:gd name="T12" fmla="*/ 0 w 9"/>
                  <a:gd name="T13" fmla="*/ 12 h 12"/>
                  <a:gd name="T14" fmla="*/ 3 w 9"/>
                  <a:gd name="T15" fmla="*/ 12 h 12"/>
                  <a:gd name="T16" fmla="*/ 3 w 9"/>
                  <a:gd name="T17" fmla="*/ 9 h 12"/>
                  <a:gd name="T18" fmla="*/ 3 w 9"/>
                  <a:gd name="T19" fmla="*/ 3 h 12"/>
                  <a:gd name="T20" fmla="*/ 4 w 9"/>
                  <a:gd name="T21" fmla="*/ 6 h 12"/>
                  <a:gd name="T22" fmla="*/ 3 w 9"/>
                  <a:gd name="T23" fmla="*/ 7 h 12"/>
                  <a:gd name="T24" fmla="*/ 3 w 9"/>
                  <a:gd name="T2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2">
                    <a:moveTo>
                      <a:pt x="3" y="9"/>
                    </a:moveTo>
                    <a:lnTo>
                      <a:pt x="6" y="7"/>
                    </a:lnTo>
                    <a:lnTo>
                      <a:pt x="6" y="9"/>
                    </a:lnTo>
                    <a:lnTo>
                      <a:pt x="9" y="7"/>
                    </a:lnTo>
                    <a:lnTo>
                      <a:pt x="4" y="0"/>
                    </a:lnTo>
                    <a:lnTo>
                      <a:pt x="1" y="1"/>
                    </a:lnTo>
                    <a:lnTo>
                      <a:pt x="0" y="12"/>
                    </a:lnTo>
                    <a:lnTo>
                      <a:pt x="3" y="12"/>
                    </a:lnTo>
                    <a:lnTo>
                      <a:pt x="3" y="9"/>
                    </a:lnTo>
                    <a:close/>
                    <a:moveTo>
                      <a:pt x="3" y="3"/>
                    </a:moveTo>
                    <a:lnTo>
                      <a:pt x="4" y="6"/>
                    </a:lnTo>
                    <a:lnTo>
                      <a:pt x="3" y="7"/>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7" name="Freeform 26"/>
              <p:cNvSpPr>
                <a:spLocks noEditPoints="1"/>
              </p:cNvSpPr>
              <p:nvPr/>
            </p:nvSpPr>
            <p:spPr bwMode="auto">
              <a:xfrm>
                <a:off x="2529" y="2287"/>
                <a:ext cx="8" cy="11"/>
              </a:xfrm>
              <a:custGeom>
                <a:avLst/>
                <a:gdLst>
                  <a:gd name="T0" fmla="*/ 3 w 5"/>
                  <a:gd name="T1" fmla="*/ 7 h 8"/>
                  <a:gd name="T2" fmla="*/ 3 w 5"/>
                  <a:gd name="T3" fmla="*/ 5 h 8"/>
                  <a:gd name="T4" fmla="*/ 3 w 5"/>
                  <a:gd name="T5" fmla="*/ 4 h 8"/>
                  <a:gd name="T6" fmla="*/ 5 w 5"/>
                  <a:gd name="T7" fmla="*/ 3 h 8"/>
                  <a:gd name="T8" fmla="*/ 5 w 5"/>
                  <a:gd name="T9" fmla="*/ 1 h 8"/>
                  <a:gd name="T10" fmla="*/ 4 w 5"/>
                  <a:gd name="T11" fmla="*/ 0 h 8"/>
                  <a:gd name="T12" fmla="*/ 3 w 5"/>
                  <a:gd name="T13" fmla="*/ 0 h 8"/>
                  <a:gd name="T14" fmla="*/ 0 w 5"/>
                  <a:gd name="T15" fmla="*/ 2 h 8"/>
                  <a:gd name="T16" fmla="*/ 1 w 5"/>
                  <a:gd name="T17" fmla="*/ 8 h 8"/>
                  <a:gd name="T18" fmla="*/ 3 w 5"/>
                  <a:gd name="T19" fmla="*/ 7 h 8"/>
                  <a:gd name="T20" fmla="*/ 3 w 5"/>
                  <a:gd name="T21" fmla="*/ 2 h 8"/>
                  <a:gd name="T22" fmla="*/ 3 w 5"/>
                  <a:gd name="T23" fmla="*/ 2 h 8"/>
                  <a:gd name="T24" fmla="*/ 3 w 5"/>
                  <a:gd name="T25" fmla="*/ 2 h 8"/>
                  <a:gd name="T26" fmla="*/ 3 w 5"/>
                  <a:gd name="T27" fmla="*/ 3 h 8"/>
                  <a:gd name="T28" fmla="*/ 3 w 5"/>
                  <a:gd name="T29" fmla="*/ 3 h 8"/>
                  <a:gd name="T30" fmla="*/ 2 w 5"/>
                  <a:gd name="T31" fmla="*/ 4 h 8"/>
                  <a:gd name="T32" fmla="*/ 2 w 5"/>
                  <a:gd name="T33" fmla="*/ 2 h 8"/>
                  <a:gd name="T34" fmla="*/ 3 w 5"/>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8">
                    <a:moveTo>
                      <a:pt x="3" y="7"/>
                    </a:moveTo>
                    <a:cubicBezTo>
                      <a:pt x="3" y="5"/>
                      <a:pt x="3" y="5"/>
                      <a:pt x="3" y="5"/>
                    </a:cubicBezTo>
                    <a:cubicBezTo>
                      <a:pt x="3" y="4"/>
                      <a:pt x="3" y="4"/>
                      <a:pt x="3" y="4"/>
                    </a:cubicBezTo>
                    <a:cubicBezTo>
                      <a:pt x="4" y="4"/>
                      <a:pt x="5" y="4"/>
                      <a:pt x="5" y="3"/>
                    </a:cubicBezTo>
                    <a:cubicBezTo>
                      <a:pt x="5" y="3"/>
                      <a:pt x="5" y="2"/>
                      <a:pt x="5" y="1"/>
                    </a:cubicBezTo>
                    <a:cubicBezTo>
                      <a:pt x="5" y="1"/>
                      <a:pt x="5" y="0"/>
                      <a:pt x="4" y="0"/>
                    </a:cubicBezTo>
                    <a:cubicBezTo>
                      <a:pt x="4" y="0"/>
                      <a:pt x="4" y="0"/>
                      <a:pt x="3" y="0"/>
                    </a:cubicBezTo>
                    <a:cubicBezTo>
                      <a:pt x="0" y="2"/>
                      <a:pt x="0" y="2"/>
                      <a:pt x="0" y="2"/>
                    </a:cubicBezTo>
                    <a:cubicBezTo>
                      <a:pt x="1" y="8"/>
                      <a:pt x="1" y="8"/>
                      <a:pt x="1" y="8"/>
                    </a:cubicBezTo>
                    <a:lnTo>
                      <a:pt x="3" y="7"/>
                    </a:lnTo>
                    <a:close/>
                    <a:moveTo>
                      <a:pt x="3" y="2"/>
                    </a:moveTo>
                    <a:cubicBezTo>
                      <a:pt x="3" y="2"/>
                      <a:pt x="3" y="2"/>
                      <a:pt x="3" y="2"/>
                    </a:cubicBezTo>
                    <a:cubicBezTo>
                      <a:pt x="3" y="2"/>
                      <a:pt x="3" y="2"/>
                      <a:pt x="3" y="2"/>
                    </a:cubicBezTo>
                    <a:cubicBezTo>
                      <a:pt x="3" y="3"/>
                      <a:pt x="3" y="3"/>
                      <a:pt x="3" y="3"/>
                    </a:cubicBezTo>
                    <a:cubicBezTo>
                      <a:pt x="3" y="3"/>
                      <a:pt x="3" y="3"/>
                      <a:pt x="3" y="3"/>
                    </a:cubicBezTo>
                    <a:cubicBezTo>
                      <a:pt x="2" y="4"/>
                      <a:pt x="2" y="4"/>
                      <a:pt x="2" y="4"/>
                    </a:cubicBezTo>
                    <a:cubicBezTo>
                      <a:pt x="2" y="2"/>
                      <a:pt x="2" y="2"/>
                      <a:pt x="2" y="2"/>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8" name="Rectangle 27"/>
              <p:cNvSpPr>
                <a:spLocks noChangeArrowheads="1"/>
              </p:cNvSpPr>
              <p:nvPr/>
            </p:nvSpPr>
            <p:spPr bwMode="auto">
              <a:xfrm>
                <a:off x="814" y="3150"/>
                <a:ext cx="34" cy="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9" name="Rectangle 28"/>
              <p:cNvSpPr>
                <a:spLocks noChangeArrowheads="1"/>
              </p:cNvSpPr>
              <p:nvPr/>
            </p:nvSpPr>
            <p:spPr bwMode="auto">
              <a:xfrm>
                <a:off x="867" y="3117"/>
                <a:ext cx="33" cy="1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0" name="Rectangle 29"/>
              <p:cNvSpPr>
                <a:spLocks noChangeArrowheads="1"/>
              </p:cNvSpPr>
              <p:nvPr/>
            </p:nvSpPr>
            <p:spPr bwMode="auto">
              <a:xfrm>
                <a:off x="919" y="3088"/>
                <a:ext cx="33"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1" name="Rectangle 30"/>
              <p:cNvSpPr>
                <a:spLocks noChangeArrowheads="1"/>
              </p:cNvSpPr>
              <p:nvPr/>
            </p:nvSpPr>
            <p:spPr bwMode="auto">
              <a:xfrm>
                <a:off x="1753" y="3097"/>
                <a:ext cx="24" cy="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2" name="Rectangle 31"/>
              <p:cNvSpPr>
                <a:spLocks noChangeArrowheads="1"/>
              </p:cNvSpPr>
              <p:nvPr/>
            </p:nvSpPr>
            <p:spPr bwMode="auto">
              <a:xfrm>
                <a:off x="1796" y="3060"/>
                <a:ext cx="26" cy="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3" name="Rectangle 32"/>
              <p:cNvSpPr>
                <a:spLocks noChangeArrowheads="1"/>
              </p:cNvSpPr>
              <p:nvPr/>
            </p:nvSpPr>
            <p:spPr bwMode="auto">
              <a:xfrm>
                <a:off x="1841" y="3098"/>
                <a:ext cx="25"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4" name="Rectangle 33"/>
              <p:cNvSpPr>
                <a:spLocks noChangeArrowheads="1"/>
              </p:cNvSpPr>
              <p:nvPr/>
            </p:nvSpPr>
            <p:spPr bwMode="auto">
              <a:xfrm>
                <a:off x="1885" y="3098"/>
                <a:ext cx="26"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5" name="Rectangle 34"/>
              <p:cNvSpPr>
                <a:spLocks noChangeArrowheads="1"/>
              </p:cNvSpPr>
              <p:nvPr/>
            </p:nvSpPr>
            <p:spPr bwMode="auto">
              <a:xfrm>
                <a:off x="2094" y="2826"/>
                <a:ext cx="27" cy="1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6" name="Rectangle 35"/>
              <p:cNvSpPr>
                <a:spLocks noChangeArrowheads="1"/>
              </p:cNvSpPr>
              <p:nvPr/>
            </p:nvSpPr>
            <p:spPr bwMode="auto">
              <a:xfrm>
                <a:off x="2051" y="2852"/>
                <a:ext cx="24" cy="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7" name="Rectangle 36"/>
              <p:cNvSpPr>
                <a:spLocks noChangeArrowheads="1"/>
              </p:cNvSpPr>
              <p:nvPr/>
            </p:nvSpPr>
            <p:spPr bwMode="auto">
              <a:xfrm>
                <a:off x="2006" y="2867"/>
                <a:ext cx="26"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8" name="Rectangle 37"/>
              <p:cNvSpPr>
                <a:spLocks noChangeArrowheads="1"/>
              </p:cNvSpPr>
              <p:nvPr/>
            </p:nvSpPr>
            <p:spPr bwMode="auto">
              <a:xfrm>
                <a:off x="1744" y="3200"/>
                <a:ext cx="182" cy="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9" name="Rectangle 38"/>
              <p:cNvSpPr>
                <a:spLocks noChangeArrowheads="1"/>
              </p:cNvSpPr>
              <p:nvPr/>
            </p:nvSpPr>
            <p:spPr bwMode="auto">
              <a:xfrm>
                <a:off x="2238" y="2407"/>
                <a:ext cx="25" cy="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0" name="Rectangle 39"/>
              <p:cNvSpPr>
                <a:spLocks noChangeArrowheads="1"/>
              </p:cNvSpPr>
              <p:nvPr/>
            </p:nvSpPr>
            <p:spPr bwMode="auto">
              <a:xfrm>
                <a:off x="2282" y="2371"/>
                <a:ext cx="25" cy="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1" name="Rectangle 40"/>
              <p:cNvSpPr>
                <a:spLocks noChangeArrowheads="1"/>
              </p:cNvSpPr>
              <p:nvPr/>
            </p:nvSpPr>
            <p:spPr bwMode="auto">
              <a:xfrm>
                <a:off x="2326" y="2409"/>
                <a:ext cx="26"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2" name="Rectangle 41"/>
              <p:cNvSpPr>
                <a:spLocks noChangeArrowheads="1"/>
              </p:cNvSpPr>
              <p:nvPr/>
            </p:nvSpPr>
            <p:spPr bwMode="auto">
              <a:xfrm>
                <a:off x="2596" y="1714"/>
                <a:ext cx="32" cy="19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3" name="Rectangle 42"/>
              <p:cNvSpPr>
                <a:spLocks noChangeArrowheads="1"/>
              </p:cNvSpPr>
              <p:nvPr/>
            </p:nvSpPr>
            <p:spPr bwMode="auto">
              <a:xfrm>
                <a:off x="2651" y="1779"/>
                <a:ext cx="32" cy="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4" name="Rectangle 43"/>
              <p:cNvSpPr>
                <a:spLocks noChangeArrowheads="1"/>
              </p:cNvSpPr>
              <p:nvPr/>
            </p:nvSpPr>
            <p:spPr bwMode="auto">
              <a:xfrm>
                <a:off x="2708" y="1817"/>
                <a:ext cx="32"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5" name="Rectangle 44"/>
              <p:cNvSpPr>
                <a:spLocks noChangeArrowheads="1"/>
              </p:cNvSpPr>
              <p:nvPr/>
            </p:nvSpPr>
            <p:spPr bwMode="auto">
              <a:xfrm>
                <a:off x="2531" y="1283"/>
                <a:ext cx="2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6" name="Freeform 45"/>
              <p:cNvSpPr>
                <a:spLocks/>
              </p:cNvSpPr>
              <p:nvPr/>
            </p:nvSpPr>
            <p:spPr bwMode="auto">
              <a:xfrm>
                <a:off x="2487" y="1295"/>
                <a:ext cx="26" cy="87"/>
              </a:xfrm>
              <a:custGeom>
                <a:avLst/>
                <a:gdLst>
                  <a:gd name="T0" fmla="*/ 0 w 26"/>
                  <a:gd name="T1" fmla="*/ 87 h 87"/>
                  <a:gd name="T2" fmla="*/ 25 w 26"/>
                  <a:gd name="T3" fmla="*/ 87 h 87"/>
                  <a:gd name="T4" fmla="*/ 26 w 26"/>
                  <a:gd name="T5" fmla="*/ 0 h 87"/>
                  <a:gd name="T6" fmla="*/ 2 w 26"/>
                  <a:gd name="T7" fmla="*/ 0 h 87"/>
                  <a:gd name="T8" fmla="*/ 0 w 26"/>
                  <a:gd name="T9" fmla="*/ 87 h 87"/>
                </a:gdLst>
                <a:ahLst/>
                <a:cxnLst>
                  <a:cxn ang="0">
                    <a:pos x="T0" y="T1"/>
                  </a:cxn>
                  <a:cxn ang="0">
                    <a:pos x="T2" y="T3"/>
                  </a:cxn>
                  <a:cxn ang="0">
                    <a:pos x="T4" y="T5"/>
                  </a:cxn>
                  <a:cxn ang="0">
                    <a:pos x="T6" y="T7"/>
                  </a:cxn>
                  <a:cxn ang="0">
                    <a:pos x="T8" y="T9"/>
                  </a:cxn>
                </a:cxnLst>
                <a:rect l="0" t="0" r="r" b="b"/>
                <a:pathLst>
                  <a:path w="26" h="87">
                    <a:moveTo>
                      <a:pt x="0" y="87"/>
                    </a:moveTo>
                    <a:lnTo>
                      <a:pt x="25" y="87"/>
                    </a:lnTo>
                    <a:lnTo>
                      <a:pt x="26" y="0"/>
                    </a:lnTo>
                    <a:lnTo>
                      <a:pt x="2" y="0"/>
                    </a:lnTo>
                    <a:lnTo>
                      <a:pt x="0"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7" name="Freeform 46"/>
              <p:cNvSpPr>
                <a:spLocks/>
              </p:cNvSpPr>
              <p:nvPr/>
            </p:nvSpPr>
            <p:spPr bwMode="auto">
              <a:xfrm>
                <a:off x="2445" y="1312"/>
                <a:ext cx="25" cy="70"/>
              </a:xfrm>
              <a:custGeom>
                <a:avLst/>
                <a:gdLst>
                  <a:gd name="T0" fmla="*/ 0 w 25"/>
                  <a:gd name="T1" fmla="*/ 69 h 70"/>
                  <a:gd name="T2" fmla="*/ 25 w 25"/>
                  <a:gd name="T3" fmla="*/ 70 h 70"/>
                  <a:gd name="T4" fmla="*/ 25 w 25"/>
                  <a:gd name="T5" fmla="*/ 0 h 70"/>
                  <a:gd name="T6" fmla="*/ 0 w 25"/>
                  <a:gd name="T7" fmla="*/ 0 h 70"/>
                  <a:gd name="T8" fmla="*/ 0 w 25"/>
                  <a:gd name="T9" fmla="*/ 69 h 70"/>
                </a:gdLst>
                <a:ahLst/>
                <a:cxnLst>
                  <a:cxn ang="0">
                    <a:pos x="T0" y="T1"/>
                  </a:cxn>
                  <a:cxn ang="0">
                    <a:pos x="T2" y="T3"/>
                  </a:cxn>
                  <a:cxn ang="0">
                    <a:pos x="T4" y="T5"/>
                  </a:cxn>
                  <a:cxn ang="0">
                    <a:pos x="T6" y="T7"/>
                  </a:cxn>
                  <a:cxn ang="0">
                    <a:pos x="T8" y="T9"/>
                  </a:cxn>
                </a:cxnLst>
                <a:rect l="0" t="0" r="r" b="b"/>
                <a:pathLst>
                  <a:path w="25" h="70">
                    <a:moveTo>
                      <a:pt x="0" y="69"/>
                    </a:moveTo>
                    <a:lnTo>
                      <a:pt x="25" y="70"/>
                    </a:lnTo>
                    <a:lnTo>
                      <a:pt x="25" y="0"/>
                    </a:lnTo>
                    <a:lnTo>
                      <a:pt x="0" y="0"/>
                    </a:lnTo>
                    <a:lnTo>
                      <a:pt x="0"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8" name="Rectangle 47"/>
              <p:cNvSpPr>
                <a:spLocks noChangeArrowheads="1"/>
              </p:cNvSpPr>
              <p:nvPr/>
            </p:nvSpPr>
            <p:spPr bwMode="auto">
              <a:xfrm>
                <a:off x="2371" y="2409"/>
                <a:ext cx="24"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9" name="Rectangle 48"/>
              <p:cNvSpPr>
                <a:spLocks noChangeArrowheads="1"/>
              </p:cNvSpPr>
              <p:nvPr/>
            </p:nvSpPr>
            <p:spPr bwMode="auto">
              <a:xfrm>
                <a:off x="2230" y="2510"/>
                <a:ext cx="180" cy="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0" name="Freeform 49"/>
              <p:cNvSpPr>
                <a:spLocks noEditPoints="1"/>
              </p:cNvSpPr>
              <p:nvPr/>
            </p:nvSpPr>
            <p:spPr bwMode="auto">
              <a:xfrm>
                <a:off x="2395" y="2515"/>
                <a:ext cx="235" cy="234"/>
              </a:xfrm>
              <a:custGeom>
                <a:avLst/>
                <a:gdLst>
                  <a:gd name="T0" fmla="*/ 134 w 161"/>
                  <a:gd name="T1" fmla="*/ 46 h 161"/>
                  <a:gd name="T2" fmla="*/ 129 w 161"/>
                  <a:gd name="T3" fmla="*/ 40 h 161"/>
                  <a:gd name="T4" fmla="*/ 136 w 161"/>
                  <a:gd name="T5" fmla="*/ 23 h 161"/>
                  <a:gd name="T6" fmla="*/ 125 w 161"/>
                  <a:gd name="T7" fmla="*/ 13 h 161"/>
                  <a:gd name="T8" fmla="*/ 110 w 161"/>
                  <a:gd name="T9" fmla="*/ 24 h 161"/>
                  <a:gd name="T10" fmla="*/ 103 w 161"/>
                  <a:gd name="T11" fmla="*/ 21 h 161"/>
                  <a:gd name="T12" fmla="*/ 100 w 161"/>
                  <a:gd name="T13" fmla="*/ 3 h 161"/>
                  <a:gd name="T14" fmla="*/ 86 w 161"/>
                  <a:gd name="T15" fmla="*/ 0 h 161"/>
                  <a:gd name="T16" fmla="*/ 78 w 161"/>
                  <a:gd name="T17" fmla="*/ 17 h 161"/>
                  <a:gd name="T18" fmla="*/ 70 w 161"/>
                  <a:gd name="T19" fmla="*/ 18 h 161"/>
                  <a:gd name="T20" fmla="*/ 59 w 161"/>
                  <a:gd name="T21" fmla="*/ 4 h 161"/>
                  <a:gd name="T22" fmla="*/ 45 w 161"/>
                  <a:gd name="T23" fmla="*/ 8 h 161"/>
                  <a:gd name="T24" fmla="*/ 46 w 161"/>
                  <a:gd name="T25" fmla="*/ 27 h 161"/>
                  <a:gd name="T26" fmla="*/ 40 w 161"/>
                  <a:gd name="T27" fmla="*/ 32 h 161"/>
                  <a:gd name="T28" fmla="*/ 23 w 161"/>
                  <a:gd name="T29" fmla="*/ 25 h 161"/>
                  <a:gd name="T30" fmla="*/ 13 w 161"/>
                  <a:gd name="T31" fmla="*/ 36 h 161"/>
                  <a:gd name="T32" fmla="*/ 24 w 161"/>
                  <a:gd name="T33" fmla="*/ 51 h 161"/>
                  <a:gd name="T34" fmla="*/ 22 w 161"/>
                  <a:gd name="T35" fmla="*/ 59 h 161"/>
                  <a:gd name="T36" fmla="*/ 3 w 161"/>
                  <a:gd name="T37" fmla="*/ 61 h 161"/>
                  <a:gd name="T38" fmla="*/ 0 w 161"/>
                  <a:gd name="T39" fmla="*/ 76 h 161"/>
                  <a:gd name="T40" fmla="*/ 17 w 161"/>
                  <a:gd name="T41" fmla="*/ 83 h 161"/>
                  <a:gd name="T42" fmla="*/ 19 w 161"/>
                  <a:gd name="T43" fmla="*/ 91 h 161"/>
                  <a:gd name="T44" fmla="*/ 4 w 161"/>
                  <a:gd name="T45" fmla="*/ 103 h 161"/>
                  <a:gd name="T46" fmla="*/ 9 w 161"/>
                  <a:gd name="T47" fmla="*/ 117 h 161"/>
                  <a:gd name="T48" fmla="*/ 27 w 161"/>
                  <a:gd name="T49" fmla="*/ 115 h 161"/>
                  <a:gd name="T50" fmla="*/ 32 w 161"/>
                  <a:gd name="T51" fmla="*/ 121 h 161"/>
                  <a:gd name="T52" fmla="*/ 25 w 161"/>
                  <a:gd name="T53" fmla="*/ 138 h 161"/>
                  <a:gd name="T54" fmla="*/ 36 w 161"/>
                  <a:gd name="T55" fmla="*/ 148 h 161"/>
                  <a:gd name="T56" fmla="*/ 51 w 161"/>
                  <a:gd name="T57" fmla="*/ 137 h 161"/>
                  <a:gd name="T58" fmla="*/ 59 w 161"/>
                  <a:gd name="T59" fmla="*/ 140 h 161"/>
                  <a:gd name="T60" fmla="*/ 61 w 161"/>
                  <a:gd name="T61" fmla="*/ 158 h 161"/>
                  <a:gd name="T62" fmla="*/ 76 w 161"/>
                  <a:gd name="T63" fmla="*/ 161 h 161"/>
                  <a:gd name="T64" fmla="*/ 83 w 161"/>
                  <a:gd name="T65" fmla="*/ 144 h 161"/>
                  <a:gd name="T66" fmla="*/ 92 w 161"/>
                  <a:gd name="T67" fmla="*/ 143 h 161"/>
                  <a:gd name="T68" fmla="*/ 103 w 161"/>
                  <a:gd name="T69" fmla="*/ 157 h 161"/>
                  <a:gd name="T70" fmla="*/ 117 w 161"/>
                  <a:gd name="T71" fmla="*/ 152 h 161"/>
                  <a:gd name="T72" fmla="*/ 115 w 161"/>
                  <a:gd name="T73" fmla="*/ 134 h 161"/>
                  <a:gd name="T74" fmla="*/ 121 w 161"/>
                  <a:gd name="T75" fmla="*/ 129 h 161"/>
                  <a:gd name="T76" fmla="*/ 139 w 161"/>
                  <a:gd name="T77" fmla="*/ 136 h 161"/>
                  <a:gd name="T78" fmla="*/ 148 w 161"/>
                  <a:gd name="T79" fmla="*/ 125 h 161"/>
                  <a:gd name="T80" fmla="*/ 137 w 161"/>
                  <a:gd name="T81" fmla="*/ 110 h 161"/>
                  <a:gd name="T82" fmla="*/ 140 w 161"/>
                  <a:gd name="T83" fmla="*/ 102 h 161"/>
                  <a:gd name="T84" fmla="*/ 158 w 161"/>
                  <a:gd name="T85" fmla="*/ 100 h 161"/>
                  <a:gd name="T86" fmla="*/ 161 w 161"/>
                  <a:gd name="T87" fmla="*/ 85 h 161"/>
                  <a:gd name="T88" fmla="*/ 144 w 161"/>
                  <a:gd name="T89" fmla="*/ 78 h 161"/>
                  <a:gd name="T90" fmla="*/ 143 w 161"/>
                  <a:gd name="T91" fmla="*/ 70 h 161"/>
                  <a:gd name="T92" fmla="*/ 158 w 161"/>
                  <a:gd name="T93" fmla="*/ 58 h 161"/>
                  <a:gd name="T94" fmla="*/ 153 w 161"/>
                  <a:gd name="T95" fmla="*/ 44 h 161"/>
                  <a:gd name="T96" fmla="*/ 88 w 161"/>
                  <a:gd name="T97" fmla="*/ 104 h 161"/>
                  <a:gd name="T98" fmla="*/ 68 w 161"/>
                  <a:gd name="T99" fmla="*/ 54 h 161"/>
                  <a:gd name="T100" fmla="*/ 88 w 161"/>
                  <a:gd name="T101"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61">
                    <a:moveTo>
                      <a:pt x="152" y="44"/>
                    </a:moveTo>
                    <a:cubicBezTo>
                      <a:pt x="134" y="46"/>
                      <a:pt x="134" y="46"/>
                      <a:pt x="134" y="46"/>
                    </a:cubicBezTo>
                    <a:cubicBezTo>
                      <a:pt x="133" y="46"/>
                      <a:pt x="133" y="46"/>
                      <a:pt x="133" y="46"/>
                    </a:cubicBezTo>
                    <a:cubicBezTo>
                      <a:pt x="129" y="40"/>
                      <a:pt x="129" y="40"/>
                      <a:pt x="129" y="40"/>
                    </a:cubicBezTo>
                    <a:cubicBezTo>
                      <a:pt x="129" y="39"/>
                      <a:pt x="129" y="39"/>
                      <a:pt x="129" y="39"/>
                    </a:cubicBezTo>
                    <a:cubicBezTo>
                      <a:pt x="136" y="23"/>
                      <a:pt x="136" y="23"/>
                      <a:pt x="136" y="23"/>
                    </a:cubicBezTo>
                    <a:cubicBezTo>
                      <a:pt x="136" y="22"/>
                      <a:pt x="136" y="22"/>
                      <a:pt x="136" y="22"/>
                    </a:cubicBezTo>
                    <a:cubicBezTo>
                      <a:pt x="125" y="13"/>
                      <a:pt x="125" y="13"/>
                      <a:pt x="125" y="13"/>
                    </a:cubicBezTo>
                    <a:cubicBezTo>
                      <a:pt x="124" y="13"/>
                      <a:pt x="124" y="13"/>
                      <a:pt x="124" y="13"/>
                    </a:cubicBezTo>
                    <a:cubicBezTo>
                      <a:pt x="110" y="24"/>
                      <a:pt x="110" y="24"/>
                      <a:pt x="110" y="24"/>
                    </a:cubicBezTo>
                    <a:cubicBezTo>
                      <a:pt x="109" y="24"/>
                      <a:pt x="109" y="24"/>
                      <a:pt x="109" y="24"/>
                    </a:cubicBezTo>
                    <a:cubicBezTo>
                      <a:pt x="103" y="21"/>
                      <a:pt x="103" y="21"/>
                      <a:pt x="103" y="21"/>
                    </a:cubicBezTo>
                    <a:cubicBezTo>
                      <a:pt x="102" y="20"/>
                      <a:pt x="102" y="20"/>
                      <a:pt x="102" y="20"/>
                    </a:cubicBezTo>
                    <a:cubicBezTo>
                      <a:pt x="100" y="3"/>
                      <a:pt x="100" y="3"/>
                      <a:pt x="100" y="3"/>
                    </a:cubicBezTo>
                    <a:cubicBezTo>
                      <a:pt x="99" y="2"/>
                      <a:pt x="99" y="2"/>
                      <a:pt x="99" y="2"/>
                    </a:cubicBezTo>
                    <a:cubicBezTo>
                      <a:pt x="86" y="0"/>
                      <a:pt x="86" y="0"/>
                      <a:pt x="86" y="0"/>
                    </a:cubicBezTo>
                    <a:cubicBezTo>
                      <a:pt x="85" y="1"/>
                      <a:pt x="85" y="1"/>
                      <a:pt x="85" y="1"/>
                    </a:cubicBezTo>
                    <a:cubicBezTo>
                      <a:pt x="78" y="17"/>
                      <a:pt x="78" y="17"/>
                      <a:pt x="78" y="17"/>
                    </a:cubicBezTo>
                    <a:cubicBezTo>
                      <a:pt x="77" y="18"/>
                      <a:pt x="77" y="18"/>
                      <a:pt x="77" y="18"/>
                    </a:cubicBezTo>
                    <a:cubicBezTo>
                      <a:pt x="70" y="18"/>
                      <a:pt x="70" y="18"/>
                      <a:pt x="70" y="18"/>
                    </a:cubicBezTo>
                    <a:cubicBezTo>
                      <a:pt x="69" y="18"/>
                      <a:pt x="69" y="18"/>
                      <a:pt x="69" y="18"/>
                    </a:cubicBezTo>
                    <a:cubicBezTo>
                      <a:pt x="59" y="4"/>
                      <a:pt x="59" y="4"/>
                      <a:pt x="59" y="4"/>
                    </a:cubicBezTo>
                    <a:cubicBezTo>
                      <a:pt x="58" y="3"/>
                      <a:pt x="58" y="3"/>
                      <a:pt x="58" y="3"/>
                    </a:cubicBezTo>
                    <a:cubicBezTo>
                      <a:pt x="45" y="8"/>
                      <a:pt x="45" y="8"/>
                      <a:pt x="45" y="8"/>
                    </a:cubicBezTo>
                    <a:cubicBezTo>
                      <a:pt x="44" y="9"/>
                      <a:pt x="44" y="9"/>
                      <a:pt x="44" y="9"/>
                    </a:cubicBezTo>
                    <a:cubicBezTo>
                      <a:pt x="46" y="27"/>
                      <a:pt x="46" y="27"/>
                      <a:pt x="46" y="27"/>
                    </a:cubicBezTo>
                    <a:cubicBezTo>
                      <a:pt x="46" y="28"/>
                      <a:pt x="46" y="28"/>
                      <a:pt x="46" y="28"/>
                    </a:cubicBezTo>
                    <a:cubicBezTo>
                      <a:pt x="40" y="32"/>
                      <a:pt x="40" y="32"/>
                      <a:pt x="40" y="32"/>
                    </a:cubicBezTo>
                    <a:cubicBezTo>
                      <a:pt x="39" y="32"/>
                      <a:pt x="39" y="32"/>
                      <a:pt x="39" y="32"/>
                    </a:cubicBezTo>
                    <a:cubicBezTo>
                      <a:pt x="23" y="25"/>
                      <a:pt x="23" y="25"/>
                      <a:pt x="23" y="25"/>
                    </a:cubicBezTo>
                    <a:cubicBezTo>
                      <a:pt x="22" y="25"/>
                      <a:pt x="22" y="25"/>
                      <a:pt x="22" y="25"/>
                    </a:cubicBezTo>
                    <a:cubicBezTo>
                      <a:pt x="13" y="36"/>
                      <a:pt x="13" y="36"/>
                      <a:pt x="13" y="36"/>
                    </a:cubicBezTo>
                    <a:cubicBezTo>
                      <a:pt x="13" y="37"/>
                      <a:pt x="13" y="37"/>
                      <a:pt x="13" y="37"/>
                    </a:cubicBezTo>
                    <a:cubicBezTo>
                      <a:pt x="24" y="51"/>
                      <a:pt x="24" y="51"/>
                      <a:pt x="24" y="51"/>
                    </a:cubicBezTo>
                    <a:cubicBezTo>
                      <a:pt x="24" y="52"/>
                      <a:pt x="24" y="52"/>
                      <a:pt x="24" y="52"/>
                    </a:cubicBezTo>
                    <a:cubicBezTo>
                      <a:pt x="22" y="59"/>
                      <a:pt x="22" y="59"/>
                      <a:pt x="22" y="59"/>
                    </a:cubicBezTo>
                    <a:cubicBezTo>
                      <a:pt x="21" y="59"/>
                      <a:pt x="21" y="59"/>
                      <a:pt x="21" y="59"/>
                    </a:cubicBezTo>
                    <a:cubicBezTo>
                      <a:pt x="3" y="61"/>
                      <a:pt x="3" y="61"/>
                      <a:pt x="3" y="61"/>
                    </a:cubicBezTo>
                    <a:cubicBezTo>
                      <a:pt x="2" y="62"/>
                      <a:pt x="2" y="62"/>
                      <a:pt x="2" y="62"/>
                    </a:cubicBezTo>
                    <a:cubicBezTo>
                      <a:pt x="0" y="76"/>
                      <a:pt x="0" y="76"/>
                      <a:pt x="0" y="76"/>
                    </a:cubicBezTo>
                    <a:cubicBezTo>
                      <a:pt x="1" y="77"/>
                      <a:pt x="1" y="77"/>
                      <a:pt x="1" y="77"/>
                    </a:cubicBezTo>
                    <a:cubicBezTo>
                      <a:pt x="17" y="83"/>
                      <a:pt x="17" y="83"/>
                      <a:pt x="17" y="83"/>
                    </a:cubicBezTo>
                    <a:cubicBezTo>
                      <a:pt x="18" y="84"/>
                      <a:pt x="18" y="84"/>
                      <a:pt x="18" y="84"/>
                    </a:cubicBezTo>
                    <a:cubicBezTo>
                      <a:pt x="19" y="91"/>
                      <a:pt x="19" y="91"/>
                      <a:pt x="19" y="91"/>
                    </a:cubicBezTo>
                    <a:cubicBezTo>
                      <a:pt x="18" y="92"/>
                      <a:pt x="18" y="92"/>
                      <a:pt x="18" y="92"/>
                    </a:cubicBezTo>
                    <a:cubicBezTo>
                      <a:pt x="4" y="103"/>
                      <a:pt x="4" y="103"/>
                      <a:pt x="4" y="103"/>
                    </a:cubicBezTo>
                    <a:cubicBezTo>
                      <a:pt x="4" y="104"/>
                      <a:pt x="4" y="104"/>
                      <a:pt x="4" y="104"/>
                    </a:cubicBezTo>
                    <a:cubicBezTo>
                      <a:pt x="9" y="117"/>
                      <a:pt x="9" y="117"/>
                      <a:pt x="9" y="117"/>
                    </a:cubicBezTo>
                    <a:cubicBezTo>
                      <a:pt x="10" y="117"/>
                      <a:pt x="10" y="117"/>
                      <a:pt x="10" y="117"/>
                    </a:cubicBezTo>
                    <a:cubicBezTo>
                      <a:pt x="27" y="115"/>
                      <a:pt x="27" y="115"/>
                      <a:pt x="27" y="115"/>
                    </a:cubicBezTo>
                    <a:cubicBezTo>
                      <a:pt x="28" y="115"/>
                      <a:pt x="28" y="115"/>
                      <a:pt x="28" y="115"/>
                    </a:cubicBezTo>
                    <a:cubicBezTo>
                      <a:pt x="32" y="121"/>
                      <a:pt x="32" y="121"/>
                      <a:pt x="32" y="121"/>
                    </a:cubicBezTo>
                    <a:cubicBezTo>
                      <a:pt x="33" y="122"/>
                      <a:pt x="33" y="122"/>
                      <a:pt x="33" y="122"/>
                    </a:cubicBezTo>
                    <a:cubicBezTo>
                      <a:pt x="25" y="138"/>
                      <a:pt x="25" y="138"/>
                      <a:pt x="25" y="138"/>
                    </a:cubicBezTo>
                    <a:cubicBezTo>
                      <a:pt x="26" y="139"/>
                      <a:pt x="26" y="139"/>
                      <a:pt x="26" y="139"/>
                    </a:cubicBezTo>
                    <a:cubicBezTo>
                      <a:pt x="36" y="148"/>
                      <a:pt x="36" y="148"/>
                      <a:pt x="36" y="148"/>
                    </a:cubicBezTo>
                    <a:cubicBezTo>
                      <a:pt x="37" y="148"/>
                      <a:pt x="37" y="148"/>
                      <a:pt x="37" y="148"/>
                    </a:cubicBezTo>
                    <a:cubicBezTo>
                      <a:pt x="51" y="137"/>
                      <a:pt x="51" y="137"/>
                      <a:pt x="51" y="137"/>
                    </a:cubicBezTo>
                    <a:cubicBezTo>
                      <a:pt x="53" y="137"/>
                      <a:pt x="53" y="137"/>
                      <a:pt x="53" y="137"/>
                    </a:cubicBezTo>
                    <a:cubicBezTo>
                      <a:pt x="59" y="140"/>
                      <a:pt x="59" y="140"/>
                      <a:pt x="59" y="140"/>
                    </a:cubicBezTo>
                    <a:cubicBezTo>
                      <a:pt x="60" y="141"/>
                      <a:pt x="60" y="141"/>
                      <a:pt x="60" y="141"/>
                    </a:cubicBezTo>
                    <a:cubicBezTo>
                      <a:pt x="61" y="158"/>
                      <a:pt x="61" y="158"/>
                      <a:pt x="61" y="158"/>
                    </a:cubicBezTo>
                    <a:cubicBezTo>
                      <a:pt x="62" y="159"/>
                      <a:pt x="62" y="159"/>
                      <a:pt x="62" y="159"/>
                    </a:cubicBezTo>
                    <a:cubicBezTo>
                      <a:pt x="76" y="161"/>
                      <a:pt x="76" y="161"/>
                      <a:pt x="76" y="161"/>
                    </a:cubicBezTo>
                    <a:cubicBezTo>
                      <a:pt x="77" y="160"/>
                      <a:pt x="77" y="160"/>
                      <a:pt x="77" y="160"/>
                    </a:cubicBezTo>
                    <a:cubicBezTo>
                      <a:pt x="83" y="144"/>
                      <a:pt x="83" y="144"/>
                      <a:pt x="83" y="144"/>
                    </a:cubicBezTo>
                    <a:cubicBezTo>
                      <a:pt x="84" y="143"/>
                      <a:pt x="84" y="143"/>
                      <a:pt x="84" y="143"/>
                    </a:cubicBezTo>
                    <a:cubicBezTo>
                      <a:pt x="92" y="143"/>
                      <a:pt x="92" y="143"/>
                      <a:pt x="92" y="143"/>
                    </a:cubicBezTo>
                    <a:cubicBezTo>
                      <a:pt x="92" y="143"/>
                      <a:pt x="92" y="143"/>
                      <a:pt x="93" y="143"/>
                    </a:cubicBezTo>
                    <a:cubicBezTo>
                      <a:pt x="103" y="157"/>
                      <a:pt x="103" y="157"/>
                      <a:pt x="103" y="157"/>
                    </a:cubicBezTo>
                    <a:cubicBezTo>
                      <a:pt x="104" y="158"/>
                      <a:pt x="104" y="158"/>
                      <a:pt x="104" y="158"/>
                    </a:cubicBezTo>
                    <a:cubicBezTo>
                      <a:pt x="117" y="152"/>
                      <a:pt x="117" y="152"/>
                      <a:pt x="117" y="152"/>
                    </a:cubicBezTo>
                    <a:cubicBezTo>
                      <a:pt x="117" y="152"/>
                      <a:pt x="117" y="152"/>
                      <a:pt x="117" y="152"/>
                    </a:cubicBezTo>
                    <a:cubicBezTo>
                      <a:pt x="115" y="134"/>
                      <a:pt x="115" y="134"/>
                      <a:pt x="115" y="134"/>
                    </a:cubicBezTo>
                    <a:cubicBezTo>
                      <a:pt x="115" y="133"/>
                      <a:pt x="115" y="133"/>
                      <a:pt x="115" y="133"/>
                    </a:cubicBezTo>
                    <a:cubicBezTo>
                      <a:pt x="121" y="129"/>
                      <a:pt x="121" y="129"/>
                      <a:pt x="121" y="129"/>
                    </a:cubicBezTo>
                    <a:cubicBezTo>
                      <a:pt x="122" y="129"/>
                      <a:pt x="122" y="129"/>
                      <a:pt x="122" y="129"/>
                    </a:cubicBezTo>
                    <a:cubicBezTo>
                      <a:pt x="139" y="136"/>
                      <a:pt x="139" y="136"/>
                      <a:pt x="139" y="136"/>
                    </a:cubicBezTo>
                    <a:cubicBezTo>
                      <a:pt x="140" y="136"/>
                      <a:pt x="140" y="136"/>
                      <a:pt x="140" y="136"/>
                    </a:cubicBezTo>
                    <a:cubicBezTo>
                      <a:pt x="148" y="125"/>
                      <a:pt x="148" y="125"/>
                      <a:pt x="148" y="125"/>
                    </a:cubicBezTo>
                    <a:cubicBezTo>
                      <a:pt x="148" y="124"/>
                      <a:pt x="148" y="124"/>
                      <a:pt x="148" y="124"/>
                    </a:cubicBezTo>
                    <a:cubicBezTo>
                      <a:pt x="137" y="110"/>
                      <a:pt x="137" y="110"/>
                      <a:pt x="137" y="110"/>
                    </a:cubicBezTo>
                    <a:cubicBezTo>
                      <a:pt x="137" y="109"/>
                      <a:pt x="137" y="109"/>
                      <a:pt x="137" y="109"/>
                    </a:cubicBezTo>
                    <a:cubicBezTo>
                      <a:pt x="140" y="102"/>
                      <a:pt x="140" y="102"/>
                      <a:pt x="140" y="102"/>
                    </a:cubicBezTo>
                    <a:cubicBezTo>
                      <a:pt x="141" y="102"/>
                      <a:pt x="141" y="102"/>
                      <a:pt x="141" y="102"/>
                    </a:cubicBezTo>
                    <a:cubicBezTo>
                      <a:pt x="158" y="100"/>
                      <a:pt x="158" y="100"/>
                      <a:pt x="158" y="100"/>
                    </a:cubicBezTo>
                    <a:cubicBezTo>
                      <a:pt x="159" y="100"/>
                      <a:pt x="159" y="99"/>
                      <a:pt x="159" y="99"/>
                    </a:cubicBezTo>
                    <a:cubicBezTo>
                      <a:pt x="161" y="85"/>
                      <a:pt x="161" y="85"/>
                      <a:pt x="161" y="85"/>
                    </a:cubicBezTo>
                    <a:cubicBezTo>
                      <a:pt x="161" y="84"/>
                      <a:pt x="161" y="84"/>
                      <a:pt x="161" y="84"/>
                    </a:cubicBezTo>
                    <a:cubicBezTo>
                      <a:pt x="144" y="78"/>
                      <a:pt x="144" y="78"/>
                      <a:pt x="144" y="78"/>
                    </a:cubicBezTo>
                    <a:cubicBezTo>
                      <a:pt x="144" y="77"/>
                      <a:pt x="144" y="77"/>
                      <a:pt x="144" y="77"/>
                    </a:cubicBezTo>
                    <a:cubicBezTo>
                      <a:pt x="143" y="70"/>
                      <a:pt x="143" y="70"/>
                      <a:pt x="143" y="70"/>
                    </a:cubicBezTo>
                    <a:cubicBezTo>
                      <a:pt x="143" y="69"/>
                      <a:pt x="143" y="69"/>
                      <a:pt x="143" y="69"/>
                    </a:cubicBezTo>
                    <a:cubicBezTo>
                      <a:pt x="158" y="58"/>
                      <a:pt x="158" y="58"/>
                      <a:pt x="158" y="58"/>
                    </a:cubicBezTo>
                    <a:cubicBezTo>
                      <a:pt x="158" y="57"/>
                      <a:pt x="158" y="57"/>
                      <a:pt x="158" y="57"/>
                    </a:cubicBezTo>
                    <a:cubicBezTo>
                      <a:pt x="153" y="44"/>
                      <a:pt x="153" y="44"/>
                      <a:pt x="153" y="44"/>
                    </a:cubicBezTo>
                    <a:lnTo>
                      <a:pt x="152" y="44"/>
                    </a:lnTo>
                    <a:close/>
                    <a:moveTo>
                      <a:pt x="88" y="104"/>
                    </a:moveTo>
                    <a:cubicBezTo>
                      <a:pt x="74" y="109"/>
                      <a:pt x="59" y="103"/>
                      <a:pt x="53" y="89"/>
                    </a:cubicBezTo>
                    <a:cubicBezTo>
                      <a:pt x="48" y="75"/>
                      <a:pt x="55" y="60"/>
                      <a:pt x="68" y="54"/>
                    </a:cubicBezTo>
                    <a:cubicBezTo>
                      <a:pt x="82" y="49"/>
                      <a:pt x="98" y="56"/>
                      <a:pt x="103" y="69"/>
                    </a:cubicBezTo>
                    <a:cubicBezTo>
                      <a:pt x="109" y="83"/>
                      <a:pt x="102" y="99"/>
                      <a:pt x="88"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1" name="Freeform 50"/>
              <p:cNvSpPr>
                <a:spLocks noEditPoints="1"/>
              </p:cNvSpPr>
              <p:nvPr/>
            </p:nvSpPr>
            <p:spPr bwMode="auto">
              <a:xfrm>
                <a:off x="2017" y="2955"/>
                <a:ext cx="117" cy="117"/>
              </a:xfrm>
              <a:custGeom>
                <a:avLst/>
                <a:gdLst>
                  <a:gd name="T0" fmla="*/ 67 w 80"/>
                  <a:gd name="T1" fmla="*/ 23 h 80"/>
                  <a:gd name="T2" fmla="*/ 64 w 80"/>
                  <a:gd name="T3" fmla="*/ 20 h 80"/>
                  <a:gd name="T4" fmla="*/ 68 w 80"/>
                  <a:gd name="T5" fmla="*/ 11 h 80"/>
                  <a:gd name="T6" fmla="*/ 62 w 80"/>
                  <a:gd name="T7" fmla="*/ 6 h 80"/>
                  <a:gd name="T8" fmla="*/ 55 w 80"/>
                  <a:gd name="T9" fmla="*/ 12 h 80"/>
                  <a:gd name="T10" fmla="*/ 51 w 80"/>
                  <a:gd name="T11" fmla="*/ 10 h 80"/>
                  <a:gd name="T12" fmla="*/ 50 w 80"/>
                  <a:gd name="T13" fmla="*/ 1 h 80"/>
                  <a:gd name="T14" fmla="*/ 43 w 80"/>
                  <a:gd name="T15" fmla="*/ 0 h 80"/>
                  <a:gd name="T16" fmla="*/ 39 w 80"/>
                  <a:gd name="T17" fmla="*/ 8 h 80"/>
                  <a:gd name="T18" fmla="*/ 35 w 80"/>
                  <a:gd name="T19" fmla="*/ 9 h 80"/>
                  <a:gd name="T20" fmla="*/ 29 w 80"/>
                  <a:gd name="T21" fmla="*/ 2 h 80"/>
                  <a:gd name="T22" fmla="*/ 22 w 80"/>
                  <a:gd name="T23" fmla="*/ 4 h 80"/>
                  <a:gd name="T24" fmla="*/ 23 w 80"/>
                  <a:gd name="T25" fmla="*/ 13 h 80"/>
                  <a:gd name="T26" fmla="*/ 20 w 80"/>
                  <a:gd name="T27" fmla="*/ 16 h 80"/>
                  <a:gd name="T28" fmla="*/ 11 w 80"/>
                  <a:gd name="T29" fmla="*/ 12 h 80"/>
                  <a:gd name="T30" fmla="*/ 7 w 80"/>
                  <a:gd name="T31" fmla="*/ 18 h 80"/>
                  <a:gd name="T32" fmla="*/ 12 w 80"/>
                  <a:gd name="T33" fmla="*/ 25 h 80"/>
                  <a:gd name="T34" fmla="*/ 11 w 80"/>
                  <a:gd name="T35" fmla="*/ 29 h 80"/>
                  <a:gd name="T36" fmla="*/ 2 w 80"/>
                  <a:gd name="T37" fmla="*/ 30 h 80"/>
                  <a:gd name="T38" fmla="*/ 0 w 80"/>
                  <a:gd name="T39" fmla="*/ 37 h 80"/>
                  <a:gd name="T40" fmla="*/ 9 w 80"/>
                  <a:gd name="T41" fmla="*/ 41 h 80"/>
                  <a:gd name="T42" fmla="*/ 9 w 80"/>
                  <a:gd name="T43" fmla="*/ 45 h 80"/>
                  <a:gd name="T44" fmla="*/ 2 w 80"/>
                  <a:gd name="T45" fmla="*/ 51 h 80"/>
                  <a:gd name="T46" fmla="*/ 4 w 80"/>
                  <a:gd name="T47" fmla="*/ 58 h 80"/>
                  <a:gd name="T48" fmla="*/ 14 w 80"/>
                  <a:gd name="T49" fmla="*/ 57 h 80"/>
                  <a:gd name="T50" fmla="*/ 16 w 80"/>
                  <a:gd name="T51" fmla="*/ 60 h 80"/>
                  <a:gd name="T52" fmla="*/ 13 w 80"/>
                  <a:gd name="T53" fmla="*/ 68 h 80"/>
                  <a:gd name="T54" fmla="*/ 18 w 80"/>
                  <a:gd name="T55" fmla="*/ 73 h 80"/>
                  <a:gd name="T56" fmla="*/ 26 w 80"/>
                  <a:gd name="T57" fmla="*/ 68 h 80"/>
                  <a:gd name="T58" fmla="*/ 29 w 80"/>
                  <a:gd name="T59" fmla="*/ 69 h 80"/>
                  <a:gd name="T60" fmla="*/ 31 w 80"/>
                  <a:gd name="T61" fmla="*/ 78 h 80"/>
                  <a:gd name="T62" fmla="*/ 38 w 80"/>
                  <a:gd name="T63" fmla="*/ 80 h 80"/>
                  <a:gd name="T64" fmla="*/ 42 w 80"/>
                  <a:gd name="T65" fmla="*/ 71 h 80"/>
                  <a:gd name="T66" fmla="*/ 46 w 80"/>
                  <a:gd name="T67" fmla="*/ 71 h 80"/>
                  <a:gd name="T68" fmla="*/ 51 w 80"/>
                  <a:gd name="T69" fmla="*/ 78 h 80"/>
                  <a:gd name="T70" fmla="*/ 58 w 80"/>
                  <a:gd name="T71" fmla="*/ 76 h 80"/>
                  <a:gd name="T72" fmla="*/ 57 w 80"/>
                  <a:gd name="T73" fmla="*/ 67 h 80"/>
                  <a:gd name="T74" fmla="*/ 60 w 80"/>
                  <a:gd name="T75" fmla="*/ 64 h 80"/>
                  <a:gd name="T76" fmla="*/ 69 w 80"/>
                  <a:gd name="T77" fmla="*/ 67 h 80"/>
                  <a:gd name="T78" fmla="*/ 74 w 80"/>
                  <a:gd name="T79" fmla="*/ 62 h 80"/>
                  <a:gd name="T80" fmla="*/ 68 w 80"/>
                  <a:gd name="T81" fmla="*/ 54 h 80"/>
                  <a:gd name="T82" fmla="*/ 70 w 80"/>
                  <a:gd name="T83" fmla="*/ 51 h 80"/>
                  <a:gd name="T84" fmla="*/ 79 w 80"/>
                  <a:gd name="T85" fmla="*/ 49 h 80"/>
                  <a:gd name="T86" fmla="*/ 80 w 80"/>
                  <a:gd name="T87" fmla="*/ 42 h 80"/>
                  <a:gd name="T88" fmla="*/ 72 w 80"/>
                  <a:gd name="T89" fmla="*/ 38 h 80"/>
                  <a:gd name="T90" fmla="*/ 71 w 80"/>
                  <a:gd name="T91" fmla="*/ 34 h 80"/>
                  <a:gd name="T92" fmla="*/ 79 w 80"/>
                  <a:gd name="T93" fmla="*/ 29 h 80"/>
                  <a:gd name="T94" fmla="*/ 76 w 80"/>
                  <a:gd name="T95" fmla="*/ 22 h 80"/>
                  <a:gd name="T96" fmla="*/ 27 w 80"/>
                  <a:gd name="T97" fmla="*/ 44 h 80"/>
                  <a:gd name="T98" fmla="*/ 51 w 80"/>
                  <a:gd name="T99" fmla="*/ 3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 h="80">
                    <a:moveTo>
                      <a:pt x="76" y="22"/>
                    </a:moveTo>
                    <a:cubicBezTo>
                      <a:pt x="67" y="23"/>
                      <a:pt x="67" y="23"/>
                      <a:pt x="67" y="23"/>
                    </a:cubicBezTo>
                    <a:cubicBezTo>
                      <a:pt x="66" y="23"/>
                      <a:pt x="66" y="23"/>
                      <a:pt x="66" y="23"/>
                    </a:cubicBezTo>
                    <a:cubicBezTo>
                      <a:pt x="64" y="20"/>
                      <a:pt x="64" y="20"/>
                      <a:pt x="64" y="20"/>
                    </a:cubicBezTo>
                    <a:cubicBezTo>
                      <a:pt x="64" y="19"/>
                      <a:pt x="64" y="19"/>
                      <a:pt x="64" y="19"/>
                    </a:cubicBezTo>
                    <a:cubicBezTo>
                      <a:pt x="68" y="11"/>
                      <a:pt x="68" y="11"/>
                      <a:pt x="68" y="11"/>
                    </a:cubicBezTo>
                    <a:cubicBezTo>
                      <a:pt x="68" y="11"/>
                      <a:pt x="68" y="11"/>
                      <a:pt x="68" y="11"/>
                    </a:cubicBezTo>
                    <a:cubicBezTo>
                      <a:pt x="62" y="6"/>
                      <a:pt x="62" y="6"/>
                      <a:pt x="62" y="6"/>
                    </a:cubicBezTo>
                    <a:cubicBezTo>
                      <a:pt x="62" y="6"/>
                      <a:pt x="62" y="6"/>
                      <a:pt x="62" y="6"/>
                    </a:cubicBezTo>
                    <a:cubicBezTo>
                      <a:pt x="55" y="12"/>
                      <a:pt x="55" y="12"/>
                      <a:pt x="55" y="12"/>
                    </a:cubicBezTo>
                    <a:cubicBezTo>
                      <a:pt x="54" y="12"/>
                      <a:pt x="54" y="12"/>
                      <a:pt x="54" y="12"/>
                    </a:cubicBezTo>
                    <a:cubicBezTo>
                      <a:pt x="51" y="10"/>
                      <a:pt x="51" y="10"/>
                      <a:pt x="51" y="10"/>
                    </a:cubicBezTo>
                    <a:cubicBezTo>
                      <a:pt x="51" y="10"/>
                      <a:pt x="51" y="10"/>
                      <a:pt x="51" y="10"/>
                    </a:cubicBezTo>
                    <a:cubicBezTo>
                      <a:pt x="50" y="1"/>
                      <a:pt x="50" y="1"/>
                      <a:pt x="50" y="1"/>
                    </a:cubicBezTo>
                    <a:cubicBezTo>
                      <a:pt x="50" y="1"/>
                      <a:pt x="50" y="1"/>
                      <a:pt x="50" y="1"/>
                    </a:cubicBezTo>
                    <a:cubicBezTo>
                      <a:pt x="43" y="0"/>
                      <a:pt x="43" y="0"/>
                      <a:pt x="43" y="0"/>
                    </a:cubicBezTo>
                    <a:cubicBezTo>
                      <a:pt x="42" y="0"/>
                      <a:pt x="42" y="0"/>
                      <a:pt x="42" y="0"/>
                    </a:cubicBezTo>
                    <a:cubicBezTo>
                      <a:pt x="39" y="8"/>
                      <a:pt x="39" y="8"/>
                      <a:pt x="39" y="8"/>
                    </a:cubicBezTo>
                    <a:cubicBezTo>
                      <a:pt x="38" y="8"/>
                      <a:pt x="38" y="8"/>
                      <a:pt x="38" y="8"/>
                    </a:cubicBezTo>
                    <a:cubicBezTo>
                      <a:pt x="35" y="9"/>
                      <a:pt x="35" y="9"/>
                      <a:pt x="35" y="9"/>
                    </a:cubicBezTo>
                    <a:cubicBezTo>
                      <a:pt x="34" y="9"/>
                      <a:pt x="34" y="9"/>
                      <a:pt x="34" y="9"/>
                    </a:cubicBezTo>
                    <a:cubicBezTo>
                      <a:pt x="29" y="2"/>
                      <a:pt x="29" y="2"/>
                      <a:pt x="29" y="2"/>
                    </a:cubicBezTo>
                    <a:cubicBezTo>
                      <a:pt x="29" y="1"/>
                      <a:pt x="29" y="1"/>
                      <a:pt x="29" y="1"/>
                    </a:cubicBezTo>
                    <a:cubicBezTo>
                      <a:pt x="22" y="4"/>
                      <a:pt x="22" y="4"/>
                      <a:pt x="22" y="4"/>
                    </a:cubicBezTo>
                    <a:cubicBezTo>
                      <a:pt x="22" y="4"/>
                      <a:pt x="22" y="4"/>
                      <a:pt x="22" y="4"/>
                    </a:cubicBezTo>
                    <a:cubicBezTo>
                      <a:pt x="23" y="13"/>
                      <a:pt x="23" y="13"/>
                      <a:pt x="23" y="13"/>
                    </a:cubicBezTo>
                    <a:cubicBezTo>
                      <a:pt x="23" y="14"/>
                      <a:pt x="23" y="14"/>
                      <a:pt x="23" y="14"/>
                    </a:cubicBezTo>
                    <a:cubicBezTo>
                      <a:pt x="20" y="16"/>
                      <a:pt x="20" y="16"/>
                      <a:pt x="20" y="16"/>
                    </a:cubicBezTo>
                    <a:cubicBezTo>
                      <a:pt x="20" y="16"/>
                      <a:pt x="20" y="16"/>
                      <a:pt x="20" y="16"/>
                    </a:cubicBezTo>
                    <a:cubicBezTo>
                      <a:pt x="11" y="12"/>
                      <a:pt x="11" y="12"/>
                      <a:pt x="11" y="12"/>
                    </a:cubicBezTo>
                    <a:cubicBezTo>
                      <a:pt x="11" y="12"/>
                      <a:pt x="11" y="12"/>
                      <a:pt x="11" y="12"/>
                    </a:cubicBezTo>
                    <a:cubicBezTo>
                      <a:pt x="7" y="18"/>
                      <a:pt x="7" y="18"/>
                      <a:pt x="7" y="18"/>
                    </a:cubicBezTo>
                    <a:cubicBezTo>
                      <a:pt x="7" y="18"/>
                      <a:pt x="7" y="18"/>
                      <a:pt x="7" y="18"/>
                    </a:cubicBezTo>
                    <a:cubicBezTo>
                      <a:pt x="12" y="25"/>
                      <a:pt x="12" y="25"/>
                      <a:pt x="12" y="25"/>
                    </a:cubicBezTo>
                    <a:cubicBezTo>
                      <a:pt x="12" y="26"/>
                      <a:pt x="12" y="26"/>
                      <a:pt x="12" y="26"/>
                    </a:cubicBezTo>
                    <a:cubicBezTo>
                      <a:pt x="11" y="29"/>
                      <a:pt x="11" y="29"/>
                      <a:pt x="11" y="29"/>
                    </a:cubicBezTo>
                    <a:cubicBezTo>
                      <a:pt x="10" y="29"/>
                      <a:pt x="10" y="29"/>
                      <a:pt x="10" y="29"/>
                    </a:cubicBezTo>
                    <a:cubicBezTo>
                      <a:pt x="2" y="30"/>
                      <a:pt x="2" y="30"/>
                      <a:pt x="2" y="30"/>
                    </a:cubicBezTo>
                    <a:cubicBezTo>
                      <a:pt x="1" y="31"/>
                      <a:pt x="1" y="31"/>
                      <a:pt x="1" y="31"/>
                    </a:cubicBezTo>
                    <a:cubicBezTo>
                      <a:pt x="0" y="37"/>
                      <a:pt x="0" y="37"/>
                      <a:pt x="0" y="37"/>
                    </a:cubicBezTo>
                    <a:cubicBezTo>
                      <a:pt x="0" y="38"/>
                      <a:pt x="0" y="38"/>
                      <a:pt x="0" y="38"/>
                    </a:cubicBezTo>
                    <a:cubicBezTo>
                      <a:pt x="9" y="41"/>
                      <a:pt x="9" y="41"/>
                      <a:pt x="9" y="41"/>
                    </a:cubicBezTo>
                    <a:cubicBezTo>
                      <a:pt x="9" y="42"/>
                      <a:pt x="9" y="42"/>
                      <a:pt x="9" y="42"/>
                    </a:cubicBezTo>
                    <a:cubicBezTo>
                      <a:pt x="9" y="45"/>
                      <a:pt x="9" y="45"/>
                      <a:pt x="9" y="45"/>
                    </a:cubicBezTo>
                    <a:cubicBezTo>
                      <a:pt x="9" y="46"/>
                      <a:pt x="9" y="46"/>
                      <a:pt x="9" y="46"/>
                    </a:cubicBezTo>
                    <a:cubicBezTo>
                      <a:pt x="2" y="51"/>
                      <a:pt x="2" y="51"/>
                      <a:pt x="2" y="51"/>
                    </a:cubicBezTo>
                    <a:cubicBezTo>
                      <a:pt x="2" y="51"/>
                      <a:pt x="2" y="51"/>
                      <a:pt x="2" y="51"/>
                    </a:cubicBezTo>
                    <a:cubicBezTo>
                      <a:pt x="4" y="58"/>
                      <a:pt x="4" y="58"/>
                      <a:pt x="4" y="58"/>
                    </a:cubicBezTo>
                    <a:cubicBezTo>
                      <a:pt x="5" y="58"/>
                      <a:pt x="5" y="58"/>
                      <a:pt x="5" y="58"/>
                    </a:cubicBezTo>
                    <a:cubicBezTo>
                      <a:pt x="14" y="57"/>
                      <a:pt x="14" y="57"/>
                      <a:pt x="14" y="57"/>
                    </a:cubicBezTo>
                    <a:cubicBezTo>
                      <a:pt x="14" y="57"/>
                      <a:pt x="14" y="57"/>
                      <a:pt x="14" y="57"/>
                    </a:cubicBezTo>
                    <a:cubicBezTo>
                      <a:pt x="16" y="60"/>
                      <a:pt x="16" y="60"/>
                      <a:pt x="16" y="60"/>
                    </a:cubicBezTo>
                    <a:cubicBezTo>
                      <a:pt x="16" y="60"/>
                      <a:pt x="16" y="60"/>
                      <a:pt x="16" y="60"/>
                    </a:cubicBezTo>
                    <a:cubicBezTo>
                      <a:pt x="13" y="68"/>
                      <a:pt x="13" y="68"/>
                      <a:pt x="13" y="68"/>
                    </a:cubicBezTo>
                    <a:cubicBezTo>
                      <a:pt x="13" y="69"/>
                      <a:pt x="13" y="69"/>
                      <a:pt x="13" y="69"/>
                    </a:cubicBezTo>
                    <a:cubicBezTo>
                      <a:pt x="18" y="73"/>
                      <a:pt x="18" y="73"/>
                      <a:pt x="18" y="73"/>
                    </a:cubicBezTo>
                    <a:cubicBezTo>
                      <a:pt x="19" y="73"/>
                      <a:pt x="19" y="73"/>
                      <a:pt x="19" y="73"/>
                    </a:cubicBezTo>
                    <a:cubicBezTo>
                      <a:pt x="26" y="68"/>
                      <a:pt x="26" y="68"/>
                      <a:pt x="26" y="68"/>
                    </a:cubicBezTo>
                    <a:cubicBezTo>
                      <a:pt x="26" y="68"/>
                      <a:pt x="26" y="68"/>
                      <a:pt x="26" y="68"/>
                    </a:cubicBezTo>
                    <a:cubicBezTo>
                      <a:pt x="29" y="69"/>
                      <a:pt x="29" y="69"/>
                      <a:pt x="29" y="69"/>
                    </a:cubicBezTo>
                    <a:cubicBezTo>
                      <a:pt x="30" y="70"/>
                      <a:pt x="30" y="70"/>
                      <a:pt x="30" y="70"/>
                    </a:cubicBezTo>
                    <a:cubicBezTo>
                      <a:pt x="31" y="78"/>
                      <a:pt x="31" y="78"/>
                      <a:pt x="31" y="78"/>
                    </a:cubicBezTo>
                    <a:cubicBezTo>
                      <a:pt x="31" y="79"/>
                      <a:pt x="31" y="79"/>
                      <a:pt x="31" y="79"/>
                    </a:cubicBezTo>
                    <a:cubicBezTo>
                      <a:pt x="38" y="80"/>
                      <a:pt x="38" y="80"/>
                      <a:pt x="38" y="80"/>
                    </a:cubicBezTo>
                    <a:cubicBezTo>
                      <a:pt x="38" y="80"/>
                      <a:pt x="38" y="80"/>
                      <a:pt x="38" y="80"/>
                    </a:cubicBezTo>
                    <a:cubicBezTo>
                      <a:pt x="42" y="71"/>
                      <a:pt x="42" y="71"/>
                      <a:pt x="42" y="71"/>
                    </a:cubicBezTo>
                    <a:cubicBezTo>
                      <a:pt x="42" y="71"/>
                      <a:pt x="42" y="71"/>
                      <a:pt x="42" y="71"/>
                    </a:cubicBezTo>
                    <a:cubicBezTo>
                      <a:pt x="46" y="71"/>
                      <a:pt x="46" y="71"/>
                      <a:pt x="46" y="71"/>
                    </a:cubicBezTo>
                    <a:cubicBezTo>
                      <a:pt x="46" y="71"/>
                      <a:pt x="46" y="71"/>
                      <a:pt x="46" y="71"/>
                    </a:cubicBezTo>
                    <a:cubicBezTo>
                      <a:pt x="51" y="78"/>
                      <a:pt x="51" y="78"/>
                      <a:pt x="51" y="78"/>
                    </a:cubicBezTo>
                    <a:cubicBezTo>
                      <a:pt x="52" y="78"/>
                      <a:pt x="52" y="78"/>
                      <a:pt x="52" y="78"/>
                    </a:cubicBezTo>
                    <a:cubicBezTo>
                      <a:pt x="58" y="76"/>
                      <a:pt x="58" y="76"/>
                      <a:pt x="58" y="76"/>
                    </a:cubicBezTo>
                    <a:cubicBezTo>
                      <a:pt x="58" y="75"/>
                      <a:pt x="58" y="75"/>
                      <a:pt x="58" y="75"/>
                    </a:cubicBezTo>
                    <a:cubicBezTo>
                      <a:pt x="57" y="67"/>
                      <a:pt x="57" y="67"/>
                      <a:pt x="57" y="67"/>
                    </a:cubicBezTo>
                    <a:cubicBezTo>
                      <a:pt x="58" y="66"/>
                      <a:pt x="58" y="66"/>
                      <a:pt x="58" y="66"/>
                    </a:cubicBezTo>
                    <a:cubicBezTo>
                      <a:pt x="60" y="64"/>
                      <a:pt x="60" y="64"/>
                      <a:pt x="60" y="64"/>
                    </a:cubicBezTo>
                    <a:cubicBezTo>
                      <a:pt x="61" y="64"/>
                      <a:pt x="61" y="64"/>
                      <a:pt x="61" y="64"/>
                    </a:cubicBezTo>
                    <a:cubicBezTo>
                      <a:pt x="69" y="67"/>
                      <a:pt x="69" y="67"/>
                      <a:pt x="69" y="67"/>
                    </a:cubicBezTo>
                    <a:cubicBezTo>
                      <a:pt x="70" y="67"/>
                      <a:pt x="70" y="67"/>
                      <a:pt x="70" y="67"/>
                    </a:cubicBezTo>
                    <a:cubicBezTo>
                      <a:pt x="74" y="62"/>
                      <a:pt x="74" y="62"/>
                      <a:pt x="74" y="62"/>
                    </a:cubicBezTo>
                    <a:cubicBezTo>
                      <a:pt x="74" y="61"/>
                      <a:pt x="74" y="61"/>
                      <a:pt x="74" y="61"/>
                    </a:cubicBezTo>
                    <a:cubicBezTo>
                      <a:pt x="68" y="54"/>
                      <a:pt x="68" y="54"/>
                      <a:pt x="68" y="54"/>
                    </a:cubicBezTo>
                    <a:cubicBezTo>
                      <a:pt x="68" y="54"/>
                      <a:pt x="68" y="54"/>
                      <a:pt x="68" y="54"/>
                    </a:cubicBezTo>
                    <a:cubicBezTo>
                      <a:pt x="70" y="51"/>
                      <a:pt x="70" y="51"/>
                      <a:pt x="70" y="51"/>
                    </a:cubicBezTo>
                    <a:cubicBezTo>
                      <a:pt x="70" y="50"/>
                      <a:pt x="70" y="50"/>
                      <a:pt x="70" y="50"/>
                    </a:cubicBezTo>
                    <a:cubicBezTo>
                      <a:pt x="79" y="49"/>
                      <a:pt x="79" y="49"/>
                      <a:pt x="79" y="49"/>
                    </a:cubicBezTo>
                    <a:cubicBezTo>
                      <a:pt x="79" y="49"/>
                      <a:pt x="79" y="49"/>
                      <a:pt x="79" y="49"/>
                    </a:cubicBezTo>
                    <a:cubicBezTo>
                      <a:pt x="80" y="42"/>
                      <a:pt x="80" y="42"/>
                      <a:pt x="80" y="42"/>
                    </a:cubicBezTo>
                    <a:cubicBezTo>
                      <a:pt x="80" y="42"/>
                      <a:pt x="80" y="42"/>
                      <a:pt x="80" y="42"/>
                    </a:cubicBezTo>
                    <a:cubicBezTo>
                      <a:pt x="72" y="38"/>
                      <a:pt x="72" y="38"/>
                      <a:pt x="72" y="38"/>
                    </a:cubicBezTo>
                    <a:cubicBezTo>
                      <a:pt x="72" y="38"/>
                      <a:pt x="72" y="38"/>
                      <a:pt x="72" y="38"/>
                    </a:cubicBezTo>
                    <a:cubicBezTo>
                      <a:pt x="71" y="34"/>
                      <a:pt x="71" y="34"/>
                      <a:pt x="71" y="34"/>
                    </a:cubicBezTo>
                    <a:cubicBezTo>
                      <a:pt x="71" y="34"/>
                      <a:pt x="71" y="34"/>
                      <a:pt x="71" y="34"/>
                    </a:cubicBezTo>
                    <a:cubicBezTo>
                      <a:pt x="79" y="29"/>
                      <a:pt x="79" y="29"/>
                      <a:pt x="79" y="29"/>
                    </a:cubicBezTo>
                    <a:cubicBezTo>
                      <a:pt x="79" y="28"/>
                      <a:pt x="79" y="28"/>
                      <a:pt x="79" y="28"/>
                    </a:cubicBezTo>
                    <a:cubicBezTo>
                      <a:pt x="76" y="22"/>
                      <a:pt x="76" y="22"/>
                      <a:pt x="76" y="22"/>
                    </a:cubicBezTo>
                    <a:close/>
                    <a:moveTo>
                      <a:pt x="44" y="52"/>
                    </a:moveTo>
                    <a:cubicBezTo>
                      <a:pt x="37" y="54"/>
                      <a:pt x="29" y="51"/>
                      <a:pt x="27" y="44"/>
                    </a:cubicBezTo>
                    <a:cubicBezTo>
                      <a:pt x="24" y="37"/>
                      <a:pt x="27" y="30"/>
                      <a:pt x="34" y="27"/>
                    </a:cubicBezTo>
                    <a:cubicBezTo>
                      <a:pt x="41" y="24"/>
                      <a:pt x="49" y="27"/>
                      <a:pt x="51" y="34"/>
                    </a:cubicBezTo>
                    <a:cubicBezTo>
                      <a:pt x="54" y="41"/>
                      <a:pt x="51" y="49"/>
                      <a:pt x="4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2" name="Freeform 51"/>
              <p:cNvSpPr>
                <a:spLocks noEditPoints="1"/>
              </p:cNvSpPr>
              <p:nvPr/>
            </p:nvSpPr>
            <p:spPr bwMode="auto">
              <a:xfrm>
                <a:off x="2065" y="2474"/>
                <a:ext cx="138" cy="137"/>
              </a:xfrm>
              <a:custGeom>
                <a:avLst/>
                <a:gdLst>
                  <a:gd name="T0" fmla="*/ 79 w 95"/>
                  <a:gd name="T1" fmla="*/ 27 h 94"/>
                  <a:gd name="T2" fmla="*/ 76 w 95"/>
                  <a:gd name="T3" fmla="*/ 23 h 94"/>
                  <a:gd name="T4" fmla="*/ 80 w 95"/>
                  <a:gd name="T5" fmla="*/ 13 h 94"/>
                  <a:gd name="T6" fmla="*/ 73 w 95"/>
                  <a:gd name="T7" fmla="*/ 7 h 94"/>
                  <a:gd name="T8" fmla="*/ 65 w 95"/>
                  <a:gd name="T9" fmla="*/ 14 h 94"/>
                  <a:gd name="T10" fmla="*/ 60 w 95"/>
                  <a:gd name="T11" fmla="*/ 12 h 94"/>
                  <a:gd name="T12" fmla="*/ 59 w 95"/>
                  <a:gd name="T13" fmla="*/ 1 h 94"/>
                  <a:gd name="T14" fmla="*/ 50 w 95"/>
                  <a:gd name="T15" fmla="*/ 0 h 94"/>
                  <a:gd name="T16" fmla="*/ 46 w 95"/>
                  <a:gd name="T17" fmla="*/ 9 h 94"/>
                  <a:gd name="T18" fmla="*/ 41 w 95"/>
                  <a:gd name="T19" fmla="*/ 10 h 94"/>
                  <a:gd name="T20" fmla="*/ 34 w 95"/>
                  <a:gd name="T21" fmla="*/ 2 h 94"/>
                  <a:gd name="T22" fmla="*/ 26 w 95"/>
                  <a:gd name="T23" fmla="*/ 4 h 94"/>
                  <a:gd name="T24" fmla="*/ 27 w 95"/>
                  <a:gd name="T25" fmla="*/ 15 h 94"/>
                  <a:gd name="T26" fmla="*/ 23 w 95"/>
                  <a:gd name="T27" fmla="*/ 18 h 94"/>
                  <a:gd name="T28" fmla="*/ 13 w 95"/>
                  <a:gd name="T29" fmla="*/ 14 h 94"/>
                  <a:gd name="T30" fmla="*/ 8 w 95"/>
                  <a:gd name="T31" fmla="*/ 21 h 94"/>
                  <a:gd name="T32" fmla="*/ 14 w 95"/>
                  <a:gd name="T33" fmla="*/ 30 h 94"/>
                  <a:gd name="T34" fmla="*/ 12 w 95"/>
                  <a:gd name="T35" fmla="*/ 34 h 94"/>
                  <a:gd name="T36" fmla="*/ 2 w 95"/>
                  <a:gd name="T37" fmla="*/ 35 h 94"/>
                  <a:gd name="T38" fmla="*/ 0 w 95"/>
                  <a:gd name="T39" fmla="*/ 44 h 94"/>
                  <a:gd name="T40" fmla="*/ 10 w 95"/>
                  <a:gd name="T41" fmla="*/ 48 h 94"/>
                  <a:gd name="T42" fmla="*/ 11 w 95"/>
                  <a:gd name="T43" fmla="*/ 53 h 94"/>
                  <a:gd name="T44" fmla="*/ 2 w 95"/>
                  <a:gd name="T45" fmla="*/ 60 h 94"/>
                  <a:gd name="T46" fmla="*/ 5 w 95"/>
                  <a:gd name="T47" fmla="*/ 68 h 94"/>
                  <a:gd name="T48" fmla="*/ 16 w 95"/>
                  <a:gd name="T49" fmla="*/ 67 h 94"/>
                  <a:gd name="T50" fmla="*/ 19 w 95"/>
                  <a:gd name="T51" fmla="*/ 71 h 94"/>
                  <a:gd name="T52" fmla="*/ 15 w 95"/>
                  <a:gd name="T53" fmla="*/ 81 h 94"/>
                  <a:gd name="T54" fmla="*/ 21 w 95"/>
                  <a:gd name="T55" fmla="*/ 86 h 94"/>
                  <a:gd name="T56" fmla="*/ 30 w 95"/>
                  <a:gd name="T57" fmla="*/ 80 h 94"/>
                  <a:gd name="T58" fmla="*/ 34 w 95"/>
                  <a:gd name="T59" fmla="*/ 82 h 94"/>
                  <a:gd name="T60" fmla="*/ 36 w 95"/>
                  <a:gd name="T61" fmla="*/ 93 h 94"/>
                  <a:gd name="T62" fmla="*/ 44 w 95"/>
                  <a:gd name="T63" fmla="*/ 94 h 94"/>
                  <a:gd name="T64" fmla="*/ 49 w 95"/>
                  <a:gd name="T65" fmla="*/ 84 h 94"/>
                  <a:gd name="T66" fmla="*/ 54 w 95"/>
                  <a:gd name="T67" fmla="*/ 83 h 94"/>
                  <a:gd name="T68" fmla="*/ 60 w 95"/>
                  <a:gd name="T69" fmla="*/ 92 h 94"/>
                  <a:gd name="T70" fmla="*/ 68 w 95"/>
                  <a:gd name="T71" fmla="*/ 89 h 94"/>
                  <a:gd name="T72" fmla="*/ 67 w 95"/>
                  <a:gd name="T73" fmla="*/ 78 h 94"/>
                  <a:gd name="T74" fmla="*/ 71 w 95"/>
                  <a:gd name="T75" fmla="*/ 75 h 94"/>
                  <a:gd name="T76" fmla="*/ 81 w 95"/>
                  <a:gd name="T77" fmla="*/ 79 h 94"/>
                  <a:gd name="T78" fmla="*/ 87 w 95"/>
                  <a:gd name="T79" fmla="*/ 73 h 94"/>
                  <a:gd name="T80" fmla="*/ 81 w 95"/>
                  <a:gd name="T81" fmla="*/ 64 h 94"/>
                  <a:gd name="T82" fmla="*/ 82 w 95"/>
                  <a:gd name="T83" fmla="*/ 60 h 94"/>
                  <a:gd name="T84" fmla="*/ 93 w 95"/>
                  <a:gd name="T85" fmla="*/ 58 h 94"/>
                  <a:gd name="T86" fmla="*/ 95 w 95"/>
                  <a:gd name="T87" fmla="*/ 50 h 94"/>
                  <a:gd name="T88" fmla="*/ 85 w 95"/>
                  <a:gd name="T89" fmla="*/ 45 h 94"/>
                  <a:gd name="T90" fmla="*/ 84 w 95"/>
                  <a:gd name="T91" fmla="*/ 40 h 94"/>
                  <a:gd name="T92" fmla="*/ 93 w 95"/>
                  <a:gd name="T93" fmla="*/ 34 h 94"/>
                  <a:gd name="T94" fmla="*/ 90 w 95"/>
                  <a:gd name="T95" fmla="*/ 26 h 94"/>
                  <a:gd name="T96" fmla="*/ 52 w 95"/>
                  <a:gd name="T97" fmla="*/ 61 h 94"/>
                  <a:gd name="T98" fmla="*/ 40 w 95"/>
                  <a:gd name="T99" fmla="*/ 31 h 94"/>
                  <a:gd name="T100" fmla="*/ 52 w 95"/>
                  <a:gd name="T101" fmla="*/ 6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94">
                    <a:moveTo>
                      <a:pt x="89" y="25"/>
                    </a:moveTo>
                    <a:cubicBezTo>
                      <a:pt x="79" y="27"/>
                      <a:pt x="79" y="27"/>
                      <a:pt x="79" y="27"/>
                    </a:cubicBezTo>
                    <a:cubicBezTo>
                      <a:pt x="78" y="26"/>
                      <a:pt x="78" y="26"/>
                      <a:pt x="78" y="26"/>
                    </a:cubicBezTo>
                    <a:cubicBezTo>
                      <a:pt x="76" y="23"/>
                      <a:pt x="76" y="23"/>
                      <a:pt x="76" y="23"/>
                    </a:cubicBezTo>
                    <a:cubicBezTo>
                      <a:pt x="76" y="22"/>
                      <a:pt x="76" y="22"/>
                      <a:pt x="76" y="22"/>
                    </a:cubicBezTo>
                    <a:cubicBezTo>
                      <a:pt x="80" y="13"/>
                      <a:pt x="80" y="13"/>
                      <a:pt x="80" y="13"/>
                    </a:cubicBezTo>
                    <a:cubicBezTo>
                      <a:pt x="80" y="12"/>
                      <a:pt x="80" y="12"/>
                      <a:pt x="80" y="12"/>
                    </a:cubicBezTo>
                    <a:cubicBezTo>
                      <a:pt x="73" y="7"/>
                      <a:pt x="73" y="7"/>
                      <a:pt x="73" y="7"/>
                    </a:cubicBezTo>
                    <a:cubicBezTo>
                      <a:pt x="73" y="7"/>
                      <a:pt x="73" y="7"/>
                      <a:pt x="73" y="7"/>
                    </a:cubicBezTo>
                    <a:cubicBezTo>
                      <a:pt x="65" y="14"/>
                      <a:pt x="65" y="14"/>
                      <a:pt x="65" y="14"/>
                    </a:cubicBezTo>
                    <a:cubicBezTo>
                      <a:pt x="64" y="14"/>
                      <a:pt x="64" y="14"/>
                      <a:pt x="64" y="14"/>
                    </a:cubicBezTo>
                    <a:cubicBezTo>
                      <a:pt x="60" y="12"/>
                      <a:pt x="60" y="12"/>
                      <a:pt x="60" y="12"/>
                    </a:cubicBezTo>
                    <a:cubicBezTo>
                      <a:pt x="60" y="11"/>
                      <a:pt x="60" y="11"/>
                      <a:pt x="60" y="11"/>
                    </a:cubicBezTo>
                    <a:cubicBezTo>
                      <a:pt x="59" y="1"/>
                      <a:pt x="59" y="1"/>
                      <a:pt x="59" y="1"/>
                    </a:cubicBezTo>
                    <a:cubicBezTo>
                      <a:pt x="58" y="1"/>
                      <a:pt x="58" y="1"/>
                      <a:pt x="58" y="1"/>
                    </a:cubicBezTo>
                    <a:cubicBezTo>
                      <a:pt x="50" y="0"/>
                      <a:pt x="50" y="0"/>
                      <a:pt x="50" y="0"/>
                    </a:cubicBezTo>
                    <a:cubicBezTo>
                      <a:pt x="50" y="0"/>
                      <a:pt x="50" y="0"/>
                      <a:pt x="50" y="0"/>
                    </a:cubicBezTo>
                    <a:cubicBezTo>
                      <a:pt x="46" y="9"/>
                      <a:pt x="46" y="9"/>
                      <a:pt x="46" y="9"/>
                    </a:cubicBezTo>
                    <a:cubicBezTo>
                      <a:pt x="45" y="10"/>
                      <a:pt x="45" y="10"/>
                      <a:pt x="45" y="10"/>
                    </a:cubicBezTo>
                    <a:cubicBezTo>
                      <a:pt x="41" y="10"/>
                      <a:pt x="41" y="10"/>
                      <a:pt x="41" y="10"/>
                    </a:cubicBezTo>
                    <a:cubicBezTo>
                      <a:pt x="40" y="10"/>
                      <a:pt x="40" y="10"/>
                      <a:pt x="40" y="10"/>
                    </a:cubicBezTo>
                    <a:cubicBezTo>
                      <a:pt x="34" y="2"/>
                      <a:pt x="34" y="2"/>
                      <a:pt x="34" y="2"/>
                    </a:cubicBezTo>
                    <a:cubicBezTo>
                      <a:pt x="34" y="1"/>
                      <a:pt x="34" y="1"/>
                      <a:pt x="34" y="1"/>
                    </a:cubicBezTo>
                    <a:cubicBezTo>
                      <a:pt x="26" y="4"/>
                      <a:pt x="26" y="4"/>
                      <a:pt x="26" y="4"/>
                    </a:cubicBezTo>
                    <a:cubicBezTo>
                      <a:pt x="26" y="5"/>
                      <a:pt x="26" y="5"/>
                      <a:pt x="26" y="5"/>
                    </a:cubicBezTo>
                    <a:cubicBezTo>
                      <a:pt x="27" y="15"/>
                      <a:pt x="27" y="15"/>
                      <a:pt x="27" y="15"/>
                    </a:cubicBezTo>
                    <a:cubicBezTo>
                      <a:pt x="27" y="16"/>
                      <a:pt x="27" y="16"/>
                      <a:pt x="27" y="16"/>
                    </a:cubicBezTo>
                    <a:cubicBezTo>
                      <a:pt x="23" y="18"/>
                      <a:pt x="23" y="18"/>
                      <a:pt x="23" y="18"/>
                    </a:cubicBezTo>
                    <a:cubicBezTo>
                      <a:pt x="23" y="18"/>
                      <a:pt x="23" y="18"/>
                      <a:pt x="23" y="18"/>
                    </a:cubicBezTo>
                    <a:cubicBezTo>
                      <a:pt x="13" y="14"/>
                      <a:pt x="13" y="14"/>
                      <a:pt x="13" y="14"/>
                    </a:cubicBezTo>
                    <a:cubicBezTo>
                      <a:pt x="13" y="14"/>
                      <a:pt x="13" y="14"/>
                      <a:pt x="13" y="14"/>
                    </a:cubicBezTo>
                    <a:cubicBezTo>
                      <a:pt x="8" y="21"/>
                      <a:pt x="8" y="21"/>
                      <a:pt x="8" y="21"/>
                    </a:cubicBezTo>
                    <a:cubicBezTo>
                      <a:pt x="8" y="21"/>
                      <a:pt x="8" y="21"/>
                      <a:pt x="8" y="21"/>
                    </a:cubicBezTo>
                    <a:cubicBezTo>
                      <a:pt x="14" y="30"/>
                      <a:pt x="14" y="30"/>
                      <a:pt x="14" y="30"/>
                    </a:cubicBezTo>
                    <a:cubicBezTo>
                      <a:pt x="14" y="30"/>
                      <a:pt x="14" y="30"/>
                      <a:pt x="14" y="30"/>
                    </a:cubicBezTo>
                    <a:cubicBezTo>
                      <a:pt x="12" y="34"/>
                      <a:pt x="12" y="34"/>
                      <a:pt x="12" y="34"/>
                    </a:cubicBezTo>
                    <a:cubicBezTo>
                      <a:pt x="12" y="34"/>
                      <a:pt x="12" y="34"/>
                      <a:pt x="12" y="34"/>
                    </a:cubicBezTo>
                    <a:cubicBezTo>
                      <a:pt x="2" y="35"/>
                      <a:pt x="2" y="35"/>
                      <a:pt x="2" y="35"/>
                    </a:cubicBezTo>
                    <a:cubicBezTo>
                      <a:pt x="1" y="36"/>
                      <a:pt x="1" y="36"/>
                      <a:pt x="1" y="36"/>
                    </a:cubicBezTo>
                    <a:cubicBezTo>
                      <a:pt x="0" y="44"/>
                      <a:pt x="0" y="44"/>
                      <a:pt x="0" y="44"/>
                    </a:cubicBezTo>
                    <a:cubicBezTo>
                      <a:pt x="0" y="45"/>
                      <a:pt x="0" y="45"/>
                      <a:pt x="0" y="45"/>
                    </a:cubicBezTo>
                    <a:cubicBezTo>
                      <a:pt x="10" y="48"/>
                      <a:pt x="10" y="48"/>
                      <a:pt x="10" y="48"/>
                    </a:cubicBezTo>
                    <a:cubicBezTo>
                      <a:pt x="10" y="49"/>
                      <a:pt x="10" y="49"/>
                      <a:pt x="10" y="49"/>
                    </a:cubicBezTo>
                    <a:cubicBezTo>
                      <a:pt x="11" y="53"/>
                      <a:pt x="11" y="53"/>
                      <a:pt x="11" y="53"/>
                    </a:cubicBezTo>
                    <a:cubicBezTo>
                      <a:pt x="10" y="54"/>
                      <a:pt x="10" y="54"/>
                      <a:pt x="10" y="54"/>
                    </a:cubicBezTo>
                    <a:cubicBezTo>
                      <a:pt x="2" y="60"/>
                      <a:pt x="2" y="60"/>
                      <a:pt x="2" y="60"/>
                    </a:cubicBezTo>
                    <a:cubicBezTo>
                      <a:pt x="2" y="60"/>
                      <a:pt x="2" y="60"/>
                      <a:pt x="2" y="60"/>
                    </a:cubicBezTo>
                    <a:cubicBezTo>
                      <a:pt x="5" y="68"/>
                      <a:pt x="5" y="68"/>
                      <a:pt x="5" y="68"/>
                    </a:cubicBezTo>
                    <a:cubicBezTo>
                      <a:pt x="5" y="68"/>
                      <a:pt x="5" y="68"/>
                      <a:pt x="5" y="68"/>
                    </a:cubicBezTo>
                    <a:cubicBezTo>
                      <a:pt x="16" y="67"/>
                      <a:pt x="16" y="67"/>
                      <a:pt x="16" y="67"/>
                    </a:cubicBezTo>
                    <a:cubicBezTo>
                      <a:pt x="16" y="67"/>
                      <a:pt x="16" y="67"/>
                      <a:pt x="16" y="67"/>
                    </a:cubicBezTo>
                    <a:cubicBezTo>
                      <a:pt x="19" y="71"/>
                      <a:pt x="19" y="71"/>
                      <a:pt x="19" y="71"/>
                    </a:cubicBezTo>
                    <a:cubicBezTo>
                      <a:pt x="19" y="71"/>
                      <a:pt x="19" y="71"/>
                      <a:pt x="19" y="71"/>
                    </a:cubicBezTo>
                    <a:cubicBezTo>
                      <a:pt x="15" y="81"/>
                      <a:pt x="15" y="81"/>
                      <a:pt x="15" y="81"/>
                    </a:cubicBezTo>
                    <a:cubicBezTo>
                      <a:pt x="15" y="81"/>
                      <a:pt x="15" y="81"/>
                      <a:pt x="15" y="81"/>
                    </a:cubicBezTo>
                    <a:cubicBezTo>
                      <a:pt x="21" y="86"/>
                      <a:pt x="21" y="86"/>
                      <a:pt x="21" y="86"/>
                    </a:cubicBezTo>
                    <a:cubicBezTo>
                      <a:pt x="22" y="86"/>
                      <a:pt x="22" y="86"/>
                      <a:pt x="22" y="86"/>
                    </a:cubicBezTo>
                    <a:cubicBezTo>
                      <a:pt x="30" y="80"/>
                      <a:pt x="30" y="80"/>
                      <a:pt x="30" y="80"/>
                    </a:cubicBezTo>
                    <a:cubicBezTo>
                      <a:pt x="31" y="80"/>
                      <a:pt x="31" y="80"/>
                      <a:pt x="31" y="80"/>
                    </a:cubicBezTo>
                    <a:cubicBezTo>
                      <a:pt x="34" y="82"/>
                      <a:pt x="34" y="82"/>
                      <a:pt x="34" y="82"/>
                    </a:cubicBezTo>
                    <a:cubicBezTo>
                      <a:pt x="35" y="82"/>
                      <a:pt x="35" y="82"/>
                      <a:pt x="35" y="82"/>
                    </a:cubicBezTo>
                    <a:cubicBezTo>
                      <a:pt x="36" y="93"/>
                      <a:pt x="36" y="93"/>
                      <a:pt x="36" y="93"/>
                    </a:cubicBezTo>
                    <a:cubicBezTo>
                      <a:pt x="36" y="93"/>
                      <a:pt x="36" y="93"/>
                      <a:pt x="36" y="93"/>
                    </a:cubicBezTo>
                    <a:cubicBezTo>
                      <a:pt x="44" y="94"/>
                      <a:pt x="44" y="94"/>
                      <a:pt x="44" y="94"/>
                    </a:cubicBezTo>
                    <a:cubicBezTo>
                      <a:pt x="45" y="94"/>
                      <a:pt x="45" y="94"/>
                      <a:pt x="45" y="94"/>
                    </a:cubicBezTo>
                    <a:cubicBezTo>
                      <a:pt x="49" y="84"/>
                      <a:pt x="49" y="84"/>
                      <a:pt x="49" y="84"/>
                    </a:cubicBezTo>
                    <a:cubicBezTo>
                      <a:pt x="49" y="84"/>
                      <a:pt x="49" y="84"/>
                      <a:pt x="49" y="84"/>
                    </a:cubicBezTo>
                    <a:cubicBezTo>
                      <a:pt x="54" y="83"/>
                      <a:pt x="54" y="83"/>
                      <a:pt x="54" y="83"/>
                    </a:cubicBezTo>
                    <a:cubicBezTo>
                      <a:pt x="54" y="84"/>
                      <a:pt x="54" y="84"/>
                      <a:pt x="54" y="84"/>
                    </a:cubicBezTo>
                    <a:cubicBezTo>
                      <a:pt x="60" y="92"/>
                      <a:pt x="60" y="92"/>
                      <a:pt x="60" y="92"/>
                    </a:cubicBezTo>
                    <a:cubicBezTo>
                      <a:pt x="61" y="92"/>
                      <a:pt x="61" y="92"/>
                      <a:pt x="61" y="92"/>
                    </a:cubicBezTo>
                    <a:cubicBezTo>
                      <a:pt x="68" y="89"/>
                      <a:pt x="68" y="89"/>
                      <a:pt x="68" y="89"/>
                    </a:cubicBezTo>
                    <a:cubicBezTo>
                      <a:pt x="69" y="89"/>
                      <a:pt x="69" y="89"/>
                      <a:pt x="69" y="89"/>
                    </a:cubicBezTo>
                    <a:cubicBezTo>
                      <a:pt x="67" y="78"/>
                      <a:pt x="67" y="78"/>
                      <a:pt x="67" y="78"/>
                    </a:cubicBezTo>
                    <a:cubicBezTo>
                      <a:pt x="68" y="78"/>
                      <a:pt x="68" y="78"/>
                      <a:pt x="68" y="78"/>
                    </a:cubicBezTo>
                    <a:cubicBezTo>
                      <a:pt x="71" y="75"/>
                      <a:pt x="71" y="75"/>
                      <a:pt x="71" y="75"/>
                    </a:cubicBezTo>
                    <a:cubicBezTo>
                      <a:pt x="72" y="75"/>
                      <a:pt x="72" y="75"/>
                      <a:pt x="72" y="75"/>
                    </a:cubicBezTo>
                    <a:cubicBezTo>
                      <a:pt x="81" y="79"/>
                      <a:pt x="81" y="79"/>
                      <a:pt x="81" y="79"/>
                    </a:cubicBezTo>
                    <a:cubicBezTo>
                      <a:pt x="82" y="79"/>
                      <a:pt x="82" y="79"/>
                      <a:pt x="82" y="79"/>
                    </a:cubicBezTo>
                    <a:cubicBezTo>
                      <a:pt x="87" y="73"/>
                      <a:pt x="87" y="73"/>
                      <a:pt x="87" y="73"/>
                    </a:cubicBezTo>
                    <a:cubicBezTo>
                      <a:pt x="87" y="72"/>
                      <a:pt x="87" y="72"/>
                      <a:pt x="87" y="72"/>
                    </a:cubicBezTo>
                    <a:cubicBezTo>
                      <a:pt x="81" y="64"/>
                      <a:pt x="81" y="64"/>
                      <a:pt x="81" y="64"/>
                    </a:cubicBezTo>
                    <a:cubicBezTo>
                      <a:pt x="81" y="63"/>
                      <a:pt x="81" y="63"/>
                      <a:pt x="81" y="63"/>
                    </a:cubicBezTo>
                    <a:cubicBezTo>
                      <a:pt x="82" y="60"/>
                      <a:pt x="82" y="60"/>
                      <a:pt x="82" y="60"/>
                    </a:cubicBezTo>
                    <a:cubicBezTo>
                      <a:pt x="83" y="59"/>
                      <a:pt x="83" y="59"/>
                      <a:pt x="83" y="59"/>
                    </a:cubicBezTo>
                    <a:cubicBezTo>
                      <a:pt x="93" y="58"/>
                      <a:pt x="93" y="58"/>
                      <a:pt x="93" y="58"/>
                    </a:cubicBezTo>
                    <a:cubicBezTo>
                      <a:pt x="93" y="58"/>
                      <a:pt x="93" y="58"/>
                      <a:pt x="93" y="58"/>
                    </a:cubicBezTo>
                    <a:cubicBezTo>
                      <a:pt x="95" y="50"/>
                      <a:pt x="95" y="50"/>
                      <a:pt x="95" y="50"/>
                    </a:cubicBezTo>
                    <a:cubicBezTo>
                      <a:pt x="94" y="49"/>
                      <a:pt x="94" y="49"/>
                      <a:pt x="94" y="49"/>
                    </a:cubicBezTo>
                    <a:cubicBezTo>
                      <a:pt x="85" y="45"/>
                      <a:pt x="85" y="45"/>
                      <a:pt x="85" y="45"/>
                    </a:cubicBezTo>
                    <a:cubicBezTo>
                      <a:pt x="84" y="45"/>
                      <a:pt x="84" y="45"/>
                      <a:pt x="84" y="45"/>
                    </a:cubicBezTo>
                    <a:cubicBezTo>
                      <a:pt x="84" y="40"/>
                      <a:pt x="84" y="40"/>
                      <a:pt x="84" y="40"/>
                    </a:cubicBezTo>
                    <a:cubicBezTo>
                      <a:pt x="84" y="40"/>
                      <a:pt x="84" y="40"/>
                      <a:pt x="84" y="40"/>
                    </a:cubicBezTo>
                    <a:cubicBezTo>
                      <a:pt x="93" y="34"/>
                      <a:pt x="93" y="34"/>
                      <a:pt x="93" y="34"/>
                    </a:cubicBezTo>
                    <a:cubicBezTo>
                      <a:pt x="93" y="33"/>
                      <a:pt x="93" y="33"/>
                      <a:pt x="93" y="33"/>
                    </a:cubicBezTo>
                    <a:cubicBezTo>
                      <a:pt x="90" y="26"/>
                      <a:pt x="90" y="26"/>
                      <a:pt x="90" y="26"/>
                    </a:cubicBezTo>
                    <a:lnTo>
                      <a:pt x="89" y="25"/>
                    </a:lnTo>
                    <a:close/>
                    <a:moveTo>
                      <a:pt x="52" y="61"/>
                    </a:moveTo>
                    <a:cubicBezTo>
                      <a:pt x="44" y="64"/>
                      <a:pt x="34" y="60"/>
                      <a:pt x="31" y="52"/>
                    </a:cubicBezTo>
                    <a:cubicBezTo>
                      <a:pt x="28" y="44"/>
                      <a:pt x="32" y="35"/>
                      <a:pt x="40" y="31"/>
                    </a:cubicBezTo>
                    <a:cubicBezTo>
                      <a:pt x="48" y="28"/>
                      <a:pt x="57" y="32"/>
                      <a:pt x="60" y="40"/>
                    </a:cubicBezTo>
                    <a:cubicBezTo>
                      <a:pt x="64" y="48"/>
                      <a:pt x="60" y="57"/>
                      <a:pt x="52"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3" name="Freeform 52"/>
              <p:cNvSpPr>
                <a:spLocks noEditPoints="1"/>
              </p:cNvSpPr>
              <p:nvPr/>
            </p:nvSpPr>
            <p:spPr bwMode="auto">
              <a:xfrm>
                <a:off x="1114" y="2833"/>
                <a:ext cx="99" cy="99"/>
              </a:xfrm>
              <a:custGeom>
                <a:avLst/>
                <a:gdLst>
                  <a:gd name="T0" fmla="*/ 57 w 68"/>
                  <a:gd name="T1" fmla="*/ 20 h 68"/>
                  <a:gd name="T2" fmla="*/ 55 w 68"/>
                  <a:gd name="T3" fmla="*/ 17 h 68"/>
                  <a:gd name="T4" fmla="*/ 58 w 68"/>
                  <a:gd name="T5" fmla="*/ 10 h 68"/>
                  <a:gd name="T6" fmla="*/ 53 w 68"/>
                  <a:gd name="T7" fmla="*/ 6 h 68"/>
                  <a:gd name="T8" fmla="*/ 47 w 68"/>
                  <a:gd name="T9" fmla="*/ 11 h 68"/>
                  <a:gd name="T10" fmla="*/ 44 w 68"/>
                  <a:gd name="T11" fmla="*/ 9 h 68"/>
                  <a:gd name="T12" fmla="*/ 43 w 68"/>
                  <a:gd name="T13" fmla="*/ 2 h 68"/>
                  <a:gd name="T14" fmla="*/ 37 w 68"/>
                  <a:gd name="T15" fmla="*/ 0 h 68"/>
                  <a:gd name="T16" fmla="*/ 33 w 68"/>
                  <a:gd name="T17" fmla="*/ 8 h 68"/>
                  <a:gd name="T18" fmla="*/ 30 w 68"/>
                  <a:gd name="T19" fmla="*/ 8 h 68"/>
                  <a:gd name="T20" fmla="*/ 25 w 68"/>
                  <a:gd name="T21" fmla="*/ 2 h 68"/>
                  <a:gd name="T22" fmla="*/ 19 w 68"/>
                  <a:gd name="T23" fmla="*/ 4 h 68"/>
                  <a:gd name="T24" fmla="*/ 20 w 68"/>
                  <a:gd name="T25" fmla="*/ 12 h 68"/>
                  <a:gd name="T26" fmla="*/ 17 w 68"/>
                  <a:gd name="T27" fmla="*/ 14 h 68"/>
                  <a:gd name="T28" fmla="*/ 10 w 68"/>
                  <a:gd name="T29" fmla="*/ 11 h 68"/>
                  <a:gd name="T30" fmla="*/ 6 w 68"/>
                  <a:gd name="T31" fmla="*/ 16 h 68"/>
                  <a:gd name="T32" fmla="*/ 11 w 68"/>
                  <a:gd name="T33" fmla="*/ 22 h 68"/>
                  <a:gd name="T34" fmla="*/ 9 w 68"/>
                  <a:gd name="T35" fmla="*/ 25 h 68"/>
                  <a:gd name="T36" fmla="*/ 2 w 68"/>
                  <a:gd name="T37" fmla="*/ 26 h 68"/>
                  <a:gd name="T38" fmla="*/ 0 w 68"/>
                  <a:gd name="T39" fmla="*/ 32 h 68"/>
                  <a:gd name="T40" fmla="*/ 8 w 68"/>
                  <a:gd name="T41" fmla="*/ 36 h 68"/>
                  <a:gd name="T42" fmla="*/ 8 w 68"/>
                  <a:gd name="T43" fmla="*/ 39 h 68"/>
                  <a:gd name="T44" fmla="*/ 2 w 68"/>
                  <a:gd name="T45" fmla="*/ 44 h 68"/>
                  <a:gd name="T46" fmla="*/ 4 w 68"/>
                  <a:gd name="T47" fmla="*/ 50 h 68"/>
                  <a:gd name="T48" fmla="*/ 12 w 68"/>
                  <a:gd name="T49" fmla="*/ 49 h 68"/>
                  <a:gd name="T50" fmla="*/ 14 w 68"/>
                  <a:gd name="T51" fmla="*/ 52 h 68"/>
                  <a:gd name="T52" fmla="*/ 11 w 68"/>
                  <a:gd name="T53" fmla="*/ 59 h 68"/>
                  <a:gd name="T54" fmla="*/ 16 w 68"/>
                  <a:gd name="T55" fmla="*/ 63 h 68"/>
                  <a:gd name="T56" fmla="*/ 22 w 68"/>
                  <a:gd name="T57" fmla="*/ 58 h 68"/>
                  <a:gd name="T58" fmla="*/ 25 w 68"/>
                  <a:gd name="T59" fmla="*/ 59 h 68"/>
                  <a:gd name="T60" fmla="*/ 26 w 68"/>
                  <a:gd name="T61" fmla="*/ 67 h 68"/>
                  <a:gd name="T62" fmla="*/ 32 w 68"/>
                  <a:gd name="T63" fmla="*/ 68 h 68"/>
                  <a:gd name="T64" fmla="*/ 36 w 68"/>
                  <a:gd name="T65" fmla="*/ 61 h 68"/>
                  <a:gd name="T66" fmla="*/ 39 w 68"/>
                  <a:gd name="T67" fmla="*/ 61 h 68"/>
                  <a:gd name="T68" fmla="*/ 44 w 68"/>
                  <a:gd name="T69" fmla="*/ 67 h 68"/>
                  <a:gd name="T70" fmla="*/ 50 w 68"/>
                  <a:gd name="T71" fmla="*/ 65 h 68"/>
                  <a:gd name="T72" fmla="*/ 49 w 68"/>
                  <a:gd name="T73" fmla="*/ 57 h 68"/>
                  <a:gd name="T74" fmla="*/ 52 w 68"/>
                  <a:gd name="T75" fmla="*/ 55 h 68"/>
                  <a:gd name="T76" fmla="*/ 59 w 68"/>
                  <a:gd name="T77" fmla="*/ 58 h 68"/>
                  <a:gd name="T78" fmla="*/ 63 w 68"/>
                  <a:gd name="T79" fmla="*/ 53 h 68"/>
                  <a:gd name="T80" fmla="*/ 58 w 68"/>
                  <a:gd name="T81" fmla="*/ 47 h 68"/>
                  <a:gd name="T82" fmla="*/ 60 w 68"/>
                  <a:gd name="T83" fmla="*/ 44 h 68"/>
                  <a:gd name="T84" fmla="*/ 67 w 68"/>
                  <a:gd name="T85" fmla="*/ 43 h 68"/>
                  <a:gd name="T86" fmla="*/ 68 w 68"/>
                  <a:gd name="T87" fmla="*/ 37 h 68"/>
                  <a:gd name="T88" fmla="*/ 61 w 68"/>
                  <a:gd name="T89" fmla="*/ 33 h 68"/>
                  <a:gd name="T90" fmla="*/ 61 w 68"/>
                  <a:gd name="T91" fmla="*/ 30 h 68"/>
                  <a:gd name="T92" fmla="*/ 67 w 68"/>
                  <a:gd name="T93" fmla="*/ 25 h 68"/>
                  <a:gd name="T94" fmla="*/ 65 w 68"/>
                  <a:gd name="T95" fmla="*/ 19 h 68"/>
                  <a:gd name="T96" fmla="*/ 23 w 68"/>
                  <a:gd name="T97" fmla="*/ 38 h 68"/>
                  <a:gd name="T98" fmla="*/ 44 w 68"/>
                  <a:gd name="T99"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 h="68">
                    <a:moveTo>
                      <a:pt x="65" y="19"/>
                    </a:moveTo>
                    <a:cubicBezTo>
                      <a:pt x="57" y="20"/>
                      <a:pt x="57" y="20"/>
                      <a:pt x="57" y="20"/>
                    </a:cubicBezTo>
                    <a:cubicBezTo>
                      <a:pt x="57" y="20"/>
                      <a:pt x="57" y="20"/>
                      <a:pt x="57" y="20"/>
                    </a:cubicBezTo>
                    <a:cubicBezTo>
                      <a:pt x="55" y="17"/>
                      <a:pt x="55" y="17"/>
                      <a:pt x="55" y="17"/>
                    </a:cubicBezTo>
                    <a:cubicBezTo>
                      <a:pt x="55" y="17"/>
                      <a:pt x="55" y="17"/>
                      <a:pt x="55" y="17"/>
                    </a:cubicBezTo>
                    <a:cubicBezTo>
                      <a:pt x="58" y="10"/>
                      <a:pt x="58" y="10"/>
                      <a:pt x="58" y="10"/>
                    </a:cubicBezTo>
                    <a:cubicBezTo>
                      <a:pt x="58" y="10"/>
                      <a:pt x="58" y="10"/>
                      <a:pt x="58" y="10"/>
                    </a:cubicBezTo>
                    <a:cubicBezTo>
                      <a:pt x="53" y="6"/>
                      <a:pt x="53" y="6"/>
                      <a:pt x="53" y="6"/>
                    </a:cubicBezTo>
                    <a:cubicBezTo>
                      <a:pt x="53" y="6"/>
                      <a:pt x="53" y="6"/>
                      <a:pt x="53" y="6"/>
                    </a:cubicBezTo>
                    <a:cubicBezTo>
                      <a:pt x="47" y="11"/>
                      <a:pt x="47" y="11"/>
                      <a:pt x="47" y="11"/>
                    </a:cubicBezTo>
                    <a:cubicBezTo>
                      <a:pt x="46" y="11"/>
                      <a:pt x="46" y="11"/>
                      <a:pt x="46" y="11"/>
                    </a:cubicBezTo>
                    <a:cubicBezTo>
                      <a:pt x="44" y="9"/>
                      <a:pt x="44" y="9"/>
                      <a:pt x="44" y="9"/>
                    </a:cubicBezTo>
                    <a:cubicBezTo>
                      <a:pt x="43" y="9"/>
                      <a:pt x="43" y="9"/>
                      <a:pt x="43" y="9"/>
                    </a:cubicBezTo>
                    <a:cubicBezTo>
                      <a:pt x="43" y="2"/>
                      <a:pt x="43" y="2"/>
                      <a:pt x="43" y="2"/>
                    </a:cubicBezTo>
                    <a:cubicBezTo>
                      <a:pt x="42" y="1"/>
                      <a:pt x="42" y="1"/>
                      <a:pt x="42" y="1"/>
                    </a:cubicBezTo>
                    <a:cubicBezTo>
                      <a:pt x="37" y="0"/>
                      <a:pt x="37" y="0"/>
                      <a:pt x="37" y="0"/>
                    </a:cubicBezTo>
                    <a:cubicBezTo>
                      <a:pt x="36" y="1"/>
                      <a:pt x="36" y="1"/>
                      <a:pt x="36" y="1"/>
                    </a:cubicBezTo>
                    <a:cubicBezTo>
                      <a:pt x="33" y="8"/>
                      <a:pt x="33" y="8"/>
                      <a:pt x="33" y="8"/>
                    </a:cubicBezTo>
                    <a:cubicBezTo>
                      <a:pt x="33" y="8"/>
                      <a:pt x="33" y="8"/>
                      <a:pt x="33" y="8"/>
                    </a:cubicBezTo>
                    <a:cubicBezTo>
                      <a:pt x="30" y="8"/>
                      <a:pt x="30" y="8"/>
                      <a:pt x="30" y="8"/>
                    </a:cubicBezTo>
                    <a:cubicBezTo>
                      <a:pt x="29" y="8"/>
                      <a:pt x="29" y="8"/>
                      <a:pt x="29" y="8"/>
                    </a:cubicBezTo>
                    <a:cubicBezTo>
                      <a:pt x="25" y="2"/>
                      <a:pt x="25" y="2"/>
                      <a:pt x="25" y="2"/>
                    </a:cubicBezTo>
                    <a:cubicBezTo>
                      <a:pt x="25" y="2"/>
                      <a:pt x="25" y="2"/>
                      <a:pt x="25" y="2"/>
                    </a:cubicBezTo>
                    <a:cubicBezTo>
                      <a:pt x="19" y="4"/>
                      <a:pt x="19" y="4"/>
                      <a:pt x="19" y="4"/>
                    </a:cubicBezTo>
                    <a:cubicBezTo>
                      <a:pt x="19" y="4"/>
                      <a:pt x="19" y="4"/>
                      <a:pt x="19" y="4"/>
                    </a:cubicBezTo>
                    <a:cubicBezTo>
                      <a:pt x="20" y="12"/>
                      <a:pt x="20" y="12"/>
                      <a:pt x="20" y="12"/>
                    </a:cubicBezTo>
                    <a:cubicBezTo>
                      <a:pt x="20" y="12"/>
                      <a:pt x="20" y="12"/>
                      <a:pt x="20" y="12"/>
                    </a:cubicBezTo>
                    <a:cubicBezTo>
                      <a:pt x="17" y="14"/>
                      <a:pt x="17" y="14"/>
                      <a:pt x="17" y="14"/>
                    </a:cubicBezTo>
                    <a:cubicBezTo>
                      <a:pt x="17" y="14"/>
                      <a:pt x="17" y="14"/>
                      <a:pt x="17" y="14"/>
                    </a:cubicBezTo>
                    <a:cubicBezTo>
                      <a:pt x="10" y="11"/>
                      <a:pt x="10" y="11"/>
                      <a:pt x="10" y="11"/>
                    </a:cubicBezTo>
                    <a:cubicBezTo>
                      <a:pt x="10" y="11"/>
                      <a:pt x="10" y="11"/>
                      <a:pt x="10" y="11"/>
                    </a:cubicBezTo>
                    <a:cubicBezTo>
                      <a:pt x="6" y="16"/>
                      <a:pt x="6" y="16"/>
                      <a:pt x="6" y="16"/>
                    </a:cubicBezTo>
                    <a:cubicBezTo>
                      <a:pt x="6" y="16"/>
                      <a:pt x="6" y="16"/>
                      <a:pt x="6" y="16"/>
                    </a:cubicBezTo>
                    <a:cubicBezTo>
                      <a:pt x="11" y="22"/>
                      <a:pt x="11" y="22"/>
                      <a:pt x="11" y="22"/>
                    </a:cubicBezTo>
                    <a:cubicBezTo>
                      <a:pt x="11" y="23"/>
                      <a:pt x="11" y="23"/>
                      <a:pt x="11" y="23"/>
                    </a:cubicBezTo>
                    <a:cubicBezTo>
                      <a:pt x="9" y="25"/>
                      <a:pt x="9" y="25"/>
                      <a:pt x="9" y="25"/>
                    </a:cubicBezTo>
                    <a:cubicBezTo>
                      <a:pt x="9" y="26"/>
                      <a:pt x="9" y="26"/>
                      <a:pt x="9" y="26"/>
                    </a:cubicBezTo>
                    <a:cubicBezTo>
                      <a:pt x="2" y="26"/>
                      <a:pt x="2" y="26"/>
                      <a:pt x="2" y="26"/>
                    </a:cubicBezTo>
                    <a:cubicBezTo>
                      <a:pt x="1" y="27"/>
                      <a:pt x="1" y="27"/>
                      <a:pt x="1" y="27"/>
                    </a:cubicBezTo>
                    <a:cubicBezTo>
                      <a:pt x="0" y="32"/>
                      <a:pt x="0" y="32"/>
                      <a:pt x="0" y="32"/>
                    </a:cubicBezTo>
                    <a:cubicBezTo>
                      <a:pt x="1" y="33"/>
                      <a:pt x="1" y="33"/>
                      <a:pt x="1" y="33"/>
                    </a:cubicBezTo>
                    <a:cubicBezTo>
                      <a:pt x="8" y="36"/>
                      <a:pt x="8" y="36"/>
                      <a:pt x="8" y="36"/>
                    </a:cubicBezTo>
                    <a:cubicBezTo>
                      <a:pt x="8" y="36"/>
                      <a:pt x="8" y="36"/>
                      <a:pt x="8" y="36"/>
                    </a:cubicBezTo>
                    <a:cubicBezTo>
                      <a:pt x="8" y="39"/>
                      <a:pt x="8" y="39"/>
                      <a:pt x="8" y="39"/>
                    </a:cubicBezTo>
                    <a:cubicBezTo>
                      <a:pt x="8" y="39"/>
                      <a:pt x="8" y="39"/>
                      <a:pt x="8" y="39"/>
                    </a:cubicBezTo>
                    <a:cubicBezTo>
                      <a:pt x="2" y="44"/>
                      <a:pt x="2" y="44"/>
                      <a:pt x="2" y="44"/>
                    </a:cubicBezTo>
                    <a:cubicBezTo>
                      <a:pt x="2" y="44"/>
                      <a:pt x="2" y="44"/>
                      <a:pt x="2" y="44"/>
                    </a:cubicBezTo>
                    <a:cubicBezTo>
                      <a:pt x="4" y="50"/>
                      <a:pt x="4" y="50"/>
                      <a:pt x="4" y="50"/>
                    </a:cubicBezTo>
                    <a:cubicBezTo>
                      <a:pt x="4" y="50"/>
                      <a:pt x="4" y="50"/>
                      <a:pt x="4" y="50"/>
                    </a:cubicBezTo>
                    <a:cubicBezTo>
                      <a:pt x="12" y="49"/>
                      <a:pt x="12" y="49"/>
                      <a:pt x="12" y="49"/>
                    </a:cubicBezTo>
                    <a:cubicBezTo>
                      <a:pt x="12" y="49"/>
                      <a:pt x="12" y="49"/>
                      <a:pt x="12" y="49"/>
                    </a:cubicBezTo>
                    <a:cubicBezTo>
                      <a:pt x="14" y="52"/>
                      <a:pt x="14" y="52"/>
                      <a:pt x="14" y="52"/>
                    </a:cubicBezTo>
                    <a:cubicBezTo>
                      <a:pt x="14" y="52"/>
                      <a:pt x="14" y="52"/>
                      <a:pt x="14" y="52"/>
                    </a:cubicBezTo>
                    <a:cubicBezTo>
                      <a:pt x="11" y="59"/>
                      <a:pt x="11" y="59"/>
                      <a:pt x="11" y="59"/>
                    </a:cubicBezTo>
                    <a:cubicBezTo>
                      <a:pt x="11" y="59"/>
                      <a:pt x="11" y="59"/>
                      <a:pt x="11" y="59"/>
                    </a:cubicBezTo>
                    <a:cubicBezTo>
                      <a:pt x="16" y="63"/>
                      <a:pt x="16" y="63"/>
                      <a:pt x="16" y="63"/>
                    </a:cubicBezTo>
                    <a:cubicBezTo>
                      <a:pt x="16" y="63"/>
                      <a:pt x="16" y="63"/>
                      <a:pt x="16" y="63"/>
                    </a:cubicBezTo>
                    <a:cubicBezTo>
                      <a:pt x="22" y="58"/>
                      <a:pt x="22" y="58"/>
                      <a:pt x="22" y="58"/>
                    </a:cubicBezTo>
                    <a:cubicBezTo>
                      <a:pt x="23" y="58"/>
                      <a:pt x="23" y="58"/>
                      <a:pt x="23" y="58"/>
                    </a:cubicBezTo>
                    <a:cubicBezTo>
                      <a:pt x="25" y="59"/>
                      <a:pt x="25" y="59"/>
                      <a:pt x="25" y="59"/>
                    </a:cubicBezTo>
                    <a:cubicBezTo>
                      <a:pt x="26" y="60"/>
                      <a:pt x="26" y="60"/>
                      <a:pt x="26" y="60"/>
                    </a:cubicBezTo>
                    <a:cubicBezTo>
                      <a:pt x="26" y="67"/>
                      <a:pt x="26" y="67"/>
                      <a:pt x="26" y="67"/>
                    </a:cubicBezTo>
                    <a:cubicBezTo>
                      <a:pt x="27" y="68"/>
                      <a:pt x="27" y="68"/>
                      <a:pt x="27" y="68"/>
                    </a:cubicBezTo>
                    <a:cubicBezTo>
                      <a:pt x="32" y="68"/>
                      <a:pt x="32" y="68"/>
                      <a:pt x="32" y="68"/>
                    </a:cubicBezTo>
                    <a:cubicBezTo>
                      <a:pt x="33" y="68"/>
                      <a:pt x="33" y="68"/>
                      <a:pt x="33" y="68"/>
                    </a:cubicBezTo>
                    <a:cubicBezTo>
                      <a:pt x="36" y="61"/>
                      <a:pt x="36" y="61"/>
                      <a:pt x="36" y="61"/>
                    </a:cubicBezTo>
                    <a:cubicBezTo>
                      <a:pt x="36" y="61"/>
                      <a:pt x="36" y="61"/>
                      <a:pt x="36" y="61"/>
                    </a:cubicBezTo>
                    <a:cubicBezTo>
                      <a:pt x="39" y="61"/>
                      <a:pt x="39" y="61"/>
                      <a:pt x="39" y="61"/>
                    </a:cubicBezTo>
                    <a:cubicBezTo>
                      <a:pt x="39" y="61"/>
                      <a:pt x="39" y="61"/>
                      <a:pt x="39" y="61"/>
                    </a:cubicBezTo>
                    <a:cubicBezTo>
                      <a:pt x="44" y="67"/>
                      <a:pt x="44" y="67"/>
                      <a:pt x="44" y="67"/>
                    </a:cubicBezTo>
                    <a:cubicBezTo>
                      <a:pt x="44" y="67"/>
                      <a:pt x="44" y="67"/>
                      <a:pt x="44" y="67"/>
                    </a:cubicBezTo>
                    <a:cubicBezTo>
                      <a:pt x="50" y="65"/>
                      <a:pt x="50" y="65"/>
                      <a:pt x="50" y="65"/>
                    </a:cubicBezTo>
                    <a:cubicBezTo>
                      <a:pt x="50" y="65"/>
                      <a:pt x="50" y="65"/>
                      <a:pt x="50" y="65"/>
                    </a:cubicBezTo>
                    <a:cubicBezTo>
                      <a:pt x="49" y="57"/>
                      <a:pt x="49" y="57"/>
                      <a:pt x="49" y="57"/>
                    </a:cubicBezTo>
                    <a:cubicBezTo>
                      <a:pt x="49" y="57"/>
                      <a:pt x="49" y="57"/>
                      <a:pt x="49" y="57"/>
                    </a:cubicBezTo>
                    <a:cubicBezTo>
                      <a:pt x="52" y="55"/>
                      <a:pt x="52" y="55"/>
                      <a:pt x="52" y="55"/>
                    </a:cubicBezTo>
                    <a:cubicBezTo>
                      <a:pt x="52" y="55"/>
                      <a:pt x="52" y="55"/>
                      <a:pt x="52" y="55"/>
                    </a:cubicBezTo>
                    <a:cubicBezTo>
                      <a:pt x="59" y="58"/>
                      <a:pt x="59" y="58"/>
                      <a:pt x="59" y="58"/>
                    </a:cubicBezTo>
                    <a:cubicBezTo>
                      <a:pt x="59" y="58"/>
                      <a:pt x="59" y="58"/>
                      <a:pt x="59" y="58"/>
                    </a:cubicBezTo>
                    <a:cubicBezTo>
                      <a:pt x="63" y="53"/>
                      <a:pt x="63" y="53"/>
                      <a:pt x="63" y="53"/>
                    </a:cubicBezTo>
                    <a:cubicBezTo>
                      <a:pt x="63" y="53"/>
                      <a:pt x="63" y="53"/>
                      <a:pt x="63" y="53"/>
                    </a:cubicBezTo>
                    <a:cubicBezTo>
                      <a:pt x="58" y="47"/>
                      <a:pt x="58" y="47"/>
                      <a:pt x="58" y="47"/>
                    </a:cubicBezTo>
                    <a:cubicBezTo>
                      <a:pt x="58" y="46"/>
                      <a:pt x="58" y="46"/>
                      <a:pt x="58" y="46"/>
                    </a:cubicBezTo>
                    <a:cubicBezTo>
                      <a:pt x="60" y="44"/>
                      <a:pt x="60" y="44"/>
                      <a:pt x="60" y="44"/>
                    </a:cubicBezTo>
                    <a:cubicBezTo>
                      <a:pt x="60" y="43"/>
                      <a:pt x="60" y="43"/>
                      <a:pt x="60" y="43"/>
                    </a:cubicBezTo>
                    <a:cubicBezTo>
                      <a:pt x="67" y="43"/>
                      <a:pt x="67" y="43"/>
                      <a:pt x="67" y="43"/>
                    </a:cubicBezTo>
                    <a:cubicBezTo>
                      <a:pt x="68" y="42"/>
                      <a:pt x="68" y="42"/>
                      <a:pt x="68" y="42"/>
                    </a:cubicBezTo>
                    <a:cubicBezTo>
                      <a:pt x="68" y="37"/>
                      <a:pt x="68" y="37"/>
                      <a:pt x="68" y="37"/>
                    </a:cubicBezTo>
                    <a:cubicBezTo>
                      <a:pt x="68" y="36"/>
                      <a:pt x="68" y="36"/>
                      <a:pt x="68" y="36"/>
                    </a:cubicBezTo>
                    <a:cubicBezTo>
                      <a:pt x="61" y="33"/>
                      <a:pt x="61" y="33"/>
                      <a:pt x="61" y="33"/>
                    </a:cubicBezTo>
                    <a:cubicBezTo>
                      <a:pt x="61" y="33"/>
                      <a:pt x="61" y="33"/>
                      <a:pt x="61" y="33"/>
                    </a:cubicBezTo>
                    <a:cubicBezTo>
                      <a:pt x="61" y="30"/>
                      <a:pt x="61" y="30"/>
                      <a:pt x="61" y="30"/>
                    </a:cubicBezTo>
                    <a:cubicBezTo>
                      <a:pt x="61" y="29"/>
                      <a:pt x="61" y="29"/>
                      <a:pt x="61" y="29"/>
                    </a:cubicBezTo>
                    <a:cubicBezTo>
                      <a:pt x="67" y="25"/>
                      <a:pt x="67" y="25"/>
                      <a:pt x="67" y="25"/>
                    </a:cubicBezTo>
                    <a:cubicBezTo>
                      <a:pt x="67" y="25"/>
                      <a:pt x="67" y="25"/>
                      <a:pt x="67" y="25"/>
                    </a:cubicBezTo>
                    <a:cubicBezTo>
                      <a:pt x="65" y="19"/>
                      <a:pt x="65" y="19"/>
                      <a:pt x="65" y="19"/>
                    </a:cubicBezTo>
                    <a:close/>
                    <a:moveTo>
                      <a:pt x="38" y="44"/>
                    </a:moveTo>
                    <a:cubicBezTo>
                      <a:pt x="32" y="47"/>
                      <a:pt x="25" y="44"/>
                      <a:pt x="23" y="38"/>
                    </a:cubicBezTo>
                    <a:cubicBezTo>
                      <a:pt x="21" y="32"/>
                      <a:pt x="23" y="26"/>
                      <a:pt x="29" y="23"/>
                    </a:cubicBezTo>
                    <a:cubicBezTo>
                      <a:pt x="35" y="21"/>
                      <a:pt x="42" y="24"/>
                      <a:pt x="44" y="30"/>
                    </a:cubicBezTo>
                    <a:cubicBezTo>
                      <a:pt x="46" y="36"/>
                      <a:pt x="43" y="42"/>
                      <a:pt x="38"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4" name="Freeform 53"/>
              <p:cNvSpPr>
                <a:spLocks noEditPoints="1"/>
              </p:cNvSpPr>
              <p:nvPr/>
            </p:nvSpPr>
            <p:spPr bwMode="auto">
              <a:xfrm>
                <a:off x="875" y="2182"/>
                <a:ext cx="111" cy="110"/>
              </a:xfrm>
              <a:custGeom>
                <a:avLst/>
                <a:gdLst>
                  <a:gd name="T0" fmla="*/ 63 w 76"/>
                  <a:gd name="T1" fmla="*/ 22 h 76"/>
                  <a:gd name="T2" fmla="*/ 61 w 76"/>
                  <a:gd name="T3" fmla="*/ 19 h 76"/>
                  <a:gd name="T4" fmla="*/ 64 w 76"/>
                  <a:gd name="T5" fmla="*/ 11 h 76"/>
                  <a:gd name="T6" fmla="*/ 59 w 76"/>
                  <a:gd name="T7" fmla="*/ 6 h 76"/>
                  <a:gd name="T8" fmla="*/ 52 w 76"/>
                  <a:gd name="T9" fmla="*/ 11 h 76"/>
                  <a:gd name="T10" fmla="*/ 48 w 76"/>
                  <a:gd name="T11" fmla="*/ 10 h 76"/>
                  <a:gd name="T12" fmla="*/ 47 w 76"/>
                  <a:gd name="T13" fmla="*/ 1 h 76"/>
                  <a:gd name="T14" fmla="*/ 40 w 76"/>
                  <a:gd name="T15" fmla="*/ 0 h 76"/>
                  <a:gd name="T16" fmla="*/ 37 w 76"/>
                  <a:gd name="T17" fmla="*/ 8 h 76"/>
                  <a:gd name="T18" fmla="*/ 33 w 76"/>
                  <a:gd name="T19" fmla="*/ 9 h 76"/>
                  <a:gd name="T20" fmla="*/ 27 w 76"/>
                  <a:gd name="T21" fmla="*/ 2 h 76"/>
                  <a:gd name="T22" fmla="*/ 21 w 76"/>
                  <a:gd name="T23" fmla="*/ 4 h 76"/>
                  <a:gd name="T24" fmla="*/ 22 w 76"/>
                  <a:gd name="T25" fmla="*/ 13 h 76"/>
                  <a:gd name="T26" fmla="*/ 19 w 76"/>
                  <a:gd name="T27" fmla="*/ 15 h 76"/>
                  <a:gd name="T28" fmla="*/ 11 w 76"/>
                  <a:gd name="T29" fmla="*/ 12 h 76"/>
                  <a:gd name="T30" fmla="*/ 6 w 76"/>
                  <a:gd name="T31" fmla="*/ 17 h 76"/>
                  <a:gd name="T32" fmla="*/ 11 w 76"/>
                  <a:gd name="T33" fmla="*/ 24 h 76"/>
                  <a:gd name="T34" fmla="*/ 10 w 76"/>
                  <a:gd name="T35" fmla="*/ 28 h 76"/>
                  <a:gd name="T36" fmla="*/ 1 w 76"/>
                  <a:gd name="T37" fmla="*/ 29 h 76"/>
                  <a:gd name="T38" fmla="*/ 0 w 76"/>
                  <a:gd name="T39" fmla="*/ 36 h 76"/>
                  <a:gd name="T40" fmla="*/ 8 w 76"/>
                  <a:gd name="T41" fmla="*/ 39 h 76"/>
                  <a:gd name="T42" fmla="*/ 9 w 76"/>
                  <a:gd name="T43" fmla="*/ 43 h 76"/>
                  <a:gd name="T44" fmla="*/ 2 w 76"/>
                  <a:gd name="T45" fmla="*/ 49 h 76"/>
                  <a:gd name="T46" fmla="*/ 4 w 76"/>
                  <a:gd name="T47" fmla="*/ 55 h 76"/>
                  <a:gd name="T48" fmla="*/ 13 w 76"/>
                  <a:gd name="T49" fmla="*/ 54 h 76"/>
                  <a:gd name="T50" fmla="*/ 15 w 76"/>
                  <a:gd name="T51" fmla="*/ 57 h 76"/>
                  <a:gd name="T52" fmla="*/ 12 w 76"/>
                  <a:gd name="T53" fmla="*/ 65 h 76"/>
                  <a:gd name="T54" fmla="*/ 17 w 76"/>
                  <a:gd name="T55" fmla="*/ 70 h 76"/>
                  <a:gd name="T56" fmla="*/ 24 w 76"/>
                  <a:gd name="T57" fmla="*/ 65 h 76"/>
                  <a:gd name="T58" fmla="*/ 28 w 76"/>
                  <a:gd name="T59" fmla="*/ 66 h 76"/>
                  <a:gd name="T60" fmla="*/ 29 w 76"/>
                  <a:gd name="T61" fmla="*/ 75 h 76"/>
                  <a:gd name="T62" fmla="*/ 36 w 76"/>
                  <a:gd name="T63" fmla="*/ 76 h 76"/>
                  <a:gd name="T64" fmla="*/ 39 w 76"/>
                  <a:gd name="T65" fmla="*/ 68 h 76"/>
                  <a:gd name="T66" fmla="*/ 43 w 76"/>
                  <a:gd name="T67" fmla="*/ 67 h 76"/>
                  <a:gd name="T68" fmla="*/ 48 w 76"/>
                  <a:gd name="T69" fmla="*/ 74 h 76"/>
                  <a:gd name="T70" fmla="*/ 55 w 76"/>
                  <a:gd name="T71" fmla="*/ 72 h 76"/>
                  <a:gd name="T72" fmla="*/ 54 w 76"/>
                  <a:gd name="T73" fmla="*/ 63 h 76"/>
                  <a:gd name="T74" fmla="*/ 57 w 76"/>
                  <a:gd name="T75" fmla="*/ 61 h 76"/>
                  <a:gd name="T76" fmla="*/ 65 w 76"/>
                  <a:gd name="T77" fmla="*/ 64 h 76"/>
                  <a:gd name="T78" fmla="*/ 70 w 76"/>
                  <a:gd name="T79" fmla="*/ 59 h 76"/>
                  <a:gd name="T80" fmla="*/ 65 w 76"/>
                  <a:gd name="T81" fmla="*/ 52 h 76"/>
                  <a:gd name="T82" fmla="*/ 66 w 76"/>
                  <a:gd name="T83" fmla="*/ 48 h 76"/>
                  <a:gd name="T84" fmla="*/ 75 w 76"/>
                  <a:gd name="T85" fmla="*/ 47 h 76"/>
                  <a:gd name="T86" fmla="*/ 76 w 76"/>
                  <a:gd name="T87" fmla="*/ 40 h 76"/>
                  <a:gd name="T88" fmla="*/ 68 w 76"/>
                  <a:gd name="T89" fmla="*/ 37 h 76"/>
                  <a:gd name="T90" fmla="*/ 67 w 76"/>
                  <a:gd name="T91" fmla="*/ 33 h 76"/>
                  <a:gd name="T92" fmla="*/ 74 w 76"/>
                  <a:gd name="T93" fmla="*/ 28 h 76"/>
                  <a:gd name="T94" fmla="*/ 72 w 76"/>
                  <a:gd name="T95" fmla="*/ 21 h 76"/>
                  <a:gd name="T96" fmla="*/ 25 w 76"/>
                  <a:gd name="T97" fmla="*/ 42 h 76"/>
                  <a:gd name="T98" fmla="*/ 48 w 76"/>
                  <a:gd name="T99" fmla="*/ 3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76">
                    <a:moveTo>
                      <a:pt x="72" y="21"/>
                    </a:moveTo>
                    <a:cubicBezTo>
                      <a:pt x="63" y="22"/>
                      <a:pt x="63" y="22"/>
                      <a:pt x="63" y="22"/>
                    </a:cubicBezTo>
                    <a:cubicBezTo>
                      <a:pt x="63" y="22"/>
                      <a:pt x="63" y="22"/>
                      <a:pt x="63" y="22"/>
                    </a:cubicBezTo>
                    <a:cubicBezTo>
                      <a:pt x="61" y="19"/>
                      <a:pt x="61" y="19"/>
                      <a:pt x="61" y="19"/>
                    </a:cubicBezTo>
                    <a:cubicBezTo>
                      <a:pt x="61" y="18"/>
                      <a:pt x="61" y="18"/>
                      <a:pt x="61" y="18"/>
                    </a:cubicBezTo>
                    <a:cubicBezTo>
                      <a:pt x="64" y="11"/>
                      <a:pt x="64" y="11"/>
                      <a:pt x="64" y="11"/>
                    </a:cubicBezTo>
                    <a:cubicBezTo>
                      <a:pt x="64" y="10"/>
                      <a:pt x="64" y="10"/>
                      <a:pt x="64" y="10"/>
                    </a:cubicBezTo>
                    <a:cubicBezTo>
                      <a:pt x="59" y="6"/>
                      <a:pt x="59" y="6"/>
                      <a:pt x="59" y="6"/>
                    </a:cubicBezTo>
                    <a:cubicBezTo>
                      <a:pt x="58" y="6"/>
                      <a:pt x="58" y="6"/>
                      <a:pt x="58" y="6"/>
                    </a:cubicBezTo>
                    <a:cubicBezTo>
                      <a:pt x="52" y="11"/>
                      <a:pt x="52" y="11"/>
                      <a:pt x="52" y="11"/>
                    </a:cubicBezTo>
                    <a:cubicBezTo>
                      <a:pt x="51" y="11"/>
                      <a:pt x="51" y="11"/>
                      <a:pt x="51" y="11"/>
                    </a:cubicBezTo>
                    <a:cubicBezTo>
                      <a:pt x="48" y="10"/>
                      <a:pt x="48" y="10"/>
                      <a:pt x="48" y="10"/>
                    </a:cubicBezTo>
                    <a:cubicBezTo>
                      <a:pt x="48" y="10"/>
                      <a:pt x="48" y="10"/>
                      <a:pt x="48" y="10"/>
                    </a:cubicBezTo>
                    <a:cubicBezTo>
                      <a:pt x="47" y="1"/>
                      <a:pt x="47" y="1"/>
                      <a:pt x="47" y="1"/>
                    </a:cubicBezTo>
                    <a:cubicBezTo>
                      <a:pt x="47" y="1"/>
                      <a:pt x="47" y="1"/>
                      <a:pt x="47" y="1"/>
                    </a:cubicBezTo>
                    <a:cubicBezTo>
                      <a:pt x="40" y="0"/>
                      <a:pt x="40" y="0"/>
                      <a:pt x="40" y="0"/>
                    </a:cubicBezTo>
                    <a:cubicBezTo>
                      <a:pt x="40" y="0"/>
                      <a:pt x="40" y="0"/>
                      <a:pt x="40" y="0"/>
                    </a:cubicBezTo>
                    <a:cubicBezTo>
                      <a:pt x="37" y="8"/>
                      <a:pt x="37" y="8"/>
                      <a:pt x="37" y="8"/>
                    </a:cubicBezTo>
                    <a:cubicBezTo>
                      <a:pt x="36" y="8"/>
                      <a:pt x="36" y="8"/>
                      <a:pt x="36" y="8"/>
                    </a:cubicBezTo>
                    <a:cubicBezTo>
                      <a:pt x="33" y="9"/>
                      <a:pt x="33" y="9"/>
                      <a:pt x="33" y="9"/>
                    </a:cubicBezTo>
                    <a:cubicBezTo>
                      <a:pt x="32" y="9"/>
                      <a:pt x="32" y="9"/>
                      <a:pt x="32" y="9"/>
                    </a:cubicBezTo>
                    <a:cubicBezTo>
                      <a:pt x="27" y="2"/>
                      <a:pt x="27" y="2"/>
                      <a:pt x="27" y="2"/>
                    </a:cubicBezTo>
                    <a:cubicBezTo>
                      <a:pt x="27" y="2"/>
                      <a:pt x="27" y="2"/>
                      <a:pt x="27" y="2"/>
                    </a:cubicBezTo>
                    <a:cubicBezTo>
                      <a:pt x="21" y="4"/>
                      <a:pt x="21" y="4"/>
                      <a:pt x="21" y="4"/>
                    </a:cubicBezTo>
                    <a:cubicBezTo>
                      <a:pt x="21" y="5"/>
                      <a:pt x="21" y="5"/>
                      <a:pt x="21" y="5"/>
                    </a:cubicBezTo>
                    <a:cubicBezTo>
                      <a:pt x="22" y="13"/>
                      <a:pt x="22" y="13"/>
                      <a:pt x="22" y="13"/>
                    </a:cubicBezTo>
                    <a:cubicBezTo>
                      <a:pt x="21" y="13"/>
                      <a:pt x="21" y="13"/>
                      <a:pt x="21" y="13"/>
                    </a:cubicBezTo>
                    <a:cubicBezTo>
                      <a:pt x="19" y="15"/>
                      <a:pt x="19" y="15"/>
                      <a:pt x="19" y="15"/>
                    </a:cubicBezTo>
                    <a:cubicBezTo>
                      <a:pt x="18" y="15"/>
                      <a:pt x="18" y="15"/>
                      <a:pt x="18" y="15"/>
                    </a:cubicBezTo>
                    <a:cubicBezTo>
                      <a:pt x="11" y="12"/>
                      <a:pt x="11" y="12"/>
                      <a:pt x="11" y="12"/>
                    </a:cubicBezTo>
                    <a:cubicBezTo>
                      <a:pt x="10" y="12"/>
                      <a:pt x="10" y="12"/>
                      <a:pt x="10" y="12"/>
                    </a:cubicBezTo>
                    <a:cubicBezTo>
                      <a:pt x="6" y="17"/>
                      <a:pt x="6" y="17"/>
                      <a:pt x="6" y="17"/>
                    </a:cubicBezTo>
                    <a:cubicBezTo>
                      <a:pt x="6" y="18"/>
                      <a:pt x="6" y="18"/>
                      <a:pt x="6" y="18"/>
                    </a:cubicBezTo>
                    <a:cubicBezTo>
                      <a:pt x="11" y="24"/>
                      <a:pt x="11" y="24"/>
                      <a:pt x="11" y="24"/>
                    </a:cubicBezTo>
                    <a:cubicBezTo>
                      <a:pt x="11" y="25"/>
                      <a:pt x="11" y="25"/>
                      <a:pt x="11" y="25"/>
                    </a:cubicBezTo>
                    <a:cubicBezTo>
                      <a:pt x="10" y="28"/>
                      <a:pt x="10" y="28"/>
                      <a:pt x="10" y="28"/>
                    </a:cubicBezTo>
                    <a:cubicBezTo>
                      <a:pt x="9" y="28"/>
                      <a:pt x="9" y="28"/>
                      <a:pt x="9" y="28"/>
                    </a:cubicBezTo>
                    <a:cubicBezTo>
                      <a:pt x="1" y="29"/>
                      <a:pt x="1" y="29"/>
                      <a:pt x="1" y="29"/>
                    </a:cubicBezTo>
                    <a:cubicBezTo>
                      <a:pt x="1" y="29"/>
                      <a:pt x="1" y="29"/>
                      <a:pt x="1" y="29"/>
                    </a:cubicBezTo>
                    <a:cubicBezTo>
                      <a:pt x="0" y="36"/>
                      <a:pt x="0" y="36"/>
                      <a:pt x="0" y="36"/>
                    </a:cubicBezTo>
                    <a:cubicBezTo>
                      <a:pt x="0" y="36"/>
                      <a:pt x="0" y="36"/>
                      <a:pt x="0" y="36"/>
                    </a:cubicBezTo>
                    <a:cubicBezTo>
                      <a:pt x="8" y="39"/>
                      <a:pt x="8" y="39"/>
                      <a:pt x="8" y="39"/>
                    </a:cubicBezTo>
                    <a:cubicBezTo>
                      <a:pt x="8" y="40"/>
                      <a:pt x="8" y="40"/>
                      <a:pt x="8" y="40"/>
                    </a:cubicBezTo>
                    <a:cubicBezTo>
                      <a:pt x="9" y="43"/>
                      <a:pt x="9" y="43"/>
                      <a:pt x="9" y="43"/>
                    </a:cubicBezTo>
                    <a:cubicBezTo>
                      <a:pt x="8" y="44"/>
                      <a:pt x="8" y="44"/>
                      <a:pt x="8" y="44"/>
                    </a:cubicBezTo>
                    <a:cubicBezTo>
                      <a:pt x="2" y="49"/>
                      <a:pt x="2" y="49"/>
                      <a:pt x="2" y="49"/>
                    </a:cubicBezTo>
                    <a:cubicBezTo>
                      <a:pt x="1" y="49"/>
                      <a:pt x="1" y="49"/>
                      <a:pt x="1" y="49"/>
                    </a:cubicBezTo>
                    <a:cubicBezTo>
                      <a:pt x="4" y="55"/>
                      <a:pt x="4" y="55"/>
                      <a:pt x="4" y="55"/>
                    </a:cubicBezTo>
                    <a:cubicBezTo>
                      <a:pt x="4" y="55"/>
                      <a:pt x="4" y="55"/>
                      <a:pt x="4" y="55"/>
                    </a:cubicBezTo>
                    <a:cubicBezTo>
                      <a:pt x="13" y="54"/>
                      <a:pt x="13" y="54"/>
                      <a:pt x="13" y="54"/>
                    </a:cubicBezTo>
                    <a:cubicBezTo>
                      <a:pt x="13" y="55"/>
                      <a:pt x="13" y="55"/>
                      <a:pt x="13" y="55"/>
                    </a:cubicBezTo>
                    <a:cubicBezTo>
                      <a:pt x="15" y="57"/>
                      <a:pt x="15" y="57"/>
                      <a:pt x="15" y="57"/>
                    </a:cubicBezTo>
                    <a:cubicBezTo>
                      <a:pt x="15" y="58"/>
                      <a:pt x="15" y="58"/>
                      <a:pt x="15" y="58"/>
                    </a:cubicBezTo>
                    <a:cubicBezTo>
                      <a:pt x="12" y="65"/>
                      <a:pt x="12" y="65"/>
                      <a:pt x="12" y="65"/>
                    </a:cubicBezTo>
                    <a:cubicBezTo>
                      <a:pt x="12" y="66"/>
                      <a:pt x="12" y="66"/>
                      <a:pt x="12" y="66"/>
                    </a:cubicBezTo>
                    <a:cubicBezTo>
                      <a:pt x="17" y="70"/>
                      <a:pt x="17" y="70"/>
                      <a:pt x="17" y="70"/>
                    </a:cubicBezTo>
                    <a:cubicBezTo>
                      <a:pt x="17" y="70"/>
                      <a:pt x="17" y="70"/>
                      <a:pt x="17" y="70"/>
                    </a:cubicBezTo>
                    <a:cubicBezTo>
                      <a:pt x="24" y="65"/>
                      <a:pt x="24" y="65"/>
                      <a:pt x="24" y="65"/>
                    </a:cubicBezTo>
                    <a:cubicBezTo>
                      <a:pt x="25" y="65"/>
                      <a:pt x="25" y="65"/>
                      <a:pt x="25" y="65"/>
                    </a:cubicBezTo>
                    <a:cubicBezTo>
                      <a:pt x="28" y="66"/>
                      <a:pt x="28" y="66"/>
                      <a:pt x="28" y="66"/>
                    </a:cubicBezTo>
                    <a:cubicBezTo>
                      <a:pt x="28" y="67"/>
                      <a:pt x="28" y="67"/>
                      <a:pt x="28" y="67"/>
                    </a:cubicBezTo>
                    <a:cubicBezTo>
                      <a:pt x="29" y="75"/>
                      <a:pt x="29" y="75"/>
                      <a:pt x="29" y="75"/>
                    </a:cubicBezTo>
                    <a:cubicBezTo>
                      <a:pt x="29" y="75"/>
                      <a:pt x="29" y="75"/>
                      <a:pt x="29" y="75"/>
                    </a:cubicBezTo>
                    <a:cubicBezTo>
                      <a:pt x="36" y="76"/>
                      <a:pt x="36" y="76"/>
                      <a:pt x="36" y="76"/>
                    </a:cubicBezTo>
                    <a:cubicBezTo>
                      <a:pt x="36" y="76"/>
                      <a:pt x="36" y="76"/>
                      <a:pt x="36" y="76"/>
                    </a:cubicBezTo>
                    <a:cubicBezTo>
                      <a:pt x="39" y="68"/>
                      <a:pt x="39" y="68"/>
                      <a:pt x="39" y="68"/>
                    </a:cubicBezTo>
                    <a:cubicBezTo>
                      <a:pt x="40" y="68"/>
                      <a:pt x="40" y="68"/>
                      <a:pt x="40" y="68"/>
                    </a:cubicBezTo>
                    <a:cubicBezTo>
                      <a:pt x="43" y="67"/>
                      <a:pt x="43" y="67"/>
                      <a:pt x="43" y="67"/>
                    </a:cubicBezTo>
                    <a:cubicBezTo>
                      <a:pt x="43" y="68"/>
                      <a:pt x="43" y="68"/>
                      <a:pt x="43" y="68"/>
                    </a:cubicBezTo>
                    <a:cubicBezTo>
                      <a:pt x="48" y="74"/>
                      <a:pt x="48" y="74"/>
                      <a:pt x="48" y="74"/>
                    </a:cubicBezTo>
                    <a:cubicBezTo>
                      <a:pt x="49" y="75"/>
                      <a:pt x="49" y="75"/>
                      <a:pt x="49" y="75"/>
                    </a:cubicBezTo>
                    <a:cubicBezTo>
                      <a:pt x="55" y="72"/>
                      <a:pt x="55" y="72"/>
                      <a:pt x="55" y="72"/>
                    </a:cubicBezTo>
                    <a:cubicBezTo>
                      <a:pt x="55" y="72"/>
                      <a:pt x="55" y="72"/>
                      <a:pt x="55" y="72"/>
                    </a:cubicBezTo>
                    <a:cubicBezTo>
                      <a:pt x="54" y="63"/>
                      <a:pt x="54" y="63"/>
                      <a:pt x="54" y="63"/>
                    </a:cubicBezTo>
                    <a:cubicBezTo>
                      <a:pt x="54" y="63"/>
                      <a:pt x="54" y="63"/>
                      <a:pt x="54" y="63"/>
                    </a:cubicBezTo>
                    <a:cubicBezTo>
                      <a:pt x="57" y="61"/>
                      <a:pt x="57" y="61"/>
                      <a:pt x="57" y="61"/>
                    </a:cubicBezTo>
                    <a:cubicBezTo>
                      <a:pt x="58" y="61"/>
                      <a:pt x="58" y="61"/>
                      <a:pt x="58" y="61"/>
                    </a:cubicBezTo>
                    <a:cubicBezTo>
                      <a:pt x="65" y="64"/>
                      <a:pt x="65" y="64"/>
                      <a:pt x="65" y="64"/>
                    </a:cubicBezTo>
                    <a:cubicBezTo>
                      <a:pt x="66" y="64"/>
                      <a:pt x="66" y="64"/>
                      <a:pt x="66" y="64"/>
                    </a:cubicBezTo>
                    <a:cubicBezTo>
                      <a:pt x="70" y="59"/>
                      <a:pt x="70" y="59"/>
                      <a:pt x="70" y="59"/>
                    </a:cubicBezTo>
                    <a:cubicBezTo>
                      <a:pt x="70" y="59"/>
                      <a:pt x="70" y="59"/>
                      <a:pt x="70" y="59"/>
                    </a:cubicBezTo>
                    <a:cubicBezTo>
                      <a:pt x="65" y="52"/>
                      <a:pt x="65" y="52"/>
                      <a:pt x="65" y="52"/>
                    </a:cubicBezTo>
                    <a:cubicBezTo>
                      <a:pt x="65" y="51"/>
                      <a:pt x="65" y="51"/>
                      <a:pt x="65" y="51"/>
                    </a:cubicBezTo>
                    <a:cubicBezTo>
                      <a:pt x="66" y="48"/>
                      <a:pt x="66" y="48"/>
                      <a:pt x="66" y="48"/>
                    </a:cubicBezTo>
                    <a:cubicBezTo>
                      <a:pt x="66" y="48"/>
                      <a:pt x="66" y="48"/>
                      <a:pt x="66" y="48"/>
                    </a:cubicBezTo>
                    <a:cubicBezTo>
                      <a:pt x="75" y="47"/>
                      <a:pt x="75" y="47"/>
                      <a:pt x="75" y="47"/>
                    </a:cubicBezTo>
                    <a:cubicBezTo>
                      <a:pt x="75" y="47"/>
                      <a:pt x="75" y="47"/>
                      <a:pt x="75" y="47"/>
                    </a:cubicBezTo>
                    <a:cubicBezTo>
                      <a:pt x="76" y="40"/>
                      <a:pt x="76" y="40"/>
                      <a:pt x="76" y="40"/>
                    </a:cubicBezTo>
                    <a:cubicBezTo>
                      <a:pt x="76" y="40"/>
                      <a:pt x="76" y="40"/>
                      <a:pt x="76" y="40"/>
                    </a:cubicBezTo>
                    <a:cubicBezTo>
                      <a:pt x="68" y="37"/>
                      <a:pt x="68" y="37"/>
                      <a:pt x="68" y="37"/>
                    </a:cubicBezTo>
                    <a:cubicBezTo>
                      <a:pt x="68" y="36"/>
                      <a:pt x="68" y="36"/>
                      <a:pt x="68" y="36"/>
                    </a:cubicBezTo>
                    <a:cubicBezTo>
                      <a:pt x="67" y="33"/>
                      <a:pt x="67" y="33"/>
                      <a:pt x="67" y="33"/>
                    </a:cubicBezTo>
                    <a:cubicBezTo>
                      <a:pt x="67" y="33"/>
                      <a:pt x="67" y="33"/>
                      <a:pt x="67" y="33"/>
                    </a:cubicBezTo>
                    <a:cubicBezTo>
                      <a:pt x="74" y="28"/>
                      <a:pt x="74" y="28"/>
                      <a:pt x="74" y="28"/>
                    </a:cubicBezTo>
                    <a:cubicBezTo>
                      <a:pt x="74" y="27"/>
                      <a:pt x="74" y="27"/>
                      <a:pt x="74" y="27"/>
                    </a:cubicBezTo>
                    <a:cubicBezTo>
                      <a:pt x="72" y="21"/>
                      <a:pt x="72" y="21"/>
                      <a:pt x="72" y="21"/>
                    </a:cubicBezTo>
                    <a:close/>
                    <a:moveTo>
                      <a:pt x="41" y="49"/>
                    </a:moveTo>
                    <a:cubicBezTo>
                      <a:pt x="35" y="52"/>
                      <a:pt x="28" y="49"/>
                      <a:pt x="25" y="42"/>
                    </a:cubicBezTo>
                    <a:cubicBezTo>
                      <a:pt x="22" y="36"/>
                      <a:pt x="26" y="28"/>
                      <a:pt x="32" y="26"/>
                    </a:cubicBezTo>
                    <a:cubicBezTo>
                      <a:pt x="39" y="23"/>
                      <a:pt x="46" y="26"/>
                      <a:pt x="48" y="33"/>
                    </a:cubicBezTo>
                    <a:cubicBezTo>
                      <a:pt x="51" y="39"/>
                      <a:pt x="48" y="47"/>
                      <a:pt x="41"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5" name="Freeform 54"/>
              <p:cNvSpPr>
                <a:spLocks noEditPoints="1"/>
              </p:cNvSpPr>
              <p:nvPr/>
            </p:nvSpPr>
            <p:spPr bwMode="auto">
              <a:xfrm>
                <a:off x="1102" y="2961"/>
                <a:ext cx="99" cy="99"/>
              </a:xfrm>
              <a:custGeom>
                <a:avLst/>
                <a:gdLst>
                  <a:gd name="T0" fmla="*/ 57 w 68"/>
                  <a:gd name="T1" fmla="*/ 19 h 68"/>
                  <a:gd name="T2" fmla="*/ 55 w 68"/>
                  <a:gd name="T3" fmla="*/ 17 h 68"/>
                  <a:gd name="T4" fmla="*/ 58 w 68"/>
                  <a:gd name="T5" fmla="*/ 9 h 68"/>
                  <a:gd name="T6" fmla="*/ 53 w 68"/>
                  <a:gd name="T7" fmla="*/ 5 h 68"/>
                  <a:gd name="T8" fmla="*/ 47 w 68"/>
                  <a:gd name="T9" fmla="*/ 10 h 68"/>
                  <a:gd name="T10" fmla="*/ 44 w 68"/>
                  <a:gd name="T11" fmla="*/ 9 h 68"/>
                  <a:gd name="T12" fmla="*/ 43 w 68"/>
                  <a:gd name="T13" fmla="*/ 1 h 68"/>
                  <a:gd name="T14" fmla="*/ 36 w 68"/>
                  <a:gd name="T15" fmla="*/ 0 h 68"/>
                  <a:gd name="T16" fmla="*/ 33 w 68"/>
                  <a:gd name="T17" fmla="*/ 7 h 68"/>
                  <a:gd name="T18" fmla="*/ 30 w 68"/>
                  <a:gd name="T19" fmla="*/ 7 h 68"/>
                  <a:gd name="T20" fmla="*/ 25 w 68"/>
                  <a:gd name="T21" fmla="*/ 1 h 68"/>
                  <a:gd name="T22" fmla="*/ 19 w 68"/>
                  <a:gd name="T23" fmla="*/ 3 h 68"/>
                  <a:gd name="T24" fmla="*/ 20 w 68"/>
                  <a:gd name="T25" fmla="*/ 11 h 68"/>
                  <a:gd name="T26" fmla="*/ 17 w 68"/>
                  <a:gd name="T27" fmla="*/ 13 h 68"/>
                  <a:gd name="T28" fmla="*/ 10 w 68"/>
                  <a:gd name="T29" fmla="*/ 10 h 68"/>
                  <a:gd name="T30" fmla="*/ 6 w 68"/>
                  <a:gd name="T31" fmla="*/ 15 h 68"/>
                  <a:gd name="T32" fmla="*/ 10 w 68"/>
                  <a:gd name="T33" fmla="*/ 21 h 68"/>
                  <a:gd name="T34" fmla="*/ 9 w 68"/>
                  <a:gd name="T35" fmla="*/ 25 h 68"/>
                  <a:gd name="T36" fmla="*/ 2 w 68"/>
                  <a:gd name="T37" fmla="*/ 26 h 68"/>
                  <a:gd name="T38" fmla="*/ 0 w 68"/>
                  <a:gd name="T39" fmla="*/ 32 h 68"/>
                  <a:gd name="T40" fmla="*/ 7 w 68"/>
                  <a:gd name="T41" fmla="*/ 35 h 68"/>
                  <a:gd name="T42" fmla="*/ 8 w 68"/>
                  <a:gd name="T43" fmla="*/ 38 h 68"/>
                  <a:gd name="T44" fmla="*/ 2 w 68"/>
                  <a:gd name="T45" fmla="*/ 43 h 68"/>
                  <a:gd name="T46" fmla="*/ 4 w 68"/>
                  <a:gd name="T47" fmla="*/ 49 h 68"/>
                  <a:gd name="T48" fmla="*/ 12 w 68"/>
                  <a:gd name="T49" fmla="*/ 48 h 68"/>
                  <a:gd name="T50" fmla="*/ 14 w 68"/>
                  <a:gd name="T51" fmla="*/ 51 h 68"/>
                  <a:gd name="T52" fmla="*/ 11 w 68"/>
                  <a:gd name="T53" fmla="*/ 58 h 68"/>
                  <a:gd name="T54" fmla="*/ 16 w 68"/>
                  <a:gd name="T55" fmla="*/ 62 h 68"/>
                  <a:gd name="T56" fmla="*/ 22 w 68"/>
                  <a:gd name="T57" fmla="*/ 58 h 68"/>
                  <a:gd name="T58" fmla="*/ 25 w 68"/>
                  <a:gd name="T59" fmla="*/ 59 h 68"/>
                  <a:gd name="T60" fmla="*/ 26 w 68"/>
                  <a:gd name="T61" fmla="*/ 67 h 68"/>
                  <a:gd name="T62" fmla="*/ 32 w 68"/>
                  <a:gd name="T63" fmla="*/ 68 h 68"/>
                  <a:gd name="T64" fmla="*/ 36 w 68"/>
                  <a:gd name="T65" fmla="*/ 61 h 68"/>
                  <a:gd name="T66" fmla="*/ 39 w 68"/>
                  <a:gd name="T67" fmla="*/ 60 h 68"/>
                  <a:gd name="T68" fmla="*/ 44 w 68"/>
                  <a:gd name="T69" fmla="*/ 66 h 68"/>
                  <a:gd name="T70" fmla="*/ 50 w 68"/>
                  <a:gd name="T71" fmla="*/ 64 h 68"/>
                  <a:gd name="T72" fmla="*/ 49 w 68"/>
                  <a:gd name="T73" fmla="*/ 56 h 68"/>
                  <a:gd name="T74" fmla="*/ 52 w 68"/>
                  <a:gd name="T75" fmla="*/ 54 h 68"/>
                  <a:gd name="T76" fmla="*/ 59 w 68"/>
                  <a:gd name="T77" fmla="*/ 57 h 68"/>
                  <a:gd name="T78" fmla="*/ 63 w 68"/>
                  <a:gd name="T79" fmla="*/ 52 h 68"/>
                  <a:gd name="T80" fmla="*/ 58 w 68"/>
                  <a:gd name="T81" fmla="*/ 46 h 68"/>
                  <a:gd name="T82" fmla="*/ 59 w 68"/>
                  <a:gd name="T83" fmla="*/ 43 h 68"/>
                  <a:gd name="T84" fmla="*/ 67 w 68"/>
                  <a:gd name="T85" fmla="*/ 42 h 68"/>
                  <a:gd name="T86" fmla="*/ 68 w 68"/>
                  <a:gd name="T87" fmla="*/ 36 h 68"/>
                  <a:gd name="T88" fmla="*/ 61 w 68"/>
                  <a:gd name="T89" fmla="*/ 33 h 68"/>
                  <a:gd name="T90" fmla="*/ 61 w 68"/>
                  <a:gd name="T91" fmla="*/ 29 h 68"/>
                  <a:gd name="T92" fmla="*/ 67 w 68"/>
                  <a:gd name="T93" fmla="*/ 24 h 68"/>
                  <a:gd name="T94" fmla="*/ 65 w 68"/>
                  <a:gd name="T95" fmla="*/ 19 h 68"/>
                  <a:gd name="T96" fmla="*/ 37 w 68"/>
                  <a:gd name="T97" fmla="*/ 44 h 68"/>
                  <a:gd name="T98" fmla="*/ 29 w 68"/>
                  <a:gd name="T99" fmla="*/ 23 h 68"/>
                  <a:gd name="T100" fmla="*/ 37 w 68"/>
                  <a:gd name="T101"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68">
                    <a:moveTo>
                      <a:pt x="64" y="18"/>
                    </a:moveTo>
                    <a:cubicBezTo>
                      <a:pt x="57" y="19"/>
                      <a:pt x="57" y="19"/>
                      <a:pt x="57" y="19"/>
                    </a:cubicBezTo>
                    <a:cubicBezTo>
                      <a:pt x="57" y="19"/>
                      <a:pt x="57" y="19"/>
                      <a:pt x="57" y="19"/>
                    </a:cubicBezTo>
                    <a:cubicBezTo>
                      <a:pt x="55" y="17"/>
                      <a:pt x="55" y="17"/>
                      <a:pt x="55" y="17"/>
                    </a:cubicBezTo>
                    <a:cubicBezTo>
                      <a:pt x="55" y="16"/>
                      <a:pt x="55" y="16"/>
                      <a:pt x="55" y="16"/>
                    </a:cubicBezTo>
                    <a:cubicBezTo>
                      <a:pt x="58" y="9"/>
                      <a:pt x="58" y="9"/>
                      <a:pt x="58" y="9"/>
                    </a:cubicBezTo>
                    <a:cubicBezTo>
                      <a:pt x="58" y="9"/>
                      <a:pt x="58" y="9"/>
                      <a:pt x="58" y="9"/>
                    </a:cubicBezTo>
                    <a:cubicBezTo>
                      <a:pt x="53" y="5"/>
                      <a:pt x="53" y="5"/>
                      <a:pt x="53" y="5"/>
                    </a:cubicBezTo>
                    <a:cubicBezTo>
                      <a:pt x="53" y="5"/>
                      <a:pt x="53" y="5"/>
                      <a:pt x="53" y="5"/>
                    </a:cubicBezTo>
                    <a:cubicBezTo>
                      <a:pt x="47" y="10"/>
                      <a:pt x="47" y="10"/>
                      <a:pt x="47" y="10"/>
                    </a:cubicBezTo>
                    <a:cubicBezTo>
                      <a:pt x="46" y="10"/>
                      <a:pt x="46" y="10"/>
                      <a:pt x="46" y="10"/>
                    </a:cubicBezTo>
                    <a:cubicBezTo>
                      <a:pt x="44" y="9"/>
                      <a:pt x="44" y="9"/>
                      <a:pt x="44" y="9"/>
                    </a:cubicBezTo>
                    <a:cubicBezTo>
                      <a:pt x="43" y="8"/>
                      <a:pt x="43" y="8"/>
                      <a:pt x="43" y="8"/>
                    </a:cubicBezTo>
                    <a:cubicBezTo>
                      <a:pt x="43" y="1"/>
                      <a:pt x="43" y="1"/>
                      <a:pt x="43" y="1"/>
                    </a:cubicBezTo>
                    <a:cubicBezTo>
                      <a:pt x="42" y="1"/>
                      <a:pt x="42" y="1"/>
                      <a:pt x="42" y="1"/>
                    </a:cubicBezTo>
                    <a:cubicBezTo>
                      <a:pt x="36" y="0"/>
                      <a:pt x="36" y="0"/>
                      <a:pt x="36" y="0"/>
                    </a:cubicBezTo>
                    <a:cubicBezTo>
                      <a:pt x="36" y="0"/>
                      <a:pt x="36" y="0"/>
                      <a:pt x="36" y="0"/>
                    </a:cubicBezTo>
                    <a:cubicBezTo>
                      <a:pt x="33" y="7"/>
                      <a:pt x="33" y="7"/>
                      <a:pt x="33" y="7"/>
                    </a:cubicBezTo>
                    <a:cubicBezTo>
                      <a:pt x="33" y="7"/>
                      <a:pt x="33" y="7"/>
                      <a:pt x="33" y="7"/>
                    </a:cubicBezTo>
                    <a:cubicBezTo>
                      <a:pt x="30" y="7"/>
                      <a:pt x="30" y="7"/>
                      <a:pt x="30" y="7"/>
                    </a:cubicBezTo>
                    <a:cubicBezTo>
                      <a:pt x="29" y="7"/>
                      <a:pt x="29" y="7"/>
                      <a:pt x="29" y="7"/>
                    </a:cubicBezTo>
                    <a:cubicBezTo>
                      <a:pt x="25" y="1"/>
                      <a:pt x="25" y="1"/>
                      <a:pt x="25" y="1"/>
                    </a:cubicBezTo>
                    <a:cubicBezTo>
                      <a:pt x="25" y="1"/>
                      <a:pt x="25" y="1"/>
                      <a:pt x="25" y="1"/>
                    </a:cubicBezTo>
                    <a:cubicBezTo>
                      <a:pt x="19" y="3"/>
                      <a:pt x="19" y="3"/>
                      <a:pt x="19" y="3"/>
                    </a:cubicBezTo>
                    <a:cubicBezTo>
                      <a:pt x="19" y="4"/>
                      <a:pt x="19" y="4"/>
                      <a:pt x="19" y="4"/>
                    </a:cubicBezTo>
                    <a:cubicBezTo>
                      <a:pt x="20" y="11"/>
                      <a:pt x="20" y="11"/>
                      <a:pt x="20" y="11"/>
                    </a:cubicBezTo>
                    <a:cubicBezTo>
                      <a:pt x="20" y="11"/>
                      <a:pt x="20" y="11"/>
                      <a:pt x="20" y="11"/>
                    </a:cubicBezTo>
                    <a:cubicBezTo>
                      <a:pt x="17" y="13"/>
                      <a:pt x="17" y="13"/>
                      <a:pt x="17" y="13"/>
                    </a:cubicBezTo>
                    <a:cubicBezTo>
                      <a:pt x="17" y="13"/>
                      <a:pt x="17" y="13"/>
                      <a:pt x="17" y="13"/>
                    </a:cubicBezTo>
                    <a:cubicBezTo>
                      <a:pt x="10" y="10"/>
                      <a:pt x="10" y="10"/>
                      <a:pt x="10" y="10"/>
                    </a:cubicBezTo>
                    <a:cubicBezTo>
                      <a:pt x="10" y="10"/>
                      <a:pt x="10" y="10"/>
                      <a:pt x="10" y="10"/>
                    </a:cubicBezTo>
                    <a:cubicBezTo>
                      <a:pt x="6" y="15"/>
                      <a:pt x="6" y="15"/>
                      <a:pt x="6" y="15"/>
                    </a:cubicBezTo>
                    <a:cubicBezTo>
                      <a:pt x="6" y="16"/>
                      <a:pt x="6" y="16"/>
                      <a:pt x="6" y="16"/>
                    </a:cubicBezTo>
                    <a:cubicBezTo>
                      <a:pt x="10" y="21"/>
                      <a:pt x="10" y="21"/>
                      <a:pt x="10" y="21"/>
                    </a:cubicBezTo>
                    <a:cubicBezTo>
                      <a:pt x="10" y="22"/>
                      <a:pt x="10" y="22"/>
                      <a:pt x="10" y="22"/>
                    </a:cubicBezTo>
                    <a:cubicBezTo>
                      <a:pt x="9" y="25"/>
                      <a:pt x="9" y="25"/>
                      <a:pt x="9" y="25"/>
                    </a:cubicBezTo>
                    <a:cubicBezTo>
                      <a:pt x="9" y="25"/>
                      <a:pt x="9" y="25"/>
                      <a:pt x="9" y="25"/>
                    </a:cubicBezTo>
                    <a:cubicBezTo>
                      <a:pt x="2" y="26"/>
                      <a:pt x="2" y="26"/>
                      <a:pt x="2" y="26"/>
                    </a:cubicBezTo>
                    <a:cubicBezTo>
                      <a:pt x="1" y="26"/>
                      <a:pt x="1" y="26"/>
                      <a:pt x="1" y="26"/>
                    </a:cubicBezTo>
                    <a:cubicBezTo>
                      <a:pt x="0" y="32"/>
                      <a:pt x="0" y="32"/>
                      <a:pt x="0" y="32"/>
                    </a:cubicBezTo>
                    <a:cubicBezTo>
                      <a:pt x="1" y="32"/>
                      <a:pt x="1" y="32"/>
                      <a:pt x="1" y="32"/>
                    </a:cubicBezTo>
                    <a:cubicBezTo>
                      <a:pt x="7" y="35"/>
                      <a:pt x="7" y="35"/>
                      <a:pt x="7" y="35"/>
                    </a:cubicBezTo>
                    <a:cubicBezTo>
                      <a:pt x="8" y="35"/>
                      <a:pt x="8" y="35"/>
                      <a:pt x="8" y="35"/>
                    </a:cubicBezTo>
                    <a:cubicBezTo>
                      <a:pt x="8" y="38"/>
                      <a:pt x="8" y="38"/>
                      <a:pt x="8" y="38"/>
                    </a:cubicBezTo>
                    <a:cubicBezTo>
                      <a:pt x="8" y="39"/>
                      <a:pt x="8" y="39"/>
                      <a:pt x="8" y="39"/>
                    </a:cubicBezTo>
                    <a:cubicBezTo>
                      <a:pt x="2" y="43"/>
                      <a:pt x="2" y="43"/>
                      <a:pt x="2" y="43"/>
                    </a:cubicBezTo>
                    <a:cubicBezTo>
                      <a:pt x="2" y="44"/>
                      <a:pt x="2" y="44"/>
                      <a:pt x="2" y="44"/>
                    </a:cubicBezTo>
                    <a:cubicBezTo>
                      <a:pt x="4" y="49"/>
                      <a:pt x="4" y="49"/>
                      <a:pt x="4" y="49"/>
                    </a:cubicBezTo>
                    <a:cubicBezTo>
                      <a:pt x="4" y="49"/>
                      <a:pt x="4" y="49"/>
                      <a:pt x="4" y="49"/>
                    </a:cubicBezTo>
                    <a:cubicBezTo>
                      <a:pt x="12" y="48"/>
                      <a:pt x="12" y="48"/>
                      <a:pt x="12" y="48"/>
                    </a:cubicBezTo>
                    <a:cubicBezTo>
                      <a:pt x="12" y="48"/>
                      <a:pt x="12" y="48"/>
                      <a:pt x="12" y="48"/>
                    </a:cubicBezTo>
                    <a:cubicBezTo>
                      <a:pt x="14" y="51"/>
                      <a:pt x="14" y="51"/>
                      <a:pt x="14" y="51"/>
                    </a:cubicBezTo>
                    <a:cubicBezTo>
                      <a:pt x="14" y="51"/>
                      <a:pt x="14" y="51"/>
                      <a:pt x="14" y="51"/>
                    </a:cubicBezTo>
                    <a:cubicBezTo>
                      <a:pt x="11" y="58"/>
                      <a:pt x="11" y="58"/>
                      <a:pt x="11" y="58"/>
                    </a:cubicBezTo>
                    <a:cubicBezTo>
                      <a:pt x="11" y="59"/>
                      <a:pt x="11" y="59"/>
                      <a:pt x="11" y="59"/>
                    </a:cubicBezTo>
                    <a:cubicBezTo>
                      <a:pt x="16" y="62"/>
                      <a:pt x="16" y="62"/>
                      <a:pt x="16" y="62"/>
                    </a:cubicBezTo>
                    <a:cubicBezTo>
                      <a:pt x="16" y="62"/>
                      <a:pt x="16" y="62"/>
                      <a:pt x="16" y="62"/>
                    </a:cubicBezTo>
                    <a:cubicBezTo>
                      <a:pt x="22" y="58"/>
                      <a:pt x="22" y="58"/>
                      <a:pt x="22" y="58"/>
                    </a:cubicBezTo>
                    <a:cubicBezTo>
                      <a:pt x="22" y="58"/>
                      <a:pt x="22" y="58"/>
                      <a:pt x="22" y="58"/>
                    </a:cubicBezTo>
                    <a:cubicBezTo>
                      <a:pt x="25" y="59"/>
                      <a:pt x="25" y="59"/>
                      <a:pt x="25" y="59"/>
                    </a:cubicBezTo>
                    <a:cubicBezTo>
                      <a:pt x="25" y="59"/>
                      <a:pt x="25" y="59"/>
                      <a:pt x="25" y="59"/>
                    </a:cubicBezTo>
                    <a:cubicBezTo>
                      <a:pt x="26" y="67"/>
                      <a:pt x="26" y="67"/>
                      <a:pt x="26" y="67"/>
                    </a:cubicBezTo>
                    <a:cubicBezTo>
                      <a:pt x="26" y="67"/>
                      <a:pt x="26" y="67"/>
                      <a:pt x="26" y="67"/>
                    </a:cubicBezTo>
                    <a:cubicBezTo>
                      <a:pt x="32" y="68"/>
                      <a:pt x="32" y="68"/>
                      <a:pt x="32" y="68"/>
                    </a:cubicBezTo>
                    <a:cubicBezTo>
                      <a:pt x="33" y="68"/>
                      <a:pt x="33" y="68"/>
                      <a:pt x="33" y="68"/>
                    </a:cubicBezTo>
                    <a:cubicBezTo>
                      <a:pt x="36" y="61"/>
                      <a:pt x="36" y="61"/>
                      <a:pt x="36" y="61"/>
                    </a:cubicBezTo>
                    <a:cubicBezTo>
                      <a:pt x="36" y="60"/>
                      <a:pt x="36" y="60"/>
                      <a:pt x="36" y="60"/>
                    </a:cubicBezTo>
                    <a:cubicBezTo>
                      <a:pt x="39" y="60"/>
                      <a:pt x="39" y="60"/>
                      <a:pt x="39" y="60"/>
                    </a:cubicBezTo>
                    <a:cubicBezTo>
                      <a:pt x="39" y="60"/>
                      <a:pt x="39" y="60"/>
                      <a:pt x="39" y="60"/>
                    </a:cubicBezTo>
                    <a:cubicBezTo>
                      <a:pt x="44" y="66"/>
                      <a:pt x="44" y="66"/>
                      <a:pt x="44" y="66"/>
                    </a:cubicBezTo>
                    <a:cubicBezTo>
                      <a:pt x="44" y="66"/>
                      <a:pt x="44" y="66"/>
                      <a:pt x="44" y="66"/>
                    </a:cubicBezTo>
                    <a:cubicBezTo>
                      <a:pt x="50" y="64"/>
                      <a:pt x="50" y="64"/>
                      <a:pt x="50" y="64"/>
                    </a:cubicBezTo>
                    <a:cubicBezTo>
                      <a:pt x="50" y="64"/>
                      <a:pt x="50" y="64"/>
                      <a:pt x="50" y="64"/>
                    </a:cubicBezTo>
                    <a:cubicBezTo>
                      <a:pt x="49" y="56"/>
                      <a:pt x="49" y="56"/>
                      <a:pt x="49" y="56"/>
                    </a:cubicBezTo>
                    <a:cubicBezTo>
                      <a:pt x="49" y="56"/>
                      <a:pt x="49" y="56"/>
                      <a:pt x="49" y="56"/>
                    </a:cubicBezTo>
                    <a:cubicBezTo>
                      <a:pt x="52" y="54"/>
                      <a:pt x="52" y="54"/>
                      <a:pt x="52" y="54"/>
                    </a:cubicBezTo>
                    <a:cubicBezTo>
                      <a:pt x="52" y="54"/>
                      <a:pt x="52" y="54"/>
                      <a:pt x="52" y="54"/>
                    </a:cubicBezTo>
                    <a:cubicBezTo>
                      <a:pt x="59" y="57"/>
                      <a:pt x="59" y="57"/>
                      <a:pt x="59" y="57"/>
                    </a:cubicBezTo>
                    <a:cubicBezTo>
                      <a:pt x="59" y="57"/>
                      <a:pt x="59" y="57"/>
                      <a:pt x="59" y="57"/>
                    </a:cubicBezTo>
                    <a:cubicBezTo>
                      <a:pt x="63" y="52"/>
                      <a:pt x="63" y="52"/>
                      <a:pt x="63" y="52"/>
                    </a:cubicBezTo>
                    <a:cubicBezTo>
                      <a:pt x="63" y="52"/>
                      <a:pt x="63" y="52"/>
                      <a:pt x="63" y="52"/>
                    </a:cubicBezTo>
                    <a:cubicBezTo>
                      <a:pt x="58" y="46"/>
                      <a:pt x="58" y="46"/>
                      <a:pt x="58" y="46"/>
                    </a:cubicBezTo>
                    <a:cubicBezTo>
                      <a:pt x="58" y="46"/>
                      <a:pt x="58" y="46"/>
                      <a:pt x="58" y="46"/>
                    </a:cubicBezTo>
                    <a:cubicBezTo>
                      <a:pt x="59" y="43"/>
                      <a:pt x="59" y="43"/>
                      <a:pt x="59" y="43"/>
                    </a:cubicBezTo>
                    <a:cubicBezTo>
                      <a:pt x="60" y="43"/>
                      <a:pt x="60" y="43"/>
                      <a:pt x="60" y="43"/>
                    </a:cubicBezTo>
                    <a:cubicBezTo>
                      <a:pt x="67" y="42"/>
                      <a:pt x="67" y="42"/>
                      <a:pt x="67" y="42"/>
                    </a:cubicBezTo>
                    <a:cubicBezTo>
                      <a:pt x="68" y="42"/>
                      <a:pt x="68" y="42"/>
                      <a:pt x="68" y="42"/>
                    </a:cubicBezTo>
                    <a:cubicBezTo>
                      <a:pt x="68" y="36"/>
                      <a:pt x="68" y="36"/>
                      <a:pt x="68" y="36"/>
                    </a:cubicBezTo>
                    <a:cubicBezTo>
                      <a:pt x="68" y="35"/>
                      <a:pt x="68" y="35"/>
                      <a:pt x="68" y="35"/>
                    </a:cubicBezTo>
                    <a:cubicBezTo>
                      <a:pt x="61" y="33"/>
                      <a:pt x="61" y="33"/>
                      <a:pt x="61" y="33"/>
                    </a:cubicBezTo>
                    <a:cubicBezTo>
                      <a:pt x="61" y="32"/>
                      <a:pt x="61" y="32"/>
                      <a:pt x="61" y="32"/>
                    </a:cubicBezTo>
                    <a:cubicBezTo>
                      <a:pt x="61" y="29"/>
                      <a:pt x="61" y="29"/>
                      <a:pt x="61" y="29"/>
                    </a:cubicBezTo>
                    <a:cubicBezTo>
                      <a:pt x="61" y="29"/>
                      <a:pt x="61" y="29"/>
                      <a:pt x="61" y="29"/>
                    </a:cubicBezTo>
                    <a:cubicBezTo>
                      <a:pt x="67" y="24"/>
                      <a:pt x="67" y="24"/>
                      <a:pt x="67" y="24"/>
                    </a:cubicBezTo>
                    <a:cubicBezTo>
                      <a:pt x="67" y="24"/>
                      <a:pt x="67" y="24"/>
                      <a:pt x="67" y="24"/>
                    </a:cubicBezTo>
                    <a:cubicBezTo>
                      <a:pt x="65" y="19"/>
                      <a:pt x="65" y="19"/>
                      <a:pt x="65" y="19"/>
                    </a:cubicBezTo>
                    <a:lnTo>
                      <a:pt x="64" y="18"/>
                    </a:lnTo>
                    <a:close/>
                    <a:moveTo>
                      <a:pt x="37" y="44"/>
                    </a:moveTo>
                    <a:cubicBezTo>
                      <a:pt x="32" y="46"/>
                      <a:pt x="25" y="43"/>
                      <a:pt x="23" y="37"/>
                    </a:cubicBezTo>
                    <a:cubicBezTo>
                      <a:pt x="21" y="32"/>
                      <a:pt x="23" y="25"/>
                      <a:pt x="29" y="23"/>
                    </a:cubicBezTo>
                    <a:cubicBezTo>
                      <a:pt x="35" y="20"/>
                      <a:pt x="42" y="23"/>
                      <a:pt x="44" y="29"/>
                    </a:cubicBezTo>
                    <a:cubicBezTo>
                      <a:pt x="46" y="35"/>
                      <a:pt x="43" y="41"/>
                      <a:pt x="37"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6" name="Freeform 55"/>
              <p:cNvSpPr>
                <a:spLocks noEditPoints="1"/>
              </p:cNvSpPr>
              <p:nvPr/>
            </p:nvSpPr>
            <p:spPr bwMode="auto">
              <a:xfrm>
                <a:off x="2080" y="2057"/>
                <a:ext cx="222" cy="222"/>
              </a:xfrm>
              <a:custGeom>
                <a:avLst/>
                <a:gdLst>
                  <a:gd name="T0" fmla="*/ 128 w 153"/>
                  <a:gd name="T1" fmla="*/ 44 h 153"/>
                  <a:gd name="T2" fmla="*/ 123 w 153"/>
                  <a:gd name="T3" fmla="*/ 38 h 153"/>
                  <a:gd name="T4" fmla="*/ 130 w 153"/>
                  <a:gd name="T5" fmla="*/ 21 h 153"/>
                  <a:gd name="T6" fmla="*/ 119 w 153"/>
                  <a:gd name="T7" fmla="*/ 12 h 153"/>
                  <a:gd name="T8" fmla="*/ 105 w 153"/>
                  <a:gd name="T9" fmla="*/ 22 h 153"/>
                  <a:gd name="T10" fmla="*/ 98 w 153"/>
                  <a:gd name="T11" fmla="*/ 20 h 153"/>
                  <a:gd name="T12" fmla="*/ 95 w 153"/>
                  <a:gd name="T13" fmla="*/ 2 h 153"/>
                  <a:gd name="T14" fmla="*/ 82 w 153"/>
                  <a:gd name="T15" fmla="*/ 0 h 153"/>
                  <a:gd name="T16" fmla="*/ 74 w 153"/>
                  <a:gd name="T17" fmla="*/ 16 h 153"/>
                  <a:gd name="T18" fmla="*/ 66 w 153"/>
                  <a:gd name="T19" fmla="*/ 17 h 153"/>
                  <a:gd name="T20" fmla="*/ 56 w 153"/>
                  <a:gd name="T21" fmla="*/ 3 h 153"/>
                  <a:gd name="T22" fmla="*/ 43 w 153"/>
                  <a:gd name="T23" fmla="*/ 8 h 153"/>
                  <a:gd name="T24" fmla="*/ 44 w 153"/>
                  <a:gd name="T25" fmla="*/ 25 h 153"/>
                  <a:gd name="T26" fmla="*/ 38 w 153"/>
                  <a:gd name="T27" fmla="*/ 30 h 153"/>
                  <a:gd name="T28" fmla="*/ 22 w 153"/>
                  <a:gd name="T29" fmla="*/ 23 h 153"/>
                  <a:gd name="T30" fmla="*/ 13 w 153"/>
                  <a:gd name="T31" fmla="*/ 34 h 153"/>
                  <a:gd name="T32" fmla="*/ 23 w 153"/>
                  <a:gd name="T33" fmla="*/ 48 h 153"/>
                  <a:gd name="T34" fmla="*/ 20 w 153"/>
                  <a:gd name="T35" fmla="*/ 55 h 153"/>
                  <a:gd name="T36" fmla="*/ 3 w 153"/>
                  <a:gd name="T37" fmla="*/ 58 h 153"/>
                  <a:gd name="T38" fmla="*/ 0 w 153"/>
                  <a:gd name="T39" fmla="*/ 71 h 153"/>
                  <a:gd name="T40" fmla="*/ 16 w 153"/>
                  <a:gd name="T41" fmla="*/ 79 h 153"/>
                  <a:gd name="T42" fmla="*/ 18 w 153"/>
                  <a:gd name="T43" fmla="*/ 86 h 153"/>
                  <a:gd name="T44" fmla="*/ 4 w 153"/>
                  <a:gd name="T45" fmla="*/ 97 h 153"/>
                  <a:gd name="T46" fmla="*/ 8 w 153"/>
                  <a:gd name="T47" fmla="*/ 110 h 153"/>
                  <a:gd name="T48" fmla="*/ 26 w 153"/>
                  <a:gd name="T49" fmla="*/ 109 h 153"/>
                  <a:gd name="T50" fmla="*/ 31 w 153"/>
                  <a:gd name="T51" fmla="*/ 115 h 153"/>
                  <a:gd name="T52" fmla="*/ 24 w 153"/>
                  <a:gd name="T53" fmla="*/ 131 h 153"/>
                  <a:gd name="T54" fmla="*/ 35 w 153"/>
                  <a:gd name="T55" fmla="*/ 140 h 153"/>
                  <a:gd name="T56" fmla="*/ 49 w 153"/>
                  <a:gd name="T57" fmla="*/ 130 h 153"/>
                  <a:gd name="T58" fmla="*/ 56 w 153"/>
                  <a:gd name="T59" fmla="*/ 132 h 153"/>
                  <a:gd name="T60" fmla="*/ 58 w 153"/>
                  <a:gd name="T61" fmla="*/ 150 h 153"/>
                  <a:gd name="T62" fmla="*/ 72 w 153"/>
                  <a:gd name="T63" fmla="*/ 153 h 153"/>
                  <a:gd name="T64" fmla="*/ 79 w 153"/>
                  <a:gd name="T65" fmla="*/ 137 h 153"/>
                  <a:gd name="T66" fmla="*/ 87 w 153"/>
                  <a:gd name="T67" fmla="*/ 135 h 153"/>
                  <a:gd name="T68" fmla="*/ 98 w 153"/>
                  <a:gd name="T69" fmla="*/ 149 h 153"/>
                  <a:gd name="T70" fmla="*/ 111 w 153"/>
                  <a:gd name="T71" fmla="*/ 145 h 153"/>
                  <a:gd name="T72" fmla="*/ 109 w 153"/>
                  <a:gd name="T73" fmla="*/ 127 h 153"/>
                  <a:gd name="T74" fmla="*/ 115 w 153"/>
                  <a:gd name="T75" fmla="*/ 122 h 153"/>
                  <a:gd name="T76" fmla="*/ 132 w 153"/>
                  <a:gd name="T77" fmla="*/ 129 h 153"/>
                  <a:gd name="T78" fmla="*/ 141 w 153"/>
                  <a:gd name="T79" fmla="*/ 118 h 153"/>
                  <a:gd name="T80" fmla="*/ 131 w 153"/>
                  <a:gd name="T81" fmla="*/ 104 h 153"/>
                  <a:gd name="T82" fmla="*/ 133 w 153"/>
                  <a:gd name="T83" fmla="*/ 97 h 153"/>
                  <a:gd name="T84" fmla="*/ 151 w 153"/>
                  <a:gd name="T85" fmla="*/ 94 h 153"/>
                  <a:gd name="T86" fmla="*/ 153 w 153"/>
                  <a:gd name="T87" fmla="*/ 81 h 153"/>
                  <a:gd name="T88" fmla="*/ 137 w 153"/>
                  <a:gd name="T89" fmla="*/ 73 h 153"/>
                  <a:gd name="T90" fmla="*/ 136 w 153"/>
                  <a:gd name="T91" fmla="*/ 66 h 153"/>
                  <a:gd name="T92" fmla="*/ 150 w 153"/>
                  <a:gd name="T93" fmla="*/ 55 h 153"/>
                  <a:gd name="T94" fmla="*/ 145 w 153"/>
                  <a:gd name="T95" fmla="*/ 42 h 153"/>
                  <a:gd name="T96" fmla="*/ 84 w 153"/>
                  <a:gd name="T97" fmla="*/ 98 h 153"/>
                  <a:gd name="T98" fmla="*/ 65 w 153"/>
                  <a:gd name="T99" fmla="*/ 51 h 153"/>
                  <a:gd name="T100" fmla="*/ 84 w 153"/>
                  <a:gd name="T101"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3" h="153">
                    <a:moveTo>
                      <a:pt x="144" y="41"/>
                    </a:moveTo>
                    <a:cubicBezTo>
                      <a:pt x="128" y="44"/>
                      <a:pt x="128" y="44"/>
                      <a:pt x="128" y="44"/>
                    </a:cubicBezTo>
                    <a:cubicBezTo>
                      <a:pt x="127" y="43"/>
                      <a:pt x="127" y="43"/>
                      <a:pt x="127" y="43"/>
                    </a:cubicBezTo>
                    <a:cubicBezTo>
                      <a:pt x="123" y="38"/>
                      <a:pt x="123" y="38"/>
                      <a:pt x="123" y="38"/>
                    </a:cubicBezTo>
                    <a:cubicBezTo>
                      <a:pt x="123" y="37"/>
                      <a:pt x="123" y="37"/>
                      <a:pt x="123" y="37"/>
                    </a:cubicBezTo>
                    <a:cubicBezTo>
                      <a:pt x="130" y="21"/>
                      <a:pt x="130" y="21"/>
                      <a:pt x="130" y="21"/>
                    </a:cubicBezTo>
                    <a:cubicBezTo>
                      <a:pt x="129" y="20"/>
                      <a:pt x="129" y="20"/>
                      <a:pt x="129" y="20"/>
                    </a:cubicBezTo>
                    <a:cubicBezTo>
                      <a:pt x="119" y="12"/>
                      <a:pt x="119" y="12"/>
                      <a:pt x="119" y="12"/>
                    </a:cubicBezTo>
                    <a:cubicBezTo>
                      <a:pt x="118" y="12"/>
                      <a:pt x="118" y="12"/>
                      <a:pt x="118" y="12"/>
                    </a:cubicBezTo>
                    <a:cubicBezTo>
                      <a:pt x="105" y="22"/>
                      <a:pt x="105" y="22"/>
                      <a:pt x="105" y="22"/>
                    </a:cubicBezTo>
                    <a:cubicBezTo>
                      <a:pt x="104" y="22"/>
                      <a:pt x="104" y="22"/>
                      <a:pt x="104" y="22"/>
                    </a:cubicBezTo>
                    <a:cubicBezTo>
                      <a:pt x="98" y="20"/>
                      <a:pt x="98" y="20"/>
                      <a:pt x="98" y="20"/>
                    </a:cubicBezTo>
                    <a:cubicBezTo>
                      <a:pt x="97" y="19"/>
                      <a:pt x="97" y="19"/>
                      <a:pt x="97" y="19"/>
                    </a:cubicBezTo>
                    <a:cubicBezTo>
                      <a:pt x="95" y="2"/>
                      <a:pt x="95" y="2"/>
                      <a:pt x="95" y="2"/>
                    </a:cubicBezTo>
                    <a:cubicBezTo>
                      <a:pt x="95" y="2"/>
                      <a:pt x="95" y="2"/>
                      <a:pt x="95" y="2"/>
                    </a:cubicBezTo>
                    <a:cubicBezTo>
                      <a:pt x="82" y="0"/>
                      <a:pt x="82" y="0"/>
                      <a:pt x="82" y="0"/>
                    </a:cubicBezTo>
                    <a:cubicBezTo>
                      <a:pt x="81" y="0"/>
                      <a:pt x="81" y="0"/>
                      <a:pt x="81" y="0"/>
                    </a:cubicBezTo>
                    <a:cubicBezTo>
                      <a:pt x="74" y="16"/>
                      <a:pt x="74" y="16"/>
                      <a:pt x="74" y="16"/>
                    </a:cubicBezTo>
                    <a:cubicBezTo>
                      <a:pt x="73" y="16"/>
                      <a:pt x="73" y="16"/>
                      <a:pt x="73" y="16"/>
                    </a:cubicBezTo>
                    <a:cubicBezTo>
                      <a:pt x="66" y="17"/>
                      <a:pt x="66" y="17"/>
                      <a:pt x="66" y="17"/>
                    </a:cubicBezTo>
                    <a:cubicBezTo>
                      <a:pt x="66" y="17"/>
                      <a:pt x="66" y="17"/>
                      <a:pt x="66" y="17"/>
                    </a:cubicBezTo>
                    <a:cubicBezTo>
                      <a:pt x="56" y="3"/>
                      <a:pt x="56" y="3"/>
                      <a:pt x="56" y="3"/>
                    </a:cubicBezTo>
                    <a:cubicBezTo>
                      <a:pt x="55" y="3"/>
                      <a:pt x="55" y="3"/>
                      <a:pt x="55" y="3"/>
                    </a:cubicBezTo>
                    <a:cubicBezTo>
                      <a:pt x="43" y="8"/>
                      <a:pt x="43" y="8"/>
                      <a:pt x="43" y="8"/>
                    </a:cubicBezTo>
                    <a:cubicBezTo>
                      <a:pt x="42" y="8"/>
                      <a:pt x="42" y="8"/>
                      <a:pt x="42" y="8"/>
                    </a:cubicBezTo>
                    <a:cubicBezTo>
                      <a:pt x="44" y="25"/>
                      <a:pt x="44" y="25"/>
                      <a:pt x="44" y="25"/>
                    </a:cubicBezTo>
                    <a:cubicBezTo>
                      <a:pt x="44" y="26"/>
                      <a:pt x="44" y="26"/>
                      <a:pt x="44" y="26"/>
                    </a:cubicBezTo>
                    <a:cubicBezTo>
                      <a:pt x="38" y="30"/>
                      <a:pt x="38" y="30"/>
                      <a:pt x="38" y="30"/>
                    </a:cubicBezTo>
                    <a:cubicBezTo>
                      <a:pt x="37" y="30"/>
                      <a:pt x="37" y="30"/>
                      <a:pt x="37" y="30"/>
                    </a:cubicBezTo>
                    <a:cubicBezTo>
                      <a:pt x="22" y="23"/>
                      <a:pt x="22" y="23"/>
                      <a:pt x="22" y="23"/>
                    </a:cubicBezTo>
                    <a:cubicBezTo>
                      <a:pt x="21" y="24"/>
                      <a:pt x="21" y="24"/>
                      <a:pt x="21" y="24"/>
                    </a:cubicBezTo>
                    <a:cubicBezTo>
                      <a:pt x="13" y="34"/>
                      <a:pt x="13" y="34"/>
                      <a:pt x="13" y="34"/>
                    </a:cubicBezTo>
                    <a:cubicBezTo>
                      <a:pt x="13" y="35"/>
                      <a:pt x="13" y="35"/>
                      <a:pt x="13" y="35"/>
                    </a:cubicBezTo>
                    <a:cubicBezTo>
                      <a:pt x="23" y="48"/>
                      <a:pt x="23" y="48"/>
                      <a:pt x="23" y="48"/>
                    </a:cubicBezTo>
                    <a:cubicBezTo>
                      <a:pt x="23" y="49"/>
                      <a:pt x="23" y="49"/>
                      <a:pt x="23" y="49"/>
                    </a:cubicBezTo>
                    <a:cubicBezTo>
                      <a:pt x="20" y="55"/>
                      <a:pt x="20" y="55"/>
                      <a:pt x="20" y="55"/>
                    </a:cubicBezTo>
                    <a:cubicBezTo>
                      <a:pt x="20" y="56"/>
                      <a:pt x="20" y="56"/>
                      <a:pt x="20" y="56"/>
                    </a:cubicBezTo>
                    <a:cubicBezTo>
                      <a:pt x="3" y="58"/>
                      <a:pt x="3" y="58"/>
                      <a:pt x="3" y="58"/>
                    </a:cubicBezTo>
                    <a:cubicBezTo>
                      <a:pt x="2" y="58"/>
                      <a:pt x="2" y="58"/>
                      <a:pt x="2" y="58"/>
                    </a:cubicBezTo>
                    <a:cubicBezTo>
                      <a:pt x="0" y="71"/>
                      <a:pt x="0" y="71"/>
                      <a:pt x="0" y="71"/>
                    </a:cubicBezTo>
                    <a:cubicBezTo>
                      <a:pt x="1" y="72"/>
                      <a:pt x="1" y="72"/>
                      <a:pt x="1" y="72"/>
                    </a:cubicBezTo>
                    <a:cubicBezTo>
                      <a:pt x="16" y="79"/>
                      <a:pt x="16" y="79"/>
                      <a:pt x="16" y="79"/>
                    </a:cubicBezTo>
                    <a:cubicBezTo>
                      <a:pt x="17" y="80"/>
                      <a:pt x="17" y="80"/>
                      <a:pt x="17" y="80"/>
                    </a:cubicBezTo>
                    <a:cubicBezTo>
                      <a:pt x="18" y="86"/>
                      <a:pt x="18" y="86"/>
                      <a:pt x="18" y="86"/>
                    </a:cubicBezTo>
                    <a:cubicBezTo>
                      <a:pt x="17" y="87"/>
                      <a:pt x="17" y="87"/>
                      <a:pt x="17" y="87"/>
                    </a:cubicBezTo>
                    <a:cubicBezTo>
                      <a:pt x="4" y="97"/>
                      <a:pt x="4" y="97"/>
                      <a:pt x="4" y="97"/>
                    </a:cubicBezTo>
                    <a:cubicBezTo>
                      <a:pt x="3" y="98"/>
                      <a:pt x="3" y="98"/>
                      <a:pt x="3" y="98"/>
                    </a:cubicBezTo>
                    <a:cubicBezTo>
                      <a:pt x="8" y="110"/>
                      <a:pt x="8" y="110"/>
                      <a:pt x="8" y="110"/>
                    </a:cubicBezTo>
                    <a:cubicBezTo>
                      <a:pt x="9" y="111"/>
                      <a:pt x="9" y="111"/>
                      <a:pt x="9" y="111"/>
                    </a:cubicBezTo>
                    <a:cubicBezTo>
                      <a:pt x="26" y="109"/>
                      <a:pt x="26" y="109"/>
                      <a:pt x="26" y="109"/>
                    </a:cubicBezTo>
                    <a:cubicBezTo>
                      <a:pt x="27" y="109"/>
                      <a:pt x="27" y="109"/>
                      <a:pt x="27" y="109"/>
                    </a:cubicBezTo>
                    <a:cubicBezTo>
                      <a:pt x="31" y="115"/>
                      <a:pt x="31" y="115"/>
                      <a:pt x="31" y="115"/>
                    </a:cubicBezTo>
                    <a:cubicBezTo>
                      <a:pt x="31" y="116"/>
                      <a:pt x="31" y="116"/>
                      <a:pt x="31" y="116"/>
                    </a:cubicBezTo>
                    <a:cubicBezTo>
                      <a:pt x="24" y="131"/>
                      <a:pt x="24" y="131"/>
                      <a:pt x="24" y="131"/>
                    </a:cubicBezTo>
                    <a:cubicBezTo>
                      <a:pt x="24" y="132"/>
                      <a:pt x="24" y="132"/>
                      <a:pt x="24" y="132"/>
                    </a:cubicBezTo>
                    <a:cubicBezTo>
                      <a:pt x="35" y="140"/>
                      <a:pt x="35" y="140"/>
                      <a:pt x="35" y="140"/>
                    </a:cubicBezTo>
                    <a:cubicBezTo>
                      <a:pt x="36" y="140"/>
                      <a:pt x="36" y="140"/>
                      <a:pt x="36" y="140"/>
                    </a:cubicBezTo>
                    <a:cubicBezTo>
                      <a:pt x="49" y="130"/>
                      <a:pt x="49" y="130"/>
                      <a:pt x="49" y="130"/>
                    </a:cubicBezTo>
                    <a:cubicBezTo>
                      <a:pt x="50" y="130"/>
                      <a:pt x="50" y="130"/>
                      <a:pt x="50" y="130"/>
                    </a:cubicBezTo>
                    <a:cubicBezTo>
                      <a:pt x="56" y="132"/>
                      <a:pt x="56" y="132"/>
                      <a:pt x="56" y="132"/>
                    </a:cubicBezTo>
                    <a:cubicBezTo>
                      <a:pt x="57" y="133"/>
                      <a:pt x="57" y="133"/>
                      <a:pt x="57" y="133"/>
                    </a:cubicBezTo>
                    <a:cubicBezTo>
                      <a:pt x="58" y="150"/>
                      <a:pt x="58" y="150"/>
                      <a:pt x="58" y="150"/>
                    </a:cubicBezTo>
                    <a:cubicBezTo>
                      <a:pt x="59" y="151"/>
                      <a:pt x="59" y="151"/>
                      <a:pt x="59" y="151"/>
                    </a:cubicBezTo>
                    <a:cubicBezTo>
                      <a:pt x="72" y="153"/>
                      <a:pt x="72" y="153"/>
                      <a:pt x="72" y="153"/>
                    </a:cubicBezTo>
                    <a:cubicBezTo>
                      <a:pt x="73" y="152"/>
                      <a:pt x="73" y="152"/>
                      <a:pt x="73" y="152"/>
                    </a:cubicBezTo>
                    <a:cubicBezTo>
                      <a:pt x="79" y="137"/>
                      <a:pt x="79" y="137"/>
                      <a:pt x="79" y="137"/>
                    </a:cubicBezTo>
                    <a:cubicBezTo>
                      <a:pt x="80" y="136"/>
                      <a:pt x="80" y="136"/>
                      <a:pt x="80" y="136"/>
                    </a:cubicBezTo>
                    <a:cubicBezTo>
                      <a:pt x="87" y="135"/>
                      <a:pt x="87" y="135"/>
                      <a:pt x="87" y="135"/>
                    </a:cubicBezTo>
                    <a:cubicBezTo>
                      <a:pt x="88" y="136"/>
                      <a:pt x="88" y="136"/>
                      <a:pt x="88" y="136"/>
                    </a:cubicBezTo>
                    <a:cubicBezTo>
                      <a:pt x="98" y="149"/>
                      <a:pt x="98" y="149"/>
                      <a:pt x="98" y="149"/>
                    </a:cubicBezTo>
                    <a:cubicBezTo>
                      <a:pt x="99" y="149"/>
                      <a:pt x="99" y="149"/>
                      <a:pt x="99" y="149"/>
                    </a:cubicBezTo>
                    <a:cubicBezTo>
                      <a:pt x="111" y="145"/>
                      <a:pt x="111" y="145"/>
                      <a:pt x="111" y="145"/>
                    </a:cubicBezTo>
                    <a:cubicBezTo>
                      <a:pt x="112" y="144"/>
                      <a:pt x="112" y="144"/>
                      <a:pt x="112" y="144"/>
                    </a:cubicBezTo>
                    <a:cubicBezTo>
                      <a:pt x="109" y="127"/>
                      <a:pt x="109" y="127"/>
                      <a:pt x="109" y="127"/>
                    </a:cubicBezTo>
                    <a:cubicBezTo>
                      <a:pt x="110" y="126"/>
                      <a:pt x="110" y="126"/>
                      <a:pt x="110" y="126"/>
                    </a:cubicBezTo>
                    <a:cubicBezTo>
                      <a:pt x="115" y="122"/>
                      <a:pt x="115" y="122"/>
                      <a:pt x="115" y="122"/>
                    </a:cubicBezTo>
                    <a:cubicBezTo>
                      <a:pt x="116" y="122"/>
                      <a:pt x="116" y="122"/>
                      <a:pt x="116" y="122"/>
                    </a:cubicBezTo>
                    <a:cubicBezTo>
                      <a:pt x="132" y="129"/>
                      <a:pt x="132" y="129"/>
                      <a:pt x="132" y="129"/>
                    </a:cubicBezTo>
                    <a:cubicBezTo>
                      <a:pt x="133" y="128"/>
                      <a:pt x="133" y="128"/>
                      <a:pt x="133" y="128"/>
                    </a:cubicBezTo>
                    <a:cubicBezTo>
                      <a:pt x="141" y="118"/>
                      <a:pt x="141" y="118"/>
                      <a:pt x="141" y="118"/>
                    </a:cubicBezTo>
                    <a:cubicBezTo>
                      <a:pt x="141" y="117"/>
                      <a:pt x="141" y="117"/>
                      <a:pt x="141" y="117"/>
                    </a:cubicBezTo>
                    <a:cubicBezTo>
                      <a:pt x="131" y="104"/>
                      <a:pt x="131" y="104"/>
                      <a:pt x="131" y="104"/>
                    </a:cubicBezTo>
                    <a:cubicBezTo>
                      <a:pt x="130" y="103"/>
                      <a:pt x="130" y="103"/>
                      <a:pt x="130" y="103"/>
                    </a:cubicBezTo>
                    <a:cubicBezTo>
                      <a:pt x="133" y="97"/>
                      <a:pt x="133" y="97"/>
                      <a:pt x="133" y="97"/>
                    </a:cubicBezTo>
                    <a:cubicBezTo>
                      <a:pt x="134" y="96"/>
                      <a:pt x="134" y="96"/>
                      <a:pt x="134" y="96"/>
                    </a:cubicBezTo>
                    <a:cubicBezTo>
                      <a:pt x="151" y="94"/>
                      <a:pt x="151" y="94"/>
                      <a:pt x="151" y="94"/>
                    </a:cubicBezTo>
                    <a:cubicBezTo>
                      <a:pt x="151" y="94"/>
                      <a:pt x="151" y="94"/>
                      <a:pt x="151" y="94"/>
                    </a:cubicBezTo>
                    <a:cubicBezTo>
                      <a:pt x="153" y="81"/>
                      <a:pt x="153" y="81"/>
                      <a:pt x="153" y="81"/>
                    </a:cubicBezTo>
                    <a:cubicBezTo>
                      <a:pt x="153" y="80"/>
                      <a:pt x="153" y="80"/>
                      <a:pt x="153" y="80"/>
                    </a:cubicBezTo>
                    <a:cubicBezTo>
                      <a:pt x="137" y="73"/>
                      <a:pt x="137" y="73"/>
                      <a:pt x="137" y="73"/>
                    </a:cubicBezTo>
                    <a:cubicBezTo>
                      <a:pt x="137" y="73"/>
                      <a:pt x="137" y="73"/>
                      <a:pt x="137" y="73"/>
                    </a:cubicBezTo>
                    <a:cubicBezTo>
                      <a:pt x="136" y="66"/>
                      <a:pt x="136" y="66"/>
                      <a:pt x="136" y="66"/>
                    </a:cubicBezTo>
                    <a:cubicBezTo>
                      <a:pt x="136" y="65"/>
                      <a:pt x="136" y="65"/>
                      <a:pt x="136" y="65"/>
                    </a:cubicBezTo>
                    <a:cubicBezTo>
                      <a:pt x="150" y="55"/>
                      <a:pt x="150" y="55"/>
                      <a:pt x="150" y="55"/>
                    </a:cubicBezTo>
                    <a:cubicBezTo>
                      <a:pt x="150" y="54"/>
                      <a:pt x="150" y="54"/>
                      <a:pt x="150" y="54"/>
                    </a:cubicBezTo>
                    <a:cubicBezTo>
                      <a:pt x="145" y="42"/>
                      <a:pt x="145" y="42"/>
                      <a:pt x="145" y="42"/>
                    </a:cubicBezTo>
                    <a:lnTo>
                      <a:pt x="144" y="41"/>
                    </a:lnTo>
                    <a:close/>
                    <a:moveTo>
                      <a:pt x="84" y="98"/>
                    </a:moveTo>
                    <a:cubicBezTo>
                      <a:pt x="71" y="104"/>
                      <a:pt x="56" y="97"/>
                      <a:pt x="51" y="84"/>
                    </a:cubicBezTo>
                    <a:cubicBezTo>
                      <a:pt x="46" y="71"/>
                      <a:pt x="52" y="56"/>
                      <a:pt x="65" y="51"/>
                    </a:cubicBezTo>
                    <a:cubicBezTo>
                      <a:pt x="78" y="46"/>
                      <a:pt x="93" y="53"/>
                      <a:pt x="98" y="66"/>
                    </a:cubicBezTo>
                    <a:cubicBezTo>
                      <a:pt x="103" y="79"/>
                      <a:pt x="97" y="93"/>
                      <a:pt x="84"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7" name="Freeform 56"/>
              <p:cNvSpPr>
                <a:spLocks noEditPoints="1"/>
              </p:cNvSpPr>
              <p:nvPr/>
            </p:nvSpPr>
            <p:spPr bwMode="auto">
              <a:xfrm>
                <a:off x="1239" y="1703"/>
                <a:ext cx="131" cy="133"/>
              </a:xfrm>
              <a:custGeom>
                <a:avLst/>
                <a:gdLst>
                  <a:gd name="T0" fmla="*/ 75 w 90"/>
                  <a:gd name="T1" fmla="*/ 26 h 91"/>
                  <a:gd name="T2" fmla="*/ 72 w 90"/>
                  <a:gd name="T3" fmla="*/ 23 h 91"/>
                  <a:gd name="T4" fmla="*/ 76 w 90"/>
                  <a:gd name="T5" fmla="*/ 13 h 91"/>
                  <a:gd name="T6" fmla="*/ 70 w 90"/>
                  <a:gd name="T7" fmla="*/ 8 h 91"/>
                  <a:gd name="T8" fmla="*/ 62 w 90"/>
                  <a:gd name="T9" fmla="*/ 14 h 91"/>
                  <a:gd name="T10" fmla="*/ 57 w 90"/>
                  <a:gd name="T11" fmla="*/ 12 h 91"/>
                  <a:gd name="T12" fmla="*/ 56 w 90"/>
                  <a:gd name="T13" fmla="*/ 2 h 91"/>
                  <a:gd name="T14" fmla="*/ 48 w 90"/>
                  <a:gd name="T15" fmla="*/ 0 h 91"/>
                  <a:gd name="T16" fmla="*/ 44 w 90"/>
                  <a:gd name="T17" fmla="*/ 10 h 91"/>
                  <a:gd name="T18" fmla="*/ 39 w 90"/>
                  <a:gd name="T19" fmla="*/ 11 h 91"/>
                  <a:gd name="T20" fmla="*/ 33 w 90"/>
                  <a:gd name="T21" fmla="*/ 2 h 91"/>
                  <a:gd name="T22" fmla="*/ 25 w 90"/>
                  <a:gd name="T23" fmla="*/ 5 h 91"/>
                  <a:gd name="T24" fmla="*/ 26 w 90"/>
                  <a:gd name="T25" fmla="*/ 15 h 91"/>
                  <a:gd name="T26" fmla="*/ 22 w 90"/>
                  <a:gd name="T27" fmla="*/ 18 h 91"/>
                  <a:gd name="T28" fmla="*/ 13 w 90"/>
                  <a:gd name="T29" fmla="*/ 14 h 91"/>
                  <a:gd name="T30" fmla="*/ 7 w 90"/>
                  <a:gd name="T31" fmla="*/ 21 h 91"/>
                  <a:gd name="T32" fmla="*/ 13 w 90"/>
                  <a:gd name="T33" fmla="*/ 29 h 91"/>
                  <a:gd name="T34" fmla="*/ 12 w 90"/>
                  <a:gd name="T35" fmla="*/ 33 h 91"/>
                  <a:gd name="T36" fmla="*/ 2 w 90"/>
                  <a:gd name="T37" fmla="*/ 35 h 91"/>
                  <a:gd name="T38" fmla="*/ 0 w 90"/>
                  <a:gd name="T39" fmla="*/ 43 h 91"/>
                  <a:gd name="T40" fmla="*/ 9 w 90"/>
                  <a:gd name="T41" fmla="*/ 47 h 91"/>
                  <a:gd name="T42" fmla="*/ 10 w 90"/>
                  <a:gd name="T43" fmla="*/ 52 h 91"/>
                  <a:gd name="T44" fmla="*/ 2 w 90"/>
                  <a:gd name="T45" fmla="*/ 58 h 91"/>
                  <a:gd name="T46" fmla="*/ 5 w 90"/>
                  <a:gd name="T47" fmla="*/ 66 h 91"/>
                  <a:gd name="T48" fmla="*/ 15 w 90"/>
                  <a:gd name="T49" fmla="*/ 65 h 91"/>
                  <a:gd name="T50" fmla="*/ 18 w 90"/>
                  <a:gd name="T51" fmla="*/ 68 h 91"/>
                  <a:gd name="T52" fmla="*/ 14 w 90"/>
                  <a:gd name="T53" fmla="*/ 78 h 91"/>
                  <a:gd name="T54" fmla="*/ 20 w 90"/>
                  <a:gd name="T55" fmla="*/ 83 h 91"/>
                  <a:gd name="T56" fmla="*/ 29 w 90"/>
                  <a:gd name="T57" fmla="*/ 77 h 91"/>
                  <a:gd name="T58" fmla="*/ 33 w 90"/>
                  <a:gd name="T59" fmla="*/ 79 h 91"/>
                  <a:gd name="T60" fmla="*/ 34 w 90"/>
                  <a:gd name="T61" fmla="*/ 89 h 91"/>
                  <a:gd name="T62" fmla="*/ 42 w 90"/>
                  <a:gd name="T63" fmla="*/ 91 h 91"/>
                  <a:gd name="T64" fmla="*/ 47 w 90"/>
                  <a:gd name="T65" fmla="*/ 81 h 91"/>
                  <a:gd name="T66" fmla="*/ 51 w 90"/>
                  <a:gd name="T67" fmla="*/ 80 h 91"/>
                  <a:gd name="T68" fmla="*/ 58 w 90"/>
                  <a:gd name="T69" fmla="*/ 89 h 91"/>
                  <a:gd name="T70" fmla="*/ 65 w 90"/>
                  <a:gd name="T71" fmla="*/ 86 h 91"/>
                  <a:gd name="T72" fmla="*/ 64 w 90"/>
                  <a:gd name="T73" fmla="*/ 76 h 91"/>
                  <a:gd name="T74" fmla="*/ 68 w 90"/>
                  <a:gd name="T75" fmla="*/ 73 h 91"/>
                  <a:gd name="T76" fmla="*/ 78 w 90"/>
                  <a:gd name="T77" fmla="*/ 77 h 91"/>
                  <a:gd name="T78" fmla="*/ 83 w 90"/>
                  <a:gd name="T79" fmla="*/ 70 h 91"/>
                  <a:gd name="T80" fmla="*/ 77 w 90"/>
                  <a:gd name="T81" fmla="*/ 62 h 91"/>
                  <a:gd name="T82" fmla="*/ 78 w 90"/>
                  <a:gd name="T83" fmla="*/ 58 h 91"/>
                  <a:gd name="T84" fmla="*/ 89 w 90"/>
                  <a:gd name="T85" fmla="*/ 56 h 91"/>
                  <a:gd name="T86" fmla="*/ 90 w 90"/>
                  <a:gd name="T87" fmla="*/ 48 h 91"/>
                  <a:gd name="T88" fmla="*/ 81 w 90"/>
                  <a:gd name="T89" fmla="*/ 44 h 91"/>
                  <a:gd name="T90" fmla="*/ 80 w 90"/>
                  <a:gd name="T91" fmla="*/ 39 h 91"/>
                  <a:gd name="T92" fmla="*/ 88 w 90"/>
                  <a:gd name="T93" fmla="*/ 33 h 91"/>
                  <a:gd name="T94" fmla="*/ 86 w 90"/>
                  <a:gd name="T95" fmla="*/ 25 h 91"/>
                  <a:gd name="T96" fmla="*/ 49 w 90"/>
                  <a:gd name="T97" fmla="*/ 59 h 91"/>
                  <a:gd name="T98" fmla="*/ 38 w 90"/>
                  <a:gd name="T99" fmla="*/ 31 h 91"/>
                  <a:gd name="T100" fmla="*/ 49 w 90"/>
                  <a:gd name="T101" fmla="*/ 5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0" h="91">
                    <a:moveTo>
                      <a:pt x="85" y="25"/>
                    </a:moveTo>
                    <a:cubicBezTo>
                      <a:pt x="75" y="26"/>
                      <a:pt x="75" y="26"/>
                      <a:pt x="75" y="26"/>
                    </a:cubicBezTo>
                    <a:cubicBezTo>
                      <a:pt x="75" y="26"/>
                      <a:pt x="75" y="26"/>
                      <a:pt x="75" y="26"/>
                    </a:cubicBezTo>
                    <a:cubicBezTo>
                      <a:pt x="72" y="23"/>
                      <a:pt x="72" y="23"/>
                      <a:pt x="72" y="23"/>
                    </a:cubicBezTo>
                    <a:cubicBezTo>
                      <a:pt x="72" y="22"/>
                      <a:pt x="72" y="22"/>
                      <a:pt x="72" y="22"/>
                    </a:cubicBezTo>
                    <a:cubicBezTo>
                      <a:pt x="76" y="13"/>
                      <a:pt x="76" y="13"/>
                      <a:pt x="76" y="13"/>
                    </a:cubicBezTo>
                    <a:cubicBezTo>
                      <a:pt x="76" y="13"/>
                      <a:pt x="76" y="13"/>
                      <a:pt x="76" y="13"/>
                    </a:cubicBezTo>
                    <a:cubicBezTo>
                      <a:pt x="70" y="8"/>
                      <a:pt x="70" y="8"/>
                      <a:pt x="70" y="8"/>
                    </a:cubicBezTo>
                    <a:cubicBezTo>
                      <a:pt x="70" y="8"/>
                      <a:pt x="70" y="8"/>
                      <a:pt x="70" y="8"/>
                    </a:cubicBezTo>
                    <a:cubicBezTo>
                      <a:pt x="62" y="14"/>
                      <a:pt x="62" y="14"/>
                      <a:pt x="62" y="14"/>
                    </a:cubicBezTo>
                    <a:cubicBezTo>
                      <a:pt x="61" y="14"/>
                      <a:pt x="61" y="14"/>
                      <a:pt x="61" y="14"/>
                    </a:cubicBezTo>
                    <a:cubicBezTo>
                      <a:pt x="57" y="12"/>
                      <a:pt x="57" y="12"/>
                      <a:pt x="57" y="12"/>
                    </a:cubicBezTo>
                    <a:cubicBezTo>
                      <a:pt x="57" y="12"/>
                      <a:pt x="57" y="12"/>
                      <a:pt x="57" y="12"/>
                    </a:cubicBezTo>
                    <a:cubicBezTo>
                      <a:pt x="56" y="2"/>
                      <a:pt x="56" y="2"/>
                      <a:pt x="56" y="2"/>
                    </a:cubicBezTo>
                    <a:cubicBezTo>
                      <a:pt x="56" y="1"/>
                      <a:pt x="56" y="1"/>
                      <a:pt x="56" y="1"/>
                    </a:cubicBezTo>
                    <a:cubicBezTo>
                      <a:pt x="48" y="0"/>
                      <a:pt x="48" y="0"/>
                      <a:pt x="48" y="0"/>
                    </a:cubicBezTo>
                    <a:cubicBezTo>
                      <a:pt x="48" y="1"/>
                      <a:pt x="48" y="1"/>
                      <a:pt x="48" y="1"/>
                    </a:cubicBezTo>
                    <a:cubicBezTo>
                      <a:pt x="44" y="10"/>
                      <a:pt x="44" y="10"/>
                      <a:pt x="44" y="10"/>
                    </a:cubicBezTo>
                    <a:cubicBezTo>
                      <a:pt x="43" y="10"/>
                      <a:pt x="43" y="10"/>
                      <a:pt x="43" y="10"/>
                    </a:cubicBezTo>
                    <a:cubicBezTo>
                      <a:pt x="39" y="11"/>
                      <a:pt x="39" y="11"/>
                      <a:pt x="39" y="11"/>
                    </a:cubicBezTo>
                    <a:cubicBezTo>
                      <a:pt x="39" y="10"/>
                      <a:pt x="39" y="10"/>
                      <a:pt x="39" y="10"/>
                    </a:cubicBezTo>
                    <a:cubicBezTo>
                      <a:pt x="33" y="2"/>
                      <a:pt x="33" y="2"/>
                      <a:pt x="33" y="2"/>
                    </a:cubicBezTo>
                    <a:cubicBezTo>
                      <a:pt x="32" y="2"/>
                      <a:pt x="32" y="2"/>
                      <a:pt x="32" y="2"/>
                    </a:cubicBezTo>
                    <a:cubicBezTo>
                      <a:pt x="25" y="5"/>
                      <a:pt x="25" y="5"/>
                      <a:pt x="25" y="5"/>
                    </a:cubicBezTo>
                    <a:cubicBezTo>
                      <a:pt x="25" y="5"/>
                      <a:pt x="25" y="5"/>
                      <a:pt x="25" y="5"/>
                    </a:cubicBezTo>
                    <a:cubicBezTo>
                      <a:pt x="26" y="15"/>
                      <a:pt x="26" y="15"/>
                      <a:pt x="26" y="15"/>
                    </a:cubicBezTo>
                    <a:cubicBezTo>
                      <a:pt x="26" y="16"/>
                      <a:pt x="26" y="16"/>
                      <a:pt x="26" y="16"/>
                    </a:cubicBezTo>
                    <a:cubicBezTo>
                      <a:pt x="22" y="18"/>
                      <a:pt x="22" y="18"/>
                      <a:pt x="22" y="18"/>
                    </a:cubicBezTo>
                    <a:cubicBezTo>
                      <a:pt x="22" y="18"/>
                      <a:pt x="22" y="18"/>
                      <a:pt x="22" y="18"/>
                    </a:cubicBezTo>
                    <a:cubicBezTo>
                      <a:pt x="13" y="14"/>
                      <a:pt x="13" y="14"/>
                      <a:pt x="13" y="14"/>
                    </a:cubicBezTo>
                    <a:cubicBezTo>
                      <a:pt x="12" y="15"/>
                      <a:pt x="12" y="15"/>
                      <a:pt x="12" y="15"/>
                    </a:cubicBezTo>
                    <a:cubicBezTo>
                      <a:pt x="7" y="21"/>
                      <a:pt x="7" y="21"/>
                      <a:pt x="7" y="21"/>
                    </a:cubicBezTo>
                    <a:cubicBezTo>
                      <a:pt x="7" y="21"/>
                      <a:pt x="7" y="21"/>
                      <a:pt x="7" y="21"/>
                    </a:cubicBezTo>
                    <a:cubicBezTo>
                      <a:pt x="13" y="29"/>
                      <a:pt x="13" y="29"/>
                      <a:pt x="13" y="29"/>
                    </a:cubicBezTo>
                    <a:cubicBezTo>
                      <a:pt x="13" y="30"/>
                      <a:pt x="13" y="30"/>
                      <a:pt x="13" y="30"/>
                    </a:cubicBezTo>
                    <a:cubicBezTo>
                      <a:pt x="12" y="33"/>
                      <a:pt x="12" y="33"/>
                      <a:pt x="12" y="33"/>
                    </a:cubicBezTo>
                    <a:cubicBezTo>
                      <a:pt x="11" y="34"/>
                      <a:pt x="11" y="34"/>
                      <a:pt x="11" y="34"/>
                    </a:cubicBezTo>
                    <a:cubicBezTo>
                      <a:pt x="2" y="35"/>
                      <a:pt x="2" y="35"/>
                      <a:pt x="2" y="35"/>
                    </a:cubicBezTo>
                    <a:cubicBezTo>
                      <a:pt x="1" y="35"/>
                      <a:pt x="1" y="35"/>
                      <a:pt x="1" y="35"/>
                    </a:cubicBezTo>
                    <a:cubicBezTo>
                      <a:pt x="0" y="43"/>
                      <a:pt x="0" y="43"/>
                      <a:pt x="0" y="43"/>
                    </a:cubicBezTo>
                    <a:cubicBezTo>
                      <a:pt x="0" y="43"/>
                      <a:pt x="0" y="43"/>
                      <a:pt x="0" y="43"/>
                    </a:cubicBezTo>
                    <a:cubicBezTo>
                      <a:pt x="9" y="47"/>
                      <a:pt x="9" y="47"/>
                      <a:pt x="9" y="47"/>
                    </a:cubicBezTo>
                    <a:cubicBezTo>
                      <a:pt x="10" y="48"/>
                      <a:pt x="10" y="48"/>
                      <a:pt x="10" y="48"/>
                    </a:cubicBezTo>
                    <a:cubicBezTo>
                      <a:pt x="10" y="52"/>
                      <a:pt x="10" y="52"/>
                      <a:pt x="10" y="52"/>
                    </a:cubicBezTo>
                    <a:cubicBezTo>
                      <a:pt x="10" y="52"/>
                      <a:pt x="10" y="52"/>
                      <a:pt x="10" y="52"/>
                    </a:cubicBezTo>
                    <a:cubicBezTo>
                      <a:pt x="2" y="58"/>
                      <a:pt x="2" y="58"/>
                      <a:pt x="2" y="58"/>
                    </a:cubicBezTo>
                    <a:cubicBezTo>
                      <a:pt x="2" y="58"/>
                      <a:pt x="2" y="58"/>
                      <a:pt x="2" y="58"/>
                    </a:cubicBezTo>
                    <a:cubicBezTo>
                      <a:pt x="5" y="66"/>
                      <a:pt x="5" y="66"/>
                      <a:pt x="5" y="66"/>
                    </a:cubicBezTo>
                    <a:cubicBezTo>
                      <a:pt x="5" y="66"/>
                      <a:pt x="5" y="66"/>
                      <a:pt x="5" y="66"/>
                    </a:cubicBezTo>
                    <a:cubicBezTo>
                      <a:pt x="15" y="65"/>
                      <a:pt x="15" y="65"/>
                      <a:pt x="15" y="65"/>
                    </a:cubicBezTo>
                    <a:cubicBezTo>
                      <a:pt x="16" y="65"/>
                      <a:pt x="16" y="65"/>
                      <a:pt x="16" y="65"/>
                    </a:cubicBezTo>
                    <a:cubicBezTo>
                      <a:pt x="18" y="68"/>
                      <a:pt x="18" y="68"/>
                      <a:pt x="18" y="68"/>
                    </a:cubicBezTo>
                    <a:cubicBezTo>
                      <a:pt x="18" y="69"/>
                      <a:pt x="18" y="69"/>
                      <a:pt x="18" y="69"/>
                    </a:cubicBezTo>
                    <a:cubicBezTo>
                      <a:pt x="14" y="78"/>
                      <a:pt x="14" y="78"/>
                      <a:pt x="14" y="78"/>
                    </a:cubicBezTo>
                    <a:cubicBezTo>
                      <a:pt x="14" y="78"/>
                      <a:pt x="14" y="78"/>
                      <a:pt x="14" y="78"/>
                    </a:cubicBezTo>
                    <a:cubicBezTo>
                      <a:pt x="20" y="83"/>
                      <a:pt x="20" y="83"/>
                      <a:pt x="20" y="83"/>
                    </a:cubicBezTo>
                    <a:cubicBezTo>
                      <a:pt x="21" y="83"/>
                      <a:pt x="21" y="83"/>
                      <a:pt x="21" y="83"/>
                    </a:cubicBezTo>
                    <a:cubicBezTo>
                      <a:pt x="29" y="77"/>
                      <a:pt x="29" y="77"/>
                      <a:pt x="29" y="77"/>
                    </a:cubicBezTo>
                    <a:cubicBezTo>
                      <a:pt x="29" y="77"/>
                      <a:pt x="29" y="77"/>
                      <a:pt x="29" y="77"/>
                    </a:cubicBezTo>
                    <a:cubicBezTo>
                      <a:pt x="33" y="79"/>
                      <a:pt x="33" y="79"/>
                      <a:pt x="33" y="79"/>
                    </a:cubicBezTo>
                    <a:cubicBezTo>
                      <a:pt x="33" y="79"/>
                      <a:pt x="33" y="79"/>
                      <a:pt x="33" y="79"/>
                    </a:cubicBezTo>
                    <a:cubicBezTo>
                      <a:pt x="34" y="89"/>
                      <a:pt x="34" y="89"/>
                      <a:pt x="34" y="89"/>
                    </a:cubicBezTo>
                    <a:cubicBezTo>
                      <a:pt x="35" y="89"/>
                      <a:pt x="35" y="89"/>
                      <a:pt x="35" y="89"/>
                    </a:cubicBezTo>
                    <a:cubicBezTo>
                      <a:pt x="42" y="91"/>
                      <a:pt x="42" y="91"/>
                      <a:pt x="42" y="91"/>
                    </a:cubicBezTo>
                    <a:cubicBezTo>
                      <a:pt x="43" y="90"/>
                      <a:pt x="43" y="90"/>
                      <a:pt x="43" y="90"/>
                    </a:cubicBezTo>
                    <a:cubicBezTo>
                      <a:pt x="47" y="81"/>
                      <a:pt x="47" y="81"/>
                      <a:pt x="47" y="81"/>
                    </a:cubicBezTo>
                    <a:cubicBezTo>
                      <a:pt x="47" y="81"/>
                      <a:pt x="47" y="81"/>
                      <a:pt x="47" y="81"/>
                    </a:cubicBezTo>
                    <a:cubicBezTo>
                      <a:pt x="51" y="80"/>
                      <a:pt x="51" y="80"/>
                      <a:pt x="51" y="80"/>
                    </a:cubicBezTo>
                    <a:cubicBezTo>
                      <a:pt x="52" y="81"/>
                      <a:pt x="52" y="81"/>
                      <a:pt x="52" y="81"/>
                    </a:cubicBezTo>
                    <a:cubicBezTo>
                      <a:pt x="58" y="89"/>
                      <a:pt x="58" y="89"/>
                      <a:pt x="58" y="89"/>
                    </a:cubicBezTo>
                    <a:cubicBezTo>
                      <a:pt x="58" y="89"/>
                      <a:pt x="58" y="89"/>
                      <a:pt x="58" y="89"/>
                    </a:cubicBezTo>
                    <a:cubicBezTo>
                      <a:pt x="65" y="86"/>
                      <a:pt x="65" y="86"/>
                      <a:pt x="65" y="86"/>
                    </a:cubicBezTo>
                    <a:cubicBezTo>
                      <a:pt x="66" y="85"/>
                      <a:pt x="66" y="85"/>
                      <a:pt x="66" y="85"/>
                    </a:cubicBezTo>
                    <a:cubicBezTo>
                      <a:pt x="64" y="76"/>
                      <a:pt x="64" y="76"/>
                      <a:pt x="64" y="76"/>
                    </a:cubicBezTo>
                    <a:cubicBezTo>
                      <a:pt x="65" y="75"/>
                      <a:pt x="65" y="75"/>
                      <a:pt x="65" y="75"/>
                    </a:cubicBezTo>
                    <a:cubicBezTo>
                      <a:pt x="68" y="73"/>
                      <a:pt x="68" y="73"/>
                      <a:pt x="68" y="73"/>
                    </a:cubicBezTo>
                    <a:cubicBezTo>
                      <a:pt x="69" y="72"/>
                      <a:pt x="69" y="72"/>
                      <a:pt x="69" y="72"/>
                    </a:cubicBezTo>
                    <a:cubicBezTo>
                      <a:pt x="78" y="77"/>
                      <a:pt x="78" y="77"/>
                      <a:pt x="78" y="77"/>
                    </a:cubicBezTo>
                    <a:cubicBezTo>
                      <a:pt x="78" y="76"/>
                      <a:pt x="78" y="76"/>
                      <a:pt x="78" y="76"/>
                    </a:cubicBezTo>
                    <a:cubicBezTo>
                      <a:pt x="83" y="70"/>
                      <a:pt x="83" y="70"/>
                      <a:pt x="83" y="70"/>
                    </a:cubicBezTo>
                    <a:cubicBezTo>
                      <a:pt x="83" y="70"/>
                      <a:pt x="83" y="70"/>
                      <a:pt x="83" y="70"/>
                    </a:cubicBezTo>
                    <a:cubicBezTo>
                      <a:pt x="77" y="62"/>
                      <a:pt x="77" y="62"/>
                      <a:pt x="77" y="62"/>
                    </a:cubicBezTo>
                    <a:cubicBezTo>
                      <a:pt x="77" y="61"/>
                      <a:pt x="77" y="61"/>
                      <a:pt x="77" y="61"/>
                    </a:cubicBezTo>
                    <a:cubicBezTo>
                      <a:pt x="78" y="58"/>
                      <a:pt x="78" y="58"/>
                      <a:pt x="78" y="58"/>
                    </a:cubicBezTo>
                    <a:cubicBezTo>
                      <a:pt x="79" y="57"/>
                      <a:pt x="79" y="57"/>
                      <a:pt x="79" y="57"/>
                    </a:cubicBezTo>
                    <a:cubicBezTo>
                      <a:pt x="89" y="56"/>
                      <a:pt x="89" y="56"/>
                      <a:pt x="89" y="56"/>
                    </a:cubicBezTo>
                    <a:cubicBezTo>
                      <a:pt x="89" y="56"/>
                      <a:pt x="89" y="56"/>
                      <a:pt x="89" y="56"/>
                    </a:cubicBezTo>
                    <a:cubicBezTo>
                      <a:pt x="90" y="48"/>
                      <a:pt x="90" y="48"/>
                      <a:pt x="90" y="48"/>
                    </a:cubicBezTo>
                    <a:cubicBezTo>
                      <a:pt x="90" y="48"/>
                      <a:pt x="90" y="48"/>
                      <a:pt x="90" y="48"/>
                    </a:cubicBezTo>
                    <a:cubicBezTo>
                      <a:pt x="81" y="44"/>
                      <a:pt x="81" y="44"/>
                      <a:pt x="81" y="44"/>
                    </a:cubicBezTo>
                    <a:cubicBezTo>
                      <a:pt x="81" y="43"/>
                      <a:pt x="81" y="43"/>
                      <a:pt x="81" y="43"/>
                    </a:cubicBezTo>
                    <a:cubicBezTo>
                      <a:pt x="80" y="39"/>
                      <a:pt x="80" y="39"/>
                      <a:pt x="80" y="39"/>
                    </a:cubicBezTo>
                    <a:cubicBezTo>
                      <a:pt x="80" y="39"/>
                      <a:pt x="80" y="39"/>
                      <a:pt x="80" y="39"/>
                    </a:cubicBezTo>
                    <a:cubicBezTo>
                      <a:pt x="88" y="33"/>
                      <a:pt x="88" y="33"/>
                      <a:pt x="88" y="33"/>
                    </a:cubicBezTo>
                    <a:cubicBezTo>
                      <a:pt x="89" y="32"/>
                      <a:pt x="89" y="32"/>
                      <a:pt x="89" y="32"/>
                    </a:cubicBezTo>
                    <a:cubicBezTo>
                      <a:pt x="86" y="25"/>
                      <a:pt x="86" y="25"/>
                      <a:pt x="86" y="25"/>
                    </a:cubicBezTo>
                    <a:lnTo>
                      <a:pt x="85" y="25"/>
                    </a:lnTo>
                    <a:close/>
                    <a:moveTo>
                      <a:pt x="49" y="59"/>
                    </a:moveTo>
                    <a:cubicBezTo>
                      <a:pt x="42" y="62"/>
                      <a:pt x="33" y="58"/>
                      <a:pt x="30" y="50"/>
                    </a:cubicBezTo>
                    <a:cubicBezTo>
                      <a:pt x="27" y="43"/>
                      <a:pt x="31" y="34"/>
                      <a:pt x="38" y="31"/>
                    </a:cubicBezTo>
                    <a:cubicBezTo>
                      <a:pt x="46" y="28"/>
                      <a:pt x="55" y="32"/>
                      <a:pt x="58" y="39"/>
                    </a:cubicBezTo>
                    <a:cubicBezTo>
                      <a:pt x="61" y="47"/>
                      <a:pt x="57" y="56"/>
                      <a:pt x="49"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8" name="Freeform 57"/>
              <p:cNvSpPr>
                <a:spLocks noEditPoints="1"/>
              </p:cNvSpPr>
              <p:nvPr/>
            </p:nvSpPr>
            <p:spPr bwMode="auto">
              <a:xfrm>
                <a:off x="2611" y="2208"/>
                <a:ext cx="70" cy="70"/>
              </a:xfrm>
              <a:custGeom>
                <a:avLst/>
                <a:gdLst>
                  <a:gd name="T0" fmla="*/ 40 w 48"/>
                  <a:gd name="T1" fmla="*/ 14 h 48"/>
                  <a:gd name="T2" fmla="*/ 38 w 48"/>
                  <a:gd name="T3" fmla="*/ 12 h 48"/>
                  <a:gd name="T4" fmla="*/ 40 w 48"/>
                  <a:gd name="T5" fmla="*/ 7 h 48"/>
                  <a:gd name="T6" fmla="*/ 37 w 48"/>
                  <a:gd name="T7" fmla="*/ 4 h 48"/>
                  <a:gd name="T8" fmla="*/ 33 w 48"/>
                  <a:gd name="T9" fmla="*/ 7 h 48"/>
                  <a:gd name="T10" fmla="*/ 30 w 48"/>
                  <a:gd name="T11" fmla="*/ 7 h 48"/>
                  <a:gd name="T12" fmla="*/ 30 w 48"/>
                  <a:gd name="T13" fmla="*/ 1 h 48"/>
                  <a:gd name="T14" fmla="*/ 25 w 48"/>
                  <a:gd name="T15" fmla="*/ 0 h 48"/>
                  <a:gd name="T16" fmla="*/ 23 w 48"/>
                  <a:gd name="T17" fmla="*/ 5 h 48"/>
                  <a:gd name="T18" fmla="*/ 21 w 48"/>
                  <a:gd name="T19" fmla="*/ 6 h 48"/>
                  <a:gd name="T20" fmla="*/ 17 w 48"/>
                  <a:gd name="T21" fmla="*/ 1 h 48"/>
                  <a:gd name="T22" fmla="*/ 13 w 48"/>
                  <a:gd name="T23" fmla="*/ 3 h 48"/>
                  <a:gd name="T24" fmla="*/ 14 w 48"/>
                  <a:gd name="T25" fmla="*/ 8 h 48"/>
                  <a:gd name="T26" fmla="*/ 12 w 48"/>
                  <a:gd name="T27" fmla="*/ 10 h 48"/>
                  <a:gd name="T28" fmla="*/ 7 w 48"/>
                  <a:gd name="T29" fmla="*/ 8 h 48"/>
                  <a:gd name="T30" fmla="*/ 4 w 48"/>
                  <a:gd name="T31" fmla="*/ 11 h 48"/>
                  <a:gd name="T32" fmla="*/ 7 w 48"/>
                  <a:gd name="T33" fmla="*/ 15 h 48"/>
                  <a:gd name="T34" fmla="*/ 6 w 48"/>
                  <a:gd name="T35" fmla="*/ 18 h 48"/>
                  <a:gd name="T36" fmla="*/ 1 w 48"/>
                  <a:gd name="T37" fmla="*/ 18 h 48"/>
                  <a:gd name="T38" fmla="*/ 0 w 48"/>
                  <a:gd name="T39" fmla="*/ 23 h 48"/>
                  <a:gd name="T40" fmla="*/ 5 w 48"/>
                  <a:gd name="T41" fmla="*/ 25 h 48"/>
                  <a:gd name="T42" fmla="*/ 6 w 48"/>
                  <a:gd name="T43" fmla="*/ 27 h 48"/>
                  <a:gd name="T44" fmla="*/ 1 w 48"/>
                  <a:gd name="T45" fmla="*/ 31 h 48"/>
                  <a:gd name="T46" fmla="*/ 3 w 48"/>
                  <a:gd name="T47" fmla="*/ 35 h 48"/>
                  <a:gd name="T48" fmla="*/ 8 w 48"/>
                  <a:gd name="T49" fmla="*/ 34 h 48"/>
                  <a:gd name="T50" fmla="*/ 10 w 48"/>
                  <a:gd name="T51" fmla="*/ 36 h 48"/>
                  <a:gd name="T52" fmla="*/ 8 w 48"/>
                  <a:gd name="T53" fmla="*/ 41 h 48"/>
                  <a:gd name="T54" fmla="*/ 11 w 48"/>
                  <a:gd name="T55" fmla="*/ 44 h 48"/>
                  <a:gd name="T56" fmla="*/ 15 w 48"/>
                  <a:gd name="T57" fmla="*/ 41 h 48"/>
                  <a:gd name="T58" fmla="*/ 17 w 48"/>
                  <a:gd name="T59" fmla="*/ 42 h 48"/>
                  <a:gd name="T60" fmla="*/ 18 w 48"/>
                  <a:gd name="T61" fmla="*/ 47 h 48"/>
                  <a:gd name="T62" fmla="*/ 22 w 48"/>
                  <a:gd name="T63" fmla="*/ 48 h 48"/>
                  <a:gd name="T64" fmla="*/ 25 w 48"/>
                  <a:gd name="T65" fmla="*/ 43 h 48"/>
                  <a:gd name="T66" fmla="*/ 27 w 48"/>
                  <a:gd name="T67" fmla="*/ 42 h 48"/>
                  <a:gd name="T68" fmla="*/ 30 w 48"/>
                  <a:gd name="T69" fmla="*/ 47 h 48"/>
                  <a:gd name="T70" fmla="*/ 35 w 48"/>
                  <a:gd name="T71" fmla="*/ 45 h 48"/>
                  <a:gd name="T72" fmla="*/ 34 w 48"/>
                  <a:gd name="T73" fmla="*/ 40 h 48"/>
                  <a:gd name="T74" fmla="*/ 36 w 48"/>
                  <a:gd name="T75" fmla="*/ 38 h 48"/>
                  <a:gd name="T76" fmla="*/ 41 w 48"/>
                  <a:gd name="T77" fmla="*/ 40 h 48"/>
                  <a:gd name="T78" fmla="*/ 44 w 48"/>
                  <a:gd name="T79" fmla="*/ 37 h 48"/>
                  <a:gd name="T80" fmla="*/ 41 w 48"/>
                  <a:gd name="T81" fmla="*/ 33 h 48"/>
                  <a:gd name="T82" fmla="*/ 41 w 48"/>
                  <a:gd name="T83" fmla="*/ 30 h 48"/>
                  <a:gd name="T84" fmla="*/ 47 w 48"/>
                  <a:gd name="T85" fmla="*/ 30 h 48"/>
                  <a:gd name="T86" fmla="*/ 48 w 48"/>
                  <a:gd name="T87" fmla="*/ 25 h 48"/>
                  <a:gd name="T88" fmla="*/ 43 w 48"/>
                  <a:gd name="T89" fmla="*/ 23 h 48"/>
                  <a:gd name="T90" fmla="*/ 42 w 48"/>
                  <a:gd name="T91" fmla="*/ 21 h 48"/>
                  <a:gd name="T92" fmla="*/ 47 w 48"/>
                  <a:gd name="T93" fmla="*/ 18 h 48"/>
                  <a:gd name="T94" fmla="*/ 45 w 48"/>
                  <a:gd name="T95" fmla="*/ 13 h 48"/>
                  <a:gd name="T96" fmla="*/ 16 w 48"/>
                  <a:gd name="T97" fmla="*/ 27 h 48"/>
                  <a:gd name="T98" fmla="*/ 31 w 48"/>
                  <a:gd name="T9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48">
                    <a:moveTo>
                      <a:pt x="45" y="13"/>
                    </a:moveTo>
                    <a:cubicBezTo>
                      <a:pt x="40" y="14"/>
                      <a:pt x="40" y="14"/>
                      <a:pt x="40" y="14"/>
                    </a:cubicBezTo>
                    <a:cubicBezTo>
                      <a:pt x="39" y="14"/>
                      <a:pt x="39" y="14"/>
                      <a:pt x="39" y="14"/>
                    </a:cubicBezTo>
                    <a:cubicBezTo>
                      <a:pt x="38" y="12"/>
                      <a:pt x="38" y="12"/>
                      <a:pt x="38" y="12"/>
                    </a:cubicBezTo>
                    <a:cubicBezTo>
                      <a:pt x="38" y="12"/>
                      <a:pt x="38" y="12"/>
                      <a:pt x="38" y="12"/>
                    </a:cubicBezTo>
                    <a:cubicBezTo>
                      <a:pt x="40" y="7"/>
                      <a:pt x="40" y="7"/>
                      <a:pt x="40" y="7"/>
                    </a:cubicBezTo>
                    <a:cubicBezTo>
                      <a:pt x="40" y="7"/>
                      <a:pt x="40" y="7"/>
                      <a:pt x="40" y="7"/>
                    </a:cubicBezTo>
                    <a:cubicBezTo>
                      <a:pt x="37" y="4"/>
                      <a:pt x="37" y="4"/>
                      <a:pt x="37" y="4"/>
                    </a:cubicBezTo>
                    <a:cubicBezTo>
                      <a:pt x="37" y="4"/>
                      <a:pt x="37" y="4"/>
                      <a:pt x="37" y="4"/>
                    </a:cubicBezTo>
                    <a:cubicBezTo>
                      <a:pt x="33" y="7"/>
                      <a:pt x="33" y="7"/>
                      <a:pt x="33" y="7"/>
                    </a:cubicBezTo>
                    <a:cubicBezTo>
                      <a:pt x="32" y="7"/>
                      <a:pt x="32" y="7"/>
                      <a:pt x="32" y="7"/>
                    </a:cubicBezTo>
                    <a:cubicBezTo>
                      <a:pt x="30" y="7"/>
                      <a:pt x="30" y="7"/>
                      <a:pt x="30" y="7"/>
                    </a:cubicBezTo>
                    <a:cubicBezTo>
                      <a:pt x="30" y="6"/>
                      <a:pt x="30" y="6"/>
                      <a:pt x="30" y="6"/>
                    </a:cubicBezTo>
                    <a:cubicBezTo>
                      <a:pt x="30" y="1"/>
                      <a:pt x="30" y="1"/>
                      <a:pt x="30" y="1"/>
                    </a:cubicBezTo>
                    <a:cubicBezTo>
                      <a:pt x="29" y="1"/>
                      <a:pt x="29" y="1"/>
                      <a:pt x="29" y="1"/>
                    </a:cubicBezTo>
                    <a:cubicBezTo>
                      <a:pt x="25" y="0"/>
                      <a:pt x="25" y="0"/>
                      <a:pt x="25" y="0"/>
                    </a:cubicBezTo>
                    <a:cubicBezTo>
                      <a:pt x="25" y="0"/>
                      <a:pt x="25" y="0"/>
                      <a:pt x="25" y="0"/>
                    </a:cubicBezTo>
                    <a:cubicBezTo>
                      <a:pt x="23" y="5"/>
                      <a:pt x="23" y="5"/>
                      <a:pt x="23" y="5"/>
                    </a:cubicBezTo>
                    <a:cubicBezTo>
                      <a:pt x="23" y="5"/>
                      <a:pt x="23" y="5"/>
                      <a:pt x="23" y="5"/>
                    </a:cubicBezTo>
                    <a:cubicBezTo>
                      <a:pt x="21" y="6"/>
                      <a:pt x="21" y="6"/>
                      <a:pt x="21" y="6"/>
                    </a:cubicBezTo>
                    <a:cubicBezTo>
                      <a:pt x="20" y="6"/>
                      <a:pt x="20" y="6"/>
                      <a:pt x="20" y="6"/>
                    </a:cubicBezTo>
                    <a:cubicBezTo>
                      <a:pt x="17" y="1"/>
                      <a:pt x="17" y="1"/>
                      <a:pt x="17" y="1"/>
                    </a:cubicBezTo>
                    <a:cubicBezTo>
                      <a:pt x="17" y="1"/>
                      <a:pt x="17" y="1"/>
                      <a:pt x="17" y="1"/>
                    </a:cubicBezTo>
                    <a:cubicBezTo>
                      <a:pt x="13" y="3"/>
                      <a:pt x="13" y="3"/>
                      <a:pt x="13" y="3"/>
                    </a:cubicBezTo>
                    <a:cubicBezTo>
                      <a:pt x="13" y="3"/>
                      <a:pt x="13" y="3"/>
                      <a:pt x="13" y="3"/>
                    </a:cubicBezTo>
                    <a:cubicBezTo>
                      <a:pt x="14" y="8"/>
                      <a:pt x="14" y="8"/>
                      <a:pt x="14" y="8"/>
                    </a:cubicBezTo>
                    <a:cubicBezTo>
                      <a:pt x="14" y="9"/>
                      <a:pt x="14" y="9"/>
                      <a:pt x="14" y="9"/>
                    </a:cubicBezTo>
                    <a:cubicBezTo>
                      <a:pt x="12" y="10"/>
                      <a:pt x="12" y="10"/>
                      <a:pt x="12" y="10"/>
                    </a:cubicBezTo>
                    <a:cubicBezTo>
                      <a:pt x="12" y="10"/>
                      <a:pt x="12" y="10"/>
                      <a:pt x="12" y="10"/>
                    </a:cubicBezTo>
                    <a:cubicBezTo>
                      <a:pt x="7" y="8"/>
                      <a:pt x="7" y="8"/>
                      <a:pt x="7" y="8"/>
                    </a:cubicBezTo>
                    <a:cubicBezTo>
                      <a:pt x="7" y="8"/>
                      <a:pt x="7" y="8"/>
                      <a:pt x="7" y="8"/>
                    </a:cubicBezTo>
                    <a:cubicBezTo>
                      <a:pt x="4" y="11"/>
                      <a:pt x="4" y="11"/>
                      <a:pt x="4" y="11"/>
                    </a:cubicBezTo>
                    <a:cubicBezTo>
                      <a:pt x="4" y="11"/>
                      <a:pt x="4" y="11"/>
                      <a:pt x="4" y="11"/>
                    </a:cubicBezTo>
                    <a:cubicBezTo>
                      <a:pt x="7" y="15"/>
                      <a:pt x="7" y="15"/>
                      <a:pt x="7" y="15"/>
                    </a:cubicBezTo>
                    <a:cubicBezTo>
                      <a:pt x="7" y="16"/>
                      <a:pt x="7" y="16"/>
                      <a:pt x="7" y="16"/>
                    </a:cubicBezTo>
                    <a:cubicBezTo>
                      <a:pt x="6" y="18"/>
                      <a:pt x="6" y="18"/>
                      <a:pt x="6" y="18"/>
                    </a:cubicBezTo>
                    <a:cubicBezTo>
                      <a:pt x="6" y="18"/>
                      <a:pt x="6" y="18"/>
                      <a:pt x="6" y="18"/>
                    </a:cubicBezTo>
                    <a:cubicBezTo>
                      <a:pt x="1" y="18"/>
                      <a:pt x="1" y="18"/>
                      <a:pt x="1" y="18"/>
                    </a:cubicBezTo>
                    <a:cubicBezTo>
                      <a:pt x="1" y="19"/>
                      <a:pt x="1" y="19"/>
                      <a:pt x="1" y="19"/>
                    </a:cubicBezTo>
                    <a:cubicBezTo>
                      <a:pt x="0" y="23"/>
                      <a:pt x="0" y="23"/>
                      <a:pt x="0" y="23"/>
                    </a:cubicBezTo>
                    <a:cubicBezTo>
                      <a:pt x="0" y="23"/>
                      <a:pt x="0" y="23"/>
                      <a:pt x="0" y="23"/>
                    </a:cubicBezTo>
                    <a:cubicBezTo>
                      <a:pt x="5" y="25"/>
                      <a:pt x="5" y="25"/>
                      <a:pt x="5" y="25"/>
                    </a:cubicBezTo>
                    <a:cubicBezTo>
                      <a:pt x="5" y="25"/>
                      <a:pt x="5" y="25"/>
                      <a:pt x="5" y="25"/>
                    </a:cubicBezTo>
                    <a:cubicBezTo>
                      <a:pt x="6" y="27"/>
                      <a:pt x="6" y="27"/>
                      <a:pt x="6" y="27"/>
                    </a:cubicBezTo>
                    <a:cubicBezTo>
                      <a:pt x="5" y="28"/>
                      <a:pt x="5" y="28"/>
                      <a:pt x="5" y="28"/>
                    </a:cubicBezTo>
                    <a:cubicBezTo>
                      <a:pt x="1" y="31"/>
                      <a:pt x="1" y="31"/>
                      <a:pt x="1" y="31"/>
                    </a:cubicBezTo>
                    <a:cubicBezTo>
                      <a:pt x="1" y="31"/>
                      <a:pt x="1" y="31"/>
                      <a:pt x="1" y="31"/>
                    </a:cubicBezTo>
                    <a:cubicBezTo>
                      <a:pt x="3" y="35"/>
                      <a:pt x="3" y="35"/>
                      <a:pt x="3" y="35"/>
                    </a:cubicBezTo>
                    <a:cubicBezTo>
                      <a:pt x="3" y="35"/>
                      <a:pt x="3" y="35"/>
                      <a:pt x="3" y="35"/>
                    </a:cubicBezTo>
                    <a:cubicBezTo>
                      <a:pt x="8" y="34"/>
                      <a:pt x="8" y="34"/>
                      <a:pt x="8" y="34"/>
                    </a:cubicBezTo>
                    <a:cubicBezTo>
                      <a:pt x="8" y="34"/>
                      <a:pt x="8" y="34"/>
                      <a:pt x="8" y="34"/>
                    </a:cubicBezTo>
                    <a:cubicBezTo>
                      <a:pt x="10" y="36"/>
                      <a:pt x="10" y="36"/>
                      <a:pt x="10" y="36"/>
                    </a:cubicBezTo>
                    <a:cubicBezTo>
                      <a:pt x="10" y="36"/>
                      <a:pt x="10" y="36"/>
                      <a:pt x="10" y="36"/>
                    </a:cubicBezTo>
                    <a:cubicBezTo>
                      <a:pt x="8" y="41"/>
                      <a:pt x="8" y="41"/>
                      <a:pt x="8" y="41"/>
                    </a:cubicBezTo>
                    <a:cubicBezTo>
                      <a:pt x="8" y="41"/>
                      <a:pt x="8" y="41"/>
                      <a:pt x="8" y="41"/>
                    </a:cubicBezTo>
                    <a:cubicBezTo>
                      <a:pt x="11" y="44"/>
                      <a:pt x="11" y="44"/>
                      <a:pt x="11" y="44"/>
                    </a:cubicBezTo>
                    <a:cubicBezTo>
                      <a:pt x="11" y="44"/>
                      <a:pt x="11" y="44"/>
                      <a:pt x="11" y="44"/>
                    </a:cubicBezTo>
                    <a:cubicBezTo>
                      <a:pt x="15" y="41"/>
                      <a:pt x="15" y="41"/>
                      <a:pt x="15" y="41"/>
                    </a:cubicBezTo>
                    <a:cubicBezTo>
                      <a:pt x="16" y="41"/>
                      <a:pt x="16" y="41"/>
                      <a:pt x="16" y="41"/>
                    </a:cubicBezTo>
                    <a:cubicBezTo>
                      <a:pt x="17" y="42"/>
                      <a:pt x="17" y="42"/>
                      <a:pt x="17" y="42"/>
                    </a:cubicBezTo>
                    <a:cubicBezTo>
                      <a:pt x="18" y="42"/>
                      <a:pt x="18" y="42"/>
                      <a:pt x="18" y="42"/>
                    </a:cubicBezTo>
                    <a:cubicBezTo>
                      <a:pt x="18" y="47"/>
                      <a:pt x="18" y="47"/>
                      <a:pt x="18" y="47"/>
                    </a:cubicBezTo>
                    <a:cubicBezTo>
                      <a:pt x="18" y="47"/>
                      <a:pt x="18" y="47"/>
                      <a:pt x="18" y="47"/>
                    </a:cubicBezTo>
                    <a:cubicBezTo>
                      <a:pt x="22" y="48"/>
                      <a:pt x="22" y="48"/>
                      <a:pt x="22" y="48"/>
                    </a:cubicBezTo>
                    <a:cubicBezTo>
                      <a:pt x="23" y="48"/>
                      <a:pt x="23" y="48"/>
                      <a:pt x="23" y="48"/>
                    </a:cubicBezTo>
                    <a:cubicBezTo>
                      <a:pt x="25" y="43"/>
                      <a:pt x="25" y="43"/>
                      <a:pt x="25" y="43"/>
                    </a:cubicBezTo>
                    <a:cubicBezTo>
                      <a:pt x="25" y="43"/>
                      <a:pt x="25" y="43"/>
                      <a:pt x="25" y="43"/>
                    </a:cubicBezTo>
                    <a:cubicBezTo>
                      <a:pt x="27" y="42"/>
                      <a:pt x="27" y="42"/>
                      <a:pt x="27" y="42"/>
                    </a:cubicBezTo>
                    <a:cubicBezTo>
                      <a:pt x="27" y="43"/>
                      <a:pt x="27" y="43"/>
                      <a:pt x="27" y="43"/>
                    </a:cubicBezTo>
                    <a:cubicBezTo>
                      <a:pt x="30" y="47"/>
                      <a:pt x="30" y="47"/>
                      <a:pt x="30" y="47"/>
                    </a:cubicBezTo>
                    <a:cubicBezTo>
                      <a:pt x="31" y="47"/>
                      <a:pt x="31" y="47"/>
                      <a:pt x="31" y="47"/>
                    </a:cubicBezTo>
                    <a:cubicBezTo>
                      <a:pt x="35" y="45"/>
                      <a:pt x="35" y="45"/>
                      <a:pt x="35" y="45"/>
                    </a:cubicBezTo>
                    <a:cubicBezTo>
                      <a:pt x="35" y="45"/>
                      <a:pt x="35" y="45"/>
                      <a:pt x="35" y="45"/>
                    </a:cubicBezTo>
                    <a:cubicBezTo>
                      <a:pt x="34" y="40"/>
                      <a:pt x="34" y="40"/>
                      <a:pt x="34" y="40"/>
                    </a:cubicBezTo>
                    <a:cubicBezTo>
                      <a:pt x="34" y="40"/>
                      <a:pt x="34" y="40"/>
                      <a:pt x="34" y="40"/>
                    </a:cubicBezTo>
                    <a:cubicBezTo>
                      <a:pt x="36" y="38"/>
                      <a:pt x="36" y="38"/>
                      <a:pt x="36" y="38"/>
                    </a:cubicBezTo>
                    <a:cubicBezTo>
                      <a:pt x="36" y="38"/>
                      <a:pt x="36" y="38"/>
                      <a:pt x="36" y="38"/>
                    </a:cubicBezTo>
                    <a:cubicBezTo>
                      <a:pt x="41" y="40"/>
                      <a:pt x="41" y="40"/>
                      <a:pt x="41" y="40"/>
                    </a:cubicBezTo>
                    <a:cubicBezTo>
                      <a:pt x="41" y="40"/>
                      <a:pt x="41" y="40"/>
                      <a:pt x="41" y="40"/>
                    </a:cubicBezTo>
                    <a:cubicBezTo>
                      <a:pt x="44" y="37"/>
                      <a:pt x="44" y="37"/>
                      <a:pt x="44" y="37"/>
                    </a:cubicBezTo>
                    <a:cubicBezTo>
                      <a:pt x="44" y="37"/>
                      <a:pt x="44" y="37"/>
                      <a:pt x="44" y="37"/>
                    </a:cubicBezTo>
                    <a:cubicBezTo>
                      <a:pt x="41" y="33"/>
                      <a:pt x="41" y="33"/>
                      <a:pt x="41" y="33"/>
                    </a:cubicBezTo>
                    <a:cubicBezTo>
                      <a:pt x="41" y="32"/>
                      <a:pt x="41" y="32"/>
                      <a:pt x="41" y="32"/>
                    </a:cubicBezTo>
                    <a:cubicBezTo>
                      <a:pt x="41" y="30"/>
                      <a:pt x="41" y="30"/>
                      <a:pt x="41" y="30"/>
                    </a:cubicBezTo>
                    <a:cubicBezTo>
                      <a:pt x="42" y="30"/>
                      <a:pt x="42" y="30"/>
                      <a:pt x="42" y="30"/>
                    </a:cubicBezTo>
                    <a:cubicBezTo>
                      <a:pt x="47" y="30"/>
                      <a:pt x="47" y="30"/>
                      <a:pt x="47" y="30"/>
                    </a:cubicBezTo>
                    <a:cubicBezTo>
                      <a:pt x="47" y="30"/>
                      <a:pt x="47" y="30"/>
                      <a:pt x="47" y="30"/>
                    </a:cubicBezTo>
                    <a:cubicBezTo>
                      <a:pt x="48" y="25"/>
                      <a:pt x="48" y="25"/>
                      <a:pt x="48" y="25"/>
                    </a:cubicBezTo>
                    <a:cubicBezTo>
                      <a:pt x="48" y="25"/>
                      <a:pt x="48" y="25"/>
                      <a:pt x="48" y="25"/>
                    </a:cubicBezTo>
                    <a:cubicBezTo>
                      <a:pt x="43" y="23"/>
                      <a:pt x="43" y="23"/>
                      <a:pt x="43" y="23"/>
                    </a:cubicBezTo>
                    <a:cubicBezTo>
                      <a:pt x="43" y="23"/>
                      <a:pt x="43" y="23"/>
                      <a:pt x="43" y="23"/>
                    </a:cubicBezTo>
                    <a:cubicBezTo>
                      <a:pt x="42" y="21"/>
                      <a:pt x="42" y="21"/>
                      <a:pt x="42" y="21"/>
                    </a:cubicBezTo>
                    <a:cubicBezTo>
                      <a:pt x="42" y="21"/>
                      <a:pt x="42" y="21"/>
                      <a:pt x="42" y="21"/>
                    </a:cubicBezTo>
                    <a:cubicBezTo>
                      <a:pt x="47" y="18"/>
                      <a:pt x="47" y="18"/>
                      <a:pt x="47" y="18"/>
                    </a:cubicBezTo>
                    <a:cubicBezTo>
                      <a:pt x="47" y="17"/>
                      <a:pt x="47" y="17"/>
                      <a:pt x="47" y="17"/>
                    </a:cubicBezTo>
                    <a:cubicBezTo>
                      <a:pt x="45" y="13"/>
                      <a:pt x="45" y="13"/>
                      <a:pt x="45" y="13"/>
                    </a:cubicBezTo>
                    <a:close/>
                    <a:moveTo>
                      <a:pt x="26" y="31"/>
                    </a:moveTo>
                    <a:cubicBezTo>
                      <a:pt x="22" y="33"/>
                      <a:pt x="17" y="31"/>
                      <a:pt x="16" y="27"/>
                    </a:cubicBezTo>
                    <a:cubicBezTo>
                      <a:pt x="14" y="23"/>
                      <a:pt x="16" y="18"/>
                      <a:pt x="20" y="16"/>
                    </a:cubicBezTo>
                    <a:cubicBezTo>
                      <a:pt x="24" y="15"/>
                      <a:pt x="29" y="17"/>
                      <a:pt x="31" y="21"/>
                    </a:cubicBezTo>
                    <a:cubicBezTo>
                      <a:pt x="32" y="25"/>
                      <a:pt x="30" y="29"/>
                      <a:pt x="2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9" name="Freeform 58"/>
              <p:cNvSpPr>
                <a:spLocks noEditPoints="1"/>
              </p:cNvSpPr>
              <p:nvPr/>
            </p:nvSpPr>
            <p:spPr bwMode="auto">
              <a:xfrm>
                <a:off x="810" y="1523"/>
                <a:ext cx="131" cy="131"/>
              </a:xfrm>
              <a:custGeom>
                <a:avLst/>
                <a:gdLst>
                  <a:gd name="T0" fmla="*/ 75 w 90"/>
                  <a:gd name="T1" fmla="*/ 26 h 90"/>
                  <a:gd name="T2" fmla="*/ 72 w 90"/>
                  <a:gd name="T3" fmla="*/ 22 h 90"/>
                  <a:gd name="T4" fmla="*/ 76 w 90"/>
                  <a:gd name="T5" fmla="*/ 13 h 90"/>
                  <a:gd name="T6" fmla="*/ 70 w 90"/>
                  <a:gd name="T7" fmla="*/ 7 h 90"/>
                  <a:gd name="T8" fmla="*/ 61 w 90"/>
                  <a:gd name="T9" fmla="*/ 13 h 90"/>
                  <a:gd name="T10" fmla="*/ 57 w 90"/>
                  <a:gd name="T11" fmla="*/ 12 h 90"/>
                  <a:gd name="T12" fmla="*/ 56 w 90"/>
                  <a:gd name="T13" fmla="*/ 2 h 90"/>
                  <a:gd name="T14" fmla="*/ 48 w 90"/>
                  <a:gd name="T15" fmla="*/ 0 h 90"/>
                  <a:gd name="T16" fmla="*/ 43 w 90"/>
                  <a:gd name="T17" fmla="*/ 9 h 90"/>
                  <a:gd name="T18" fmla="*/ 39 w 90"/>
                  <a:gd name="T19" fmla="*/ 10 h 90"/>
                  <a:gd name="T20" fmla="*/ 32 w 90"/>
                  <a:gd name="T21" fmla="*/ 2 h 90"/>
                  <a:gd name="T22" fmla="*/ 25 w 90"/>
                  <a:gd name="T23" fmla="*/ 5 h 90"/>
                  <a:gd name="T24" fmla="*/ 26 w 90"/>
                  <a:gd name="T25" fmla="*/ 15 h 90"/>
                  <a:gd name="T26" fmla="*/ 22 w 90"/>
                  <a:gd name="T27" fmla="*/ 18 h 90"/>
                  <a:gd name="T28" fmla="*/ 12 w 90"/>
                  <a:gd name="T29" fmla="*/ 14 h 90"/>
                  <a:gd name="T30" fmla="*/ 7 w 90"/>
                  <a:gd name="T31" fmla="*/ 20 h 90"/>
                  <a:gd name="T32" fmla="*/ 13 w 90"/>
                  <a:gd name="T33" fmla="*/ 29 h 90"/>
                  <a:gd name="T34" fmla="*/ 12 w 90"/>
                  <a:gd name="T35" fmla="*/ 33 h 90"/>
                  <a:gd name="T36" fmla="*/ 1 w 90"/>
                  <a:gd name="T37" fmla="*/ 34 h 90"/>
                  <a:gd name="T38" fmla="*/ 0 w 90"/>
                  <a:gd name="T39" fmla="*/ 42 h 90"/>
                  <a:gd name="T40" fmla="*/ 9 w 90"/>
                  <a:gd name="T41" fmla="*/ 47 h 90"/>
                  <a:gd name="T42" fmla="*/ 10 w 90"/>
                  <a:gd name="T43" fmla="*/ 51 h 90"/>
                  <a:gd name="T44" fmla="*/ 2 w 90"/>
                  <a:gd name="T45" fmla="*/ 58 h 90"/>
                  <a:gd name="T46" fmla="*/ 4 w 90"/>
                  <a:gd name="T47" fmla="*/ 65 h 90"/>
                  <a:gd name="T48" fmla="*/ 15 w 90"/>
                  <a:gd name="T49" fmla="*/ 64 h 90"/>
                  <a:gd name="T50" fmla="*/ 18 w 90"/>
                  <a:gd name="T51" fmla="*/ 68 h 90"/>
                  <a:gd name="T52" fmla="*/ 14 w 90"/>
                  <a:gd name="T53" fmla="*/ 77 h 90"/>
                  <a:gd name="T54" fmla="*/ 20 w 90"/>
                  <a:gd name="T55" fmla="*/ 83 h 90"/>
                  <a:gd name="T56" fmla="*/ 28 w 90"/>
                  <a:gd name="T57" fmla="*/ 77 h 90"/>
                  <a:gd name="T58" fmla="*/ 33 w 90"/>
                  <a:gd name="T59" fmla="*/ 78 h 90"/>
                  <a:gd name="T60" fmla="*/ 34 w 90"/>
                  <a:gd name="T61" fmla="*/ 89 h 90"/>
                  <a:gd name="T62" fmla="*/ 42 w 90"/>
                  <a:gd name="T63" fmla="*/ 90 h 90"/>
                  <a:gd name="T64" fmla="*/ 46 w 90"/>
                  <a:gd name="T65" fmla="*/ 81 h 90"/>
                  <a:gd name="T66" fmla="*/ 51 w 90"/>
                  <a:gd name="T67" fmla="*/ 80 h 90"/>
                  <a:gd name="T68" fmla="*/ 57 w 90"/>
                  <a:gd name="T69" fmla="*/ 88 h 90"/>
                  <a:gd name="T70" fmla="*/ 65 w 90"/>
                  <a:gd name="T71" fmla="*/ 86 h 90"/>
                  <a:gd name="T72" fmla="*/ 64 w 90"/>
                  <a:gd name="T73" fmla="*/ 75 h 90"/>
                  <a:gd name="T74" fmla="*/ 68 w 90"/>
                  <a:gd name="T75" fmla="*/ 72 h 90"/>
                  <a:gd name="T76" fmla="*/ 77 w 90"/>
                  <a:gd name="T77" fmla="*/ 76 h 90"/>
                  <a:gd name="T78" fmla="*/ 83 w 90"/>
                  <a:gd name="T79" fmla="*/ 70 h 90"/>
                  <a:gd name="T80" fmla="*/ 77 w 90"/>
                  <a:gd name="T81" fmla="*/ 61 h 90"/>
                  <a:gd name="T82" fmla="*/ 78 w 90"/>
                  <a:gd name="T83" fmla="*/ 57 h 90"/>
                  <a:gd name="T84" fmla="*/ 88 w 90"/>
                  <a:gd name="T85" fmla="*/ 56 h 90"/>
                  <a:gd name="T86" fmla="*/ 90 w 90"/>
                  <a:gd name="T87" fmla="*/ 48 h 90"/>
                  <a:gd name="T88" fmla="*/ 81 w 90"/>
                  <a:gd name="T89" fmla="*/ 44 h 90"/>
                  <a:gd name="T90" fmla="*/ 80 w 90"/>
                  <a:gd name="T91" fmla="*/ 39 h 90"/>
                  <a:gd name="T92" fmla="*/ 88 w 90"/>
                  <a:gd name="T93" fmla="*/ 33 h 90"/>
                  <a:gd name="T94" fmla="*/ 85 w 90"/>
                  <a:gd name="T95" fmla="*/ 25 h 90"/>
                  <a:gd name="T96" fmla="*/ 30 w 90"/>
                  <a:gd name="T97" fmla="*/ 50 h 90"/>
                  <a:gd name="T98" fmla="*/ 57 w 90"/>
                  <a:gd name="T99"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 h="90">
                    <a:moveTo>
                      <a:pt x="85" y="25"/>
                    </a:moveTo>
                    <a:cubicBezTo>
                      <a:pt x="75" y="26"/>
                      <a:pt x="75" y="26"/>
                      <a:pt x="75" y="26"/>
                    </a:cubicBezTo>
                    <a:cubicBezTo>
                      <a:pt x="74" y="26"/>
                      <a:pt x="74" y="26"/>
                      <a:pt x="74" y="26"/>
                    </a:cubicBezTo>
                    <a:cubicBezTo>
                      <a:pt x="72" y="22"/>
                      <a:pt x="72" y="22"/>
                      <a:pt x="72" y="22"/>
                    </a:cubicBezTo>
                    <a:cubicBezTo>
                      <a:pt x="72" y="22"/>
                      <a:pt x="72" y="22"/>
                      <a:pt x="72" y="22"/>
                    </a:cubicBezTo>
                    <a:cubicBezTo>
                      <a:pt x="76" y="13"/>
                      <a:pt x="76" y="13"/>
                      <a:pt x="76" y="13"/>
                    </a:cubicBezTo>
                    <a:cubicBezTo>
                      <a:pt x="76" y="12"/>
                      <a:pt x="76" y="12"/>
                      <a:pt x="76" y="12"/>
                    </a:cubicBezTo>
                    <a:cubicBezTo>
                      <a:pt x="70" y="7"/>
                      <a:pt x="70" y="7"/>
                      <a:pt x="70" y="7"/>
                    </a:cubicBezTo>
                    <a:cubicBezTo>
                      <a:pt x="69" y="7"/>
                      <a:pt x="69" y="7"/>
                      <a:pt x="69" y="7"/>
                    </a:cubicBezTo>
                    <a:cubicBezTo>
                      <a:pt x="61" y="13"/>
                      <a:pt x="61" y="13"/>
                      <a:pt x="61" y="13"/>
                    </a:cubicBezTo>
                    <a:cubicBezTo>
                      <a:pt x="61" y="13"/>
                      <a:pt x="61" y="13"/>
                      <a:pt x="61" y="13"/>
                    </a:cubicBezTo>
                    <a:cubicBezTo>
                      <a:pt x="57" y="12"/>
                      <a:pt x="57" y="12"/>
                      <a:pt x="57" y="12"/>
                    </a:cubicBezTo>
                    <a:cubicBezTo>
                      <a:pt x="57" y="11"/>
                      <a:pt x="57" y="11"/>
                      <a:pt x="57" y="11"/>
                    </a:cubicBezTo>
                    <a:cubicBezTo>
                      <a:pt x="56" y="2"/>
                      <a:pt x="56" y="2"/>
                      <a:pt x="56" y="2"/>
                    </a:cubicBezTo>
                    <a:cubicBezTo>
                      <a:pt x="55" y="1"/>
                      <a:pt x="55" y="1"/>
                      <a:pt x="55" y="1"/>
                    </a:cubicBezTo>
                    <a:cubicBezTo>
                      <a:pt x="48" y="0"/>
                      <a:pt x="48" y="0"/>
                      <a:pt x="48" y="0"/>
                    </a:cubicBezTo>
                    <a:cubicBezTo>
                      <a:pt x="47" y="0"/>
                      <a:pt x="47" y="0"/>
                      <a:pt x="47" y="0"/>
                    </a:cubicBezTo>
                    <a:cubicBezTo>
                      <a:pt x="43" y="9"/>
                      <a:pt x="43" y="9"/>
                      <a:pt x="43" y="9"/>
                    </a:cubicBezTo>
                    <a:cubicBezTo>
                      <a:pt x="43" y="10"/>
                      <a:pt x="43" y="10"/>
                      <a:pt x="43" y="10"/>
                    </a:cubicBezTo>
                    <a:cubicBezTo>
                      <a:pt x="39" y="10"/>
                      <a:pt x="39" y="10"/>
                      <a:pt x="39" y="10"/>
                    </a:cubicBezTo>
                    <a:cubicBezTo>
                      <a:pt x="38" y="10"/>
                      <a:pt x="38" y="10"/>
                      <a:pt x="38" y="10"/>
                    </a:cubicBezTo>
                    <a:cubicBezTo>
                      <a:pt x="32" y="2"/>
                      <a:pt x="32" y="2"/>
                      <a:pt x="32" y="2"/>
                    </a:cubicBezTo>
                    <a:cubicBezTo>
                      <a:pt x="32" y="2"/>
                      <a:pt x="32" y="2"/>
                      <a:pt x="32" y="2"/>
                    </a:cubicBezTo>
                    <a:cubicBezTo>
                      <a:pt x="25" y="5"/>
                      <a:pt x="25" y="5"/>
                      <a:pt x="25" y="5"/>
                    </a:cubicBezTo>
                    <a:cubicBezTo>
                      <a:pt x="24" y="5"/>
                      <a:pt x="24" y="5"/>
                      <a:pt x="24" y="5"/>
                    </a:cubicBezTo>
                    <a:cubicBezTo>
                      <a:pt x="26" y="15"/>
                      <a:pt x="26" y="15"/>
                      <a:pt x="26" y="15"/>
                    </a:cubicBezTo>
                    <a:cubicBezTo>
                      <a:pt x="25" y="16"/>
                      <a:pt x="25" y="16"/>
                      <a:pt x="25" y="16"/>
                    </a:cubicBezTo>
                    <a:cubicBezTo>
                      <a:pt x="22" y="18"/>
                      <a:pt x="22" y="18"/>
                      <a:pt x="22" y="18"/>
                    </a:cubicBezTo>
                    <a:cubicBezTo>
                      <a:pt x="21" y="18"/>
                      <a:pt x="21" y="18"/>
                      <a:pt x="21" y="18"/>
                    </a:cubicBezTo>
                    <a:cubicBezTo>
                      <a:pt x="12" y="14"/>
                      <a:pt x="12" y="14"/>
                      <a:pt x="12" y="14"/>
                    </a:cubicBezTo>
                    <a:cubicBezTo>
                      <a:pt x="12" y="14"/>
                      <a:pt x="12" y="14"/>
                      <a:pt x="12" y="14"/>
                    </a:cubicBezTo>
                    <a:cubicBezTo>
                      <a:pt x="7" y="20"/>
                      <a:pt x="7" y="20"/>
                      <a:pt x="7" y="20"/>
                    </a:cubicBezTo>
                    <a:cubicBezTo>
                      <a:pt x="7" y="21"/>
                      <a:pt x="7" y="21"/>
                      <a:pt x="7" y="21"/>
                    </a:cubicBezTo>
                    <a:cubicBezTo>
                      <a:pt x="13" y="29"/>
                      <a:pt x="13" y="29"/>
                      <a:pt x="13" y="29"/>
                    </a:cubicBezTo>
                    <a:cubicBezTo>
                      <a:pt x="13" y="29"/>
                      <a:pt x="13" y="29"/>
                      <a:pt x="13" y="29"/>
                    </a:cubicBezTo>
                    <a:cubicBezTo>
                      <a:pt x="12" y="33"/>
                      <a:pt x="12" y="33"/>
                      <a:pt x="12" y="33"/>
                    </a:cubicBezTo>
                    <a:cubicBezTo>
                      <a:pt x="11" y="33"/>
                      <a:pt x="11" y="33"/>
                      <a:pt x="11" y="33"/>
                    </a:cubicBezTo>
                    <a:cubicBezTo>
                      <a:pt x="1" y="34"/>
                      <a:pt x="1" y="34"/>
                      <a:pt x="1" y="34"/>
                    </a:cubicBezTo>
                    <a:cubicBezTo>
                      <a:pt x="1" y="35"/>
                      <a:pt x="1" y="35"/>
                      <a:pt x="1" y="35"/>
                    </a:cubicBezTo>
                    <a:cubicBezTo>
                      <a:pt x="0" y="42"/>
                      <a:pt x="0" y="42"/>
                      <a:pt x="0" y="42"/>
                    </a:cubicBezTo>
                    <a:cubicBezTo>
                      <a:pt x="0" y="43"/>
                      <a:pt x="0" y="43"/>
                      <a:pt x="0" y="43"/>
                    </a:cubicBezTo>
                    <a:cubicBezTo>
                      <a:pt x="9" y="47"/>
                      <a:pt x="9" y="47"/>
                      <a:pt x="9" y="47"/>
                    </a:cubicBezTo>
                    <a:cubicBezTo>
                      <a:pt x="10" y="47"/>
                      <a:pt x="10" y="47"/>
                      <a:pt x="10" y="47"/>
                    </a:cubicBezTo>
                    <a:cubicBezTo>
                      <a:pt x="10" y="51"/>
                      <a:pt x="10" y="51"/>
                      <a:pt x="10" y="51"/>
                    </a:cubicBezTo>
                    <a:cubicBezTo>
                      <a:pt x="10" y="52"/>
                      <a:pt x="10" y="52"/>
                      <a:pt x="10" y="52"/>
                    </a:cubicBezTo>
                    <a:cubicBezTo>
                      <a:pt x="2" y="58"/>
                      <a:pt x="2" y="58"/>
                      <a:pt x="2" y="58"/>
                    </a:cubicBezTo>
                    <a:cubicBezTo>
                      <a:pt x="2" y="58"/>
                      <a:pt x="2" y="58"/>
                      <a:pt x="2" y="58"/>
                    </a:cubicBezTo>
                    <a:cubicBezTo>
                      <a:pt x="4" y="65"/>
                      <a:pt x="4" y="65"/>
                      <a:pt x="4" y="65"/>
                    </a:cubicBezTo>
                    <a:cubicBezTo>
                      <a:pt x="5" y="66"/>
                      <a:pt x="5" y="66"/>
                      <a:pt x="5" y="66"/>
                    </a:cubicBezTo>
                    <a:cubicBezTo>
                      <a:pt x="15" y="64"/>
                      <a:pt x="15" y="64"/>
                      <a:pt x="15" y="64"/>
                    </a:cubicBezTo>
                    <a:cubicBezTo>
                      <a:pt x="15" y="65"/>
                      <a:pt x="15" y="65"/>
                      <a:pt x="15" y="65"/>
                    </a:cubicBezTo>
                    <a:cubicBezTo>
                      <a:pt x="18" y="68"/>
                      <a:pt x="18" y="68"/>
                      <a:pt x="18" y="68"/>
                    </a:cubicBezTo>
                    <a:cubicBezTo>
                      <a:pt x="18" y="68"/>
                      <a:pt x="18" y="68"/>
                      <a:pt x="18" y="68"/>
                    </a:cubicBezTo>
                    <a:cubicBezTo>
                      <a:pt x="14" y="77"/>
                      <a:pt x="14" y="77"/>
                      <a:pt x="14" y="77"/>
                    </a:cubicBezTo>
                    <a:cubicBezTo>
                      <a:pt x="14" y="78"/>
                      <a:pt x="14" y="78"/>
                      <a:pt x="14" y="78"/>
                    </a:cubicBezTo>
                    <a:cubicBezTo>
                      <a:pt x="20" y="83"/>
                      <a:pt x="20" y="83"/>
                      <a:pt x="20" y="83"/>
                    </a:cubicBezTo>
                    <a:cubicBezTo>
                      <a:pt x="21" y="83"/>
                      <a:pt x="21" y="83"/>
                      <a:pt x="21" y="83"/>
                    </a:cubicBezTo>
                    <a:cubicBezTo>
                      <a:pt x="28" y="77"/>
                      <a:pt x="28" y="77"/>
                      <a:pt x="28" y="77"/>
                    </a:cubicBezTo>
                    <a:cubicBezTo>
                      <a:pt x="29" y="77"/>
                      <a:pt x="29" y="77"/>
                      <a:pt x="29" y="77"/>
                    </a:cubicBezTo>
                    <a:cubicBezTo>
                      <a:pt x="33" y="78"/>
                      <a:pt x="33" y="78"/>
                      <a:pt x="33" y="78"/>
                    </a:cubicBezTo>
                    <a:cubicBezTo>
                      <a:pt x="33" y="79"/>
                      <a:pt x="33" y="79"/>
                      <a:pt x="33" y="79"/>
                    </a:cubicBezTo>
                    <a:cubicBezTo>
                      <a:pt x="34" y="89"/>
                      <a:pt x="34" y="89"/>
                      <a:pt x="34" y="89"/>
                    </a:cubicBezTo>
                    <a:cubicBezTo>
                      <a:pt x="34" y="89"/>
                      <a:pt x="34" y="89"/>
                      <a:pt x="34" y="89"/>
                    </a:cubicBezTo>
                    <a:cubicBezTo>
                      <a:pt x="42" y="90"/>
                      <a:pt x="42" y="90"/>
                      <a:pt x="42" y="90"/>
                    </a:cubicBezTo>
                    <a:cubicBezTo>
                      <a:pt x="43" y="90"/>
                      <a:pt x="43" y="90"/>
                      <a:pt x="43" y="90"/>
                    </a:cubicBezTo>
                    <a:cubicBezTo>
                      <a:pt x="46" y="81"/>
                      <a:pt x="46" y="81"/>
                      <a:pt x="46" y="81"/>
                    </a:cubicBezTo>
                    <a:cubicBezTo>
                      <a:pt x="47" y="80"/>
                      <a:pt x="47" y="80"/>
                      <a:pt x="47" y="80"/>
                    </a:cubicBezTo>
                    <a:cubicBezTo>
                      <a:pt x="51" y="80"/>
                      <a:pt x="51" y="80"/>
                      <a:pt x="51" y="80"/>
                    </a:cubicBezTo>
                    <a:cubicBezTo>
                      <a:pt x="52" y="80"/>
                      <a:pt x="52" y="80"/>
                      <a:pt x="52" y="80"/>
                    </a:cubicBezTo>
                    <a:cubicBezTo>
                      <a:pt x="57" y="88"/>
                      <a:pt x="57" y="88"/>
                      <a:pt x="57" y="88"/>
                    </a:cubicBezTo>
                    <a:cubicBezTo>
                      <a:pt x="58" y="88"/>
                      <a:pt x="58" y="88"/>
                      <a:pt x="58" y="88"/>
                    </a:cubicBezTo>
                    <a:cubicBezTo>
                      <a:pt x="65" y="86"/>
                      <a:pt x="65" y="86"/>
                      <a:pt x="65" y="86"/>
                    </a:cubicBezTo>
                    <a:cubicBezTo>
                      <a:pt x="65" y="85"/>
                      <a:pt x="65" y="85"/>
                      <a:pt x="65" y="85"/>
                    </a:cubicBezTo>
                    <a:cubicBezTo>
                      <a:pt x="64" y="75"/>
                      <a:pt x="64" y="75"/>
                      <a:pt x="64" y="75"/>
                    </a:cubicBezTo>
                    <a:cubicBezTo>
                      <a:pt x="64" y="75"/>
                      <a:pt x="64" y="75"/>
                      <a:pt x="64" y="75"/>
                    </a:cubicBezTo>
                    <a:cubicBezTo>
                      <a:pt x="68" y="72"/>
                      <a:pt x="68" y="72"/>
                      <a:pt x="68" y="72"/>
                    </a:cubicBezTo>
                    <a:cubicBezTo>
                      <a:pt x="68" y="72"/>
                      <a:pt x="68" y="72"/>
                      <a:pt x="68" y="72"/>
                    </a:cubicBezTo>
                    <a:cubicBezTo>
                      <a:pt x="77" y="76"/>
                      <a:pt x="77" y="76"/>
                      <a:pt x="77" y="76"/>
                    </a:cubicBezTo>
                    <a:cubicBezTo>
                      <a:pt x="78" y="76"/>
                      <a:pt x="78" y="76"/>
                      <a:pt x="78" y="76"/>
                    </a:cubicBezTo>
                    <a:cubicBezTo>
                      <a:pt x="83" y="70"/>
                      <a:pt x="83" y="70"/>
                      <a:pt x="83" y="70"/>
                    </a:cubicBezTo>
                    <a:cubicBezTo>
                      <a:pt x="83" y="69"/>
                      <a:pt x="83" y="69"/>
                      <a:pt x="83" y="69"/>
                    </a:cubicBezTo>
                    <a:cubicBezTo>
                      <a:pt x="77" y="61"/>
                      <a:pt x="77" y="61"/>
                      <a:pt x="77" y="61"/>
                    </a:cubicBezTo>
                    <a:cubicBezTo>
                      <a:pt x="77" y="61"/>
                      <a:pt x="77" y="61"/>
                      <a:pt x="77" y="61"/>
                    </a:cubicBezTo>
                    <a:cubicBezTo>
                      <a:pt x="78" y="57"/>
                      <a:pt x="78" y="57"/>
                      <a:pt x="78" y="57"/>
                    </a:cubicBezTo>
                    <a:cubicBezTo>
                      <a:pt x="79" y="57"/>
                      <a:pt x="79" y="57"/>
                      <a:pt x="79" y="57"/>
                    </a:cubicBezTo>
                    <a:cubicBezTo>
                      <a:pt x="88" y="56"/>
                      <a:pt x="88" y="56"/>
                      <a:pt x="88" y="56"/>
                    </a:cubicBezTo>
                    <a:cubicBezTo>
                      <a:pt x="89" y="56"/>
                      <a:pt x="89" y="56"/>
                      <a:pt x="89" y="56"/>
                    </a:cubicBezTo>
                    <a:cubicBezTo>
                      <a:pt x="90" y="48"/>
                      <a:pt x="90" y="48"/>
                      <a:pt x="90" y="48"/>
                    </a:cubicBezTo>
                    <a:cubicBezTo>
                      <a:pt x="90" y="47"/>
                      <a:pt x="90" y="47"/>
                      <a:pt x="90" y="47"/>
                    </a:cubicBezTo>
                    <a:cubicBezTo>
                      <a:pt x="81" y="44"/>
                      <a:pt x="81" y="44"/>
                      <a:pt x="81" y="44"/>
                    </a:cubicBezTo>
                    <a:cubicBezTo>
                      <a:pt x="80" y="43"/>
                      <a:pt x="80" y="43"/>
                      <a:pt x="80" y="43"/>
                    </a:cubicBezTo>
                    <a:cubicBezTo>
                      <a:pt x="80" y="39"/>
                      <a:pt x="80" y="39"/>
                      <a:pt x="80" y="39"/>
                    </a:cubicBezTo>
                    <a:cubicBezTo>
                      <a:pt x="80" y="38"/>
                      <a:pt x="80" y="38"/>
                      <a:pt x="80" y="38"/>
                    </a:cubicBezTo>
                    <a:cubicBezTo>
                      <a:pt x="88" y="33"/>
                      <a:pt x="88" y="33"/>
                      <a:pt x="88" y="33"/>
                    </a:cubicBezTo>
                    <a:cubicBezTo>
                      <a:pt x="88" y="32"/>
                      <a:pt x="88" y="32"/>
                      <a:pt x="88" y="32"/>
                    </a:cubicBezTo>
                    <a:cubicBezTo>
                      <a:pt x="85" y="25"/>
                      <a:pt x="85" y="25"/>
                      <a:pt x="85" y="25"/>
                    </a:cubicBezTo>
                    <a:close/>
                    <a:moveTo>
                      <a:pt x="49" y="58"/>
                    </a:moveTo>
                    <a:cubicBezTo>
                      <a:pt x="41" y="61"/>
                      <a:pt x="33" y="58"/>
                      <a:pt x="30" y="50"/>
                    </a:cubicBezTo>
                    <a:cubicBezTo>
                      <a:pt x="27" y="42"/>
                      <a:pt x="30" y="33"/>
                      <a:pt x="38" y="30"/>
                    </a:cubicBezTo>
                    <a:cubicBezTo>
                      <a:pt x="46" y="27"/>
                      <a:pt x="54" y="31"/>
                      <a:pt x="57" y="39"/>
                    </a:cubicBezTo>
                    <a:cubicBezTo>
                      <a:pt x="60" y="47"/>
                      <a:pt x="57" y="55"/>
                      <a:pt x="4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0" name="Freeform 59"/>
              <p:cNvSpPr>
                <a:spLocks noEditPoints="1"/>
              </p:cNvSpPr>
              <p:nvPr/>
            </p:nvSpPr>
            <p:spPr bwMode="auto">
              <a:xfrm>
                <a:off x="813" y="2170"/>
                <a:ext cx="58" cy="58"/>
              </a:xfrm>
              <a:custGeom>
                <a:avLst/>
                <a:gdLst>
                  <a:gd name="T0" fmla="*/ 33 w 40"/>
                  <a:gd name="T1" fmla="*/ 12 h 40"/>
                  <a:gd name="T2" fmla="*/ 32 w 40"/>
                  <a:gd name="T3" fmla="*/ 10 h 40"/>
                  <a:gd name="T4" fmla="*/ 34 w 40"/>
                  <a:gd name="T5" fmla="*/ 6 h 40"/>
                  <a:gd name="T6" fmla="*/ 31 w 40"/>
                  <a:gd name="T7" fmla="*/ 4 h 40"/>
                  <a:gd name="T8" fmla="*/ 27 w 40"/>
                  <a:gd name="T9" fmla="*/ 6 h 40"/>
                  <a:gd name="T10" fmla="*/ 25 w 40"/>
                  <a:gd name="T11" fmla="*/ 6 h 40"/>
                  <a:gd name="T12" fmla="*/ 25 w 40"/>
                  <a:gd name="T13" fmla="*/ 1 h 40"/>
                  <a:gd name="T14" fmla="*/ 21 w 40"/>
                  <a:gd name="T15" fmla="*/ 0 h 40"/>
                  <a:gd name="T16" fmla="*/ 19 w 40"/>
                  <a:gd name="T17" fmla="*/ 4 h 40"/>
                  <a:gd name="T18" fmla="*/ 17 w 40"/>
                  <a:gd name="T19" fmla="*/ 5 h 40"/>
                  <a:gd name="T20" fmla="*/ 15 w 40"/>
                  <a:gd name="T21" fmla="*/ 1 h 40"/>
                  <a:gd name="T22" fmla="*/ 11 w 40"/>
                  <a:gd name="T23" fmla="*/ 2 h 40"/>
                  <a:gd name="T24" fmla="*/ 12 w 40"/>
                  <a:gd name="T25" fmla="*/ 7 h 40"/>
                  <a:gd name="T26" fmla="*/ 10 w 40"/>
                  <a:gd name="T27" fmla="*/ 8 h 40"/>
                  <a:gd name="T28" fmla="*/ 6 w 40"/>
                  <a:gd name="T29" fmla="*/ 7 h 40"/>
                  <a:gd name="T30" fmla="*/ 3 w 40"/>
                  <a:gd name="T31" fmla="*/ 9 h 40"/>
                  <a:gd name="T32" fmla="*/ 6 w 40"/>
                  <a:gd name="T33" fmla="*/ 13 h 40"/>
                  <a:gd name="T34" fmla="*/ 5 w 40"/>
                  <a:gd name="T35" fmla="*/ 15 h 40"/>
                  <a:gd name="T36" fmla="*/ 1 w 40"/>
                  <a:gd name="T37" fmla="*/ 15 h 40"/>
                  <a:gd name="T38" fmla="*/ 0 w 40"/>
                  <a:gd name="T39" fmla="*/ 19 h 40"/>
                  <a:gd name="T40" fmla="*/ 4 w 40"/>
                  <a:gd name="T41" fmla="*/ 21 h 40"/>
                  <a:gd name="T42" fmla="*/ 5 w 40"/>
                  <a:gd name="T43" fmla="*/ 23 h 40"/>
                  <a:gd name="T44" fmla="*/ 1 w 40"/>
                  <a:gd name="T45" fmla="*/ 26 h 40"/>
                  <a:gd name="T46" fmla="*/ 2 w 40"/>
                  <a:gd name="T47" fmla="*/ 29 h 40"/>
                  <a:gd name="T48" fmla="*/ 7 w 40"/>
                  <a:gd name="T49" fmla="*/ 29 h 40"/>
                  <a:gd name="T50" fmla="*/ 8 w 40"/>
                  <a:gd name="T51" fmla="*/ 30 h 40"/>
                  <a:gd name="T52" fmla="*/ 6 w 40"/>
                  <a:gd name="T53" fmla="*/ 35 h 40"/>
                  <a:gd name="T54" fmla="*/ 9 w 40"/>
                  <a:gd name="T55" fmla="*/ 37 h 40"/>
                  <a:gd name="T56" fmla="*/ 13 w 40"/>
                  <a:gd name="T57" fmla="*/ 34 h 40"/>
                  <a:gd name="T58" fmla="*/ 15 w 40"/>
                  <a:gd name="T59" fmla="*/ 35 h 40"/>
                  <a:gd name="T60" fmla="*/ 15 w 40"/>
                  <a:gd name="T61" fmla="*/ 39 h 40"/>
                  <a:gd name="T62" fmla="*/ 19 w 40"/>
                  <a:gd name="T63" fmla="*/ 40 h 40"/>
                  <a:gd name="T64" fmla="*/ 21 w 40"/>
                  <a:gd name="T65" fmla="*/ 36 h 40"/>
                  <a:gd name="T66" fmla="*/ 23 w 40"/>
                  <a:gd name="T67" fmla="*/ 36 h 40"/>
                  <a:gd name="T68" fmla="*/ 25 w 40"/>
                  <a:gd name="T69" fmla="*/ 39 h 40"/>
                  <a:gd name="T70" fmla="*/ 29 w 40"/>
                  <a:gd name="T71" fmla="*/ 38 h 40"/>
                  <a:gd name="T72" fmla="*/ 28 w 40"/>
                  <a:gd name="T73" fmla="*/ 34 h 40"/>
                  <a:gd name="T74" fmla="*/ 30 w 40"/>
                  <a:gd name="T75" fmla="*/ 32 h 40"/>
                  <a:gd name="T76" fmla="*/ 34 w 40"/>
                  <a:gd name="T77" fmla="*/ 34 h 40"/>
                  <a:gd name="T78" fmla="*/ 37 w 40"/>
                  <a:gd name="T79" fmla="*/ 31 h 40"/>
                  <a:gd name="T80" fmla="*/ 34 w 40"/>
                  <a:gd name="T81" fmla="*/ 27 h 40"/>
                  <a:gd name="T82" fmla="*/ 35 w 40"/>
                  <a:gd name="T83" fmla="*/ 26 h 40"/>
                  <a:gd name="T84" fmla="*/ 39 w 40"/>
                  <a:gd name="T85" fmla="*/ 25 h 40"/>
                  <a:gd name="T86" fmla="*/ 40 w 40"/>
                  <a:gd name="T87" fmla="*/ 21 h 40"/>
                  <a:gd name="T88" fmla="*/ 36 w 40"/>
                  <a:gd name="T89" fmla="*/ 20 h 40"/>
                  <a:gd name="T90" fmla="*/ 35 w 40"/>
                  <a:gd name="T91" fmla="*/ 18 h 40"/>
                  <a:gd name="T92" fmla="*/ 39 w 40"/>
                  <a:gd name="T93" fmla="*/ 15 h 40"/>
                  <a:gd name="T94" fmla="*/ 38 w 40"/>
                  <a:gd name="T95" fmla="*/ 11 h 40"/>
                  <a:gd name="T96" fmla="*/ 13 w 40"/>
                  <a:gd name="T97" fmla="*/ 22 h 40"/>
                  <a:gd name="T98" fmla="*/ 26 w 40"/>
                  <a:gd name="T99"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40">
                    <a:moveTo>
                      <a:pt x="38" y="11"/>
                    </a:moveTo>
                    <a:cubicBezTo>
                      <a:pt x="33" y="12"/>
                      <a:pt x="33" y="12"/>
                      <a:pt x="33" y="12"/>
                    </a:cubicBezTo>
                    <a:cubicBezTo>
                      <a:pt x="33" y="12"/>
                      <a:pt x="33" y="12"/>
                      <a:pt x="33" y="12"/>
                    </a:cubicBezTo>
                    <a:cubicBezTo>
                      <a:pt x="32" y="10"/>
                      <a:pt x="32" y="10"/>
                      <a:pt x="32" y="10"/>
                    </a:cubicBezTo>
                    <a:cubicBezTo>
                      <a:pt x="32" y="10"/>
                      <a:pt x="32" y="10"/>
                      <a:pt x="32" y="10"/>
                    </a:cubicBezTo>
                    <a:cubicBezTo>
                      <a:pt x="34" y="6"/>
                      <a:pt x="34" y="6"/>
                      <a:pt x="34" y="6"/>
                    </a:cubicBezTo>
                    <a:cubicBezTo>
                      <a:pt x="34" y="6"/>
                      <a:pt x="34" y="6"/>
                      <a:pt x="34" y="6"/>
                    </a:cubicBezTo>
                    <a:cubicBezTo>
                      <a:pt x="31" y="4"/>
                      <a:pt x="31" y="4"/>
                      <a:pt x="31" y="4"/>
                    </a:cubicBezTo>
                    <a:cubicBezTo>
                      <a:pt x="31" y="4"/>
                      <a:pt x="31" y="4"/>
                      <a:pt x="31" y="4"/>
                    </a:cubicBezTo>
                    <a:cubicBezTo>
                      <a:pt x="27" y="6"/>
                      <a:pt x="27" y="6"/>
                      <a:pt x="27" y="6"/>
                    </a:cubicBezTo>
                    <a:cubicBezTo>
                      <a:pt x="27" y="6"/>
                      <a:pt x="27" y="6"/>
                      <a:pt x="27" y="6"/>
                    </a:cubicBezTo>
                    <a:cubicBezTo>
                      <a:pt x="25" y="6"/>
                      <a:pt x="25" y="6"/>
                      <a:pt x="25" y="6"/>
                    </a:cubicBezTo>
                    <a:cubicBezTo>
                      <a:pt x="25" y="5"/>
                      <a:pt x="25" y="5"/>
                      <a:pt x="25" y="5"/>
                    </a:cubicBezTo>
                    <a:cubicBezTo>
                      <a:pt x="25" y="1"/>
                      <a:pt x="25" y="1"/>
                      <a:pt x="25" y="1"/>
                    </a:cubicBezTo>
                    <a:cubicBezTo>
                      <a:pt x="25" y="1"/>
                      <a:pt x="25" y="1"/>
                      <a:pt x="25" y="1"/>
                    </a:cubicBezTo>
                    <a:cubicBezTo>
                      <a:pt x="21" y="0"/>
                      <a:pt x="21" y="0"/>
                      <a:pt x="21" y="0"/>
                    </a:cubicBezTo>
                    <a:cubicBezTo>
                      <a:pt x="21" y="0"/>
                      <a:pt x="21" y="0"/>
                      <a:pt x="21" y="0"/>
                    </a:cubicBezTo>
                    <a:cubicBezTo>
                      <a:pt x="19" y="4"/>
                      <a:pt x="19" y="4"/>
                      <a:pt x="19" y="4"/>
                    </a:cubicBezTo>
                    <a:cubicBezTo>
                      <a:pt x="19" y="5"/>
                      <a:pt x="19" y="5"/>
                      <a:pt x="19" y="5"/>
                    </a:cubicBezTo>
                    <a:cubicBezTo>
                      <a:pt x="17" y="5"/>
                      <a:pt x="17" y="5"/>
                      <a:pt x="17" y="5"/>
                    </a:cubicBezTo>
                    <a:cubicBezTo>
                      <a:pt x="17" y="5"/>
                      <a:pt x="17" y="5"/>
                      <a:pt x="17" y="5"/>
                    </a:cubicBezTo>
                    <a:cubicBezTo>
                      <a:pt x="15" y="1"/>
                      <a:pt x="15" y="1"/>
                      <a:pt x="15" y="1"/>
                    </a:cubicBezTo>
                    <a:cubicBezTo>
                      <a:pt x="14" y="1"/>
                      <a:pt x="14" y="1"/>
                      <a:pt x="14" y="1"/>
                    </a:cubicBezTo>
                    <a:cubicBezTo>
                      <a:pt x="11" y="2"/>
                      <a:pt x="11" y="2"/>
                      <a:pt x="11" y="2"/>
                    </a:cubicBezTo>
                    <a:cubicBezTo>
                      <a:pt x="11" y="3"/>
                      <a:pt x="11" y="3"/>
                      <a:pt x="11" y="3"/>
                    </a:cubicBezTo>
                    <a:cubicBezTo>
                      <a:pt x="12" y="7"/>
                      <a:pt x="12" y="7"/>
                      <a:pt x="12" y="7"/>
                    </a:cubicBezTo>
                    <a:cubicBezTo>
                      <a:pt x="11" y="7"/>
                      <a:pt x="11" y="7"/>
                      <a:pt x="11" y="7"/>
                    </a:cubicBezTo>
                    <a:cubicBezTo>
                      <a:pt x="10" y="8"/>
                      <a:pt x="10" y="8"/>
                      <a:pt x="10" y="8"/>
                    </a:cubicBezTo>
                    <a:cubicBezTo>
                      <a:pt x="10" y="8"/>
                      <a:pt x="10" y="8"/>
                      <a:pt x="10" y="8"/>
                    </a:cubicBezTo>
                    <a:cubicBezTo>
                      <a:pt x="6" y="7"/>
                      <a:pt x="6" y="7"/>
                      <a:pt x="6" y="7"/>
                    </a:cubicBezTo>
                    <a:cubicBezTo>
                      <a:pt x="5" y="7"/>
                      <a:pt x="5" y="7"/>
                      <a:pt x="5" y="7"/>
                    </a:cubicBezTo>
                    <a:cubicBezTo>
                      <a:pt x="3" y="9"/>
                      <a:pt x="3" y="9"/>
                      <a:pt x="3" y="9"/>
                    </a:cubicBezTo>
                    <a:cubicBezTo>
                      <a:pt x="3" y="10"/>
                      <a:pt x="3" y="10"/>
                      <a:pt x="3" y="10"/>
                    </a:cubicBezTo>
                    <a:cubicBezTo>
                      <a:pt x="6" y="13"/>
                      <a:pt x="6" y="13"/>
                      <a:pt x="6" y="13"/>
                    </a:cubicBezTo>
                    <a:cubicBezTo>
                      <a:pt x="6" y="13"/>
                      <a:pt x="6" y="13"/>
                      <a:pt x="6" y="13"/>
                    </a:cubicBezTo>
                    <a:cubicBezTo>
                      <a:pt x="5" y="15"/>
                      <a:pt x="5" y="15"/>
                      <a:pt x="5" y="15"/>
                    </a:cubicBezTo>
                    <a:cubicBezTo>
                      <a:pt x="5" y="15"/>
                      <a:pt x="5" y="15"/>
                      <a:pt x="5" y="15"/>
                    </a:cubicBezTo>
                    <a:cubicBezTo>
                      <a:pt x="1" y="15"/>
                      <a:pt x="1" y="15"/>
                      <a:pt x="1" y="15"/>
                    </a:cubicBezTo>
                    <a:cubicBezTo>
                      <a:pt x="1" y="16"/>
                      <a:pt x="1" y="16"/>
                      <a:pt x="1" y="16"/>
                    </a:cubicBezTo>
                    <a:cubicBezTo>
                      <a:pt x="0" y="19"/>
                      <a:pt x="0" y="19"/>
                      <a:pt x="0" y="19"/>
                    </a:cubicBezTo>
                    <a:cubicBezTo>
                      <a:pt x="0" y="19"/>
                      <a:pt x="0" y="19"/>
                      <a:pt x="0" y="19"/>
                    </a:cubicBezTo>
                    <a:cubicBezTo>
                      <a:pt x="4" y="21"/>
                      <a:pt x="4" y="21"/>
                      <a:pt x="4" y="21"/>
                    </a:cubicBezTo>
                    <a:cubicBezTo>
                      <a:pt x="4" y="21"/>
                      <a:pt x="4" y="21"/>
                      <a:pt x="4" y="21"/>
                    </a:cubicBezTo>
                    <a:cubicBezTo>
                      <a:pt x="5" y="23"/>
                      <a:pt x="5" y="23"/>
                      <a:pt x="5" y="23"/>
                    </a:cubicBezTo>
                    <a:cubicBezTo>
                      <a:pt x="5" y="23"/>
                      <a:pt x="5" y="23"/>
                      <a:pt x="5" y="23"/>
                    </a:cubicBezTo>
                    <a:cubicBezTo>
                      <a:pt x="1" y="26"/>
                      <a:pt x="1" y="26"/>
                      <a:pt x="1" y="26"/>
                    </a:cubicBezTo>
                    <a:cubicBezTo>
                      <a:pt x="1" y="26"/>
                      <a:pt x="1" y="26"/>
                      <a:pt x="1" y="26"/>
                    </a:cubicBezTo>
                    <a:cubicBezTo>
                      <a:pt x="2" y="29"/>
                      <a:pt x="2" y="29"/>
                      <a:pt x="2" y="29"/>
                    </a:cubicBezTo>
                    <a:cubicBezTo>
                      <a:pt x="2" y="29"/>
                      <a:pt x="2" y="29"/>
                      <a:pt x="2" y="29"/>
                    </a:cubicBezTo>
                    <a:cubicBezTo>
                      <a:pt x="7" y="29"/>
                      <a:pt x="7" y="29"/>
                      <a:pt x="7" y="29"/>
                    </a:cubicBezTo>
                    <a:cubicBezTo>
                      <a:pt x="7" y="29"/>
                      <a:pt x="7" y="29"/>
                      <a:pt x="7" y="29"/>
                    </a:cubicBezTo>
                    <a:cubicBezTo>
                      <a:pt x="8" y="30"/>
                      <a:pt x="8" y="30"/>
                      <a:pt x="8" y="30"/>
                    </a:cubicBezTo>
                    <a:cubicBezTo>
                      <a:pt x="8" y="31"/>
                      <a:pt x="8" y="31"/>
                      <a:pt x="8" y="31"/>
                    </a:cubicBezTo>
                    <a:cubicBezTo>
                      <a:pt x="6" y="35"/>
                      <a:pt x="6" y="35"/>
                      <a:pt x="6" y="35"/>
                    </a:cubicBezTo>
                    <a:cubicBezTo>
                      <a:pt x="6" y="35"/>
                      <a:pt x="6" y="35"/>
                      <a:pt x="6" y="35"/>
                    </a:cubicBezTo>
                    <a:cubicBezTo>
                      <a:pt x="9" y="37"/>
                      <a:pt x="9" y="37"/>
                      <a:pt x="9" y="37"/>
                    </a:cubicBezTo>
                    <a:cubicBezTo>
                      <a:pt x="9" y="37"/>
                      <a:pt x="9" y="37"/>
                      <a:pt x="9" y="37"/>
                    </a:cubicBezTo>
                    <a:cubicBezTo>
                      <a:pt x="13" y="34"/>
                      <a:pt x="13" y="34"/>
                      <a:pt x="13" y="34"/>
                    </a:cubicBezTo>
                    <a:cubicBezTo>
                      <a:pt x="13" y="34"/>
                      <a:pt x="13" y="34"/>
                      <a:pt x="13" y="34"/>
                    </a:cubicBezTo>
                    <a:cubicBezTo>
                      <a:pt x="15" y="35"/>
                      <a:pt x="15" y="35"/>
                      <a:pt x="15" y="35"/>
                    </a:cubicBezTo>
                    <a:cubicBezTo>
                      <a:pt x="15" y="35"/>
                      <a:pt x="15" y="35"/>
                      <a:pt x="15" y="35"/>
                    </a:cubicBezTo>
                    <a:cubicBezTo>
                      <a:pt x="15" y="39"/>
                      <a:pt x="15" y="39"/>
                      <a:pt x="15" y="39"/>
                    </a:cubicBezTo>
                    <a:cubicBezTo>
                      <a:pt x="15" y="40"/>
                      <a:pt x="15" y="40"/>
                      <a:pt x="15" y="40"/>
                    </a:cubicBezTo>
                    <a:cubicBezTo>
                      <a:pt x="19" y="40"/>
                      <a:pt x="19" y="40"/>
                      <a:pt x="19" y="40"/>
                    </a:cubicBezTo>
                    <a:cubicBezTo>
                      <a:pt x="19" y="40"/>
                      <a:pt x="19" y="40"/>
                      <a:pt x="19" y="40"/>
                    </a:cubicBezTo>
                    <a:cubicBezTo>
                      <a:pt x="21" y="36"/>
                      <a:pt x="21" y="36"/>
                      <a:pt x="21" y="36"/>
                    </a:cubicBezTo>
                    <a:cubicBezTo>
                      <a:pt x="21" y="36"/>
                      <a:pt x="21" y="36"/>
                      <a:pt x="21" y="36"/>
                    </a:cubicBezTo>
                    <a:cubicBezTo>
                      <a:pt x="23" y="36"/>
                      <a:pt x="23" y="36"/>
                      <a:pt x="23" y="36"/>
                    </a:cubicBezTo>
                    <a:cubicBezTo>
                      <a:pt x="23" y="36"/>
                      <a:pt x="23" y="36"/>
                      <a:pt x="23" y="36"/>
                    </a:cubicBezTo>
                    <a:cubicBezTo>
                      <a:pt x="25" y="39"/>
                      <a:pt x="25" y="39"/>
                      <a:pt x="25" y="39"/>
                    </a:cubicBezTo>
                    <a:cubicBezTo>
                      <a:pt x="26" y="39"/>
                      <a:pt x="26" y="39"/>
                      <a:pt x="26" y="39"/>
                    </a:cubicBezTo>
                    <a:cubicBezTo>
                      <a:pt x="29" y="38"/>
                      <a:pt x="29" y="38"/>
                      <a:pt x="29" y="38"/>
                    </a:cubicBezTo>
                    <a:cubicBezTo>
                      <a:pt x="29" y="38"/>
                      <a:pt x="29" y="38"/>
                      <a:pt x="29" y="38"/>
                    </a:cubicBezTo>
                    <a:cubicBezTo>
                      <a:pt x="28" y="34"/>
                      <a:pt x="28" y="34"/>
                      <a:pt x="28" y="34"/>
                    </a:cubicBezTo>
                    <a:cubicBezTo>
                      <a:pt x="29" y="33"/>
                      <a:pt x="29" y="33"/>
                      <a:pt x="29" y="33"/>
                    </a:cubicBezTo>
                    <a:cubicBezTo>
                      <a:pt x="30" y="32"/>
                      <a:pt x="30" y="32"/>
                      <a:pt x="30" y="32"/>
                    </a:cubicBezTo>
                    <a:cubicBezTo>
                      <a:pt x="30" y="32"/>
                      <a:pt x="30" y="32"/>
                      <a:pt x="30" y="32"/>
                    </a:cubicBezTo>
                    <a:cubicBezTo>
                      <a:pt x="34" y="34"/>
                      <a:pt x="34" y="34"/>
                      <a:pt x="34" y="34"/>
                    </a:cubicBezTo>
                    <a:cubicBezTo>
                      <a:pt x="35" y="34"/>
                      <a:pt x="35" y="34"/>
                      <a:pt x="35" y="34"/>
                    </a:cubicBezTo>
                    <a:cubicBezTo>
                      <a:pt x="37" y="31"/>
                      <a:pt x="37" y="31"/>
                      <a:pt x="37" y="31"/>
                    </a:cubicBezTo>
                    <a:cubicBezTo>
                      <a:pt x="37" y="31"/>
                      <a:pt x="37" y="31"/>
                      <a:pt x="37" y="31"/>
                    </a:cubicBezTo>
                    <a:cubicBezTo>
                      <a:pt x="34" y="27"/>
                      <a:pt x="34" y="27"/>
                      <a:pt x="34" y="27"/>
                    </a:cubicBezTo>
                    <a:cubicBezTo>
                      <a:pt x="34" y="27"/>
                      <a:pt x="34" y="27"/>
                      <a:pt x="34" y="27"/>
                    </a:cubicBezTo>
                    <a:cubicBezTo>
                      <a:pt x="35" y="26"/>
                      <a:pt x="35" y="26"/>
                      <a:pt x="35" y="26"/>
                    </a:cubicBezTo>
                    <a:cubicBezTo>
                      <a:pt x="35" y="25"/>
                      <a:pt x="35" y="25"/>
                      <a:pt x="35" y="25"/>
                    </a:cubicBezTo>
                    <a:cubicBezTo>
                      <a:pt x="39" y="25"/>
                      <a:pt x="39" y="25"/>
                      <a:pt x="39" y="25"/>
                    </a:cubicBezTo>
                    <a:cubicBezTo>
                      <a:pt x="39" y="25"/>
                      <a:pt x="39" y="25"/>
                      <a:pt x="39" y="25"/>
                    </a:cubicBezTo>
                    <a:cubicBezTo>
                      <a:pt x="40" y="21"/>
                      <a:pt x="40" y="21"/>
                      <a:pt x="40" y="21"/>
                    </a:cubicBezTo>
                    <a:cubicBezTo>
                      <a:pt x="40" y="21"/>
                      <a:pt x="40" y="21"/>
                      <a:pt x="40" y="21"/>
                    </a:cubicBezTo>
                    <a:cubicBezTo>
                      <a:pt x="36" y="20"/>
                      <a:pt x="36" y="20"/>
                      <a:pt x="36" y="20"/>
                    </a:cubicBezTo>
                    <a:cubicBezTo>
                      <a:pt x="36" y="19"/>
                      <a:pt x="36" y="19"/>
                      <a:pt x="36" y="19"/>
                    </a:cubicBezTo>
                    <a:cubicBezTo>
                      <a:pt x="35" y="18"/>
                      <a:pt x="35" y="18"/>
                      <a:pt x="35" y="18"/>
                    </a:cubicBezTo>
                    <a:cubicBezTo>
                      <a:pt x="35" y="17"/>
                      <a:pt x="35" y="17"/>
                      <a:pt x="35" y="17"/>
                    </a:cubicBezTo>
                    <a:cubicBezTo>
                      <a:pt x="39" y="15"/>
                      <a:pt x="39" y="15"/>
                      <a:pt x="39" y="15"/>
                    </a:cubicBezTo>
                    <a:cubicBezTo>
                      <a:pt x="39" y="15"/>
                      <a:pt x="39" y="15"/>
                      <a:pt x="39" y="15"/>
                    </a:cubicBezTo>
                    <a:cubicBezTo>
                      <a:pt x="38" y="11"/>
                      <a:pt x="38" y="11"/>
                      <a:pt x="38" y="11"/>
                    </a:cubicBezTo>
                    <a:close/>
                    <a:moveTo>
                      <a:pt x="22" y="26"/>
                    </a:moveTo>
                    <a:cubicBezTo>
                      <a:pt x="18" y="27"/>
                      <a:pt x="15" y="26"/>
                      <a:pt x="13" y="22"/>
                    </a:cubicBezTo>
                    <a:cubicBezTo>
                      <a:pt x="12" y="19"/>
                      <a:pt x="14" y="15"/>
                      <a:pt x="17" y="14"/>
                    </a:cubicBezTo>
                    <a:cubicBezTo>
                      <a:pt x="20" y="12"/>
                      <a:pt x="24" y="14"/>
                      <a:pt x="26" y="17"/>
                    </a:cubicBezTo>
                    <a:cubicBezTo>
                      <a:pt x="27" y="21"/>
                      <a:pt x="25" y="25"/>
                      <a:pt x="2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1" name="Freeform 60"/>
              <p:cNvSpPr>
                <a:spLocks noEditPoints="1"/>
              </p:cNvSpPr>
              <p:nvPr/>
            </p:nvSpPr>
            <p:spPr bwMode="auto">
              <a:xfrm>
                <a:off x="2182" y="1299"/>
                <a:ext cx="67" cy="67"/>
              </a:xfrm>
              <a:custGeom>
                <a:avLst/>
                <a:gdLst>
                  <a:gd name="T0" fmla="*/ 38 w 46"/>
                  <a:gd name="T1" fmla="*/ 13 h 46"/>
                  <a:gd name="T2" fmla="*/ 37 w 46"/>
                  <a:gd name="T3" fmla="*/ 11 h 46"/>
                  <a:gd name="T4" fmla="*/ 39 w 46"/>
                  <a:gd name="T5" fmla="*/ 7 h 46"/>
                  <a:gd name="T6" fmla="*/ 36 w 46"/>
                  <a:gd name="T7" fmla="*/ 4 h 46"/>
                  <a:gd name="T8" fmla="*/ 31 w 46"/>
                  <a:gd name="T9" fmla="*/ 7 h 46"/>
                  <a:gd name="T10" fmla="*/ 29 w 46"/>
                  <a:gd name="T11" fmla="*/ 6 h 46"/>
                  <a:gd name="T12" fmla="*/ 29 w 46"/>
                  <a:gd name="T13" fmla="*/ 1 h 46"/>
                  <a:gd name="T14" fmla="*/ 25 w 46"/>
                  <a:gd name="T15" fmla="*/ 0 h 46"/>
                  <a:gd name="T16" fmla="*/ 22 w 46"/>
                  <a:gd name="T17" fmla="*/ 5 h 46"/>
                  <a:gd name="T18" fmla="*/ 20 w 46"/>
                  <a:gd name="T19" fmla="*/ 5 h 46"/>
                  <a:gd name="T20" fmla="*/ 17 w 46"/>
                  <a:gd name="T21" fmla="*/ 1 h 46"/>
                  <a:gd name="T22" fmla="*/ 13 w 46"/>
                  <a:gd name="T23" fmla="*/ 2 h 46"/>
                  <a:gd name="T24" fmla="*/ 13 w 46"/>
                  <a:gd name="T25" fmla="*/ 8 h 46"/>
                  <a:gd name="T26" fmla="*/ 11 w 46"/>
                  <a:gd name="T27" fmla="*/ 9 h 46"/>
                  <a:gd name="T28" fmla="*/ 7 w 46"/>
                  <a:gd name="T29" fmla="*/ 7 h 46"/>
                  <a:gd name="T30" fmla="*/ 4 w 46"/>
                  <a:gd name="T31" fmla="*/ 10 h 46"/>
                  <a:gd name="T32" fmla="*/ 7 w 46"/>
                  <a:gd name="T33" fmla="*/ 15 h 46"/>
                  <a:gd name="T34" fmla="*/ 6 w 46"/>
                  <a:gd name="T35" fmla="*/ 17 h 46"/>
                  <a:gd name="T36" fmla="*/ 1 w 46"/>
                  <a:gd name="T37" fmla="*/ 18 h 46"/>
                  <a:gd name="T38" fmla="*/ 0 w 46"/>
                  <a:gd name="T39" fmla="*/ 22 h 46"/>
                  <a:gd name="T40" fmla="*/ 5 w 46"/>
                  <a:gd name="T41" fmla="*/ 24 h 46"/>
                  <a:gd name="T42" fmla="*/ 5 w 46"/>
                  <a:gd name="T43" fmla="*/ 26 h 46"/>
                  <a:gd name="T44" fmla="*/ 1 w 46"/>
                  <a:gd name="T45" fmla="*/ 29 h 46"/>
                  <a:gd name="T46" fmla="*/ 2 w 46"/>
                  <a:gd name="T47" fmla="*/ 33 h 46"/>
                  <a:gd name="T48" fmla="*/ 8 w 46"/>
                  <a:gd name="T49" fmla="*/ 33 h 46"/>
                  <a:gd name="T50" fmla="*/ 9 w 46"/>
                  <a:gd name="T51" fmla="*/ 35 h 46"/>
                  <a:gd name="T52" fmla="*/ 7 w 46"/>
                  <a:gd name="T53" fmla="*/ 40 h 46"/>
                  <a:gd name="T54" fmla="*/ 10 w 46"/>
                  <a:gd name="T55" fmla="*/ 42 h 46"/>
                  <a:gd name="T56" fmla="*/ 15 w 46"/>
                  <a:gd name="T57" fmla="*/ 39 h 46"/>
                  <a:gd name="T58" fmla="*/ 17 w 46"/>
                  <a:gd name="T59" fmla="*/ 40 h 46"/>
                  <a:gd name="T60" fmla="*/ 18 w 46"/>
                  <a:gd name="T61" fmla="*/ 45 h 46"/>
                  <a:gd name="T62" fmla="*/ 22 w 46"/>
                  <a:gd name="T63" fmla="*/ 46 h 46"/>
                  <a:gd name="T64" fmla="*/ 24 w 46"/>
                  <a:gd name="T65" fmla="*/ 41 h 46"/>
                  <a:gd name="T66" fmla="*/ 26 w 46"/>
                  <a:gd name="T67" fmla="*/ 41 h 46"/>
                  <a:gd name="T68" fmla="*/ 29 w 46"/>
                  <a:gd name="T69" fmla="*/ 45 h 46"/>
                  <a:gd name="T70" fmla="*/ 33 w 46"/>
                  <a:gd name="T71" fmla="*/ 44 h 46"/>
                  <a:gd name="T72" fmla="*/ 33 w 46"/>
                  <a:gd name="T73" fmla="*/ 38 h 46"/>
                  <a:gd name="T74" fmla="*/ 35 w 46"/>
                  <a:gd name="T75" fmla="*/ 37 h 46"/>
                  <a:gd name="T76" fmla="*/ 40 w 46"/>
                  <a:gd name="T77" fmla="*/ 39 h 46"/>
                  <a:gd name="T78" fmla="*/ 42 w 46"/>
                  <a:gd name="T79" fmla="*/ 36 h 46"/>
                  <a:gd name="T80" fmla="*/ 39 w 46"/>
                  <a:gd name="T81" fmla="*/ 31 h 46"/>
                  <a:gd name="T82" fmla="*/ 40 w 46"/>
                  <a:gd name="T83" fmla="*/ 29 h 46"/>
                  <a:gd name="T84" fmla="*/ 45 w 46"/>
                  <a:gd name="T85" fmla="*/ 29 h 46"/>
                  <a:gd name="T86" fmla="*/ 46 w 46"/>
                  <a:gd name="T87" fmla="*/ 24 h 46"/>
                  <a:gd name="T88" fmla="*/ 41 w 46"/>
                  <a:gd name="T89" fmla="*/ 22 h 46"/>
                  <a:gd name="T90" fmla="*/ 41 w 46"/>
                  <a:gd name="T91" fmla="*/ 20 h 46"/>
                  <a:gd name="T92" fmla="*/ 45 w 46"/>
                  <a:gd name="T93" fmla="*/ 17 h 46"/>
                  <a:gd name="T94" fmla="*/ 44 w 46"/>
                  <a:gd name="T95" fmla="*/ 13 h 46"/>
                  <a:gd name="T96" fmla="*/ 25 w 46"/>
                  <a:gd name="T97" fmla="*/ 30 h 46"/>
                  <a:gd name="T98" fmla="*/ 20 w 46"/>
                  <a:gd name="T99" fmla="*/ 16 h 46"/>
                  <a:gd name="T100" fmla="*/ 25 w 46"/>
                  <a:gd name="T10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 h="46">
                    <a:moveTo>
                      <a:pt x="43" y="13"/>
                    </a:moveTo>
                    <a:cubicBezTo>
                      <a:pt x="38" y="13"/>
                      <a:pt x="38" y="13"/>
                      <a:pt x="38" y="13"/>
                    </a:cubicBezTo>
                    <a:cubicBezTo>
                      <a:pt x="38" y="13"/>
                      <a:pt x="38" y="13"/>
                      <a:pt x="38" y="13"/>
                    </a:cubicBezTo>
                    <a:cubicBezTo>
                      <a:pt x="37" y="11"/>
                      <a:pt x="37" y="11"/>
                      <a:pt x="37" y="11"/>
                    </a:cubicBezTo>
                    <a:cubicBezTo>
                      <a:pt x="37" y="11"/>
                      <a:pt x="37" y="11"/>
                      <a:pt x="37" y="11"/>
                    </a:cubicBezTo>
                    <a:cubicBezTo>
                      <a:pt x="39" y="7"/>
                      <a:pt x="39" y="7"/>
                      <a:pt x="39" y="7"/>
                    </a:cubicBezTo>
                    <a:cubicBezTo>
                      <a:pt x="39" y="6"/>
                      <a:pt x="39" y="6"/>
                      <a:pt x="39" y="6"/>
                    </a:cubicBezTo>
                    <a:cubicBezTo>
                      <a:pt x="36" y="4"/>
                      <a:pt x="36" y="4"/>
                      <a:pt x="36" y="4"/>
                    </a:cubicBezTo>
                    <a:cubicBezTo>
                      <a:pt x="35" y="4"/>
                      <a:pt x="35" y="4"/>
                      <a:pt x="35" y="4"/>
                    </a:cubicBezTo>
                    <a:cubicBezTo>
                      <a:pt x="31" y="7"/>
                      <a:pt x="31" y="7"/>
                      <a:pt x="31" y="7"/>
                    </a:cubicBezTo>
                    <a:cubicBezTo>
                      <a:pt x="31" y="7"/>
                      <a:pt x="31" y="7"/>
                      <a:pt x="31" y="7"/>
                    </a:cubicBezTo>
                    <a:cubicBezTo>
                      <a:pt x="29" y="6"/>
                      <a:pt x="29" y="6"/>
                      <a:pt x="29" y="6"/>
                    </a:cubicBezTo>
                    <a:cubicBezTo>
                      <a:pt x="29" y="6"/>
                      <a:pt x="29" y="6"/>
                      <a:pt x="29" y="6"/>
                    </a:cubicBezTo>
                    <a:cubicBezTo>
                      <a:pt x="29" y="1"/>
                      <a:pt x="29" y="1"/>
                      <a:pt x="29" y="1"/>
                    </a:cubicBezTo>
                    <a:cubicBezTo>
                      <a:pt x="28" y="1"/>
                      <a:pt x="28" y="1"/>
                      <a:pt x="28" y="1"/>
                    </a:cubicBezTo>
                    <a:cubicBezTo>
                      <a:pt x="25" y="0"/>
                      <a:pt x="25" y="0"/>
                      <a:pt x="25" y="0"/>
                    </a:cubicBezTo>
                    <a:cubicBezTo>
                      <a:pt x="24" y="0"/>
                      <a:pt x="24" y="0"/>
                      <a:pt x="24" y="0"/>
                    </a:cubicBezTo>
                    <a:cubicBezTo>
                      <a:pt x="22" y="5"/>
                      <a:pt x="22" y="5"/>
                      <a:pt x="22" y="5"/>
                    </a:cubicBezTo>
                    <a:cubicBezTo>
                      <a:pt x="22" y="5"/>
                      <a:pt x="22" y="5"/>
                      <a:pt x="22" y="5"/>
                    </a:cubicBezTo>
                    <a:cubicBezTo>
                      <a:pt x="20" y="5"/>
                      <a:pt x="20" y="5"/>
                      <a:pt x="20" y="5"/>
                    </a:cubicBezTo>
                    <a:cubicBezTo>
                      <a:pt x="20" y="5"/>
                      <a:pt x="20" y="5"/>
                      <a:pt x="20" y="5"/>
                    </a:cubicBezTo>
                    <a:cubicBezTo>
                      <a:pt x="17" y="1"/>
                      <a:pt x="17" y="1"/>
                      <a:pt x="17" y="1"/>
                    </a:cubicBezTo>
                    <a:cubicBezTo>
                      <a:pt x="16" y="1"/>
                      <a:pt x="16" y="1"/>
                      <a:pt x="16" y="1"/>
                    </a:cubicBezTo>
                    <a:cubicBezTo>
                      <a:pt x="13" y="2"/>
                      <a:pt x="13" y="2"/>
                      <a:pt x="13" y="2"/>
                    </a:cubicBezTo>
                    <a:cubicBezTo>
                      <a:pt x="13" y="3"/>
                      <a:pt x="13" y="3"/>
                      <a:pt x="13" y="3"/>
                    </a:cubicBezTo>
                    <a:cubicBezTo>
                      <a:pt x="13" y="8"/>
                      <a:pt x="13" y="8"/>
                      <a:pt x="13" y="8"/>
                    </a:cubicBezTo>
                    <a:cubicBezTo>
                      <a:pt x="13" y="8"/>
                      <a:pt x="13" y="8"/>
                      <a:pt x="13" y="8"/>
                    </a:cubicBezTo>
                    <a:cubicBezTo>
                      <a:pt x="11" y="9"/>
                      <a:pt x="11" y="9"/>
                      <a:pt x="11" y="9"/>
                    </a:cubicBezTo>
                    <a:cubicBezTo>
                      <a:pt x="11" y="9"/>
                      <a:pt x="11" y="9"/>
                      <a:pt x="11" y="9"/>
                    </a:cubicBezTo>
                    <a:cubicBezTo>
                      <a:pt x="7" y="7"/>
                      <a:pt x="7" y="7"/>
                      <a:pt x="7" y="7"/>
                    </a:cubicBezTo>
                    <a:cubicBezTo>
                      <a:pt x="6" y="7"/>
                      <a:pt x="6" y="7"/>
                      <a:pt x="6" y="7"/>
                    </a:cubicBezTo>
                    <a:cubicBezTo>
                      <a:pt x="4" y="10"/>
                      <a:pt x="4" y="10"/>
                      <a:pt x="4" y="10"/>
                    </a:cubicBezTo>
                    <a:cubicBezTo>
                      <a:pt x="4" y="11"/>
                      <a:pt x="4" y="11"/>
                      <a:pt x="4" y="11"/>
                    </a:cubicBezTo>
                    <a:cubicBezTo>
                      <a:pt x="7" y="15"/>
                      <a:pt x="7" y="15"/>
                      <a:pt x="7" y="15"/>
                    </a:cubicBezTo>
                    <a:cubicBezTo>
                      <a:pt x="7" y="15"/>
                      <a:pt x="7" y="15"/>
                      <a:pt x="7" y="15"/>
                    </a:cubicBezTo>
                    <a:cubicBezTo>
                      <a:pt x="6" y="17"/>
                      <a:pt x="6" y="17"/>
                      <a:pt x="6" y="17"/>
                    </a:cubicBezTo>
                    <a:cubicBezTo>
                      <a:pt x="6" y="17"/>
                      <a:pt x="6" y="17"/>
                      <a:pt x="6" y="17"/>
                    </a:cubicBezTo>
                    <a:cubicBezTo>
                      <a:pt x="1" y="18"/>
                      <a:pt x="1" y="18"/>
                      <a:pt x="1" y="18"/>
                    </a:cubicBezTo>
                    <a:cubicBezTo>
                      <a:pt x="1" y="18"/>
                      <a:pt x="1" y="18"/>
                      <a:pt x="1" y="18"/>
                    </a:cubicBezTo>
                    <a:cubicBezTo>
                      <a:pt x="0" y="22"/>
                      <a:pt x="0" y="22"/>
                      <a:pt x="0" y="22"/>
                    </a:cubicBezTo>
                    <a:cubicBezTo>
                      <a:pt x="0" y="22"/>
                      <a:pt x="0" y="22"/>
                      <a:pt x="0" y="22"/>
                    </a:cubicBezTo>
                    <a:cubicBezTo>
                      <a:pt x="5" y="24"/>
                      <a:pt x="5" y="24"/>
                      <a:pt x="5" y="24"/>
                    </a:cubicBezTo>
                    <a:cubicBezTo>
                      <a:pt x="5" y="24"/>
                      <a:pt x="5" y="24"/>
                      <a:pt x="5" y="24"/>
                    </a:cubicBezTo>
                    <a:cubicBezTo>
                      <a:pt x="5" y="26"/>
                      <a:pt x="5" y="26"/>
                      <a:pt x="5" y="26"/>
                    </a:cubicBezTo>
                    <a:cubicBezTo>
                      <a:pt x="5" y="26"/>
                      <a:pt x="5" y="26"/>
                      <a:pt x="5" y="26"/>
                    </a:cubicBezTo>
                    <a:cubicBezTo>
                      <a:pt x="1" y="29"/>
                      <a:pt x="1" y="29"/>
                      <a:pt x="1" y="29"/>
                    </a:cubicBezTo>
                    <a:cubicBezTo>
                      <a:pt x="1" y="30"/>
                      <a:pt x="1" y="30"/>
                      <a:pt x="1" y="30"/>
                    </a:cubicBezTo>
                    <a:cubicBezTo>
                      <a:pt x="2" y="33"/>
                      <a:pt x="2" y="33"/>
                      <a:pt x="2" y="33"/>
                    </a:cubicBezTo>
                    <a:cubicBezTo>
                      <a:pt x="3" y="34"/>
                      <a:pt x="3" y="34"/>
                      <a:pt x="3" y="34"/>
                    </a:cubicBezTo>
                    <a:cubicBezTo>
                      <a:pt x="8" y="33"/>
                      <a:pt x="8" y="33"/>
                      <a:pt x="8" y="33"/>
                    </a:cubicBezTo>
                    <a:cubicBezTo>
                      <a:pt x="8" y="33"/>
                      <a:pt x="8" y="33"/>
                      <a:pt x="8" y="33"/>
                    </a:cubicBezTo>
                    <a:cubicBezTo>
                      <a:pt x="9" y="35"/>
                      <a:pt x="9" y="35"/>
                      <a:pt x="9" y="35"/>
                    </a:cubicBezTo>
                    <a:cubicBezTo>
                      <a:pt x="9" y="35"/>
                      <a:pt x="9" y="35"/>
                      <a:pt x="9" y="35"/>
                    </a:cubicBezTo>
                    <a:cubicBezTo>
                      <a:pt x="7" y="40"/>
                      <a:pt x="7" y="40"/>
                      <a:pt x="7" y="40"/>
                    </a:cubicBezTo>
                    <a:cubicBezTo>
                      <a:pt x="7" y="40"/>
                      <a:pt x="7" y="40"/>
                      <a:pt x="7" y="40"/>
                    </a:cubicBezTo>
                    <a:cubicBezTo>
                      <a:pt x="10" y="42"/>
                      <a:pt x="10" y="42"/>
                      <a:pt x="10" y="42"/>
                    </a:cubicBezTo>
                    <a:cubicBezTo>
                      <a:pt x="11" y="42"/>
                      <a:pt x="11" y="42"/>
                      <a:pt x="11" y="42"/>
                    </a:cubicBezTo>
                    <a:cubicBezTo>
                      <a:pt x="15" y="39"/>
                      <a:pt x="15" y="39"/>
                      <a:pt x="15" y="39"/>
                    </a:cubicBezTo>
                    <a:cubicBezTo>
                      <a:pt x="15" y="39"/>
                      <a:pt x="15" y="39"/>
                      <a:pt x="15" y="39"/>
                    </a:cubicBezTo>
                    <a:cubicBezTo>
                      <a:pt x="17" y="40"/>
                      <a:pt x="17" y="40"/>
                      <a:pt x="17" y="40"/>
                    </a:cubicBezTo>
                    <a:cubicBezTo>
                      <a:pt x="17" y="40"/>
                      <a:pt x="17" y="40"/>
                      <a:pt x="17" y="40"/>
                    </a:cubicBezTo>
                    <a:cubicBezTo>
                      <a:pt x="18" y="45"/>
                      <a:pt x="18" y="45"/>
                      <a:pt x="18" y="45"/>
                    </a:cubicBezTo>
                    <a:cubicBezTo>
                      <a:pt x="18" y="45"/>
                      <a:pt x="18" y="45"/>
                      <a:pt x="18" y="45"/>
                    </a:cubicBezTo>
                    <a:cubicBezTo>
                      <a:pt x="22" y="46"/>
                      <a:pt x="22" y="46"/>
                      <a:pt x="22" y="46"/>
                    </a:cubicBezTo>
                    <a:cubicBezTo>
                      <a:pt x="22" y="46"/>
                      <a:pt x="22" y="46"/>
                      <a:pt x="22" y="46"/>
                    </a:cubicBezTo>
                    <a:cubicBezTo>
                      <a:pt x="24" y="41"/>
                      <a:pt x="24" y="41"/>
                      <a:pt x="24" y="41"/>
                    </a:cubicBezTo>
                    <a:cubicBezTo>
                      <a:pt x="24" y="41"/>
                      <a:pt x="24" y="41"/>
                      <a:pt x="24" y="41"/>
                    </a:cubicBezTo>
                    <a:cubicBezTo>
                      <a:pt x="26" y="41"/>
                      <a:pt x="26" y="41"/>
                      <a:pt x="26" y="41"/>
                    </a:cubicBezTo>
                    <a:cubicBezTo>
                      <a:pt x="26" y="41"/>
                      <a:pt x="26" y="41"/>
                      <a:pt x="26" y="41"/>
                    </a:cubicBezTo>
                    <a:cubicBezTo>
                      <a:pt x="29" y="45"/>
                      <a:pt x="29" y="45"/>
                      <a:pt x="29" y="45"/>
                    </a:cubicBezTo>
                    <a:cubicBezTo>
                      <a:pt x="30" y="45"/>
                      <a:pt x="30" y="45"/>
                      <a:pt x="30" y="45"/>
                    </a:cubicBezTo>
                    <a:cubicBezTo>
                      <a:pt x="33" y="44"/>
                      <a:pt x="33" y="44"/>
                      <a:pt x="33" y="44"/>
                    </a:cubicBezTo>
                    <a:cubicBezTo>
                      <a:pt x="34" y="43"/>
                      <a:pt x="34" y="43"/>
                      <a:pt x="34" y="43"/>
                    </a:cubicBezTo>
                    <a:cubicBezTo>
                      <a:pt x="33" y="38"/>
                      <a:pt x="33" y="38"/>
                      <a:pt x="33" y="38"/>
                    </a:cubicBezTo>
                    <a:cubicBezTo>
                      <a:pt x="33" y="38"/>
                      <a:pt x="33" y="38"/>
                      <a:pt x="33" y="38"/>
                    </a:cubicBezTo>
                    <a:cubicBezTo>
                      <a:pt x="35" y="37"/>
                      <a:pt x="35" y="37"/>
                      <a:pt x="35" y="37"/>
                    </a:cubicBezTo>
                    <a:cubicBezTo>
                      <a:pt x="35" y="37"/>
                      <a:pt x="35" y="37"/>
                      <a:pt x="35" y="37"/>
                    </a:cubicBezTo>
                    <a:cubicBezTo>
                      <a:pt x="40" y="39"/>
                      <a:pt x="40" y="39"/>
                      <a:pt x="40" y="39"/>
                    </a:cubicBezTo>
                    <a:cubicBezTo>
                      <a:pt x="40" y="39"/>
                      <a:pt x="40" y="39"/>
                      <a:pt x="40" y="39"/>
                    </a:cubicBezTo>
                    <a:cubicBezTo>
                      <a:pt x="42" y="36"/>
                      <a:pt x="42" y="36"/>
                      <a:pt x="42" y="36"/>
                    </a:cubicBezTo>
                    <a:cubicBezTo>
                      <a:pt x="42" y="35"/>
                      <a:pt x="42" y="35"/>
                      <a:pt x="42" y="35"/>
                    </a:cubicBezTo>
                    <a:cubicBezTo>
                      <a:pt x="39" y="31"/>
                      <a:pt x="39" y="31"/>
                      <a:pt x="39" y="31"/>
                    </a:cubicBezTo>
                    <a:cubicBezTo>
                      <a:pt x="39" y="31"/>
                      <a:pt x="39" y="31"/>
                      <a:pt x="39" y="31"/>
                    </a:cubicBezTo>
                    <a:cubicBezTo>
                      <a:pt x="40" y="29"/>
                      <a:pt x="40" y="29"/>
                      <a:pt x="40" y="29"/>
                    </a:cubicBezTo>
                    <a:cubicBezTo>
                      <a:pt x="40" y="29"/>
                      <a:pt x="40" y="29"/>
                      <a:pt x="40" y="29"/>
                    </a:cubicBezTo>
                    <a:cubicBezTo>
                      <a:pt x="45" y="29"/>
                      <a:pt x="45" y="29"/>
                      <a:pt x="45" y="29"/>
                    </a:cubicBezTo>
                    <a:cubicBezTo>
                      <a:pt x="46" y="28"/>
                      <a:pt x="46" y="28"/>
                      <a:pt x="46" y="28"/>
                    </a:cubicBezTo>
                    <a:cubicBezTo>
                      <a:pt x="46" y="24"/>
                      <a:pt x="46" y="24"/>
                      <a:pt x="46" y="24"/>
                    </a:cubicBezTo>
                    <a:cubicBezTo>
                      <a:pt x="46" y="24"/>
                      <a:pt x="46" y="24"/>
                      <a:pt x="46" y="24"/>
                    </a:cubicBezTo>
                    <a:cubicBezTo>
                      <a:pt x="41" y="22"/>
                      <a:pt x="41" y="22"/>
                      <a:pt x="41" y="22"/>
                    </a:cubicBezTo>
                    <a:cubicBezTo>
                      <a:pt x="41" y="22"/>
                      <a:pt x="41" y="22"/>
                      <a:pt x="41" y="22"/>
                    </a:cubicBezTo>
                    <a:cubicBezTo>
                      <a:pt x="41" y="20"/>
                      <a:pt x="41" y="20"/>
                      <a:pt x="41" y="20"/>
                    </a:cubicBezTo>
                    <a:cubicBezTo>
                      <a:pt x="41" y="20"/>
                      <a:pt x="41" y="20"/>
                      <a:pt x="41" y="20"/>
                    </a:cubicBezTo>
                    <a:cubicBezTo>
                      <a:pt x="45" y="17"/>
                      <a:pt x="45" y="17"/>
                      <a:pt x="45" y="17"/>
                    </a:cubicBezTo>
                    <a:cubicBezTo>
                      <a:pt x="45" y="16"/>
                      <a:pt x="45" y="16"/>
                      <a:pt x="45" y="16"/>
                    </a:cubicBezTo>
                    <a:cubicBezTo>
                      <a:pt x="44" y="13"/>
                      <a:pt x="44" y="13"/>
                      <a:pt x="44" y="13"/>
                    </a:cubicBezTo>
                    <a:lnTo>
                      <a:pt x="43" y="13"/>
                    </a:lnTo>
                    <a:close/>
                    <a:moveTo>
                      <a:pt x="25" y="30"/>
                    </a:moveTo>
                    <a:cubicBezTo>
                      <a:pt x="21" y="31"/>
                      <a:pt x="17" y="29"/>
                      <a:pt x="15" y="26"/>
                    </a:cubicBezTo>
                    <a:cubicBezTo>
                      <a:pt x="14" y="22"/>
                      <a:pt x="16" y="17"/>
                      <a:pt x="20" y="16"/>
                    </a:cubicBezTo>
                    <a:cubicBezTo>
                      <a:pt x="23" y="14"/>
                      <a:pt x="28" y="16"/>
                      <a:pt x="29" y="20"/>
                    </a:cubicBezTo>
                    <a:cubicBezTo>
                      <a:pt x="31" y="24"/>
                      <a:pt x="29" y="28"/>
                      <a:pt x="2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2" name="Freeform 61"/>
              <p:cNvSpPr>
                <a:spLocks noEditPoints="1"/>
              </p:cNvSpPr>
              <p:nvPr/>
            </p:nvSpPr>
            <p:spPr bwMode="auto">
              <a:xfrm>
                <a:off x="2279" y="1559"/>
                <a:ext cx="183" cy="184"/>
              </a:xfrm>
              <a:custGeom>
                <a:avLst/>
                <a:gdLst>
                  <a:gd name="T0" fmla="*/ 105 w 126"/>
                  <a:gd name="T1" fmla="*/ 36 h 126"/>
                  <a:gd name="T2" fmla="*/ 101 w 126"/>
                  <a:gd name="T3" fmla="*/ 31 h 126"/>
                  <a:gd name="T4" fmla="*/ 106 w 126"/>
                  <a:gd name="T5" fmla="*/ 18 h 126"/>
                  <a:gd name="T6" fmla="*/ 98 w 126"/>
                  <a:gd name="T7" fmla="*/ 10 h 126"/>
                  <a:gd name="T8" fmla="*/ 86 w 126"/>
                  <a:gd name="T9" fmla="*/ 19 h 126"/>
                  <a:gd name="T10" fmla="*/ 80 w 126"/>
                  <a:gd name="T11" fmla="*/ 17 h 126"/>
                  <a:gd name="T12" fmla="*/ 78 w 126"/>
                  <a:gd name="T13" fmla="*/ 2 h 126"/>
                  <a:gd name="T14" fmla="*/ 67 w 126"/>
                  <a:gd name="T15" fmla="*/ 0 h 126"/>
                  <a:gd name="T16" fmla="*/ 61 w 126"/>
                  <a:gd name="T17" fmla="*/ 13 h 126"/>
                  <a:gd name="T18" fmla="*/ 54 w 126"/>
                  <a:gd name="T19" fmla="*/ 14 h 126"/>
                  <a:gd name="T20" fmla="*/ 45 w 126"/>
                  <a:gd name="T21" fmla="*/ 3 h 126"/>
                  <a:gd name="T22" fmla="*/ 34 w 126"/>
                  <a:gd name="T23" fmla="*/ 7 h 126"/>
                  <a:gd name="T24" fmla="*/ 36 w 126"/>
                  <a:gd name="T25" fmla="*/ 21 h 126"/>
                  <a:gd name="T26" fmla="*/ 31 w 126"/>
                  <a:gd name="T27" fmla="*/ 25 h 126"/>
                  <a:gd name="T28" fmla="*/ 17 w 126"/>
                  <a:gd name="T29" fmla="*/ 20 h 126"/>
                  <a:gd name="T30" fmla="*/ 10 w 126"/>
                  <a:gd name="T31" fmla="*/ 29 h 126"/>
                  <a:gd name="T32" fmla="*/ 18 w 126"/>
                  <a:gd name="T33" fmla="*/ 40 h 126"/>
                  <a:gd name="T34" fmla="*/ 16 w 126"/>
                  <a:gd name="T35" fmla="*/ 46 h 126"/>
                  <a:gd name="T36" fmla="*/ 2 w 126"/>
                  <a:gd name="T37" fmla="*/ 48 h 126"/>
                  <a:gd name="T38" fmla="*/ 0 w 126"/>
                  <a:gd name="T39" fmla="*/ 59 h 126"/>
                  <a:gd name="T40" fmla="*/ 13 w 126"/>
                  <a:gd name="T41" fmla="*/ 65 h 126"/>
                  <a:gd name="T42" fmla="*/ 14 w 126"/>
                  <a:gd name="T43" fmla="*/ 72 h 126"/>
                  <a:gd name="T44" fmla="*/ 2 w 126"/>
                  <a:gd name="T45" fmla="*/ 81 h 126"/>
                  <a:gd name="T46" fmla="*/ 6 w 126"/>
                  <a:gd name="T47" fmla="*/ 92 h 126"/>
                  <a:gd name="T48" fmla="*/ 21 w 126"/>
                  <a:gd name="T49" fmla="*/ 90 h 126"/>
                  <a:gd name="T50" fmla="*/ 25 w 126"/>
                  <a:gd name="T51" fmla="*/ 95 h 126"/>
                  <a:gd name="T52" fmla="*/ 19 w 126"/>
                  <a:gd name="T53" fmla="*/ 109 h 126"/>
                  <a:gd name="T54" fmla="*/ 28 w 126"/>
                  <a:gd name="T55" fmla="*/ 116 h 126"/>
                  <a:gd name="T56" fmla="*/ 40 w 126"/>
                  <a:gd name="T57" fmla="*/ 108 h 126"/>
                  <a:gd name="T58" fmla="*/ 46 w 126"/>
                  <a:gd name="T59" fmla="*/ 110 h 126"/>
                  <a:gd name="T60" fmla="*/ 48 w 126"/>
                  <a:gd name="T61" fmla="*/ 124 h 126"/>
                  <a:gd name="T62" fmla="*/ 59 w 126"/>
                  <a:gd name="T63" fmla="*/ 126 h 126"/>
                  <a:gd name="T64" fmla="*/ 65 w 126"/>
                  <a:gd name="T65" fmla="*/ 113 h 126"/>
                  <a:gd name="T66" fmla="*/ 71 w 126"/>
                  <a:gd name="T67" fmla="*/ 112 h 126"/>
                  <a:gd name="T68" fmla="*/ 80 w 126"/>
                  <a:gd name="T69" fmla="*/ 124 h 126"/>
                  <a:gd name="T70" fmla="*/ 91 w 126"/>
                  <a:gd name="T71" fmla="*/ 120 h 126"/>
                  <a:gd name="T72" fmla="*/ 90 w 126"/>
                  <a:gd name="T73" fmla="*/ 105 h 126"/>
                  <a:gd name="T74" fmla="*/ 95 w 126"/>
                  <a:gd name="T75" fmla="*/ 101 h 126"/>
                  <a:gd name="T76" fmla="*/ 108 w 126"/>
                  <a:gd name="T77" fmla="*/ 107 h 126"/>
                  <a:gd name="T78" fmla="*/ 116 w 126"/>
                  <a:gd name="T79" fmla="*/ 98 h 126"/>
                  <a:gd name="T80" fmla="*/ 107 w 126"/>
                  <a:gd name="T81" fmla="*/ 86 h 126"/>
                  <a:gd name="T82" fmla="*/ 109 w 126"/>
                  <a:gd name="T83" fmla="*/ 80 h 126"/>
                  <a:gd name="T84" fmla="*/ 124 w 126"/>
                  <a:gd name="T85" fmla="*/ 78 h 126"/>
                  <a:gd name="T86" fmla="*/ 126 w 126"/>
                  <a:gd name="T87" fmla="*/ 67 h 126"/>
                  <a:gd name="T88" fmla="*/ 113 w 126"/>
                  <a:gd name="T89" fmla="*/ 61 h 126"/>
                  <a:gd name="T90" fmla="*/ 112 w 126"/>
                  <a:gd name="T91" fmla="*/ 55 h 126"/>
                  <a:gd name="T92" fmla="*/ 123 w 126"/>
                  <a:gd name="T93" fmla="*/ 46 h 126"/>
                  <a:gd name="T94" fmla="*/ 119 w 126"/>
                  <a:gd name="T95" fmla="*/ 35 h 126"/>
                  <a:gd name="T96" fmla="*/ 41 w 126"/>
                  <a:gd name="T97" fmla="*/ 70 h 126"/>
                  <a:gd name="T98" fmla="*/ 80 w 126"/>
                  <a:gd name="T99"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126">
                    <a:moveTo>
                      <a:pt x="119" y="35"/>
                    </a:moveTo>
                    <a:cubicBezTo>
                      <a:pt x="105" y="36"/>
                      <a:pt x="105" y="36"/>
                      <a:pt x="105" y="36"/>
                    </a:cubicBezTo>
                    <a:cubicBezTo>
                      <a:pt x="104" y="36"/>
                      <a:pt x="104" y="36"/>
                      <a:pt x="104" y="36"/>
                    </a:cubicBezTo>
                    <a:cubicBezTo>
                      <a:pt x="101" y="31"/>
                      <a:pt x="101" y="31"/>
                      <a:pt x="101" y="31"/>
                    </a:cubicBezTo>
                    <a:cubicBezTo>
                      <a:pt x="101" y="31"/>
                      <a:pt x="101" y="31"/>
                      <a:pt x="101" y="31"/>
                    </a:cubicBezTo>
                    <a:cubicBezTo>
                      <a:pt x="106" y="18"/>
                      <a:pt x="106" y="18"/>
                      <a:pt x="106" y="18"/>
                    </a:cubicBezTo>
                    <a:cubicBezTo>
                      <a:pt x="106" y="17"/>
                      <a:pt x="106" y="17"/>
                      <a:pt x="106" y="17"/>
                    </a:cubicBezTo>
                    <a:cubicBezTo>
                      <a:pt x="98" y="10"/>
                      <a:pt x="98" y="10"/>
                      <a:pt x="98" y="10"/>
                    </a:cubicBezTo>
                    <a:cubicBezTo>
                      <a:pt x="97" y="10"/>
                      <a:pt x="97" y="10"/>
                      <a:pt x="97" y="10"/>
                    </a:cubicBezTo>
                    <a:cubicBezTo>
                      <a:pt x="86" y="19"/>
                      <a:pt x="86" y="19"/>
                      <a:pt x="86" y="19"/>
                    </a:cubicBezTo>
                    <a:cubicBezTo>
                      <a:pt x="85" y="19"/>
                      <a:pt x="85" y="19"/>
                      <a:pt x="85" y="19"/>
                    </a:cubicBezTo>
                    <a:cubicBezTo>
                      <a:pt x="80" y="17"/>
                      <a:pt x="80" y="17"/>
                      <a:pt x="80" y="17"/>
                    </a:cubicBezTo>
                    <a:cubicBezTo>
                      <a:pt x="79" y="16"/>
                      <a:pt x="79" y="16"/>
                      <a:pt x="79" y="16"/>
                    </a:cubicBezTo>
                    <a:cubicBezTo>
                      <a:pt x="78" y="2"/>
                      <a:pt x="78" y="2"/>
                      <a:pt x="78" y="2"/>
                    </a:cubicBezTo>
                    <a:cubicBezTo>
                      <a:pt x="77" y="2"/>
                      <a:pt x="77" y="2"/>
                      <a:pt x="77" y="2"/>
                    </a:cubicBezTo>
                    <a:cubicBezTo>
                      <a:pt x="67" y="0"/>
                      <a:pt x="67" y="0"/>
                      <a:pt x="67" y="0"/>
                    </a:cubicBezTo>
                    <a:cubicBezTo>
                      <a:pt x="66" y="1"/>
                      <a:pt x="66" y="1"/>
                      <a:pt x="66" y="1"/>
                    </a:cubicBezTo>
                    <a:cubicBezTo>
                      <a:pt x="61" y="13"/>
                      <a:pt x="61" y="13"/>
                      <a:pt x="61" y="13"/>
                    </a:cubicBezTo>
                    <a:cubicBezTo>
                      <a:pt x="60" y="14"/>
                      <a:pt x="60" y="14"/>
                      <a:pt x="60" y="14"/>
                    </a:cubicBezTo>
                    <a:cubicBezTo>
                      <a:pt x="54" y="14"/>
                      <a:pt x="54" y="14"/>
                      <a:pt x="54" y="14"/>
                    </a:cubicBezTo>
                    <a:cubicBezTo>
                      <a:pt x="53" y="14"/>
                      <a:pt x="53" y="14"/>
                      <a:pt x="53" y="14"/>
                    </a:cubicBezTo>
                    <a:cubicBezTo>
                      <a:pt x="45" y="3"/>
                      <a:pt x="45" y="3"/>
                      <a:pt x="45" y="3"/>
                    </a:cubicBezTo>
                    <a:cubicBezTo>
                      <a:pt x="45" y="3"/>
                      <a:pt x="45" y="3"/>
                      <a:pt x="45" y="3"/>
                    </a:cubicBezTo>
                    <a:cubicBezTo>
                      <a:pt x="34" y="7"/>
                      <a:pt x="34" y="7"/>
                      <a:pt x="34" y="7"/>
                    </a:cubicBezTo>
                    <a:cubicBezTo>
                      <a:pt x="34" y="7"/>
                      <a:pt x="34" y="7"/>
                      <a:pt x="34" y="7"/>
                    </a:cubicBezTo>
                    <a:cubicBezTo>
                      <a:pt x="36" y="21"/>
                      <a:pt x="36" y="21"/>
                      <a:pt x="36" y="21"/>
                    </a:cubicBezTo>
                    <a:cubicBezTo>
                      <a:pt x="35" y="22"/>
                      <a:pt x="35" y="22"/>
                      <a:pt x="35" y="22"/>
                    </a:cubicBezTo>
                    <a:cubicBezTo>
                      <a:pt x="31" y="25"/>
                      <a:pt x="31" y="25"/>
                      <a:pt x="31" y="25"/>
                    </a:cubicBezTo>
                    <a:cubicBezTo>
                      <a:pt x="30" y="25"/>
                      <a:pt x="30" y="25"/>
                      <a:pt x="30" y="25"/>
                    </a:cubicBezTo>
                    <a:cubicBezTo>
                      <a:pt x="17" y="20"/>
                      <a:pt x="17" y="20"/>
                      <a:pt x="17" y="20"/>
                    </a:cubicBezTo>
                    <a:cubicBezTo>
                      <a:pt x="17" y="20"/>
                      <a:pt x="17" y="20"/>
                      <a:pt x="17" y="20"/>
                    </a:cubicBezTo>
                    <a:cubicBezTo>
                      <a:pt x="10" y="29"/>
                      <a:pt x="10" y="29"/>
                      <a:pt x="10" y="29"/>
                    </a:cubicBezTo>
                    <a:cubicBezTo>
                      <a:pt x="10" y="29"/>
                      <a:pt x="10" y="29"/>
                      <a:pt x="10" y="29"/>
                    </a:cubicBezTo>
                    <a:cubicBezTo>
                      <a:pt x="18" y="40"/>
                      <a:pt x="18" y="40"/>
                      <a:pt x="18" y="40"/>
                    </a:cubicBezTo>
                    <a:cubicBezTo>
                      <a:pt x="18" y="41"/>
                      <a:pt x="18" y="41"/>
                      <a:pt x="18" y="41"/>
                    </a:cubicBezTo>
                    <a:cubicBezTo>
                      <a:pt x="16" y="46"/>
                      <a:pt x="16" y="46"/>
                      <a:pt x="16" y="46"/>
                    </a:cubicBezTo>
                    <a:cubicBezTo>
                      <a:pt x="16" y="47"/>
                      <a:pt x="16" y="47"/>
                      <a:pt x="16" y="47"/>
                    </a:cubicBezTo>
                    <a:cubicBezTo>
                      <a:pt x="2" y="48"/>
                      <a:pt x="2" y="48"/>
                      <a:pt x="2" y="48"/>
                    </a:cubicBezTo>
                    <a:cubicBezTo>
                      <a:pt x="1" y="49"/>
                      <a:pt x="1" y="49"/>
                      <a:pt x="1" y="49"/>
                    </a:cubicBezTo>
                    <a:cubicBezTo>
                      <a:pt x="0" y="59"/>
                      <a:pt x="0" y="59"/>
                      <a:pt x="0" y="59"/>
                    </a:cubicBezTo>
                    <a:cubicBezTo>
                      <a:pt x="0" y="60"/>
                      <a:pt x="0" y="60"/>
                      <a:pt x="0" y="60"/>
                    </a:cubicBezTo>
                    <a:cubicBezTo>
                      <a:pt x="13" y="65"/>
                      <a:pt x="13" y="65"/>
                      <a:pt x="13" y="65"/>
                    </a:cubicBezTo>
                    <a:cubicBezTo>
                      <a:pt x="13" y="66"/>
                      <a:pt x="13" y="66"/>
                      <a:pt x="13" y="66"/>
                    </a:cubicBezTo>
                    <a:cubicBezTo>
                      <a:pt x="14" y="72"/>
                      <a:pt x="14" y="72"/>
                      <a:pt x="14" y="72"/>
                    </a:cubicBezTo>
                    <a:cubicBezTo>
                      <a:pt x="14" y="73"/>
                      <a:pt x="14" y="73"/>
                      <a:pt x="14" y="73"/>
                    </a:cubicBezTo>
                    <a:cubicBezTo>
                      <a:pt x="2" y="81"/>
                      <a:pt x="2" y="81"/>
                      <a:pt x="2" y="81"/>
                    </a:cubicBezTo>
                    <a:cubicBezTo>
                      <a:pt x="2" y="81"/>
                      <a:pt x="2" y="81"/>
                      <a:pt x="2" y="81"/>
                    </a:cubicBezTo>
                    <a:cubicBezTo>
                      <a:pt x="6" y="92"/>
                      <a:pt x="6" y="92"/>
                      <a:pt x="6" y="92"/>
                    </a:cubicBezTo>
                    <a:cubicBezTo>
                      <a:pt x="7" y="92"/>
                      <a:pt x="7" y="92"/>
                      <a:pt x="7" y="92"/>
                    </a:cubicBezTo>
                    <a:cubicBezTo>
                      <a:pt x="21" y="90"/>
                      <a:pt x="21" y="90"/>
                      <a:pt x="21" y="90"/>
                    </a:cubicBezTo>
                    <a:cubicBezTo>
                      <a:pt x="21" y="91"/>
                      <a:pt x="21" y="91"/>
                      <a:pt x="21" y="91"/>
                    </a:cubicBezTo>
                    <a:cubicBezTo>
                      <a:pt x="25" y="95"/>
                      <a:pt x="25" y="95"/>
                      <a:pt x="25" y="95"/>
                    </a:cubicBezTo>
                    <a:cubicBezTo>
                      <a:pt x="25" y="96"/>
                      <a:pt x="25" y="96"/>
                      <a:pt x="25" y="96"/>
                    </a:cubicBezTo>
                    <a:cubicBezTo>
                      <a:pt x="19" y="109"/>
                      <a:pt x="19" y="109"/>
                      <a:pt x="19" y="109"/>
                    </a:cubicBezTo>
                    <a:cubicBezTo>
                      <a:pt x="19" y="109"/>
                      <a:pt x="19" y="109"/>
                      <a:pt x="19" y="109"/>
                    </a:cubicBezTo>
                    <a:cubicBezTo>
                      <a:pt x="28" y="116"/>
                      <a:pt x="28" y="116"/>
                      <a:pt x="28" y="116"/>
                    </a:cubicBezTo>
                    <a:cubicBezTo>
                      <a:pt x="29" y="116"/>
                      <a:pt x="29" y="116"/>
                      <a:pt x="29" y="116"/>
                    </a:cubicBezTo>
                    <a:cubicBezTo>
                      <a:pt x="40" y="108"/>
                      <a:pt x="40" y="108"/>
                      <a:pt x="40" y="108"/>
                    </a:cubicBezTo>
                    <a:cubicBezTo>
                      <a:pt x="41" y="108"/>
                      <a:pt x="41" y="108"/>
                      <a:pt x="41" y="108"/>
                    </a:cubicBezTo>
                    <a:cubicBezTo>
                      <a:pt x="46" y="110"/>
                      <a:pt x="46" y="110"/>
                      <a:pt x="46" y="110"/>
                    </a:cubicBezTo>
                    <a:cubicBezTo>
                      <a:pt x="46" y="110"/>
                      <a:pt x="46" y="110"/>
                      <a:pt x="46" y="110"/>
                    </a:cubicBezTo>
                    <a:cubicBezTo>
                      <a:pt x="48" y="124"/>
                      <a:pt x="48" y="124"/>
                      <a:pt x="48" y="124"/>
                    </a:cubicBezTo>
                    <a:cubicBezTo>
                      <a:pt x="48" y="125"/>
                      <a:pt x="48" y="125"/>
                      <a:pt x="48" y="125"/>
                    </a:cubicBezTo>
                    <a:cubicBezTo>
                      <a:pt x="59" y="126"/>
                      <a:pt x="59" y="126"/>
                      <a:pt x="59" y="126"/>
                    </a:cubicBezTo>
                    <a:cubicBezTo>
                      <a:pt x="60" y="126"/>
                      <a:pt x="60" y="126"/>
                      <a:pt x="60" y="126"/>
                    </a:cubicBezTo>
                    <a:cubicBezTo>
                      <a:pt x="65" y="113"/>
                      <a:pt x="65" y="113"/>
                      <a:pt x="65" y="113"/>
                    </a:cubicBezTo>
                    <a:cubicBezTo>
                      <a:pt x="66" y="113"/>
                      <a:pt x="66" y="113"/>
                      <a:pt x="66" y="113"/>
                    </a:cubicBezTo>
                    <a:cubicBezTo>
                      <a:pt x="71" y="112"/>
                      <a:pt x="71" y="112"/>
                      <a:pt x="71" y="112"/>
                    </a:cubicBezTo>
                    <a:cubicBezTo>
                      <a:pt x="72" y="112"/>
                      <a:pt x="72" y="112"/>
                      <a:pt x="72" y="112"/>
                    </a:cubicBezTo>
                    <a:cubicBezTo>
                      <a:pt x="80" y="124"/>
                      <a:pt x="80" y="124"/>
                      <a:pt x="80" y="124"/>
                    </a:cubicBezTo>
                    <a:cubicBezTo>
                      <a:pt x="81" y="124"/>
                      <a:pt x="81" y="124"/>
                      <a:pt x="81" y="124"/>
                    </a:cubicBezTo>
                    <a:cubicBezTo>
                      <a:pt x="91" y="120"/>
                      <a:pt x="91" y="120"/>
                      <a:pt x="91" y="120"/>
                    </a:cubicBezTo>
                    <a:cubicBezTo>
                      <a:pt x="91" y="119"/>
                      <a:pt x="91" y="119"/>
                      <a:pt x="91" y="119"/>
                    </a:cubicBezTo>
                    <a:cubicBezTo>
                      <a:pt x="90" y="105"/>
                      <a:pt x="90" y="105"/>
                      <a:pt x="90" y="105"/>
                    </a:cubicBezTo>
                    <a:cubicBezTo>
                      <a:pt x="90" y="105"/>
                      <a:pt x="90" y="105"/>
                      <a:pt x="90" y="105"/>
                    </a:cubicBezTo>
                    <a:cubicBezTo>
                      <a:pt x="95" y="101"/>
                      <a:pt x="95" y="101"/>
                      <a:pt x="95" y="101"/>
                    </a:cubicBezTo>
                    <a:cubicBezTo>
                      <a:pt x="95" y="101"/>
                      <a:pt x="95" y="101"/>
                      <a:pt x="95" y="101"/>
                    </a:cubicBezTo>
                    <a:cubicBezTo>
                      <a:pt x="108" y="107"/>
                      <a:pt x="108" y="107"/>
                      <a:pt x="108" y="107"/>
                    </a:cubicBezTo>
                    <a:cubicBezTo>
                      <a:pt x="109" y="107"/>
                      <a:pt x="109" y="107"/>
                      <a:pt x="109" y="107"/>
                    </a:cubicBezTo>
                    <a:cubicBezTo>
                      <a:pt x="116" y="98"/>
                      <a:pt x="116" y="98"/>
                      <a:pt x="116" y="98"/>
                    </a:cubicBezTo>
                    <a:cubicBezTo>
                      <a:pt x="116" y="97"/>
                      <a:pt x="116" y="97"/>
                      <a:pt x="116" y="97"/>
                    </a:cubicBezTo>
                    <a:cubicBezTo>
                      <a:pt x="107" y="86"/>
                      <a:pt x="107" y="86"/>
                      <a:pt x="107" y="86"/>
                    </a:cubicBezTo>
                    <a:cubicBezTo>
                      <a:pt x="107" y="85"/>
                      <a:pt x="107" y="85"/>
                      <a:pt x="107" y="85"/>
                    </a:cubicBezTo>
                    <a:cubicBezTo>
                      <a:pt x="109" y="80"/>
                      <a:pt x="109" y="80"/>
                      <a:pt x="109" y="80"/>
                    </a:cubicBezTo>
                    <a:cubicBezTo>
                      <a:pt x="110" y="80"/>
                      <a:pt x="110" y="80"/>
                      <a:pt x="110" y="80"/>
                    </a:cubicBezTo>
                    <a:cubicBezTo>
                      <a:pt x="124" y="78"/>
                      <a:pt x="124" y="78"/>
                      <a:pt x="124" y="78"/>
                    </a:cubicBezTo>
                    <a:cubicBezTo>
                      <a:pt x="124" y="78"/>
                      <a:pt x="124" y="78"/>
                      <a:pt x="124" y="78"/>
                    </a:cubicBezTo>
                    <a:cubicBezTo>
                      <a:pt x="126" y="67"/>
                      <a:pt x="126" y="67"/>
                      <a:pt x="126" y="67"/>
                    </a:cubicBezTo>
                    <a:cubicBezTo>
                      <a:pt x="126" y="66"/>
                      <a:pt x="126" y="66"/>
                      <a:pt x="126" y="66"/>
                    </a:cubicBezTo>
                    <a:cubicBezTo>
                      <a:pt x="113" y="61"/>
                      <a:pt x="113" y="61"/>
                      <a:pt x="113" y="61"/>
                    </a:cubicBezTo>
                    <a:cubicBezTo>
                      <a:pt x="112" y="60"/>
                      <a:pt x="112" y="60"/>
                      <a:pt x="112" y="60"/>
                    </a:cubicBezTo>
                    <a:cubicBezTo>
                      <a:pt x="112" y="55"/>
                      <a:pt x="112" y="55"/>
                      <a:pt x="112" y="55"/>
                    </a:cubicBezTo>
                    <a:cubicBezTo>
                      <a:pt x="112" y="54"/>
                      <a:pt x="112" y="54"/>
                      <a:pt x="112" y="54"/>
                    </a:cubicBezTo>
                    <a:cubicBezTo>
                      <a:pt x="123" y="46"/>
                      <a:pt x="123" y="46"/>
                      <a:pt x="123" y="46"/>
                    </a:cubicBezTo>
                    <a:cubicBezTo>
                      <a:pt x="123" y="45"/>
                      <a:pt x="123" y="45"/>
                      <a:pt x="123" y="45"/>
                    </a:cubicBezTo>
                    <a:cubicBezTo>
                      <a:pt x="119" y="35"/>
                      <a:pt x="119" y="35"/>
                      <a:pt x="119" y="35"/>
                    </a:cubicBezTo>
                    <a:close/>
                    <a:moveTo>
                      <a:pt x="69" y="82"/>
                    </a:moveTo>
                    <a:cubicBezTo>
                      <a:pt x="58" y="86"/>
                      <a:pt x="46" y="81"/>
                      <a:pt x="41" y="70"/>
                    </a:cubicBezTo>
                    <a:cubicBezTo>
                      <a:pt x="37" y="59"/>
                      <a:pt x="42" y="47"/>
                      <a:pt x="53" y="43"/>
                    </a:cubicBezTo>
                    <a:cubicBezTo>
                      <a:pt x="64" y="38"/>
                      <a:pt x="76" y="44"/>
                      <a:pt x="80" y="55"/>
                    </a:cubicBezTo>
                    <a:cubicBezTo>
                      <a:pt x="85" y="65"/>
                      <a:pt x="79" y="78"/>
                      <a:pt x="69"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3" name="Freeform 62"/>
              <p:cNvSpPr>
                <a:spLocks noEditPoints="1"/>
              </p:cNvSpPr>
              <p:nvPr/>
            </p:nvSpPr>
            <p:spPr bwMode="auto">
              <a:xfrm>
                <a:off x="1464" y="2020"/>
                <a:ext cx="233" cy="235"/>
              </a:xfrm>
              <a:custGeom>
                <a:avLst/>
                <a:gdLst>
                  <a:gd name="T0" fmla="*/ 134 w 160"/>
                  <a:gd name="T1" fmla="*/ 47 h 161"/>
                  <a:gd name="T2" fmla="*/ 128 w 160"/>
                  <a:gd name="T3" fmla="*/ 40 h 161"/>
                  <a:gd name="T4" fmla="*/ 135 w 160"/>
                  <a:gd name="T5" fmla="*/ 23 h 161"/>
                  <a:gd name="T6" fmla="*/ 124 w 160"/>
                  <a:gd name="T7" fmla="*/ 14 h 161"/>
                  <a:gd name="T8" fmla="*/ 109 w 160"/>
                  <a:gd name="T9" fmla="*/ 24 h 161"/>
                  <a:gd name="T10" fmla="*/ 102 w 160"/>
                  <a:gd name="T11" fmla="*/ 22 h 161"/>
                  <a:gd name="T12" fmla="*/ 99 w 160"/>
                  <a:gd name="T13" fmla="*/ 3 h 161"/>
                  <a:gd name="T14" fmla="*/ 85 w 160"/>
                  <a:gd name="T15" fmla="*/ 0 h 161"/>
                  <a:gd name="T16" fmla="*/ 77 w 160"/>
                  <a:gd name="T17" fmla="*/ 17 h 161"/>
                  <a:gd name="T18" fmla="*/ 69 w 160"/>
                  <a:gd name="T19" fmla="*/ 19 h 161"/>
                  <a:gd name="T20" fmla="*/ 58 w 160"/>
                  <a:gd name="T21" fmla="*/ 4 h 161"/>
                  <a:gd name="T22" fmla="*/ 44 w 160"/>
                  <a:gd name="T23" fmla="*/ 9 h 161"/>
                  <a:gd name="T24" fmla="*/ 46 w 160"/>
                  <a:gd name="T25" fmla="*/ 27 h 161"/>
                  <a:gd name="T26" fmla="*/ 39 w 160"/>
                  <a:gd name="T27" fmla="*/ 33 h 161"/>
                  <a:gd name="T28" fmla="*/ 22 w 160"/>
                  <a:gd name="T29" fmla="*/ 26 h 161"/>
                  <a:gd name="T30" fmla="*/ 13 w 160"/>
                  <a:gd name="T31" fmla="*/ 37 h 161"/>
                  <a:gd name="T32" fmla="*/ 23 w 160"/>
                  <a:gd name="T33" fmla="*/ 52 h 161"/>
                  <a:gd name="T34" fmla="*/ 21 w 160"/>
                  <a:gd name="T35" fmla="*/ 59 h 161"/>
                  <a:gd name="T36" fmla="*/ 2 w 160"/>
                  <a:gd name="T37" fmla="*/ 62 h 161"/>
                  <a:gd name="T38" fmla="*/ 0 w 160"/>
                  <a:gd name="T39" fmla="*/ 76 h 161"/>
                  <a:gd name="T40" fmla="*/ 16 w 160"/>
                  <a:gd name="T41" fmla="*/ 84 h 161"/>
                  <a:gd name="T42" fmla="*/ 18 w 160"/>
                  <a:gd name="T43" fmla="*/ 92 h 161"/>
                  <a:gd name="T44" fmla="*/ 3 w 160"/>
                  <a:gd name="T45" fmla="*/ 103 h 161"/>
                  <a:gd name="T46" fmla="*/ 8 w 160"/>
                  <a:gd name="T47" fmla="*/ 117 h 161"/>
                  <a:gd name="T48" fmla="*/ 26 w 160"/>
                  <a:gd name="T49" fmla="*/ 115 h 161"/>
                  <a:gd name="T50" fmla="*/ 32 w 160"/>
                  <a:gd name="T51" fmla="*/ 121 h 161"/>
                  <a:gd name="T52" fmla="*/ 25 w 160"/>
                  <a:gd name="T53" fmla="*/ 138 h 161"/>
                  <a:gd name="T54" fmla="*/ 36 w 160"/>
                  <a:gd name="T55" fmla="*/ 148 h 161"/>
                  <a:gd name="T56" fmla="*/ 51 w 160"/>
                  <a:gd name="T57" fmla="*/ 137 h 161"/>
                  <a:gd name="T58" fmla="*/ 58 w 160"/>
                  <a:gd name="T59" fmla="*/ 140 h 161"/>
                  <a:gd name="T60" fmla="*/ 61 w 160"/>
                  <a:gd name="T61" fmla="*/ 158 h 161"/>
                  <a:gd name="T62" fmla="*/ 75 w 160"/>
                  <a:gd name="T63" fmla="*/ 161 h 161"/>
                  <a:gd name="T64" fmla="*/ 83 w 160"/>
                  <a:gd name="T65" fmla="*/ 144 h 161"/>
                  <a:gd name="T66" fmla="*/ 91 w 160"/>
                  <a:gd name="T67" fmla="*/ 143 h 161"/>
                  <a:gd name="T68" fmla="*/ 102 w 160"/>
                  <a:gd name="T69" fmla="*/ 158 h 161"/>
                  <a:gd name="T70" fmla="*/ 116 w 160"/>
                  <a:gd name="T71" fmla="*/ 153 h 161"/>
                  <a:gd name="T72" fmla="*/ 114 w 160"/>
                  <a:gd name="T73" fmla="*/ 135 h 161"/>
                  <a:gd name="T74" fmla="*/ 121 w 160"/>
                  <a:gd name="T75" fmla="*/ 129 h 161"/>
                  <a:gd name="T76" fmla="*/ 138 w 160"/>
                  <a:gd name="T77" fmla="*/ 136 h 161"/>
                  <a:gd name="T78" fmla="*/ 147 w 160"/>
                  <a:gd name="T79" fmla="*/ 125 h 161"/>
                  <a:gd name="T80" fmla="*/ 137 w 160"/>
                  <a:gd name="T81" fmla="*/ 110 h 161"/>
                  <a:gd name="T82" fmla="*/ 139 w 160"/>
                  <a:gd name="T83" fmla="*/ 103 h 161"/>
                  <a:gd name="T84" fmla="*/ 158 w 160"/>
                  <a:gd name="T85" fmla="*/ 100 h 161"/>
                  <a:gd name="T86" fmla="*/ 160 w 160"/>
                  <a:gd name="T87" fmla="*/ 86 h 161"/>
                  <a:gd name="T88" fmla="*/ 144 w 160"/>
                  <a:gd name="T89" fmla="*/ 78 h 161"/>
                  <a:gd name="T90" fmla="*/ 142 w 160"/>
                  <a:gd name="T91" fmla="*/ 70 h 161"/>
                  <a:gd name="T92" fmla="*/ 157 w 160"/>
                  <a:gd name="T93" fmla="*/ 59 h 161"/>
                  <a:gd name="T94" fmla="*/ 152 w 160"/>
                  <a:gd name="T95" fmla="*/ 45 h 161"/>
                  <a:gd name="T96" fmla="*/ 87 w 160"/>
                  <a:gd name="T97" fmla="*/ 104 h 161"/>
                  <a:gd name="T98" fmla="*/ 68 w 160"/>
                  <a:gd name="T99" fmla="*/ 55 h 161"/>
                  <a:gd name="T100" fmla="*/ 87 w 160"/>
                  <a:gd name="T101"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 h="161">
                    <a:moveTo>
                      <a:pt x="151" y="44"/>
                    </a:moveTo>
                    <a:cubicBezTo>
                      <a:pt x="134" y="47"/>
                      <a:pt x="134" y="47"/>
                      <a:pt x="134" y="47"/>
                    </a:cubicBezTo>
                    <a:cubicBezTo>
                      <a:pt x="133" y="46"/>
                      <a:pt x="133" y="46"/>
                      <a:pt x="133" y="46"/>
                    </a:cubicBezTo>
                    <a:cubicBezTo>
                      <a:pt x="128" y="40"/>
                      <a:pt x="128" y="40"/>
                      <a:pt x="128" y="40"/>
                    </a:cubicBezTo>
                    <a:cubicBezTo>
                      <a:pt x="128" y="39"/>
                      <a:pt x="128" y="39"/>
                      <a:pt x="128" y="39"/>
                    </a:cubicBezTo>
                    <a:cubicBezTo>
                      <a:pt x="135" y="23"/>
                      <a:pt x="135" y="23"/>
                      <a:pt x="135" y="23"/>
                    </a:cubicBezTo>
                    <a:cubicBezTo>
                      <a:pt x="135" y="22"/>
                      <a:pt x="135" y="22"/>
                      <a:pt x="135" y="22"/>
                    </a:cubicBezTo>
                    <a:cubicBezTo>
                      <a:pt x="124" y="14"/>
                      <a:pt x="124" y="14"/>
                      <a:pt x="124" y="14"/>
                    </a:cubicBezTo>
                    <a:cubicBezTo>
                      <a:pt x="123" y="14"/>
                      <a:pt x="123" y="14"/>
                      <a:pt x="123" y="14"/>
                    </a:cubicBezTo>
                    <a:cubicBezTo>
                      <a:pt x="109" y="24"/>
                      <a:pt x="109" y="24"/>
                      <a:pt x="109" y="24"/>
                    </a:cubicBezTo>
                    <a:cubicBezTo>
                      <a:pt x="108" y="24"/>
                      <a:pt x="108" y="24"/>
                      <a:pt x="108" y="24"/>
                    </a:cubicBezTo>
                    <a:cubicBezTo>
                      <a:pt x="102" y="22"/>
                      <a:pt x="102" y="22"/>
                      <a:pt x="102" y="22"/>
                    </a:cubicBezTo>
                    <a:cubicBezTo>
                      <a:pt x="101" y="21"/>
                      <a:pt x="101" y="21"/>
                      <a:pt x="101" y="21"/>
                    </a:cubicBezTo>
                    <a:cubicBezTo>
                      <a:pt x="99" y="3"/>
                      <a:pt x="99" y="3"/>
                      <a:pt x="99" y="3"/>
                    </a:cubicBezTo>
                    <a:cubicBezTo>
                      <a:pt x="99" y="3"/>
                      <a:pt x="99" y="3"/>
                      <a:pt x="99" y="3"/>
                    </a:cubicBezTo>
                    <a:cubicBezTo>
                      <a:pt x="85" y="0"/>
                      <a:pt x="85" y="0"/>
                      <a:pt x="85" y="0"/>
                    </a:cubicBezTo>
                    <a:cubicBezTo>
                      <a:pt x="84" y="1"/>
                      <a:pt x="84" y="1"/>
                      <a:pt x="84" y="1"/>
                    </a:cubicBezTo>
                    <a:cubicBezTo>
                      <a:pt x="77" y="17"/>
                      <a:pt x="77" y="17"/>
                      <a:pt x="77" y="17"/>
                    </a:cubicBezTo>
                    <a:cubicBezTo>
                      <a:pt x="76" y="18"/>
                      <a:pt x="76" y="18"/>
                      <a:pt x="76" y="18"/>
                    </a:cubicBezTo>
                    <a:cubicBezTo>
                      <a:pt x="69" y="19"/>
                      <a:pt x="69" y="19"/>
                      <a:pt x="69" y="19"/>
                    </a:cubicBezTo>
                    <a:cubicBezTo>
                      <a:pt x="68" y="18"/>
                      <a:pt x="68" y="18"/>
                      <a:pt x="68" y="18"/>
                    </a:cubicBezTo>
                    <a:cubicBezTo>
                      <a:pt x="58" y="4"/>
                      <a:pt x="58" y="4"/>
                      <a:pt x="58" y="4"/>
                    </a:cubicBezTo>
                    <a:cubicBezTo>
                      <a:pt x="57" y="4"/>
                      <a:pt x="57" y="4"/>
                      <a:pt x="57" y="4"/>
                    </a:cubicBezTo>
                    <a:cubicBezTo>
                      <a:pt x="44" y="9"/>
                      <a:pt x="44" y="9"/>
                      <a:pt x="44" y="9"/>
                    </a:cubicBezTo>
                    <a:cubicBezTo>
                      <a:pt x="43" y="10"/>
                      <a:pt x="43" y="10"/>
                      <a:pt x="43" y="10"/>
                    </a:cubicBezTo>
                    <a:cubicBezTo>
                      <a:pt x="46" y="27"/>
                      <a:pt x="46" y="27"/>
                      <a:pt x="46" y="27"/>
                    </a:cubicBezTo>
                    <a:cubicBezTo>
                      <a:pt x="45" y="28"/>
                      <a:pt x="45" y="28"/>
                      <a:pt x="45" y="28"/>
                    </a:cubicBezTo>
                    <a:cubicBezTo>
                      <a:pt x="39" y="33"/>
                      <a:pt x="39" y="33"/>
                      <a:pt x="39" y="33"/>
                    </a:cubicBezTo>
                    <a:cubicBezTo>
                      <a:pt x="38" y="33"/>
                      <a:pt x="38" y="33"/>
                      <a:pt x="38" y="33"/>
                    </a:cubicBezTo>
                    <a:cubicBezTo>
                      <a:pt x="22" y="26"/>
                      <a:pt x="22" y="26"/>
                      <a:pt x="22" y="26"/>
                    </a:cubicBezTo>
                    <a:cubicBezTo>
                      <a:pt x="21" y="26"/>
                      <a:pt x="21" y="26"/>
                      <a:pt x="21" y="26"/>
                    </a:cubicBezTo>
                    <a:cubicBezTo>
                      <a:pt x="13" y="37"/>
                      <a:pt x="13" y="37"/>
                      <a:pt x="13" y="37"/>
                    </a:cubicBezTo>
                    <a:cubicBezTo>
                      <a:pt x="13" y="38"/>
                      <a:pt x="13" y="38"/>
                      <a:pt x="13" y="38"/>
                    </a:cubicBezTo>
                    <a:cubicBezTo>
                      <a:pt x="23" y="52"/>
                      <a:pt x="23" y="52"/>
                      <a:pt x="23" y="52"/>
                    </a:cubicBezTo>
                    <a:cubicBezTo>
                      <a:pt x="24" y="53"/>
                      <a:pt x="24" y="53"/>
                      <a:pt x="24" y="53"/>
                    </a:cubicBezTo>
                    <a:cubicBezTo>
                      <a:pt x="21" y="59"/>
                      <a:pt x="21" y="59"/>
                      <a:pt x="21" y="59"/>
                    </a:cubicBezTo>
                    <a:cubicBezTo>
                      <a:pt x="21" y="59"/>
                      <a:pt x="20" y="60"/>
                      <a:pt x="20" y="60"/>
                    </a:cubicBezTo>
                    <a:cubicBezTo>
                      <a:pt x="2" y="62"/>
                      <a:pt x="2" y="62"/>
                      <a:pt x="2" y="62"/>
                    </a:cubicBezTo>
                    <a:cubicBezTo>
                      <a:pt x="2" y="62"/>
                      <a:pt x="2" y="62"/>
                      <a:pt x="2" y="62"/>
                    </a:cubicBezTo>
                    <a:cubicBezTo>
                      <a:pt x="0" y="76"/>
                      <a:pt x="0" y="76"/>
                      <a:pt x="0" y="76"/>
                    </a:cubicBezTo>
                    <a:cubicBezTo>
                      <a:pt x="0" y="77"/>
                      <a:pt x="0" y="77"/>
                      <a:pt x="0" y="77"/>
                    </a:cubicBezTo>
                    <a:cubicBezTo>
                      <a:pt x="16" y="84"/>
                      <a:pt x="16" y="84"/>
                      <a:pt x="16" y="84"/>
                    </a:cubicBezTo>
                    <a:cubicBezTo>
                      <a:pt x="17" y="85"/>
                      <a:pt x="17" y="85"/>
                      <a:pt x="17" y="85"/>
                    </a:cubicBezTo>
                    <a:cubicBezTo>
                      <a:pt x="18" y="92"/>
                      <a:pt x="18" y="92"/>
                      <a:pt x="18" y="92"/>
                    </a:cubicBezTo>
                    <a:cubicBezTo>
                      <a:pt x="17" y="93"/>
                      <a:pt x="17" y="93"/>
                      <a:pt x="17" y="93"/>
                    </a:cubicBezTo>
                    <a:cubicBezTo>
                      <a:pt x="3" y="103"/>
                      <a:pt x="3" y="103"/>
                      <a:pt x="3" y="103"/>
                    </a:cubicBezTo>
                    <a:cubicBezTo>
                      <a:pt x="3" y="104"/>
                      <a:pt x="3" y="104"/>
                      <a:pt x="3" y="104"/>
                    </a:cubicBezTo>
                    <a:cubicBezTo>
                      <a:pt x="8" y="117"/>
                      <a:pt x="8" y="117"/>
                      <a:pt x="8" y="117"/>
                    </a:cubicBezTo>
                    <a:cubicBezTo>
                      <a:pt x="9" y="117"/>
                      <a:pt x="9" y="117"/>
                      <a:pt x="9" y="117"/>
                    </a:cubicBezTo>
                    <a:cubicBezTo>
                      <a:pt x="26" y="115"/>
                      <a:pt x="26" y="115"/>
                      <a:pt x="26" y="115"/>
                    </a:cubicBezTo>
                    <a:cubicBezTo>
                      <a:pt x="27" y="116"/>
                      <a:pt x="27" y="116"/>
                      <a:pt x="27" y="116"/>
                    </a:cubicBezTo>
                    <a:cubicBezTo>
                      <a:pt x="32" y="121"/>
                      <a:pt x="32" y="121"/>
                      <a:pt x="32" y="121"/>
                    </a:cubicBezTo>
                    <a:cubicBezTo>
                      <a:pt x="32" y="122"/>
                      <a:pt x="32" y="122"/>
                      <a:pt x="32" y="122"/>
                    </a:cubicBezTo>
                    <a:cubicBezTo>
                      <a:pt x="25" y="138"/>
                      <a:pt x="25" y="138"/>
                      <a:pt x="25" y="138"/>
                    </a:cubicBezTo>
                    <a:cubicBezTo>
                      <a:pt x="25" y="139"/>
                      <a:pt x="25" y="139"/>
                      <a:pt x="25" y="139"/>
                    </a:cubicBezTo>
                    <a:cubicBezTo>
                      <a:pt x="36" y="148"/>
                      <a:pt x="36" y="148"/>
                      <a:pt x="36" y="148"/>
                    </a:cubicBezTo>
                    <a:cubicBezTo>
                      <a:pt x="37" y="148"/>
                      <a:pt x="37" y="148"/>
                      <a:pt x="37" y="148"/>
                    </a:cubicBezTo>
                    <a:cubicBezTo>
                      <a:pt x="51" y="137"/>
                      <a:pt x="51" y="137"/>
                      <a:pt x="51" y="137"/>
                    </a:cubicBezTo>
                    <a:cubicBezTo>
                      <a:pt x="52" y="137"/>
                      <a:pt x="52" y="137"/>
                      <a:pt x="52" y="137"/>
                    </a:cubicBezTo>
                    <a:cubicBezTo>
                      <a:pt x="58" y="140"/>
                      <a:pt x="58" y="140"/>
                      <a:pt x="58" y="140"/>
                    </a:cubicBezTo>
                    <a:cubicBezTo>
                      <a:pt x="59" y="141"/>
                      <a:pt x="59" y="141"/>
                      <a:pt x="59" y="141"/>
                    </a:cubicBezTo>
                    <a:cubicBezTo>
                      <a:pt x="61" y="158"/>
                      <a:pt x="61" y="158"/>
                      <a:pt x="61" y="158"/>
                    </a:cubicBezTo>
                    <a:cubicBezTo>
                      <a:pt x="61" y="159"/>
                      <a:pt x="61" y="159"/>
                      <a:pt x="61" y="159"/>
                    </a:cubicBezTo>
                    <a:cubicBezTo>
                      <a:pt x="75" y="161"/>
                      <a:pt x="75" y="161"/>
                      <a:pt x="75" y="161"/>
                    </a:cubicBezTo>
                    <a:cubicBezTo>
                      <a:pt x="76" y="161"/>
                      <a:pt x="76" y="161"/>
                      <a:pt x="76" y="161"/>
                    </a:cubicBezTo>
                    <a:cubicBezTo>
                      <a:pt x="83" y="144"/>
                      <a:pt x="83" y="144"/>
                      <a:pt x="83" y="144"/>
                    </a:cubicBezTo>
                    <a:cubicBezTo>
                      <a:pt x="84" y="144"/>
                      <a:pt x="84" y="144"/>
                      <a:pt x="84" y="144"/>
                    </a:cubicBezTo>
                    <a:cubicBezTo>
                      <a:pt x="91" y="143"/>
                      <a:pt x="91" y="143"/>
                      <a:pt x="91" y="143"/>
                    </a:cubicBezTo>
                    <a:cubicBezTo>
                      <a:pt x="91" y="143"/>
                      <a:pt x="92" y="143"/>
                      <a:pt x="92" y="143"/>
                    </a:cubicBezTo>
                    <a:cubicBezTo>
                      <a:pt x="102" y="158"/>
                      <a:pt x="102" y="158"/>
                      <a:pt x="102" y="158"/>
                    </a:cubicBezTo>
                    <a:cubicBezTo>
                      <a:pt x="103" y="158"/>
                      <a:pt x="103" y="158"/>
                      <a:pt x="103" y="158"/>
                    </a:cubicBezTo>
                    <a:cubicBezTo>
                      <a:pt x="116" y="153"/>
                      <a:pt x="116" y="153"/>
                      <a:pt x="116" y="153"/>
                    </a:cubicBezTo>
                    <a:cubicBezTo>
                      <a:pt x="117" y="152"/>
                      <a:pt x="117" y="152"/>
                      <a:pt x="117" y="152"/>
                    </a:cubicBezTo>
                    <a:cubicBezTo>
                      <a:pt x="114" y="135"/>
                      <a:pt x="114" y="135"/>
                      <a:pt x="114" y="135"/>
                    </a:cubicBezTo>
                    <a:cubicBezTo>
                      <a:pt x="115" y="133"/>
                      <a:pt x="115" y="133"/>
                      <a:pt x="115" y="133"/>
                    </a:cubicBezTo>
                    <a:cubicBezTo>
                      <a:pt x="121" y="129"/>
                      <a:pt x="121" y="129"/>
                      <a:pt x="121" y="129"/>
                    </a:cubicBezTo>
                    <a:cubicBezTo>
                      <a:pt x="122" y="129"/>
                      <a:pt x="122" y="129"/>
                      <a:pt x="122" y="129"/>
                    </a:cubicBezTo>
                    <a:cubicBezTo>
                      <a:pt x="138" y="136"/>
                      <a:pt x="138" y="136"/>
                      <a:pt x="138" y="136"/>
                    </a:cubicBezTo>
                    <a:cubicBezTo>
                      <a:pt x="139" y="136"/>
                      <a:pt x="139" y="136"/>
                      <a:pt x="139" y="136"/>
                    </a:cubicBezTo>
                    <a:cubicBezTo>
                      <a:pt x="147" y="125"/>
                      <a:pt x="147" y="125"/>
                      <a:pt x="147" y="125"/>
                    </a:cubicBezTo>
                    <a:cubicBezTo>
                      <a:pt x="147" y="124"/>
                      <a:pt x="147" y="124"/>
                      <a:pt x="147" y="124"/>
                    </a:cubicBezTo>
                    <a:cubicBezTo>
                      <a:pt x="137" y="110"/>
                      <a:pt x="137" y="110"/>
                      <a:pt x="137" y="110"/>
                    </a:cubicBezTo>
                    <a:cubicBezTo>
                      <a:pt x="136" y="109"/>
                      <a:pt x="136" y="109"/>
                      <a:pt x="136" y="109"/>
                    </a:cubicBezTo>
                    <a:cubicBezTo>
                      <a:pt x="139" y="103"/>
                      <a:pt x="139" y="103"/>
                      <a:pt x="139" y="103"/>
                    </a:cubicBezTo>
                    <a:cubicBezTo>
                      <a:pt x="140" y="102"/>
                      <a:pt x="140" y="102"/>
                      <a:pt x="140" y="102"/>
                    </a:cubicBezTo>
                    <a:cubicBezTo>
                      <a:pt x="158" y="100"/>
                      <a:pt x="158" y="100"/>
                      <a:pt x="158" y="100"/>
                    </a:cubicBezTo>
                    <a:cubicBezTo>
                      <a:pt x="158" y="100"/>
                      <a:pt x="158" y="100"/>
                      <a:pt x="158" y="99"/>
                    </a:cubicBezTo>
                    <a:cubicBezTo>
                      <a:pt x="160" y="86"/>
                      <a:pt x="160" y="86"/>
                      <a:pt x="160" y="86"/>
                    </a:cubicBezTo>
                    <a:cubicBezTo>
                      <a:pt x="160" y="85"/>
                      <a:pt x="160" y="85"/>
                      <a:pt x="160" y="85"/>
                    </a:cubicBezTo>
                    <a:cubicBezTo>
                      <a:pt x="144" y="78"/>
                      <a:pt x="144" y="78"/>
                      <a:pt x="144" y="78"/>
                    </a:cubicBezTo>
                    <a:cubicBezTo>
                      <a:pt x="143" y="77"/>
                      <a:pt x="143" y="77"/>
                      <a:pt x="143" y="77"/>
                    </a:cubicBezTo>
                    <a:cubicBezTo>
                      <a:pt x="142" y="70"/>
                      <a:pt x="142" y="70"/>
                      <a:pt x="142" y="70"/>
                    </a:cubicBezTo>
                    <a:cubicBezTo>
                      <a:pt x="143" y="69"/>
                      <a:pt x="143" y="69"/>
                      <a:pt x="143" y="69"/>
                    </a:cubicBezTo>
                    <a:cubicBezTo>
                      <a:pt x="157" y="59"/>
                      <a:pt x="157" y="59"/>
                      <a:pt x="157" y="59"/>
                    </a:cubicBezTo>
                    <a:cubicBezTo>
                      <a:pt x="157" y="58"/>
                      <a:pt x="157" y="58"/>
                      <a:pt x="157" y="58"/>
                    </a:cubicBezTo>
                    <a:cubicBezTo>
                      <a:pt x="152" y="45"/>
                      <a:pt x="152" y="45"/>
                      <a:pt x="152" y="45"/>
                    </a:cubicBezTo>
                    <a:lnTo>
                      <a:pt x="151" y="44"/>
                    </a:lnTo>
                    <a:close/>
                    <a:moveTo>
                      <a:pt x="87" y="104"/>
                    </a:moveTo>
                    <a:cubicBezTo>
                      <a:pt x="74" y="110"/>
                      <a:pt x="58" y="103"/>
                      <a:pt x="53" y="89"/>
                    </a:cubicBezTo>
                    <a:cubicBezTo>
                      <a:pt x="47" y="76"/>
                      <a:pt x="54" y="60"/>
                      <a:pt x="68" y="55"/>
                    </a:cubicBezTo>
                    <a:cubicBezTo>
                      <a:pt x="81" y="49"/>
                      <a:pt x="97" y="56"/>
                      <a:pt x="102" y="70"/>
                    </a:cubicBezTo>
                    <a:cubicBezTo>
                      <a:pt x="108" y="83"/>
                      <a:pt x="101" y="99"/>
                      <a:pt x="87"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4" name="Freeform 63"/>
              <p:cNvSpPr>
                <a:spLocks/>
              </p:cNvSpPr>
              <p:nvPr/>
            </p:nvSpPr>
            <p:spPr bwMode="auto">
              <a:xfrm>
                <a:off x="1952" y="3065"/>
                <a:ext cx="233" cy="152"/>
              </a:xfrm>
              <a:custGeom>
                <a:avLst/>
                <a:gdLst>
                  <a:gd name="T0" fmla="*/ 2 w 160"/>
                  <a:gd name="T1" fmla="*/ 5 h 105"/>
                  <a:gd name="T2" fmla="*/ 4 w 160"/>
                  <a:gd name="T3" fmla="*/ 1 h 105"/>
                  <a:gd name="T4" fmla="*/ 8 w 160"/>
                  <a:gd name="T5" fmla="*/ 0 h 105"/>
                  <a:gd name="T6" fmla="*/ 15 w 160"/>
                  <a:gd name="T7" fmla="*/ 0 h 105"/>
                  <a:gd name="T8" fmla="*/ 34 w 160"/>
                  <a:gd name="T9" fmla="*/ 2 h 105"/>
                  <a:gd name="T10" fmla="*/ 36 w 160"/>
                  <a:gd name="T11" fmla="*/ 2 h 105"/>
                  <a:gd name="T12" fmla="*/ 36 w 160"/>
                  <a:gd name="T13" fmla="*/ 2 h 105"/>
                  <a:gd name="T14" fmla="*/ 39 w 160"/>
                  <a:gd name="T15" fmla="*/ 8 h 105"/>
                  <a:gd name="T16" fmla="*/ 35 w 160"/>
                  <a:gd name="T17" fmla="*/ 13 h 105"/>
                  <a:gd name="T18" fmla="*/ 33 w 160"/>
                  <a:gd name="T19" fmla="*/ 13 h 105"/>
                  <a:gd name="T20" fmla="*/ 27 w 160"/>
                  <a:gd name="T21" fmla="*/ 12 h 105"/>
                  <a:gd name="T22" fmla="*/ 23 w 160"/>
                  <a:gd name="T23" fmla="*/ 12 h 105"/>
                  <a:gd name="T24" fmla="*/ 29 w 160"/>
                  <a:gd name="T25" fmla="*/ 17 h 105"/>
                  <a:gd name="T26" fmla="*/ 40 w 160"/>
                  <a:gd name="T27" fmla="*/ 28 h 105"/>
                  <a:gd name="T28" fmla="*/ 46 w 160"/>
                  <a:gd name="T29" fmla="*/ 34 h 105"/>
                  <a:gd name="T30" fmla="*/ 54 w 160"/>
                  <a:gd name="T31" fmla="*/ 41 h 105"/>
                  <a:gd name="T32" fmla="*/ 59 w 160"/>
                  <a:gd name="T33" fmla="*/ 45 h 105"/>
                  <a:gd name="T34" fmla="*/ 65 w 160"/>
                  <a:gd name="T35" fmla="*/ 40 h 105"/>
                  <a:gd name="T36" fmla="*/ 67 w 160"/>
                  <a:gd name="T37" fmla="*/ 38 h 105"/>
                  <a:gd name="T38" fmla="*/ 74 w 160"/>
                  <a:gd name="T39" fmla="*/ 32 h 105"/>
                  <a:gd name="T40" fmla="*/ 75 w 160"/>
                  <a:gd name="T41" fmla="*/ 31 h 105"/>
                  <a:gd name="T42" fmla="*/ 83 w 160"/>
                  <a:gd name="T43" fmla="*/ 31 h 105"/>
                  <a:gd name="T44" fmla="*/ 89 w 160"/>
                  <a:gd name="T45" fmla="*/ 36 h 105"/>
                  <a:gd name="T46" fmla="*/ 95 w 160"/>
                  <a:gd name="T47" fmla="*/ 41 h 105"/>
                  <a:gd name="T48" fmla="*/ 99 w 160"/>
                  <a:gd name="T49" fmla="*/ 44 h 105"/>
                  <a:gd name="T50" fmla="*/ 101 w 160"/>
                  <a:gd name="T51" fmla="*/ 46 h 105"/>
                  <a:gd name="T52" fmla="*/ 121 w 160"/>
                  <a:gd name="T53" fmla="*/ 64 h 105"/>
                  <a:gd name="T54" fmla="*/ 122 w 160"/>
                  <a:gd name="T55" fmla="*/ 64 h 105"/>
                  <a:gd name="T56" fmla="*/ 128 w 160"/>
                  <a:gd name="T57" fmla="*/ 69 h 105"/>
                  <a:gd name="T58" fmla="*/ 154 w 160"/>
                  <a:gd name="T59" fmla="*/ 92 h 105"/>
                  <a:gd name="T60" fmla="*/ 157 w 160"/>
                  <a:gd name="T61" fmla="*/ 95 h 105"/>
                  <a:gd name="T62" fmla="*/ 158 w 160"/>
                  <a:gd name="T63" fmla="*/ 103 h 105"/>
                  <a:gd name="T64" fmla="*/ 152 w 160"/>
                  <a:gd name="T65" fmla="*/ 104 h 105"/>
                  <a:gd name="T66" fmla="*/ 150 w 160"/>
                  <a:gd name="T67" fmla="*/ 103 h 105"/>
                  <a:gd name="T68" fmla="*/ 127 w 160"/>
                  <a:gd name="T69" fmla="*/ 83 h 105"/>
                  <a:gd name="T70" fmla="*/ 121 w 160"/>
                  <a:gd name="T71" fmla="*/ 78 h 105"/>
                  <a:gd name="T72" fmla="*/ 120 w 160"/>
                  <a:gd name="T73" fmla="*/ 78 h 105"/>
                  <a:gd name="T74" fmla="*/ 100 w 160"/>
                  <a:gd name="T75" fmla="*/ 61 h 105"/>
                  <a:gd name="T76" fmla="*/ 98 w 160"/>
                  <a:gd name="T77" fmla="*/ 59 h 105"/>
                  <a:gd name="T78" fmla="*/ 94 w 160"/>
                  <a:gd name="T79" fmla="*/ 55 h 105"/>
                  <a:gd name="T80" fmla="*/ 88 w 160"/>
                  <a:gd name="T81" fmla="*/ 50 h 105"/>
                  <a:gd name="T82" fmla="*/ 79 w 160"/>
                  <a:gd name="T83" fmla="*/ 42 h 105"/>
                  <a:gd name="T84" fmla="*/ 73 w 160"/>
                  <a:gd name="T85" fmla="*/ 48 h 105"/>
                  <a:gd name="T86" fmla="*/ 66 w 160"/>
                  <a:gd name="T87" fmla="*/ 54 h 105"/>
                  <a:gd name="T88" fmla="*/ 64 w 160"/>
                  <a:gd name="T89" fmla="*/ 56 h 105"/>
                  <a:gd name="T90" fmla="*/ 63 w 160"/>
                  <a:gd name="T91" fmla="*/ 57 h 105"/>
                  <a:gd name="T92" fmla="*/ 55 w 160"/>
                  <a:gd name="T93" fmla="*/ 57 h 105"/>
                  <a:gd name="T94" fmla="*/ 53 w 160"/>
                  <a:gd name="T95" fmla="*/ 55 h 105"/>
                  <a:gd name="T96" fmla="*/ 45 w 160"/>
                  <a:gd name="T97" fmla="*/ 48 h 105"/>
                  <a:gd name="T98" fmla="*/ 39 w 160"/>
                  <a:gd name="T99" fmla="*/ 42 h 105"/>
                  <a:gd name="T100" fmla="*/ 31 w 160"/>
                  <a:gd name="T101" fmla="*/ 35 h 105"/>
                  <a:gd name="T102" fmla="*/ 13 w 160"/>
                  <a:gd name="T103" fmla="*/ 18 h 105"/>
                  <a:gd name="T104" fmla="*/ 13 w 160"/>
                  <a:gd name="T105" fmla="*/ 18 h 105"/>
                  <a:gd name="T106" fmla="*/ 12 w 160"/>
                  <a:gd name="T107" fmla="*/ 30 h 105"/>
                  <a:gd name="T108" fmla="*/ 6 w 160"/>
                  <a:gd name="T109" fmla="*/ 36 h 105"/>
                  <a:gd name="T110" fmla="*/ 1 w 160"/>
                  <a:gd name="T111" fmla="*/ 30 h 105"/>
                  <a:gd name="T112" fmla="*/ 2 w 160"/>
                  <a:gd name="T113" fmla="*/ 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105">
                    <a:moveTo>
                      <a:pt x="2" y="5"/>
                    </a:moveTo>
                    <a:cubicBezTo>
                      <a:pt x="2" y="4"/>
                      <a:pt x="3" y="2"/>
                      <a:pt x="4" y="1"/>
                    </a:cubicBezTo>
                    <a:cubicBezTo>
                      <a:pt x="5" y="0"/>
                      <a:pt x="7" y="0"/>
                      <a:pt x="8" y="0"/>
                    </a:cubicBezTo>
                    <a:cubicBezTo>
                      <a:pt x="15" y="0"/>
                      <a:pt x="15" y="0"/>
                      <a:pt x="15" y="0"/>
                    </a:cubicBezTo>
                    <a:cubicBezTo>
                      <a:pt x="34" y="2"/>
                      <a:pt x="34" y="2"/>
                      <a:pt x="34" y="2"/>
                    </a:cubicBezTo>
                    <a:cubicBezTo>
                      <a:pt x="35" y="2"/>
                      <a:pt x="35" y="2"/>
                      <a:pt x="36" y="2"/>
                    </a:cubicBezTo>
                    <a:cubicBezTo>
                      <a:pt x="36" y="2"/>
                      <a:pt x="36" y="2"/>
                      <a:pt x="36" y="2"/>
                    </a:cubicBezTo>
                    <a:cubicBezTo>
                      <a:pt x="38" y="3"/>
                      <a:pt x="39" y="5"/>
                      <a:pt x="39" y="8"/>
                    </a:cubicBezTo>
                    <a:cubicBezTo>
                      <a:pt x="39" y="10"/>
                      <a:pt x="37" y="12"/>
                      <a:pt x="35" y="13"/>
                    </a:cubicBezTo>
                    <a:cubicBezTo>
                      <a:pt x="35" y="13"/>
                      <a:pt x="34" y="13"/>
                      <a:pt x="33" y="13"/>
                    </a:cubicBezTo>
                    <a:cubicBezTo>
                      <a:pt x="27" y="12"/>
                      <a:pt x="27" y="12"/>
                      <a:pt x="27" y="12"/>
                    </a:cubicBezTo>
                    <a:cubicBezTo>
                      <a:pt x="23" y="12"/>
                      <a:pt x="23" y="12"/>
                      <a:pt x="23" y="12"/>
                    </a:cubicBezTo>
                    <a:cubicBezTo>
                      <a:pt x="29" y="17"/>
                      <a:pt x="29" y="17"/>
                      <a:pt x="29" y="17"/>
                    </a:cubicBezTo>
                    <a:cubicBezTo>
                      <a:pt x="40" y="28"/>
                      <a:pt x="40" y="28"/>
                      <a:pt x="40" y="28"/>
                    </a:cubicBezTo>
                    <a:cubicBezTo>
                      <a:pt x="46" y="34"/>
                      <a:pt x="46" y="34"/>
                      <a:pt x="46" y="34"/>
                    </a:cubicBezTo>
                    <a:cubicBezTo>
                      <a:pt x="54" y="41"/>
                      <a:pt x="54" y="41"/>
                      <a:pt x="54" y="41"/>
                    </a:cubicBezTo>
                    <a:cubicBezTo>
                      <a:pt x="59" y="45"/>
                      <a:pt x="59" y="45"/>
                      <a:pt x="59" y="45"/>
                    </a:cubicBezTo>
                    <a:cubicBezTo>
                      <a:pt x="65" y="40"/>
                      <a:pt x="65" y="40"/>
                      <a:pt x="65" y="40"/>
                    </a:cubicBezTo>
                    <a:cubicBezTo>
                      <a:pt x="67" y="38"/>
                      <a:pt x="67" y="38"/>
                      <a:pt x="67" y="38"/>
                    </a:cubicBezTo>
                    <a:cubicBezTo>
                      <a:pt x="74" y="32"/>
                      <a:pt x="74" y="32"/>
                      <a:pt x="74" y="32"/>
                    </a:cubicBezTo>
                    <a:cubicBezTo>
                      <a:pt x="75" y="31"/>
                      <a:pt x="75" y="31"/>
                      <a:pt x="75" y="31"/>
                    </a:cubicBezTo>
                    <a:cubicBezTo>
                      <a:pt x="77" y="29"/>
                      <a:pt x="81" y="29"/>
                      <a:pt x="83" y="31"/>
                    </a:cubicBezTo>
                    <a:cubicBezTo>
                      <a:pt x="89" y="36"/>
                      <a:pt x="89" y="36"/>
                      <a:pt x="89" y="36"/>
                    </a:cubicBezTo>
                    <a:cubicBezTo>
                      <a:pt x="95" y="41"/>
                      <a:pt x="95" y="41"/>
                      <a:pt x="95" y="41"/>
                    </a:cubicBezTo>
                    <a:cubicBezTo>
                      <a:pt x="99" y="44"/>
                      <a:pt x="99" y="44"/>
                      <a:pt x="99" y="44"/>
                    </a:cubicBezTo>
                    <a:cubicBezTo>
                      <a:pt x="101" y="46"/>
                      <a:pt x="101" y="46"/>
                      <a:pt x="101" y="46"/>
                    </a:cubicBezTo>
                    <a:cubicBezTo>
                      <a:pt x="121" y="64"/>
                      <a:pt x="121" y="64"/>
                      <a:pt x="121" y="64"/>
                    </a:cubicBezTo>
                    <a:cubicBezTo>
                      <a:pt x="122" y="64"/>
                      <a:pt x="122" y="64"/>
                      <a:pt x="122" y="64"/>
                    </a:cubicBezTo>
                    <a:cubicBezTo>
                      <a:pt x="128" y="69"/>
                      <a:pt x="128" y="69"/>
                      <a:pt x="128" y="69"/>
                    </a:cubicBezTo>
                    <a:cubicBezTo>
                      <a:pt x="154" y="92"/>
                      <a:pt x="154" y="92"/>
                      <a:pt x="154" y="92"/>
                    </a:cubicBezTo>
                    <a:cubicBezTo>
                      <a:pt x="157" y="95"/>
                      <a:pt x="157" y="95"/>
                      <a:pt x="157" y="95"/>
                    </a:cubicBezTo>
                    <a:cubicBezTo>
                      <a:pt x="160" y="97"/>
                      <a:pt x="160" y="100"/>
                      <a:pt x="158" y="103"/>
                    </a:cubicBezTo>
                    <a:cubicBezTo>
                      <a:pt x="156" y="104"/>
                      <a:pt x="154" y="105"/>
                      <a:pt x="152" y="104"/>
                    </a:cubicBezTo>
                    <a:cubicBezTo>
                      <a:pt x="151" y="104"/>
                      <a:pt x="150" y="104"/>
                      <a:pt x="150" y="103"/>
                    </a:cubicBezTo>
                    <a:cubicBezTo>
                      <a:pt x="127" y="83"/>
                      <a:pt x="127" y="83"/>
                      <a:pt x="127" y="83"/>
                    </a:cubicBezTo>
                    <a:cubicBezTo>
                      <a:pt x="121" y="78"/>
                      <a:pt x="121" y="78"/>
                      <a:pt x="121" y="78"/>
                    </a:cubicBezTo>
                    <a:cubicBezTo>
                      <a:pt x="120" y="78"/>
                      <a:pt x="120" y="78"/>
                      <a:pt x="120" y="78"/>
                    </a:cubicBezTo>
                    <a:cubicBezTo>
                      <a:pt x="100" y="61"/>
                      <a:pt x="100" y="61"/>
                      <a:pt x="100" y="61"/>
                    </a:cubicBezTo>
                    <a:cubicBezTo>
                      <a:pt x="98" y="59"/>
                      <a:pt x="98" y="59"/>
                      <a:pt x="98" y="59"/>
                    </a:cubicBezTo>
                    <a:cubicBezTo>
                      <a:pt x="94" y="55"/>
                      <a:pt x="94" y="55"/>
                      <a:pt x="94" y="55"/>
                    </a:cubicBezTo>
                    <a:cubicBezTo>
                      <a:pt x="88" y="50"/>
                      <a:pt x="88" y="50"/>
                      <a:pt x="88" y="50"/>
                    </a:cubicBezTo>
                    <a:cubicBezTo>
                      <a:pt x="79" y="42"/>
                      <a:pt x="79" y="42"/>
                      <a:pt x="79" y="42"/>
                    </a:cubicBezTo>
                    <a:cubicBezTo>
                      <a:pt x="73" y="48"/>
                      <a:pt x="73" y="48"/>
                      <a:pt x="73" y="48"/>
                    </a:cubicBezTo>
                    <a:cubicBezTo>
                      <a:pt x="66" y="54"/>
                      <a:pt x="66" y="54"/>
                      <a:pt x="66" y="54"/>
                    </a:cubicBezTo>
                    <a:cubicBezTo>
                      <a:pt x="64" y="56"/>
                      <a:pt x="64" y="56"/>
                      <a:pt x="64" y="56"/>
                    </a:cubicBezTo>
                    <a:cubicBezTo>
                      <a:pt x="63" y="57"/>
                      <a:pt x="63" y="57"/>
                      <a:pt x="63" y="57"/>
                    </a:cubicBezTo>
                    <a:cubicBezTo>
                      <a:pt x="61" y="59"/>
                      <a:pt x="57" y="59"/>
                      <a:pt x="55" y="57"/>
                    </a:cubicBezTo>
                    <a:cubicBezTo>
                      <a:pt x="53" y="55"/>
                      <a:pt x="53" y="55"/>
                      <a:pt x="53" y="55"/>
                    </a:cubicBezTo>
                    <a:cubicBezTo>
                      <a:pt x="45" y="48"/>
                      <a:pt x="45" y="48"/>
                      <a:pt x="45" y="48"/>
                    </a:cubicBezTo>
                    <a:cubicBezTo>
                      <a:pt x="39" y="42"/>
                      <a:pt x="39" y="42"/>
                      <a:pt x="39" y="42"/>
                    </a:cubicBezTo>
                    <a:cubicBezTo>
                      <a:pt x="31" y="35"/>
                      <a:pt x="31" y="35"/>
                      <a:pt x="31" y="35"/>
                    </a:cubicBezTo>
                    <a:cubicBezTo>
                      <a:pt x="13" y="18"/>
                      <a:pt x="13" y="18"/>
                      <a:pt x="13" y="18"/>
                    </a:cubicBezTo>
                    <a:cubicBezTo>
                      <a:pt x="13" y="18"/>
                      <a:pt x="13" y="18"/>
                      <a:pt x="13" y="18"/>
                    </a:cubicBezTo>
                    <a:cubicBezTo>
                      <a:pt x="12" y="30"/>
                      <a:pt x="12" y="30"/>
                      <a:pt x="12" y="30"/>
                    </a:cubicBezTo>
                    <a:cubicBezTo>
                      <a:pt x="12" y="34"/>
                      <a:pt x="9" y="36"/>
                      <a:pt x="6" y="36"/>
                    </a:cubicBezTo>
                    <a:cubicBezTo>
                      <a:pt x="3" y="35"/>
                      <a:pt x="0" y="33"/>
                      <a:pt x="1" y="30"/>
                    </a:cubicBez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5" name="Freeform 64"/>
              <p:cNvSpPr>
                <a:spLocks/>
              </p:cNvSpPr>
              <p:nvPr/>
            </p:nvSpPr>
            <p:spPr bwMode="auto">
              <a:xfrm>
                <a:off x="1963" y="3107"/>
                <a:ext cx="192" cy="115"/>
              </a:xfrm>
              <a:custGeom>
                <a:avLst/>
                <a:gdLst>
                  <a:gd name="T0" fmla="*/ 0 w 192"/>
                  <a:gd name="T1" fmla="*/ 115 h 115"/>
                  <a:gd name="T2" fmla="*/ 192 w 192"/>
                  <a:gd name="T3" fmla="*/ 115 h 115"/>
                  <a:gd name="T4" fmla="*/ 107 w 192"/>
                  <a:gd name="T5" fmla="*/ 58 h 115"/>
                  <a:gd name="T6" fmla="*/ 79 w 192"/>
                  <a:gd name="T7" fmla="*/ 67 h 115"/>
                  <a:gd name="T8" fmla="*/ 0 w 192"/>
                  <a:gd name="T9" fmla="*/ 0 h 115"/>
                  <a:gd name="T10" fmla="*/ 0 w 192"/>
                  <a:gd name="T11" fmla="*/ 115 h 115"/>
                </a:gdLst>
                <a:ahLst/>
                <a:cxnLst>
                  <a:cxn ang="0">
                    <a:pos x="T0" y="T1"/>
                  </a:cxn>
                  <a:cxn ang="0">
                    <a:pos x="T2" y="T3"/>
                  </a:cxn>
                  <a:cxn ang="0">
                    <a:pos x="T4" y="T5"/>
                  </a:cxn>
                  <a:cxn ang="0">
                    <a:pos x="T6" y="T7"/>
                  </a:cxn>
                  <a:cxn ang="0">
                    <a:pos x="T8" y="T9"/>
                  </a:cxn>
                  <a:cxn ang="0">
                    <a:pos x="T10" y="T11"/>
                  </a:cxn>
                </a:cxnLst>
                <a:rect l="0" t="0" r="r" b="b"/>
                <a:pathLst>
                  <a:path w="192" h="115">
                    <a:moveTo>
                      <a:pt x="0" y="115"/>
                    </a:moveTo>
                    <a:lnTo>
                      <a:pt x="192" y="115"/>
                    </a:lnTo>
                    <a:lnTo>
                      <a:pt x="107" y="58"/>
                    </a:lnTo>
                    <a:lnTo>
                      <a:pt x="79" y="67"/>
                    </a:lnTo>
                    <a:lnTo>
                      <a:pt x="0" y="0"/>
                    </a:ln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6" name="Freeform 65"/>
              <p:cNvSpPr>
                <a:spLocks/>
              </p:cNvSpPr>
              <p:nvPr/>
            </p:nvSpPr>
            <p:spPr bwMode="auto">
              <a:xfrm>
                <a:off x="2062" y="1853"/>
                <a:ext cx="259" cy="172"/>
              </a:xfrm>
              <a:custGeom>
                <a:avLst/>
                <a:gdLst>
                  <a:gd name="T0" fmla="*/ 2 w 178"/>
                  <a:gd name="T1" fmla="*/ 6 h 118"/>
                  <a:gd name="T2" fmla="*/ 4 w 178"/>
                  <a:gd name="T3" fmla="*/ 1 h 118"/>
                  <a:gd name="T4" fmla="*/ 8 w 178"/>
                  <a:gd name="T5" fmla="*/ 0 h 118"/>
                  <a:gd name="T6" fmla="*/ 15 w 178"/>
                  <a:gd name="T7" fmla="*/ 0 h 118"/>
                  <a:gd name="T8" fmla="*/ 37 w 178"/>
                  <a:gd name="T9" fmla="*/ 2 h 118"/>
                  <a:gd name="T10" fmla="*/ 40 w 178"/>
                  <a:gd name="T11" fmla="*/ 2 h 118"/>
                  <a:gd name="T12" fmla="*/ 40 w 178"/>
                  <a:gd name="T13" fmla="*/ 3 h 118"/>
                  <a:gd name="T14" fmla="*/ 43 w 178"/>
                  <a:gd name="T15" fmla="*/ 9 h 118"/>
                  <a:gd name="T16" fmla="*/ 39 w 178"/>
                  <a:gd name="T17" fmla="*/ 14 h 118"/>
                  <a:gd name="T18" fmla="*/ 37 w 178"/>
                  <a:gd name="T19" fmla="*/ 14 h 118"/>
                  <a:gd name="T20" fmla="*/ 29 w 178"/>
                  <a:gd name="T21" fmla="*/ 14 h 118"/>
                  <a:gd name="T22" fmla="*/ 25 w 178"/>
                  <a:gd name="T23" fmla="*/ 14 h 118"/>
                  <a:gd name="T24" fmla="*/ 32 w 178"/>
                  <a:gd name="T25" fmla="*/ 19 h 118"/>
                  <a:gd name="T26" fmla="*/ 44 w 178"/>
                  <a:gd name="T27" fmla="*/ 31 h 118"/>
                  <a:gd name="T28" fmla="*/ 51 w 178"/>
                  <a:gd name="T29" fmla="*/ 38 h 118"/>
                  <a:gd name="T30" fmla="*/ 60 w 178"/>
                  <a:gd name="T31" fmla="*/ 46 h 118"/>
                  <a:gd name="T32" fmla="*/ 65 w 178"/>
                  <a:gd name="T33" fmla="*/ 51 h 118"/>
                  <a:gd name="T34" fmla="*/ 72 w 178"/>
                  <a:gd name="T35" fmla="*/ 45 h 118"/>
                  <a:gd name="T36" fmla="*/ 75 w 178"/>
                  <a:gd name="T37" fmla="*/ 43 h 118"/>
                  <a:gd name="T38" fmla="*/ 82 w 178"/>
                  <a:gd name="T39" fmla="*/ 36 h 118"/>
                  <a:gd name="T40" fmla="*/ 84 w 178"/>
                  <a:gd name="T41" fmla="*/ 34 h 118"/>
                  <a:gd name="T42" fmla="*/ 92 w 178"/>
                  <a:gd name="T43" fmla="*/ 34 h 118"/>
                  <a:gd name="T44" fmla="*/ 99 w 178"/>
                  <a:gd name="T45" fmla="*/ 40 h 118"/>
                  <a:gd name="T46" fmla="*/ 106 w 178"/>
                  <a:gd name="T47" fmla="*/ 46 h 118"/>
                  <a:gd name="T48" fmla="*/ 110 w 178"/>
                  <a:gd name="T49" fmla="*/ 50 h 118"/>
                  <a:gd name="T50" fmla="*/ 113 w 178"/>
                  <a:gd name="T51" fmla="*/ 52 h 118"/>
                  <a:gd name="T52" fmla="*/ 135 w 178"/>
                  <a:gd name="T53" fmla="*/ 71 h 118"/>
                  <a:gd name="T54" fmla="*/ 136 w 178"/>
                  <a:gd name="T55" fmla="*/ 72 h 118"/>
                  <a:gd name="T56" fmla="*/ 143 w 178"/>
                  <a:gd name="T57" fmla="*/ 78 h 118"/>
                  <a:gd name="T58" fmla="*/ 172 w 178"/>
                  <a:gd name="T59" fmla="*/ 103 h 118"/>
                  <a:gd name="T60" fmla="*/ 176 w 178"/>
                  <a:gd name="T61" fmla="*/ 106 h 118"/>
                  <a:gd name="T62" fmla="*/ 176 w 178"/>
                  <a:gd name="T63" fmla="*/ 115 h 118"/>
                  <a:gd name="T64" fmla="*/ 170 w 178"/>
                  <a:gd name="T65" fmla="*/ 117 h 118"/>
                  <a:gd name="T66" fmla="*/ 167 w 178"/>
                  <a:gd name="T67" fmla="*/ 116 h 118"/>
                  <a:gd name="T68" fmla="*/ 141 w 178"/>
                  <a:gd name="T69" fmla="*/ 94 h 118"/>
                  <a:gd name="T70" fmla="*/ 135 w 178"/>
                  <a:gd name="T71" fmla="*/ 88 h 118"/>
                  <a:gd name="T72" fmla="*/ 134 w 178"/>
                  <a:gd name="T73" fmla="*/ 87 h 118"/>
                  <a:gd name="T74" fmla="*/ 112 w 178"/>
                  <a:gd name="T75" fmla="*/ 68 h 118"/>
                  <a:gd name="T76" fmla="*/ 109 w 178"/>
                  <a:gd name="T77" fmla="*/ 66 h 118"/>
                  <a:gd name="T78" fmla="*/ 105 w 178"/>
                  <a:gd name="T79" fmla="*/ 62 h 118"/>
                  <a:gd name="T80" fmla="*/ 98 w 178"/>
                  <a:gd name="T81" fmla="*/ 56 h 118"/>
                  <a:gd name="T82" fmla="*/ 88 w 178"/>
                  <a:gd name="T83" fmla="*/ 47 h 118"/>
                  <a:gd name="T84" fmla="*/ 81 w 178"/>
                  <a:gd name="T85" fmla="*/ 54 h 118"/>
                  <a:gd name="T86" fmla="*/ 73 w 178"/>
                  <a:gd name="T87" fmla="*/ 60 h 118"/>
                  <a:gd name="T88" fmla="*/ 71 w 178"/>
                  <a:gd name="T89" fmla="*/ 63 h 118"/>
                  <a:gd name="T90" fmla="*/ 69 w 178"/>
                  <a:gd name="T91" fmla="*/ 64 h 118"/>
                  <a:gd name="T92" fmla="*/ 61 w 178"/>
                  <a:gd name="T93" fmla="*/ 64 h 118"/>
                  <a:gd name="T94" fmla="*/ 59 w 178"/>
                  <a:gd name="T95" fmla="*/ 62 h 118"/>
                  <a:gd name="T96" fmla="*/ 50 w 178"/>
                  <a:gd name="T97" fmla="*/ 54 h 118"/>
                  <a:gd name="T98" fmla="*/ 43 w 178"/>
                  <a:gd name="T99" fmla="*/ 47 h 118"/>
                  <a:gd name="T100" fmla="*/ 34 w 178"/>
                  <a:gd name="T101" fmla="*/ 39 h 118"/>
                  <a:gd name="T102" fmla="*/ 14 w 178"/>
                  <a:gd name="T103" fmla="*/ 20 h 118"/>
                  <a:gd name="T104" fmla="*/ 13 w 178"/>
                  <a:gd name="T105" fmla="*/ 20 h 118"/>
                  <a:gd name="T106" fmla="*/ 12 w 178"/>
                  <a:gd name="T107" fmla="*/ 34 h 118"/>
                  <a:gd name="T108" fmla="*/ 6 w 178"/>
                  <a:gd name="T109" fmla="*/ 40 h 118"/>
                  <a:gd name="T110" fmla="*/ 0 w 178"/>
                  <a:gd name="T111" fmla="*/ 33 h 118"/>
                  <a:gd name="T112" fmla="*/ 2 w 178"/>
                  <a:gd name="T113" fmla="*/ 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 h="118">
                    <a:moveTo>
                      <a:pt x="2" y="6"/>
                    </a:moveTo>
                    <a:cubicBezTo>
                      <a:pt x="2" y="4"/>
                      <a:pt x="3" y="2"/>
                      <a:pt x="4" y="1"/>
                    </a:cubicBezTo>
                    <a:cubicBezTo>
                      <a:pt x="5" y="0"/>
                      <a:pt x="7" y="0"/>
                      <a:pt x="8" y="0"/>
                    </a:cubicBezTo>
                    <a:cubicBezTo>
                      <a:pt x="15" y="0"/>
                      <a:pt x="15" y="0"/>
                      <a:pt x="15" y="0"/>
                    </a:cubicBezTo>
                    <a:cubicBezTo>
                      <a:pt x="37" y="2"/>
                      <a:pt x="37" y="2"/>
                      <a:pt x="37" y="2"/>
                    </a:cubicBezTo>
                    <a:cubicBezTo>
                      <a:pt x="38" y="2"/>
                      <a:pt x="39" y="2"/>
                      <a:pt x="40" y="2"/>
                    </a:cubicBezTo>
                    <a:cubicBezTo>
                      <a:pt x="40" y="3"/>
                      <a:pt x="40" y="3"/>
                      <a:pt x="40" y="3"/>
                    </a:cubicBezTo>
                    <a:cubicBezTo>
                      <a:pt x="42" y="4"/>
                      <a:pt x="43" y="6"/>
                      <a:pt x="43" y="9"/>
                    </a:cubicBezTo>
                    <a:cubicBezTo>
                      <a:pt x="43" y="11"/>
                      <a:pt x="41" y="13"/>
                      <a:pt x="39" y="14"/>
                    </a:cubicBezTo>
                    <a:cubicBezTo>
                      <a:pt x="38" y="14"/>
                      <a:pt x="37" y="14"/>
                      <a:pt x="37" y="14"/>
                    </a:cubicBezTo>
                    <a:cubicBezTo>
                      <a:pt x="29" y="14"/>
                      <a:pt x="29" y="14"/>
                      <a:pt x="29" y="14"/>
                    </a:cubicBezTo>
                    <a:cubicBezTo>
                      <a:pt x="25" y="14"/>
                      <a:pt x="25" y="14"/>
                      <a:pt x="25" y="14"/>
                    </a:cubicBezTo>
                    <a:cubicBezTo>
                      <a:pt x="32" y="19"/>
                      <a:pt x="32" y="19"/>
                      <a:pt x="32" y="19"/>
                    </a:cubicBezTo>
                    <a:cubicBezTo>
                      <a:pt x="44" y="31"/>
                      <a:pt x="44" y="31"/>
                      <a:pt x="44" y="31"/>
                    </a:cubicBezTo>
                    <a:cubicBezTo>
                      <a:pt x="51" y="38"/>
                      <a:pt x="51" y="38"/>
                      <a:pt x="51" y="38"/>
                    </a:cubicBezTo>
                    <a:cubicBezTo>
                      <a:pt x="60" y="46"/>
                      <a:pt x="60" y="46"/>
                      <a:pt x="60" y="46"/>
                    </a:cubicBezTo>
                    <a:cubicBezTo>
                      <a:pt x="65" y="51"/>
                      <a:pt x="65" y="51"/>
                      <a:pt x="65" y="51"/>
                    </a:cubicBezTo>
                    <a:cubicBezTo>
                      <a:pt x="72" y="45"/>
                      <a:pt x="72" y="45"/>
                      <a:pt x="72" y="45"/>
                    </a:cubicBezTo>
                    <a:cubicBezTo>
                      <a:pt x="75" y="43"/>
                      <a:pt x="75" y="43"/>
                      <a:pt x="75" y="43"/>
                    </a:cubicBezTo>
                    <a:cubicBezTo>
                      <a:pt x="82" y="36"/>
                      <a:pt x="82" y="36"/>
                      <a:pt x="82" y="36"/>
                    </a:cubicBezTo>
                    <a:cubicBezTo>
                      <a:pt x="84" y="34"/>
                      <a:pt x="84" y="34"/>
                      <a:pt x="84" y="34"/>
                    </a:cubicBezTo>
                    <a:cubicBezTo>
                      <a:pt x="86" y="32"/>
                      <a:pt x="90" y="32"/>
                      <a:pt x="92" y="34"/>
                    </a:cubicBezTo>
                    <a:cubicBezTo>
                      <a:pt x="99" y="40"/>
                      <a:pt x="99" y="40"/>
                      <a:pt x="99" y="40"/>
                    </a:cubicBezTo>
                    <a:cubicBezTo>
                      <a:pt x="106" y="46"/>
                      <a:pt x="106" y="46"/>
                      <a:pt x="106" y="46"/>
                    </a:cubicBezTo>
                    <a:cubicBezTo>
                      <a:pt x="110" y="50"/>
                      <a:pt x="110" y="50"/>
                      <a:pt x="110" y="50"/>
                    </a:cubicBezTo>
                    <a:cubicBezTo>
                      <a:pt x="113" y="52"/>
                      <a:pt x="113" y="52"/>
                      <a:pt x="113" y="52"/>
                    </a:cubicBezTo>
                    <a:cubicBezTo>
                      <a:pt x="135" y="71"/>
                      <a:pt x="135" y="71"/>
                      <a:pt x="135" y="71"/>
                    </a:cubicBezTo>
                    <a:cubicBezTo>
                      <a:pt x="136" y="72"/>
                      <a:pt x="136" y="72"/>
                      <a:pt x="136" y="72"/>
                    </a:cubicBezTo>
                    <a:cubicBezTo>
                      <a:pt x="143" y="78"/>
                      <a:pt x="143" y="78"/>
                      <a:pt x="143" y="78"/>
                    </a:cubicBezTo>
                    <a:cubicBezTo>
                      <a:pt x="172" y="103"/>
                      <a:pt x="172" y="103"/>
                      <a:pt x="172" y="103"/>
                    </a:cubicBezTo>
                    <a:cubicBezTo>
                      <a:pt x="176" y="106"/>
                      <a:pt x="176" y="106"/>
                      <a:pt x="176" y="106"/>
                    </a:cubicBezTo>
                    <a:cubicBezTo>
                      <a:pt x="178" y="108"/>
                      <a:pt x="178" y="112"/>
                      <a:pt x="176" y="115"/>
                    </a:cubicBezTo>
                    <a:cubicBezTo>
                      <a:pt x="175" y="117"/>
                      <a:pt x="172" y="118"/>
                      <a:pt x="170" y="117"/>
                    </a:cubicBezTo>
                    <a:cubicBezTo>
                      <a:pt x="169" y="117"/>
                      <a:pt x="168" y="116"/>
                      <a:pt x="167" y="116"/>
                    </a:cubicBezTo>
                    <a:cubicBezTo>
                      <a:pt x="141" y="94"/>
                      <a:pt x="141" y="94"/>
                      <a:pt x="141" y="94"/>
                    </a:cubicBezTo>
                    <a:cubicBezTo>
                      <a:pt x="135" y="88"/>
                      <a:pt x="135" y="88"/>
                      <a:pt x="135" y="88"/>
                    </a:cubicBezTo>
                    <a:cubicBezTo>
                      <a:pt x="134" y="87"/>
                      <a:pt x="134" y="87"/>
                      <a:pt x="134" y="87"/>
                    </a:cubicBezTo>
                    <a:cubicBezTo>
                      <a:pt x="112" y="68"/>
                      <a:pt x="112" y="68"/>
                      <a:pt x="112" y="68"/>
                    </a:cubicBezTo>
                    <a:cubicBezTo>
                      <a:pt x="109" y="66"/>
                      <a:pt x="109" y="66"/>
                      <a:pt x="109" y="66"/>
                    </a:cubicBezTo>
                    <a:cubicBezTo>
                      <a:pt x="105" y="62"/>
                      <a:pt x="105" y="62"/>
                      <a:pt x="105" y="62"/>
                    </a:cubicBezTo>
                    <a:cubicBezTo>
                      <a:pt x="98" y="56"/>
                      <a:pt x="98" y="56"/>
                      <a:pt x="98" y="56"/>
                    </a:cubicBezTo>
                    <a:cubicBezTo>
                      <a:pt x="88" y="47"/>
                      <a:pt x="88" y="47"/>
                      <a:pt x="88" y="47"/>
                    </a:cubicBezTo>
                    <a:cubicBezTo>
                      <a:pt x="81" y="54"/>
                      <a:pt x="81" y="54"/>
                      <a:pt x="81" y="54"/>
                    </a:cubicBezTo>
                    <a:cubicBezTo>
                      <a:pt x="73" y="60"/>
                      <a:pt x="73" y="60"/>
                      <a:pt x="73" y="60"/>
                    </a:cubicBezTo>
                    <a:cubicBezTo>
                      <a:pt x="71" y="63"/>
                      <a:pt x="71" y="63"/>
                      <a:pt x="71" y="63"/>
                    </a:cubicBezTo>
                    <a:cubicBezTo>
                      <a:pt x="69" y="64"/>
                      <a:pt x="69" y="64"/>
                      <a:pt x="69" y="64"/>
                    </a:cubicBezTo>
                    <a:cubicBezTo>
                      <a:pt x="67" y="66"/>
                      <a:pt x="63" y="66"/>
                      <a:pt x="61" y="64"/>
                    </a:cubicBezTo>
                    <a:cubicBezTo>
                      <a:pt x="59" y="62"/>
                      <a:pt x="59" y="62"/>
                      <a:pt x="59" y="62"/>
                    </a:cubicBezTo>
                    <a:cubicBezTo>
                      <a:pt x="50" y="54"/>
                      <a:pt x="50" y="54"/>
                      <a:pt x="50" y="54"/>
                    </a:cubicBezTo>
                    <a:cubicBezTo>
                      <a:pt x="43" y="47"/>
                      <a:pt x="43" y="47"/>
                      <a:pt x="43" y="47"/>
                    </a:cubicBezTo>
                    <a:cubicBezTo>
                      <a:pt x="34" y="39"/>
                      <a:pt x="34" y="39"/>
                      <a:pt x="34" y="39"/>
                    </a:cubicBezTo>
                    <a:cubicBezTo>
                      <a:pt x="14" y="20"/>
                      <a:pt x="14" y="20"/>
                      <a:pt x="14" y="20"/>
                    </a:cubicBezTo>
                    <a:cubicBezTo>
                      <a:pt x="13" y="20"/>
                      <a:pt x="13" y="20"/>
                      <a:pt x="13" y="20"/>
                    </a:cubicBezTo>
                    <a:cubicBezTo>
                      <a:pt x="12" y="34"/>
                      <a:pt x="12" y="34"/>
                      <a:pt x="12" y="34"/>
                    </a:cubicBezTo>
                    <a:cubicBezTo>
                      <a:pt x="12" y="38"/>
                      <a:pt x="9" y="40"/>
                      <a:pt x="6" y="40"/>
                    </a:cubicBezTo>
                    <a:cubicBezTo>
                      <a:pt x="2" y="40"/>
                      <a:pt x="0" y="37"/>
                      <a:pt x="0" y="33"/>
                    </a:cubicBez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7" name="Freeform 66"/>
              <p:cNvSpPr>
                <a:spLocks/>
              </p:cNvSpPr>
              <p:nvPr/>
            </p:nvSpPr>
            <p:spPr bwMode="auto">
              <a:xfrm>
                <a:off x="2074" y="1901"/>
                <a:ext cx="215" cy="130"/>
              </a:xfrm>
              <a:custGeom>
                <a:avLst/>
                <a:gdLst>
                  <a:gd name="T0" fmla="*/ 0 w 215"/>
                  <a:gd name="T1" fmla="*/ 130 h 130"/>
                  <a:gd name="T2" fmla="*/ 215 w 215"/>
                  <a:gd name="T3" fmla="*/ 130 h 130"/>
                  <a:gd name="T4" fmla="*/ 121 w 215"/>
                  <a:gd name="T5" fmla="*/ 64 h 130"/>
                  <a:gd name="T6" fmla="*/ 87 w 215"/>
                  <a:gd name="T7" fmla="*/ 74 h 130"/>
                  <a:gd name="T8" fmla="*/ 0 w 215"/>
                  <a:gd name="T9" fmla="*/ 0 h 130"/>
                  <a:gd name="T10" fmla="*/ 0 w 215"/>
                  <a:gd name="T11" fmla="*/ 130 h 130"/>
                </a:gdLst>
                <a:ahLst/>
                <a:cxnLst>
                  <a:cxn ang="0">
                    <a:pos x="T0" y="T1"/>
                  </a:cxn>
                  <a:cxn ang="0">
                    <a:pos x="T2" y="T3"/>
                  </a:cxn>
                  <a:cxn ang="0">
                    <a:pos x="T4" y="T5"/>
                  </a:cxn>
                  <a:cxn ang="0">
                    <a:pos x="T6" y="T7"/>
                  </a:cxn>
                  <a:cxn ang="0">
                    <a:pos x="T8" y="T9"/>
                  </a:cxn>
                  <a:cxn ang="0">
                    <a:pos x="T10" y="T11"/>
                  </a:cxn>
                </a:cxnLst>
                <a:rect l="0" t="0" r="r" b="b"/>
                <a:pathLst>
                  <a:path w="215" h="130">
                    <a:moveTo>
                      <a:pt x="0" y="130"/>
                    </a:moveTo>
                    <a:lnTo>
                      <a:pt x="215" y="130"/>
                    </a:lnTo>
                    <a:lnTo>
                      <a:pt x="121" y="64"/>
                    </a:lnTo>
                    <a:lnTo>
                      <a:pt x="87" y="74"/>
                    </a:lnTo>
                    <a:lnTo>
                      <a:pt x="0" y="0"/>
                    </a:lnTo>
                    <a:lnTo>
                      <a:pt x="0"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8" name="Freeform 67"/>
              <p:cNvSpPr>
                <a:spLocks/>
              </p:cNvSpPr>
              <p:nvPr/>
            </p:nvSpPr>
            <p:spPr bwMode="auto">
              <a:xfrm>
                <a:off x="670" y="1382"/>
                <a:ext cx="125" cy="55"/>
              </a:xfrm>
              <a:custGeom>
                <a:avLst/>
                <a:gdLst>
                  <a:gd name="T0" fmla="*/ 86 w 86"/>
                  <a:gd name="T1" fmla="*/ 30 h 38"/>
                  <a:gd name="T2" fmla="*/ 78 w 86"/>
                  <a:gd name="T3" fmla="*/ 38 h 38"/>
                  <a:gd name="T4" fmla="*/ 8 w 86"/>
                  <a:gd name="T5" fmla="*/ 38 h 38"/>
                  <a:gd name="T6" fmla="*/ 0 w 86"/>
                  <a:gd name="T7" fmla="*/ 30 h 38"/>
                  <a:gd name="T8" fmla="*/ 0 w 86"/>
                  <a:gd name="T9" fmla="*/ 8 h 38"/>
                  <a:gd name="T10" fmla="*/ 8 w 86"/>
                  <a:gd name="T11" fmla="*/ 0 h 38"/>
                  <a:gd name="T12" fmla="*/ 78 w 86"/>
                  <a:gd name="T13" fmla="*/ 0 h 38"/>
                  <a:gd name="T14" fmla="*/ 86 w 86"/>
                  <a:gd name="T15" fmla="*/ 8 h 38"/>
                  <a:gd name="T16" fmla="*/ 86 w 86"/>
                  <a:gd name="T17"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38">
                    <a:moveTo>
                      <a:pt x="86" y="30"/>
                    </a:moveTo>
                    <a:cubicBezTo>
                      <a:pt x="86" y="35"/>
                      <a:pt x="82" y="38"/>
                      <a:pt x="78" y="38"/>
                    </a:cubicBezTo>
                    <a:cubicBezTo>
                      <a:pt x="8" y="38"/>
                      <a:pt x="8" y="38"/>
                      <a:pt x="8" y="38"/>
                    </a:cubicBezTo>
                    <a:cubicBezTo>
                      <a:pt x="4" y="38"/>
                      <a:pt x="0" y="35"/>
                      <a:pt x="0" y="30"/>
                    </a:cubicBezTo>
                    <a:cubicBezTo>
                      <a:pt x="0" y="8"/>
                      <a:pt x="0" y="8"/>
                      <a:pt x="0" y="8"/>
                    </a:cubicBezTo>
                    <a:cubicBezTo>
                      <a:pt x="0" y="3"/>
                      <a:pt x="4" y="0"/>
                      <a:pt x="8" y="0"/>
                    </a:cubicBezTo>
                    <a:cubicBezTo>
                      <a:pt x="78" y="0"/>
                      <a:pt x="78" y="0"/>
                      <a:pt x="78" y="0"/>
                    </a:cubicBezTo>
                    <a:cubicBezTo>
                      <a:pt x="82" y="0"/>
                      <a:pt x="86" y="3"/>
                      <a:pt x="86" y="8"/>
                    </a:cubicBezTo>
                    <a:lnTo>
                      <a:pt x="8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9" name="Freeform 68"/>
              <p:cNvSpPr>
                <a:spLocks/>
              </p:cNvSpPr>
              <p:nvPr/>
            </p:nvSpPr>
            <p:spPr bwMode="auto">
              <a:xfrm>
                <a:off x="718" y="1424"/>
                <a:ext cx="29" cy="125"/>
              </a:xfrm>
              <a:custGeom>
                <a:avLst/>
                <a:gdLst>
                  <a:gd name="T0" fmla="*/ 4 w 20"/>
                  <a:gd name="T1" fmla="*/ 86 h 86"/>
                  <a:gd name="T2" fmla="*/ 0 w 20"/>
                  <a:gd name="T3" fmla="*/ 78 h 86"/>
                  <a:gd name="T4" fmla="*/ 0 w 20"/>
                  <a:gd name="T5" fmla="*/ 8 h 86"/>
                  <a:gd name="T6" fmla="*/ 4 w 20"/>
                  <a:gd name="T7" fmla="*/ 0 h 86"/>
                  <a:gd name="T8" fmla="*/ 16 w 20"/>
                  <a:gd name="T9" fmla="*/ 0 h 86"/>
                  <a:gd name="T10" fmla="*/ 20 w 20"/>
                  <a:gd name="T11" fmla="*/ 8 h 86"/>
                  <a:gd name="T12" fmla="*/ 20 w 20"/>
                  <a:gd name="T13" fmla="*/ 78 h 86"/>
                  <a:gd name="T14" fmla="*/ 16 w 20"/>
                  <a:gd name="T15" fmla="*/ 86 h 86"/>
                  <a:gd name="T16" fmla="*/ 4 w 20"/>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6">
                    <a:moveTo>
                      <a:pt x="4" y="86"/>
                    </a:moveTo>
                    <a:cubicBezTo>
                      <a:pt x="2" y="86"/>
                      <a:pt x="0" y="82"/>
                      <a:pt x="0" y="78"/>
                    </a:cubicBezTo>
                    <a:cubicBezTo>
                      <a:pt x="0" y="8"/>
                      <a:pt x="0" y="8"/>
                      <a:pt x="0" y="8"/>
                    </a:cubicBezTo>
                    <a:cubicBezTo>
                      <a:pt x="0" y="4"/>
                      <a:pt x="2" y="0"/>
                      <a:pt x="4" y="0"/>
                    </a:cubicBezTo>
                    <a:cubicBezTo>
                      <a:pt x="16" y="0"/>
                      <a:pt x="16" y="0"/>
                      <a:pt x="16" y="0"/>
                    </a:cubicBezTo>
                    <a:cubicBezTo>
                      <a:pt x="18" y="0"/>
                      <a:pt x="20" y="4"/>
                      <a:pt x="20" y="8"/>
                    </a:cubicBezTo>
                    <a:cubicBezTo>
                      <a:pt x="20" y="78"/>
                      <a:pt x="20" y="78"/>
                      <a:pt x="20" y="78"/>
                    </a:cubicBezTo>
                    <a:cubicBezTo>
                      <a:pt x="20" y="82"/>
                      <a:pt x="18" y="86"/>
                      <a:pt x="16" y="86"/>
                    </a:cubicBezTo>
                    <a:lnTo>
                      <a:pt x="4"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0" name="Freeform 69"/>
              <p:cNvSpPr>
                <a:spLocks/>
              </p:cNvSpPr>
              <p:nvPr/>
            </p:nvSpPr>
            <p:spPr bwMode="auto">
              <a:xfrm>
                <a:off x="2426" y="2381"/>
                <a:ext cx="90" cy="41"/>
              </a:xfrm>
              <a:custGeom>
                <a:avLst/>
                <a:gdLst>
                  <a:gd name="T0" fmla="*/ 62 w 62"/>
                  <a:gd name="T1" fmla="*/ 22 h 28"/>
                  <a:gd name="T2" fmla="*/ 56 w 62"/>
                  <a:gd name="T3" fmla="*/ 28 h 28"/>
                  <a:gd name="T4" fmla="*/ 6 w 62"/>
                  <a:gd name="T5" fmla="*/ 28 h 28"/>
                  <a:gd name="T6" fmla="*/ 0 w 62"/>
                  <a:gd name="T7" fmla="*/ 22 h 28"/>
                  <a:gd name="T8" fmla="*/ 0 w 62"/>
                  <a:gd name="T9" fmla="*/ 5 h 28"/>
                  <a:gd name="T10" fmla="*/ 6 w 62"/>
                  <a:gd name="T11" fmla="*/ 0 h 28"/>
                  <a:gd name="T12" fmla="*/ 56 w 62"/>
                  <a:gd name="T13" fmla="*/ 0 h 28"/>
                  <a:gd name="T14" fmla="*/ 62 w 62"/>
                  <a:gd name="T15" fmla="*/ 5 h 28"/>
                  <a:gd name="T16" fmla="*/ 62 w 62"/>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8">
                    <a:moveTo>
                      <a:pt x="62" y="22"/>
                    </a:moveTo>
                    <a:cubicBezTo>
                      <a:pt x="62" y="25"/>
                      <a:pt x="59" y="28"/>
                      <a:pt x="56" y="28"/>
                    </a:cubicBezTo>
                    <a:cubicBezTo>
                      <a:pt x="6" y="28"/>
                      <a:pt x="6" y="28"/>
                      <a:pt x="6" y="28"/>
                    </a:cubicBezTo>
                    <a:cubicBezTo>
                      <a:pt x="2" y="28"/>
                      <a:pt x="0" y="25"/>
                      <a:pt x="0" y="22"/>
                    </a:cubicBezTo>
                    <a:cubicBezTo>
                      <a:pt x="0" y="5"/>
                      <a:pt x="0" y="5"/>
                      <a:pt x="0" y="5"/>
                    </a:cubicBezTo>
                    <a:cubicBezTo>
                      <a:pt x="0" y="2"/>
                      <a:pt x="2" y="0"/>
                      <a:pt x="6" y="0"/>
                    </a:cubicBezTo>
                    <a:cubicBezTo>
                      <a:pt x="56" y="0"/>
                      <a:pt x="56" y="0"/>
                      <a:pt x="56" y="0"/>
                    </a:cubicBezTo>
                    <a:cubicBezTo>
                      <a:pt x="59" y="0"/>
                      <a:pt x="62" y="2"/>
                      <a:pt x="62" y="5"/>
                    </a:cubicBezTo>
                    <a:lnTo>
                      <a:pt x="6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1" name="Freeform 70"/>
              <p:cNvSpPr>
                <a:spLocks/>
              </p:cNvSpPr>
              <p:nvPr/>
            </p:nvSpPr>
            <p:spPr bwMode="auto">
              <a:xfrm>
                <a:off x="2461" y="2412"/>
                <a:ext cx="20" cy="90"/>
              </a:xfrm>
              <a:custGeom>
                <a:avLst/>
                <a:gdLst>
                  <a:gd name="T0" fmla="*/ 3 w 14"/>
                  <a:gd name="T1" fmla="*/ 62 h 62"/>
                  <a:gd name="T2" fmla="*/ 0 w 14"/>
                  <a:gd name="T3" fmla="*/ 56 h 62"/>
                  <a:gd name="T4" fmla="*/ 0 w 14"/>
                  <a:gd name="T5" fmla="*/ 6 h 62"/>
                  <a:gd name="T6" fmla="*/ 3 w 14"/>
                  <a:gd name="T7" fmla="*/ 0 h 62"/>
                  <a:gd name="T8" fmla="*/ 11 w 14"/>
                  <a:gd name="T9" fmla="*/ 0 h 62"/>
                  <a:gd name="T10" fmla="*/ 14 w 14"/>
                  <a:gd name="T11" fmla="*/ 6 h 62"/>
                  <a:gd name="T12" fmla="*/ 14 w 14"/>
                  <a:gd name="T13" fmla="*/ 56 h 62"/>
                  <a:gd name="T14" fmla="*/ 11 w 14"/>
                  <a:gd name="T15" fmla="*/ 62 h 62"/>
                  <a:gd name="T16" fmla="*/ 3 w 14"/>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2">
                    <a:moveTo>
                      <a:pt x="3" y="62"/>
                    </a:moveTo>
                    <a:cubicBezTo>
                      <a:pt x="1" y="62"/>
                      <a:pt x="0" y="59"/>
                      <a:pt x="0" y="56"/>
                    </a:cubicBezTo>
                    <a:cubicBezTo>
                      <a:pt x="0" y="6"/>
                      <a:pt x="0" y="6"/>
                      <a:pt x="0" y="6"/>
                    </a:cubicBezTo>
                    <a:cubicBezTo>
                      <a:pt x="0" y="3"/>
                      <a:pt x="1" y="0"/>
                      <a:pt x="3" y="0"/>
                    </a:cubicBezTo>
                    <a:cubicBezTo>
                      <a:pt x="11" y="0"/>
                      <a:pt x="11" y="0"/>
                      <a:pt x="11" y="0"/>
                    </a:cubicBezTo>
                    <a:cubicBezTo>
                      <a:pt x="12" y="0"/>
                      <a:pt x="14" y="3"/>
                      <a:pt x="14" y="6"/>
                    </a:cubicBezTo>
                    <a:cubicBezTo>
                      <a:pt x="14" y="56"/>
                      <a:pt x="14" y="56"/>
                      <a:pt x="14" y="56"/>
                    </a:cubicBezTo>
                    <a:cubicBezTo>
                      <a:pt x="14" y="59"/>
                      <a:pt x="12" y="62"/>
                      <a:pt x="11" y="62"/>
                    </a:cubicBezTo>
                    <a:lnTo>
                      <a:pt x="3"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2" name="Freeform 71"/>
              <p:cNvSpPr>
                <a:spLocks/>
              </p:cNvSpPr>
              <p:nvPr/>
            </p:nvSpPr>
            <p:spPr bwMode="auto">
              <a:xfrm>
                <a:off x="2006" y="678"/>
                <a:ext cx="136" cy="61"/>
              </a:xfrm>
              <a:custGeom>
                <a:avLst/>
                <a:gdLst>
                  <a:gd name="T0" fmla="*/ 94 w 94"/>
                  <a:gd name="T1" fmla="*/ 33 h 42"/>
                  <a:gd name="T2" fmla="*/ 85 w 94"/>
                  <a:gd name="T3" fmla="*/ 42 h 42"/>
                  <a:gd name="T4" fmla="*/ 9 w 94"/>
                  <a:gd name="T5" fmla="*/ 42 h 42"/>
                  <a:gd name="T6" fmla="*/ 0 w 94"/>
                  <a:gd name="T7" fmla="*/ 33 h 42"/>
                  <a:gd name="T8" fmla="*/ 0 w 94"/>
                  <a:gd name="T9" fmla="*/ 9 h 42"/>
                  <a:gd name="T10" fmla="*/ 9 w 94"/>
                  <a:gd name="T11" fmla="*/ 0 h 42"/>
                  <a:gd name="T12" fmla="*/ 85 w 94"/>
                  <a:gd name="T13" fmla="*/ 0 h 42"/>
                  <a:gd name="T14" fmla="*/ 94 w 94"/>
                  <a:gd name="T15" fmla="*/ 9 h 42"/>
                  <a:gd name="T16" fmla="*/ 94 w 94"/>
                  <a:gd name="T17" fmla="*/ 3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42">
                    <a:moveTo>
                      <a:pt x="94" y="33"/>
                    </a:moveTo>
                    <a:cubicBezTo>
                      <a:pt x="94" y="38"/>
                      <a:pt x="90" y="42"/>
                      <a:pt x="85" y="42"/>
                    </a:cubicBezTo>
                    <a:cubicBezTo>
                      <a:pt x="9" y="42"/>
                      <a:pt x="9" y="42"/>
                      <a:pt x="9" y="42"/>
                    </a:cubicBezTo>
                    <a:cubicBezTo>
                      <a:pt x="4" y="42"/>
                      <a:pt x="0" y="38"/>
                      <a:pt x="0" y="33"/>
                    </a:cubicBezTo>
                    <a:cubicBezTo>
                      <a:pt x="0" y="9"/>
                      <a:pt x="0" y="9"/>
                      <a:pt x="0" y="9"/>
                    </a:cubicBezTo>
                    <a:cubicBezTo>
                      <a:pt x="0" y="4"/>
                      <a:pt x="4" y="0"/>
                      <a:pt x="9" y="0"/>
                    </a:cubicBezTo>
                    <a:cubicBezTo>
                      <a:pt x="85" y="0"/>
                      <a:pt x="85" y="0"/>
                      <a:pt x="85" y="0"/>
                    </a:cubicBezTo>
                    <a:cubicBezTo>
                      <a:pt x="90" y="0"/>
                      <a:pt x="94" y="4"/>
                      <a:pt x="94" y="9"/>
                    </a:cubicBezTo>
                    <a:lnTo>
                      <a:pt x="9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3" name="Freeform 72"/>
              <p:cNvSpPr>
                <a:spLocks/>
              </p:cNvSpPr>
              <p:nvPr/>
            </p:nvSpPr>
            <p:spPr bwMode="auto">
              <a:xfrm>
                <a:off x="2059" y="725"/>
                <a:ext cx="31" cy="136"/>
              </a:xfrm>
              <a:custGeom>
                <a:avLst/>
                <a:gdLst>
                  <a:gd name="T0" fmla="*/ 4 w 21"/>
                  <a:gd name="T1" fmla="*/ 94 h 94"/>
                  <a:gd name="T2" fmla="*/ 0 w 21"/>
                  <a:gd name="T3" fmla="*/ 85 h 94"/>
                  <a:gd name="T4" fmla="*/ 0 w 21"/>
                  <a:gd name="T5" fmla="*/ 9 h 94"/>
                  <a:gd name="T6" fmla="*/ 4 w 21"/>
                  <a:gd name="T7" fmla="*/ 0 h 94"/>
                  <a:gd name="T8" fmla="*/ 16 w 21"/>
                  <a:gd name="T9" fmla="*/ 0 h 94"/>
                  <a:gd name="T10" fmla="*/ 21 w 21"/>
                  <a:gd name="T11" fmla="*/ 9 h 94"/>
                  <a:gd name="T12" fmla="*/ 21 w 21"/>
                  <a:gd name="T13" fmla="*/ 85 h 94"/>
                  <a:gd name="T14" fmla="*/ 16 w 21"/>
                  <a:gd name="T15" fmla="*/ 94 h 94"/>
                  <a:gd name="T16" fmla="*/ 4 w 21"/>
                  <a:gd name="T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4">
                    <a:moveTo>
                      <a:pt x="4" y="94"/>
                    </a:moveTo>
                    <a:cubicBezTo>
                      <a:pt x="1" y="94"/>
                      <a:pt x="0" y="90"/>
                      <a:pt x="0" y="85"/>
                    </a:cubicBezTo>
                    <a:cubicBezTo>
                      <a:pt x="0" y="9"/>
                      <a:pt x="0" y="9"/>
                      <a:pt x="0" y="9"/>
                    </a:cubicBezTo>
                    <a:cubicBezTo>
                      <a:pt x="0" y="4"/>
                      <a:pt x="1" y="0"/>
                      <a:pt x="4" y="0"/>
                    </a:cubicBezTo>
                    <a:cubicBezTo>
                      <a:pt x="16" y="0"/>
                      <a:pt x="16" y="0"/>
                      <a:pt x="16" y="0"/>
                    </a:cubicBezTo>
                    <a:cubicBezTo>
                      <a:pt x="19" y="0"/>
                      <a:pt x="21" y="4"/>
                      <a:pt x="21" y="9"/>
                    </a:cubicBezTo>
                    <a:cubicBezTo>
                      <a:pt x="21" y="85"/>
                      <a:pt x="21" y="85"/>
                      <a:pt x="21" y="85"/>
                    </a:cubicBezTo>
                    <a:cubicBezTo>
                      <a:pt x="21" y="90"/>
                      <a:pt x="19" y="94"/>
                      <a:pt x="16" y="94"/>
                    </a:cubicBezTo>
                    <a:lnTo>
                      <a:pt x="4"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4" name="Freeform 73"/>
              <p:cNvSpPr>
                <a:spLocks noEditPoints="1"/>
              </p:cNvSpPr>
              <p:nvPr/>
            </p:nvSpPr>
            <p:spPr bwMode="auto">
              <a:xfrm>
                <a:off x="1364" y="597"/>
                <a:ext cx="247" cy="247"/>
              </a:xfrm>
              <a:custGeom>
                <a:avLst/>
                <a:gdLst>
                  <a:gd name="T0" fmla="*/ 1 w 170"/>
                  <a:gd name="T1" fmla="*/ 87 h 170"/>
                  <a:gd name="T2" fmla="*/ 169 w 170"/>
                  <a:gd name="T3" fmla="*/ 83 h 170"/>
                  <a:gd name="T4" fmla="*/ 140 w 170"/>
                  <a:gd name="T5" fmla="*/ 131 h 170"/>
                  <a:gd name="T6" fmla="*/ 125 w 170"/>
                  <a:gd name="T7" fmla="*/ 123 h 170"/>
                  <a:gd name="T8" fmla="*/ 133 w 170"/>
                  <a:gd name="T9" fmla="*/ 139 h 170"/>
                  <a:gd name="T10" fmla="*/ 114 w 170"/>
                  <a:gd name="T11" fmla="*/ 141 h 170"/>
                  <a:gd name="T12" fmla="*/ 107 w 170"/>
                  <a:gd name="T13" fmla="*/ 144 h 170"/>
                  <a:gd name="T14" fmla="*/ 92 w 170"/>
                  <a:gd name="T15" fmla="*/ 156 h 170"/>
                  <a:gd name="T16" fmla="*/ 86 w 170"/>
                  <a:gd name="T17" fmla="*/ 140 h 170"/>
                  <a:gd name="T18" fmla="*/ 81 w 170"/>
                  <a:gd name="T19" fmla="*/ 157 h 170"/>
                  <a:gd name="T20" fmla="*/ 66 w 170"/>
                  <a:gd name="T21" fmla="*/ 145 h 170"/>
                  <a:gd name="T22" fmla="*/ 59 w 170"/>
                  <a:gd name="T23" fmla="*/ 142 h 170"/>
                  <a:gd name="T24" fmla="*/ 40 w 170"/>
                  <a:gd name="T25" fmla="*/ 141 h 170"/>
                  <a:gd name="T26" fmla="*/ 47 w 170"/>
                  <a:gd name="T27" fmla="*/ 125 h 170"/>
                  <a:gd name="T28" fmla="*/ 32 w 170"/>
                  <a:gd name="T29" fmla="*/ 133 h 170"/>
                  <a:gd name="T30" fmla="*/ 29 w 170"/>
                  <a:gd name="T31" fmla="*/ 114 h 170"/>
                  <a:gd name="T32" fmla="*/ 26 w 170"/>
                  <a:gd name="T33" fmla="*/ 107 h 170"/>
                  <a:gd name="T34" fmla="*/ 14 w 170"/>
                  <a:gd name="T35" fmla="*/ 93 h 170"/>
                  <a:gd name="T36" fmla="*/ 30 w 170"/>
                  <a:gd name="T37" fmla="*/ 87 h 170"/>
                  <a:gd name="T38" fmla="*/ 14 w 170"/>
                  <a:gd name="T39" fmla="*/ 81 h 170"/>
                  <a:gd name="T40" fmla="*/ 25 w 170"/>
                  <a:gd name="T41" fmla="*/ 67 h 170"/>
                  <a:gd name="T42" fmla="*/ 28 w 170"/>
                  <a:gd name="T43" fmla="*/ 60 h 170"/>
                  <a:gd name="T44" fmla="*/ 30 w 170"/>
                  <a:gd name="T45" fmla="*/ 40 h 170"/>
                  <a:gd name="T46" fmla="*/ 45 w 170"/>
                  <a:gd name="T47" fmla="*/ 47 h 170"/>
                  <a:gd name="T48" fmla="*/ 37 w 170"/>
                  <a:gd name="T49" fmla="*/ 32 h 170"/>
                  <a:gd name="T50" fmla="*/ 56 w 170"/>
                  <a:gd name="T51" fmla="*/ 30 h 170"/>
                  <a:gd name="T52" fmla="*/ 63 w 170"/>
                  <a:gd name="T53" fmla="*/ 27 h 170"/>
                  <a:gd name="T54" fmla="*/ 78 w 170"/>
                  <a:gd name="T55" fmla="*/ 14 h 170"/>
                  <a:gd name="T56" fmla="*/ 84 w 170"/>
                  <a:gd name="T57" fmla="*/ 30 h 170"/>
                  <a:gd name="T58" fmla="*/ 89 w 170"/>
                  <a:gd name="T59" fmla="*/ 14 h 170"/>
                  <a:gd name="T60" fmla="*/ 104 w 170"/>
                  <a:gd name="T61" fmla="*/ 26 h 170"/>
                  <a:gd name="T62" fmla="*/ 111 w 170"/>
                  <a:gd name="T63" fmla="*/ 29 h 170"/>
                  <a:gd name="T64" fmla="*/ 130 w 170"/>
                  <a:gd name="T65" fmla="*/ 30 h 170"/>
                  <a:gd name="T66" fmla="*/ 123 w 170"/>
                  <a:gd name="T67" fmla="*/ 46 h 170"/>
                  <a:gd name="T68" fmla="*/ 138 w 170"/>
                  <a:gd name="T69" fmla="*/ 38 h 170"/>
                  <a:gd name="T70" fmla="*/ 141 w 170"/>
                  <a:gd name="T71" fmla="*/ 57 h 170"/>
                  <a:gd name="T72" fmla="*/ 144 w 170"/>
                  <a:gd name="T73" fmla="*/ 65 h 170"/>
                  <a:gd name="T74" fmla="*/ 156 w 170"/>
                  <a:gd name="T75" fmla="*/ 78 h 170"/>
                  <a:gd name="T76" fmla="*/ 140 w 170"/>
                  <a:gd name="T77" fmla="*/ 84 h 170"/>
                  <a:gd name="T78" fmla="*/ 157 w 170"/>
                  <a:gd name="T79" fmla="*/ 89 h 170"/>
                  <a:gd name="T80" fmla="*/ 145 w 170"/>
                  <a:gd name="T81" fmla="*/ 104 h 170"/>
                  <a:gd name="T82" fmla="*/ 142 w 170"/>
                  <a:gd name="T83" fmla="*/ 112 h 170"/>
                  <a:gd name="T84" fmla="*/ 140 w 170"/>
                  <a:gd name="T85" fmla="*/ 131 h 170"/>
                  <a:gd name="T86" fmla="*/ 85 w 170"/>
                  <a:gd name="T87" fmla="*/ 97 h 170"/>
                  <a:gd name="T88" fmla="*/ 81 w 170"/>
                  <a:gd name="T89" fmla="*/ 73 h 170"/>
                  <a:gd name="T90" fmla="*/ 84 w 170"/>
                  <a:gd name="T91" fmla="*/ 35 h 170"/>
                  <a:gd name="T92" fmla="*/ 89 w 170"/>
                  <a:gd name="T93" fmla="*/ 73 h 170"/>
                  <a:gd name="T94" fmla="*/ 85 w 170"/>
                  <a:gd name="T95" fmla="*/ 103 h 170"/>
                  <a:gd name="T96" fmla="*/ 92 w 170"/>
                  <a:gd name="T97" fmla="*/ 126 h 170"/>
                  <a:gd name="T98" fmla="*/ 79 w 170"/>
                  <a:gd name="T99" fmla="*/ 127 h 170"/>
                  <a:gd name="T100" fmla="*/ 85 w 170"/>
                  <a:gd name="T101" fmla="*/ 10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70">
                    <a:moveTo>
                      <a:pt x="83" y="1"/>
                    </a:moveTo>
                    <a:cubicBezTo>
                      <a:pt x="37" y="2"/>
                      <a:pt x="0" y="41"/>
                      <a:pt x="1" y="87"/>
                    </a:cubicBezTo>
                    <a:cubicBezTo>
                      <a:pt x="2" y="134"/>
                      <a:pt x="40" y="170"/>
                      <a:pt x="87" y="169"/>
                    </a:cubicBezTo>
                    <a:cubicBezTo>
                      <a:pt x="133" y="168"/>
                      <a:pt x="170" y="130"/>
                      <a:pt x="169" y="83"/>
                    </a:cubicBezTo>
                    <a:cubicBezTo>
                      <a:pt x="168" y="37"/>
                      <a:pt x="130" y="0"/>
                      <a:pt x="83" y="1"/>
                    </a:cubicBezTo>
                    <a:close/>
                    <a:moveTo>
                      <a:pt x="140" y="131"/>
                    </a:moveTo>
                    <a:cubicBezTo>
                      <a:pt x="133" y="123"/>
                      <a:pt x="133" y="123"/>
                      <a:pt x="133" y="123"/>
                    </a:cubicBezTo>
                    <a:cubicBezTo>
                      <a:pt x="131" y="121"/>
                      <a:pt x="127" y="121"/>
                      <a:pt x="125" y="123"/>
                    </a:cubicBezTo>
                    <a:cubicBezTo>
                      <a:pt x="123" y="126"/>
                      <a:pt x="123" y="129"/>
                      <a:pt x="125" y="131"/>
                    </a:cubicBezTo>
                    <a:cubicBezTo>
                      <a:pt x="133" y="139"/>
                      <a:pt x="133" y="139"/>
                      <a:pt x="133" y="139"/>
                    </a:cubicBezTo>
                    <a:cubicBezTo>
                      <a:pt x="128" y="143"/>
                      <a:pt x="123" y="146"/>
                      <a:pt x="117" y="149"/>
                    </a:cubicBezTo>
                    <a:cubicBezTo>
                      <a:pt x="114" y="141"/>
                      <a:pt x="114" y="141"/>
                      <a:pt x="114" y="141"/>
                    </a:cubicBezTo>
                    <a:cubicBezTo>
                      <a:pt x="113" y="139"/>
                      <a:pt x="111" y="138"/>
                      <a:pt x="109" y="139"/>
                    </a:cubicBezTo>
                    <a:cubicBezTo>
                      <a:pt x="107" y="140"/>
                      <a:pt x="106" y="142"/>
                      <a:pt x="107" y="144"/>
                    </a:cubicBezTo>
                    <a:cubicBezTo>
                      <a:pt x="110" y="152"/>
                      <a:pt x="110" y="152"/>
                      <a:pt x="110" y="152"/>
                    </a:cubicBezTo>
                    <a:cubicBezTo>
                      <a:pt x="105" y="154"/>
                      <a:pt x="99" y="156"/>
                      <a:pt x="92" y="156"/>
                    </a:cubicBezTo>
                    <a:cubicBezTo>
                      <a:pt x="92" y="146"/>
                      <a:pt x="92" y="146"/>
                      <a:pt x="92" y="146"/>
                    </a:cubicBezTo>
                    <a:cubicBezTo>
                      <a:pt x="92" y="143"/>
                      <a:pt x="89" y="140"/>
                      <a:pt x="86" y="140"/>
                    </a:cubicBezTo>
                    <a:cubicBezTo>
                      <a:pt x="83" y="141"/>
                      <a:pt x="81" y="143"/>
                      <a:pt x="81" y="146"/>
                    </a:cubicBezTo>
                    <a:cubicBezTo>
                      <a:pt x="81" y="157"/>
                      <a:pt x="81" y="157"/>
                      <a:pt x="81" y="157"/>
                    </a:cubicBezTo>
                    <a:cubicBezTo>
                      <a:pt x="75" y="156"/>
                      <a:pt x="69" y="155"/>
                      <a:pt x="63" y="153"/>
                    </a:cubicBezTo>
                    <a:cubicBezTo>
                      <a:pt x="66" y="145"/>
                      <a:pt x="66" y="145"/>
                      <a:pt x="66" y="145"/>
                    </a:cubicBezTo>
                    <a:cubicBezTo>
                      <a:pt x="67" y="143"/>
                      <a:pt x="66" y="141"/>
                      <a:pt x="64" y="140"/>
                    </a:cubicBezTo>
                    <a:cubicBezTo>
                      <a:pt x="62" y="139"/>
                      <a:pt x="60" y="140"/>
                      <a:pt x="59" y="142"/>
                    </a:cubicBezTo>
                    <a:cubicBezTo>
                      <a:pt x="56" y="151"/>
                      <a:pt x="56" y="151"/>
                      <a:pt x="56" y="151"/>
                    </a:cubicBezTo>
                    <a:cubicBezTo>
                      <a:pt x="50" y="148"/>
                      <a:pt x="45" y="145"/>
                      <a:pt x="40" y="141"/>
                    </a:cubicBezTo>
                    <a:cubicBezTo>
                      <a:pt x="47" y="133"/>
                      <a:pt x="47" y="133"/>
                      <a:pt x="47" y="133"/>
                    </a:cubicBezTo>
                    <a:cubicBezTo>
                      <a:pt x="49" y="131"/>
                      <a:pt x="49" y="127"/>
                      <a:pt x="47" y="125"/>
                    </a:cubicBezTo>
                    <a:cubicBezTo>
                      <a:pt x="45" y="123"/>
                      <a:pt x="41" y="123"/>
                      <a:pt x="39" y="125"/>
                    </a:cubicBezTo>
                    <a:cubicBezTo>
                      <a:pt x="32" y="133"/>
                      <a:pt x="32" y="133"/>
                      <a:pt x="32" y="133"/>
                    </a:cubicBezTo>
                    <a:cubicBezTo>
                      <a:pt x="27" y="128"/>
                      <a:pt x="24" y="123"/>
                      <a:pt x="21" y="118"/>
                    </a:cubicBezTo>
                    <a:cubicBezTo>
                      <a:pt x="29" y="114"/>
                      <a:pt x="29" y="114"/>
                      <a:pt x="29" y="114"/>
                    </a:cubicBezTo>
                    <a:cubicBezTo>
                      <a:pt x="31" y="113"/>
                      <a:pt x="32" y="111"/>
                      <a:pt x="31" y="109"/>
                    </a:cubicBezTo>
                    <a:cubicBezTo>
                      <a:pt x="30" y="107"/>
                      <a:pt x="28" y="106"/>
                      <a:pt x="26" y="107"/>
                    </a:cubicBezTo>
                    <a:cubicBezTo>
                      <a:pt x="18" y="110"/>
                      <a:pt x="18" y="110"/>
                      <a:pt x="18" y="110"/>
                    </a:cubicBezTo>
                    <a:cubicBezTo>
                      <a:pt x="16" y="105"/>
                      <a:pt x="14" y="99"/>
                      <a:pt x="14" y="93"/>
                    </a:cubicBezTo>
                    <a:cubicBezTo>
                      <a:pt x="24" y="92"/>
                      <a:pt x="24" y="92"/>
                      <a:pt x="24" y="92"/>
                    </a:cubicBezTo>
                    <a:cubicBezTo>
                      <a:pt x="27" y="92"/>
                      <a:pt x="30" y="90"/>
                      <a:pt x="30" y="87"/>
                    </a:cubicBezTo>
                    <a:cubicBezTo>
                      <a:pt x="30" y="83"/>
                      <a:pt x="27" y="81"/>
                      <a:pt x="24" y="81"/>
                    </a:cubicBezTo>
                    <a:cubicBezTo>
                      <a:pt x="14" y="81"/>
                      <a:pt x="14" y="81"/>
                      <a:pt x="14" y="81"/>
                    </a:cubicBezTo>
                    <a:cubicBezTo>
                      <a:pt x="14" y="75"/>
                      <a:pt x="15" y="69"/>
                      <a:pt x="17" y="64"/>
                    </a:cubicBezTo>
                    <a:cubicBezTo>
                      <a:pt x="25" y="67"/>
                      <a:pt x="25" y="67"/>
                      <a:pt x="25" y="67"/>
                    </a:cubicBezTo>
                    <a:cubicBezTo>
                      <a:pt x="27" y="68"/>
                      <a:pt x="30" y="67"/>
                      <a:pt x="30" y="65"/>
                    </a:cubicBezTo>
                    <a:cubicBezTo>
                      <a:pt x="31" y="63"/>
                      <a:pt x="30" y="61"/>
                      <a:pt x="28" y="60"/>
                    </a:cubicBezTo>
                    <a:cubicBezTo>
                      <a:pt x="19" y="57"/>
                      <a:pt x="19" y="57"/>
                      <a:pt x="19" y="57"/>
                    </a:cubicBezTo>
                    <a:cubicBezTo>
                      <a:pt x="22" y="51"/>
                      <a:pt x="25" y="45"/>
                      <a:pt x="30" y="40"/>
                    </a:cubicBezTo>
                    <a:cubicBezTo>
                      <a:pt x="37" y="47"/>
                      <a:pt x="37" y="47"/>
                      <a:pt x="37" y="47"/>
                    </a:cubicBezTo>
                    <a:cubicBezTo>
                      <a:pt x="39" y="50"/>
                      <a:pt x="43" y="50"/>
                      <a:pt x="45" y="47"/>
                    </a:cubicBezTo>
                    <a:cubicBezTo>
                      <a:pt x="47" y="45"/>
                      <a:pt x="47" y="41"/>
                      <a:pt x="45" y="39"/>
                    </a:cubicBezTo>
                    <a:cubicBezTo>
                      <a:pt x="37" y="32"/>
                      <a:pt x="37" y="32"/>
                      <a:pt x="37" y="32"/>
                    </a:cubicBezTo>
                    <a:cubicBezTo>
                      <a:pt x="42" y="28"/>
                      <a:pt x="47" y="24"/>
                      <a:pt x="52" y="22"/>
                    </a:cubicBezTo>
                    <a:cubicBezTo>
                      <a:pt x="56" y="30"/>
                      <a:pt x="56" y="30"/>
                      <a:pt x="56" y="30"/>
                    </a:cubicBezTo>
                    <a:cubicBezTo>
                      <a:pt x="57" y="32"/>
                      <a:pt x="59" y="33"/>
                      <a:pt x="61" y="32"/>
                    </a:cubicBezTo>
                    <a:cubicBezTo>
                      <a:pt x="63" y="31"/>
                      <a:pt x="64" y="29"/>
                      <a:pt x="63" y="27"/>
                    </a:cubicBezTo>
                    <a:cubicBezTo>
                      <a:pt x="60" y="18"/>
                      <a:pt x="60" y="18"/>
                      <a:pt x="60" y="18"/>
                    </a:cubicBezTo>
                    <a:cubicBezTo>
                      <a:pt x="65" y="16"/>
                      <a:pt x="71" y="15"/>
                      <a:pt x="78" y="14"/>
                    </a:cubicBezTo>
                    <a:cubicBezTo>
                      <a:pt x="78" y="25"/>
                      <a:pt x="78" y="25"/>
                      <a:pt x="78" y="25"/>
                    </a:cubicBezTo>
                    <a:cubicBezTo>
                      <a:pt x="78" y="28"/>
                      <a:pt x="81" y="30"/>
                      <a:pt x="84" y="30"/>
                    </a:cubicBezTo>
                    <a:cubicBezTo>
                      <a:pt x="87" y="30"/>
                      <a:pt x="89" y="28"/>
                      <a:pt x="89" y="24"/>
                    </a:cubicBezTo>
                    <a:cubicBezTo>
                      <a:pt x="89" y="14"/>
                      <a:pt x="89" y="14"/>
                      <a:pt x="89" y="14"/>
                    </a:cubicBezTo>
                    <a:cubicBezTo>
                      <a:pt x="96" y="14"/>
                      <a:pt x="102" y="15"/>
                      <a:pt x="107" y="17"/>
                    </a:cubicBezTo>
                    <a:cubicBezTo>
                      <a:pt x="104" y="26"/>
                      <a:pt x="104" y="26"/>
                      <a:pt x="104" y="26"/>
                    </a:cubicBezTo>
                    <a:cubicBezTo>
                      <a:pt x="103" y="28"/>
                      <a:pt x="104" y="30"/>
                      <a:pt x="106" y="31"/>
                    </a:cubicBezTo>
                    <a:cubicBezTo>
                      <a:pt x="108" y="32"/>
                      <a:pt x="111" y="31"/>
                      <a:pt x="111" y="29"/>
                    </a:cubicBezTo>
                    <a:cubicBezTo>
                      <a:pt x="115" y="20"/>
                      <a:pt x="115" y="20"/>
                      <a:pt x="115" y="20"/>
                    </a:cubicBezTo>
                    <a:cubicBezTo>
                      <a:pt x="120" y="23"/>
                      <a:pt x="126" y="26"/>
                      <a:pt x="130" y="30"/>
                    </a:cubicBezTo>
                    <a:cubicBezTo>
                      <a:pt x="123" y="38"/>
                      <a:pt x="123" y="38"/>
                      <a:pt x="123" y="38"/>
                    </a:cubicBezTo>
                    <a:cubicBezTo>
                      <a:pt x="121" y="40"/>
                      <a:pt x="121" y="43"/>
                      <a:pt x="123" y="46"/>
                    </a:cubicBezTo>
                    <a:cubicBezTo>
                      <a:pt x="125" y="48"/>
                      <a:pt x="129" y="48"/>
                      <a:pt x="131" y="45"/>
                    </a:cubicBezTo>
                    <a:cubicBezTo>
                      <a:pt x="138" y="38"/>
                      <a:pt x="138" y="38"/>
                      <a:pt x="138" y="38"/>
                    </a:cubicBezTo>
                    <a:cubicBezTo>
                      <a:pt x="143" y="43"/>
                      <a:pt x="146" y="48"/>
                      <a:pt x="149" y="54"/>
                    </a:cubicBezTo>
                    <a:cubicBezTo>
                      <a:pt x="141" y="57"/>
                      <a:pt x="141" y="57"/>
                      <a:pt x="141" y="57"/>
                    </a:cubicBezTo>
                    <a:cubicBezTo>
                      <a:pt x="139" y="58"/>
                      <a:pt x="138" y="61"/>
                      <a:pt x="139" y="63"/>
                    </a:cubicBezTo>
                    <a:cubicBezTo>
                      <a:pt x="140" y="64"/>
                      <a:pt x="142" y="65"/>
                      <a:pt x="144" y="65"/>
                    </a:cubicBezTo>
                    <a:cubicBezTo>
                      <a:pt x="152" y="61"/>
                      <a:pt x="152" y="61"/>
                      <a:pt x="152" y="61"/>
                    </a:cubicBezTo>
                    <a:cubicBezTo>
                      <a:pt x="154" y="66"/>
                      <a:pt x="156" y="72"/>
                      <a:pt x="156" y="78"/>
                    </a:cubicBezTo>
                    <a:cubicBezTo>
                      <a:pt x="146" y="78"/>
                      <a:pt x="146" y="78"/>
                      <a:pt x="146" y="78"/>
                    </a:cubicBezTo>
                    <a:cubicBezTo>
                      <a:pt x="143" y="78"/>
                      <a:pt x="140" y="81"/>
                      <a:pt x="140" y="84"/>
                    </a:cubicBezTo>
                    <a:cubicBezTo>
                      <a:pt x="140" y="87"/>
                      <a:pt x="143" y="90"/>
                      <a:pt x="146" y="90"/>
                    </a:cubicBezTo>
                    <a:cubicBezTo>
                      <a:pt x="157" y="89"/>
                      <a:pt x="157" y="89"/>
                      <a:pt x="157" y="89"/>
                    </a:cubicBezTo>
                    <a:cubicBezTo>
                      <a:pt x="156" y="96"/>
                      <a:pt x="155" y="102"/>
                      <a:pt x="153" y="107"/>
                    </a:cubicBezTo>
                    <a:cubicBezTo>
                      <a:pt x="145" y="104"/>
                      <a:pt x="145" y="104"/>
                      <a:pt x="145" y="104"/>
                    </a:cubicBezTo>
                    <a:cubicBezTo>
                      <a:pt x="143" y="104"/>
                      <a:pt x="141" y="105"/>
                      <a:pt x="140" y="107"/>
                    </a:cubicBezTo>
                    <a:cubicBezTo>
                      <a:pt x="139" y="109"/>
                      <a:pt x="140" y="111"/>
                      <a:pt x="142" y="112"/>
                    </a:cubicBezTo>
                    <a:cubicBezTo>
                      <a:pt x="150" y="115"/>
                      <a:pt x="150" y="115"/>
                      <a:pt x="150" y="115"/>
                    </a:cubicBezTo>
                    <a:cubicBezTo>
                      <a:pt x="148" y="120"/>
                      <a:pt x="144" y="126"/>
                      <a:pt x="140" y="131"/>
                    </a:cubicBezTo>
                    <a:close/>
                    <a:moveTo>
                      <a:pt x="97" y="84"/>
                    </a:moveTo>
                    <a:cubicBezTo>
                      <a:pt x="97" y="91"/>
                      <a:pt x="92" y="97"/>
                      <a:pt x="85" y="97"/>
                    </a:cubicBezTo>
                    <a:cubicBezTo>
                      <a:pt x="78" y="97"/>
                      <a:pt x="73" y="92"/>
                      <a:pt x="73" y="85"/>
                    </a:cubicBezTo>
                    <a:cubicBezTo>
                      <a:pt x="73" y="80"/>
                      <a:pt x="76" y="75"/>
                      <a:pt x="81" y="73"/>
                    </a:cubicBezTo>
                    <a:cubicBezTo>
                      <a:pt x="80" y="40"/>
                      <a:pt x="80" y="40"/>
                      <a:pt x="80" y="40"/>
                    </a:cubicBezTo>
                    <a:cubicBezTo>
                      <a:pt x="80" y="37"/>
                      <a:pt x="82" y="35"/>
                      <a:pt x="84" y="35"/>
                    </a:cubicBezTo>
                    <a:cubicBezTo>
                      <a:pt x="86" y="35"/>
                      <a:pt x="88" y="37"/>
                      <a:pt x="88" y="40"/>
                    </a:cubicBezTo>
                    <a:cubicBezTo>
                      <a:pt x="89" y="73"/>
                      <a:pt x="89" y="73"/>
                      <a:pt x="89" y="73"/>
                    </a:cubicBezTo>
                    <a:cubicBezTo>
                      <a:pt x="94" y="75"/>
                      <a:pt x="97" y="79"/>
                      <a:pt x="97" y="84"/>
                    </a:cubicBezTo>
                    <a:close/>
                    <a:moveTo>
                      <a:pt x="85" y="103"/>
                    </a:moveTo>
                    <a:cubicBezTo>
                      <a:pt x="87" y="103"/>
                      <a:pt x="89" y="103"/>
                      <a:pt x="91" y="102"/>
                    </a:cubicBezTo>
                    <a:cubicBezTo>
                      <a:pt x="92" y="126"/>
                      <a:pt x="92" y="126"/>
                      <a:pt x="92" y="126"/>
                    </a:cubicBezTo>
                    <a:cubicBezTo>
                      <a:pt x="92" y="130"/>
                      <a:pt x="89" y="133"/>
                      <a:pt x="85" y="133"/>
                    </a:cubicBezTo>
                    <a:cubicBezTo>
                      <a:pt x="82" y="133"/>
                      <a:pt x="79" y="130"/>
                      <a:pt x="79" y="127"/>
                    </a:cubicBezTo>
                    <a:cubicBezTo>
                      <a:pt x="78" y="102"/>
                      <a:pt x="78" y="102"/>
                      <a:pt x="78" y="102"/>
                    </a:cubicBezTo>
                    <a:cubicBezTo>
                      <a:pt x="80" y="103"/>
                      <a:pt x="82" y="103"/>
                      <a:pt x="85"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5" name="Freeform 74"/>
              <p:cNvSpPr>
                <a:spLocks noEditPoints="1"/>
              </p:cNvSpPr>
              <p:nvPr/>
            </p:nvSpPr>
            <p:spPr bwMode="auto">
              <a:xfrm>
                <a:off x="1287" y="1855"/>
                <a:ext cx="221" cy="221"/>
              </a:xfrm>
              <a:custGeom>
                <a:avLst/>
                <a:gdLst>
                  <a:gd name="T0" fmla="*/ 1 w 152"/>
                  <a:gd name="T1" fmla="*/ 78 h 152"/>
                  <a:gd name="T2" fmla="*/ 151 w 152"/>
                  <a:gd name="T3" fmla="*/ 74 h 152"/>
                  <a:gd name="T4" fmla="*/ 125 w 152"/>
                  <a:gd name="T5" fmla="*/ 116 h 152"/>
                  <a:gd name="T6" fmla="*/ 112 w 152"/>
                  <a:gd name="T7" fmla="*/ 110 h 152"/>
                  <a:gd name="T8" fmla="*/ 118 w 152"/>
                  <a:gd name="T9" fmla="*/ 124 h 152"/>
                  <a:gd name="T10" fmla="*/ 102 w 152"/>
                  <a:gd name="T11" fmla="*/ 126 h 152"/>
                  <a:gd name="T12" fmla="*/ 95 w 152"/>
                  <a:gd name="T13" fmla="*/ 129 h 152"/>
                  <a:gd name="T14" fmla="*/ 83 w 152"/>
                  <a:gd name="T15" fmla="*/ 139 h 152"/>
                  <a:gd name="T16" fmla="*/ 77 w 152"/>
                  <a:gd name="T17" fmla="*/ 125 h 152"/>
                  <a:gd name="T18" fmla="*/ 72 w 152"/>
                  <a:gd name="T19" fmla="*/ 140 h 152"/>
                  <a:gd name="T20" fmla="*/ 59 w 152"/>
                  <a:gd name="T21" fmla="*/ 129 h 152"/>
                  <a:gd name="T22" fmla="*/ 53 w 152"/>
                  <a:gd name="T23" fmla="*/ 127 h 152"/>
                  <a:gd name="T24" fmla="*/ 36 w 152"/>
                  <a:gd name="T25" fmla="*/ 125 h 152"/>
                  <a:gd name="T26" fmla="*/ 42 w 152"/>
                  <a:gd name="T27" fmla="*/ 112 h 152"/>
                  <a:gd name="T28" fmla="*/ 29 w 152"/>
                  <a:gd name="T29" fmla="*/ 118 h 152"/>
                  <a:gd name="T30" fmla="*/ 27 w 152"/>
                  <a:gd name="T31" fmla="*/ 102 h 152"/>
                  <a:gd name="T32" fmla="*/ 24 w 152"/>
                  <a:gd name="T33" fmla="*/ 95 h 152"/>
                  <a:gd name="T34" fmla="*/ 13 w 152"/>
                  <a:gd name="T35" fmla="*/ 83 h 152"/>
                  <a:gd name="T36" fmla="*/ 27 w 152"/>
                  <a:gd name="T37" fmla="*/ 77 h 152"/>
                  <a:gd name="T38" fmla="*/ 13 w 152"/>
                  <a:gd name="T39" fmla="*/ 72 h 152"/>
                  <a:gd name="T40" fmla="*/ 23 w 152"/>
                  <a:gd name="T41" fmla="*/ 60 h 152"/>
                  <a:gd name="T42" fmla="*/ 25 w 152"/>
                  <a:gd name="T43" fmla="*/ 54 h 152"/>
                  <a:gd name="T44" fmla="*/ 27 w 152"/>
                  <a:gd name="T45" fmla="*/ 36 h 152"/>
                  <a:gd name="T46" fmla="*/ 41 w 152"/>
                  <a:gd name="T47" fmla="*/ 42 h 152"/>
                  <a:gd name="T48" fmla="*/ 34 w 152"/>
                  <a:gd name="T49" fmla="*/ 29 h 152"/>
                  <a:gd name="T50" fmla="*/ 51 w 152"/>
                  <a:gd name="T51" fmla="*/ 27 h 152"/>
                  <a:gd name="T52" fmla="*/ 57 w 152"/>
                  <a:gd name="T53" fmla="*/ 24 h 152"/>
                  <a:gd name="T54" fmla="*/ 70 w 152"/>
                  <a:gd name="T55" fmla="*/ 13 h 152"/>
                  <a:gd name="T56" fmla="*/ 75 w 152"/>
                  <a:gd name="T57" fmla="*/ 27 h 152"/>
                  <a:gd name="T58" fmla="*/ 80 w 152"/>
                  <a:gd name="T59" fmla="*/ 13 h 152"/>
                  <a:gd name="T60" fmla="*/ 93 w 152"/>
                  <a:gd name="T61" fmla="*/ 24 h 152"/>
                  <a:gd name="T62" fmla="*/ 99 w 152"/>
                  <a:gd name="T63" fmla="*/ 26 h 152"/>
                  <a:gd name="T64" fmla="*/ 116 w 152"/>
                  <a:gd name="T65" fmla="*/ 27 h 152"/>
                  <a:gd name="T66" fmla="*/ 110 w 152"/>
                  <a:gd name="T67" fmla="*/ 41 h 152"/>
                  <a:gd name="T68" fmla="*/ 124 w 152"/>
                  <a:gd name="T69" fmla="*/ 34 h 152"/>
                  <a:gd name="T70" fmla="*/ 126 w 152"/>
                  <a:gd name="T71" fmla="*/ 51 h 152"/>
                  <a:gd name="T72" fmla="*/ 128 w 152"/>
                  <a:gd name="T73" fmla="*/ 58 h 152"/>
                  <a:gd name="T74" fmla="*/ 139 w 152"/>
                  <a:gd name="T75" fmla="*/ 70 h 152"/>
                  <a:gd name="T76" fmla="*/ 125 w 152"/>
                  <a:gd name="T77" fmla="*/ 75 h 152"/>
                  <a:gd name="T78" fmla="*/ 140 w 152"/>
                  <a:gd name="T79" fmla="*/ 80 h 152"/>
                  <a:gd name="T80" fmla="*/ 129 w 152"/>
                  <a:gd name="T81" fmla="*/ 93 h 152"/>
                  <a:gd name="T82" fmla="*/ 127 w 152"/>
                  <a:gd name="T83" fmla="*/ 99 h 152"/>
                  <a:gd name="T84" fmla="*/ 125 w 152"/>
                  <a:gd name="T85" fmla="*/ 116 h 152"/>
                  <a:gd name="T86" fmla="*/ 76 w 152"/>
                  <a:gd name="T87" fmla="*/ 86 h 152"/>
                  <a:gd name="T88" fmla="*/ 72 w 152"/>
                  <a:gd name="T89" fmla="*/ 65 h 152"/>
                  <a:gd name="T90" fmla="*/ 75 w 152"/>
                  <a:gd name="T91" fmla="*/ 32 h 152"/>
                  <a:gd name="T92" fmla="*/ 80 w 152"/>
                  <a:gd name="T93" fmla="*/ 65 h 152"/>
                  <a:gd name="T94" fmla="*/ 76 w 152"/>
                  <a:gd name="T95" fmla="*/ 92 h 152"/>
                  <a:gd name="T96" fmla="*/ 82 w 152"/>
                  <a:gd name="T97" fmla="*/ 113 h 152"/>
                  <a:gd name="T98" fmla="*/ 70 w 152"/>
                  <a:gd name="T99" fmla="*/ 113 h 152"/>
                  <a:gd name="T100" fmla="*/ 76 w 152"/>
                  <a:gd name="T101" fmla="*/ 9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2" h="152">
                    <a:moveTo>
                      <a:pt x="74" y="1"/>
                    </a:moveTo>
                    <a:cubicBezTo>
                      <a:pt x="33" y="2"/>
                      <a:pt x="0" y="37"/>
                      <a:pt x="1" y="78"/>
                    </a:cubicBezTo>
                    <a:cubicBezTo>
                      <a:pt x="2" y="119"/>
                      <a:pt x="36" y="152"/>
                      <a:pt x="78" y="151"/>
                    </a:cubicBezTo>
                    <a:cubicBezTo>
                      <a:pt x="119" y="150"/>
                      <a:pt x="152" y="116"/>
                      <a:pt x="151" y="74"/>
                    </a:cubicBezTo>
                    <a:cubicBezTo>
                      <a:pt x="150" y="33"/>
                      <a:pt x="116" y="0"/>
                      <a:pt x="74" y="1"/>
                    </a:cubicBezTo>
                    <a:close/>
                    <a:moveTo>
                      <a:pt x="125" y="116"/>
                    </a:moveTo>
                    <a:cubicBezTo>
                      <a:pt x="119" y="110"/>
                      <a:pt x="119" y="110"/>
                      <a:pt x="119" y="110"/>
                    </a:cubicBezTo>
                    <a:cubicBezTo>
                      <a:pt x="117" y="108"/>
                      <a:pt x="113" y="108"/>
                      <a:pt x="112" y="110"/>
                    </a:cubicBezTo>
                    <a:cubicBezTo>
                      <a:pt x="110" y="112"/>
                      <a:pt x="110" y="115"/>
                      <a:pt x="112" y="117"/>
                    </a:cubicBezTo>
                    <a:cubicBezTo>
                      <a:pt x="118" y="124"/>
                      <a:pt x="118" y="124"/>
                      <a:pt x="118" y="124"/>
                    </a:cubicBezTo>
                    <a:cubicBezTo>
                      <a:pt x="114" y="127"/>
                      <a:pt x="110" y="130"/>
                      <a:pt x="105" y="133"/>
                    </a:cubicBezTo>
                    <a:cubicBezTo>
                      <a:pt x="102" y="126"/>
                      <a:pt x="102" y="126"/>
                      <a:pt x="102" y="126"/>
                    </a:cubicBezTo>
                    <a:cubicBezTo>
                      <a:pt x="101" y="124"/>
                      <a:pt x="99" y="123"/>
                      <a:pt x="97" y="124"/>
                    </a:cubicBezTo>
                    <a:cubicBezTo>
                      <a:pt x="95" y="125"/>
                      <a:pt x="95" y="127"/>
                      <a:pt x="95" y="129"/>
                    </a:cubicBezTo>
                    <a:cubicBezTo>
                      <a:pt x="98" y="136"/>
                      <a:pt x="98" y="136"/>
                      <a:pt x="98" y="136"/>
                    </a:cubicBezTo>
                    <a:cubicBezTo>
                      <a:pt x="93" y="138"/>
                      <a:pt x="88" y="139"/>
                      <a:pt x="83" y="139"/>
                    </a:cubicBezTo>
                    <a:cubicBezTo>
                      <a:pt x="82" y="130"/>
                      <a:pt x="82" y="130"/>
                      <a:pt x="82" y="130"/>
                    </a:cubicBezTo>
                    <a:cubicBezTo>
                      <a:pt x="82" y="127"/>
                      <a:pt x="80" y="125"/>
                      <a:pt x="77" y="125"/>
                    </a:cubicBezTo>
                    <a:cubicBezTo>
                      <a:pt x="74" y="125"/>
                      <a:pt x="72" y="128"/>
                      <a:pt x="72" y="130"/>
                    </a:cubicBezTo>
                    <a:cubicBezTo>
                      <a:pt x="72" y="140"/>
                      <a:pt x="72" y="140"/>
                      <a:pt x="72" y="140"/>
                    </a:cubicBezTo>
                    <a:cubicBezTo>
                      <a:pt x="67" y="139"/>
                      <a:pt x="61" y="138"/>
                      <a:pt x="56" y="137"/>
                    </a:cubicBezTo>
                    <a:cubicBezTo>
                      <a:pt x="59" y="129"/>
                      <a:pt x="59" y="129"/>
                      <a:pt x="59" y="129"/>
                    </a:cubicBezTo>
                    <a:cubicBezTo>
                      <a:pt x="60" y="128"/>
                      <a:pt x="59" y="126"/>
                      <a:pt x="57" y="125"/>
                    </a:cubicBezTo>
                    <a:cubicBezTo>
                      <a:pt x="55" y="124"/>
                      <a:pt x="53" y="125"/>
                      <a:pt x="53" y="127"/>
                    </a:cubicBezTo>
                    <a:cubicBezTo>
                      <a:pt x="50" y="134"/>
                      <a:pt x="50" y="134"/>
                      <a:pt x="50" y="134"/>
                    </a:cubicBezTo>
                    <a:cubicBezTo>
                      <a:pt x="45" y="132"/>
                      <a:pt x="40" y="129"/>
                      <a:pt x="36" y="125"/>
                    </a:cubicBezTo>
                    <a:cubicBezTo>
                      <a:pt x="42" y="119"/>
                      <a:pt x="42" y="119"/>
                      <a:pt x="42" y="119"/>
                    </a:cubicBezTo>
                    <a:cubicBezTo>
                      <a:pt x="44" y="117"/>
                      <a:pt x="44" y="113"/>
                      <a:pt x="42" y="112"/>
                    </a:cubicBezTo>
                    <a:cubicBezTo>
                      <a:pt x="40" y="110"/>
                      <a:pt x="37" y="110"/>
                      <a:pt x="35" y="112"/>
                    </a:cubicBezTo>
                    <a:cubicBezTo>
                      <a:pt x="29" y="118"/>
                      <a:pt x="29" y="118"/>
                      <a:pt x="29" y="118"/>
                    </a:cubicBezTo>
                    <a:cubicBezTo>
                      <a:pt x="25" y="114"/>
                      <a:pt x="22" y="110"/>
                      <a:pt x="19" y="105"/>
                    </a:cubicBezTo>
                    <a:cubicBezTo>
                      <a:pt x="27" y="102"/>
                      <a:pt x="27" y="102"/>
                      <a:pt x="27" y="102"/>
                    </a:cubicBezTo>
                    <a:cubicBezTo>
                      <a:pt x="28" y="101"/>
                      <a:pt x="29" y="99"/>
                      <a:pt x="28" y="97"/>
                    </a:cubicBezTo>
                    <a:cubicBezTo>
                      <a:pt x="28" y="95"/>
                      <a:pt x="25" y="95"/>
                      <a:pt x="24" y="95"/>
                    </a:cubicBezTo>
                    <a:cubicBezTo>
                      <a:pt x="17" y="98"/>
                      <a:pt x="17" y="98"/>
                      <a:pt x="17" y="98"/>
                    </a:cubicBezTo>
                    <a:cubicBezTo>
                      <a:pt x="15" y="93"/>
                      <a:pt x="13" y="88"/>
                      <a:pt x="13" y="83"/>
                    </a:cubicBezTo>
                    <a:cubicBezTo>
                      <a:pt x="22" y="82"/>
                      <a:pt x="22" y="82"/>
                      <a:pt x="22" y="82"/>
                    </a:cubicBezTo>
                    <a:cubicBezTo>
                      <a:pt x="25" y="82"/>
                      <a:pt x="27" y="80"/>
                      <a:pt x="27" y="77"/>
                    </a:cubicBezTo>
                    <a:cubicBezTo>
                      <a:pt x="27" y="74"/>
                      <a:pt x="25" y="72"/>
                      <a:pt x="22" y="72"/>
                    </a:cubicBezTo>
                    <a:cubicBezTo>
                      <a:pt x="13" y="72"/>
                      <a:pt x="13" y="72"/>
                      <a:pt x="13" y="72"/>
                    </a:cubicBezTo>
                    <a:cubicBezTo>
                      <a:pt x="13" y="67"/>
                      <a:pt x="14" y="62"/>
                      <a:pt x="15" y="57"/>
                    </a:cubicBezTo>
                    <a:cubicBezTo>
                      <a:pt x="23" y="60"/>
                      <a:pt x="23" y="60"/>
                      <a:pt x="23" y="60"/>
                    </a:cubicBezTo>
                    <a:cubicBezTo>
                      <a:pt x="25" y="61"/>
                      <a:pt x="27" y="60"/>
                      <a:pt x="27" y="58"/>
                    </a:cubicBezTo>
                    <a:cubicBezTo>
                      <a:pt x="28" y="56"/>
                      <a:pt x="27" y="54"/>
                      <a:pt x="25" y="54"/>
                    </a:cubicBezTo>
                    <a:cubicBezTo>
                      <a:pt x="18" y="51"/>
                      <a:pt x="18" y="51"/>
                      <a:pt x="18" y="51"/>
                    </a:cubicBezTo>
                    <a:cubicBezTo>
                      <a:pt x="20" y="45"/>
                      <a:pt x="23" y="40"/>
                      <a:pt x="27" y="36"/>
                    </a:cubicBezTo>
                    <a:cubicBezTo>
                      <a:pt x="34" y="42"/>
                      <a:pt x="34" y="42"/>
                      <a:pt x="34" y="42"/>
                    </a:cubicBezTo>
                    <a:cubicBezTo>
                      <a:pt x="36" y="44"/>
                      <a:pt x="39" y="44"/>
                      <a:pt x="41" y="42"/>
                    </a:cubicBezTo>
                    <a:cubicBezTo>
                      <a:pt x="43" y="40"/>
                      <a:pt x="43" y="37"/>
                      <a:pt x="41" y="35"/>
                    </a:cubicBezTo>
                    <a:cubicBezTo>
                      <a:pt x="34" y="29"/>
                      <a:pt x="34" y="29"/>
                      <a:pt x="34" y="29"/>
                    </a:cubicBezTo>
                    <a:cubicBezTo>
                      <a:pt x="38" y="25"/>
                      <a:pt x="42" y="22"/>
                      <a:pt x="47" y="20"/>
                    </a:cubicBezTo>
                    <a:cubicBezTo>
                      <a:pt x="51" y="27"/>
                      <a:pt x="51" y="27"/>
                      <a:pt x="51" y="27"/>
                    </a:cubicBezTo>
                    <a:cubicBezTo>
                      <a:pt x="51" y="29"/>
                      <a:pt x="53" y="30"/>
                      <a:pt x="55" y="29"/>
                    </a:cubicBezTo>
                    <a:cubicBezTo>
                      <a:pt x="57" y="28"/>
                      <a:pt x="58" y="26"/>
                      <a:pt x="57" y="24"/>
                    </a:cubicBezTo>
                    <a:cubicBezTo>
                      <a:pt x="53" y="17"/>
                      <a:pt x="53" y="17"/>
                      <a:pt x="53" y="17"/>
                    </a:cubicBezTo>
                    <a:cubicBezTo>
                      <a:pt x="59" y="15"/>
                      <a:pt x="64" y="13"/>
                      <a:pt x="70" y="13"/>
                    </a:cubicBezTo>
                    <a:cubicBezTo>
                      <a:pt x="70" y="22"/>
                      <a:pt x="70" y="22"/>
                      <a:pt x="70" y="22"/>
                    </a:cubicBezTo>
                    <a:cubicBezTo>
                      <a:pt x="70" y="25"/>
                      <a:pt x="72" y="27"/>
                      <a:pt x="75" y="27"/>
                    </a:cubicBezTo>
                    <a:cubicBezTo>
                      <a:pt x="78" y="27"/>
                      <a:pt x="80" y="25"/>
                      <a:pt x="80" y="22"/>
                    </a:cubicBezTo>
                    <a:cubicBezTo>
                      <a:pt x="80" y="13"/>
                      <a:pt x="80" y="13"/>
                      <a:pt x="80" y="13"/>
                    </a:cubicBezTo>
                    <a:cubicBezTo>
                      <a:pt x="85" y="13"/>
                      <a:pt x="91" y="14"/>
                      <a:pt x="96" y="16"/>
                    </a:cubicBezTo>
                    <a:cubicBezTo>
                      <a:pt x="93" y="24"/>
                      <a:pt x="93" y="24"/>
                      <a:pt x="93" y="24"/>
                    </a:cubicBezTo>
                    <a:cubicBezTo>
                      <a:pt x="92" y="25"/>
                      <a:pt x="93" y="27"/>
                      <a:pt x="95" y="28"/>
                    </a:cubicBezTo>
                    <a:cubicBezTo>
                      <a:pt x="97" y="29"/>
                      <a:pt x="99" y="28"/>
                      <a:pt x="99" y="26"/>
                    </a:cubicBezTo>
                    <a:cubicBezTo>
                      <a:pt x="102" y="18"/>
                      <a:pt x="102" y="18"/>
                      <a:pt x="102" y="18"/>
                    </a:cubicBezTo>
                    <a:cubicBezTo>
                      <a:pt x="107" y="21"/>
                      <a:pt x="112" y="23"/>
                      <a:pt x="116" y="27"/>
                    </a:cubicBezTo>
                    <a:cubicBezTo>
                      <a:pt x="110" y="34"/>
                      <a:pt x="110" y="34"/>
                      <a:pt x="110" y="34"/>
                    </a:cubicBezTo>
                    <a:cubicBezTo>
                      <a:pt x="108" y="36"/>
                      <a:pt x="108" y="39"/>
                      <a:pt x="110" y="41"/>
                    </a:cubicBezTo>
                    <a:cubicBezTo>
                      <a:pt x="112" y="43"/>
                      <a:pt x="115" y="43"/>
                      <a:pt x="117" y="41"/>
                    </a:cubicBezTo>
                    <a:cubicBezTo>
                      <a:pt x="124" y="34"/>
                      <a:pt x="124" y="34"/>
                      <a:pt x="124" y="34"/>
                    </a:cubicBezTo>
                    <a:cubicBezTo>
                      <a:pt x="127" y="38"/>
                      <a:pt x="131" y="43"/>
                      <a:pt x="133" y="48"/>
                    </a:cubicBezTo>
                    <a:cubicBezTo>
                      <a:pt x="126" y="51"/>
                      <a:pt x="126" y="51"/>
                      <a:pt x="126" y="51"/>
                    </a:cubicBezTo>
                    <a:cubicBezTo>
                      <a:pt x="124" y="52"/>
                      <a:pt x="123" y="54"/>
                      <a:pt x="124" y="56"/>
                    </a:cubicBezTo>
                    <a:cubicBezTo>
                      <a:pt x="125" y="58"/>
                      <a:pt x="127" y="58"/>
                      <a:pt x="128" y="58"/>
                    </a:cubicBezTo>
                    <a:cubicBezTo>
                      <a:pt x="136" y="54"/>
                      <a:pt x="136" y="54"/>
                      <a:pt x="136" y="54"/>
                    </a:cubicBezTo>
                    <a:cubicBezTo>
                      <a:pt x="138" y="59"/>
                      <a:pt x="139" y="64"/>
                      <a:pt x="139" y="70"/>
                    </a:cubicBezTo>
                    <a:cubicBezTo>
                      <a:pt x="130" y="70"/>
                      <a:pt x="130" y="70"/>
                      <a:pt x="130" y="70"/>
                    </a:cubicBezTo>
                    <a:cubicBezTo>
                      <a:pt x="127" y="70"/>
                      <a:pt x="125" y="72"/>
                      <a:pt x="125" y="75"/>
                    </a:cubicBezTo>
                    <a:cubicBezTo>
                      <a:pt x="125" y="78"/>
                      <a:pt x="128" y="80"/>
                      <a:pt x="130" y="80"/>
                    </a:cubicBezTo>
                    <a:cubicBezTo>
                      <a:pt x="140" y="80"/>
                      <a:pt x="140" y="80"/>
                      <a:pt x="140" y="80"/>
                    </a:cubicBezTo>
                    <a:cubicBezTo>
                      <a:pt x="139" y="85"/>
                      <a:pt x="138" y="91"/>
                      <a:pt x="137" y="96"/>
                    </a:cubicBezTo>
                    <a:cubicBezTo>
                      <a:pt x="129" y="93"/>
                      <a:pt x="129" y="93"/>
                      <a:pt x="129" y="93"/>
                    </a:cubicBezTo>
                    <a:cubicBezTo>
                      <a:pt x="127" y="92"/>
                      <a:pt x="125" y="93"/>
                      <a:pt x="125" y="95"/>
                    </a:cubicBezTo>
                    <a:cubicBezTo>
                      <a:pt x="124" y="97"/>
                      <a:pt x="125" y="99"/>
                      <a:pt x="127" y="99"/>
                    </a:cubicBezTo>
                    <a:cubicBezTo>
                      <a:pt x="134" y="102"/>
                      <a:pt x="134" y="102"/>
                      <a:pt x="134" y="102"/>
                    </a:cubicBezTo>
                    <a:cubicBezTo>
                      <a:pt x="132" y="107"/>
                      <a:pt x="129" y="112"/>
                      <a:pt x="125" y="116"/>
                    </a:cubicBezTo>
                    <a:close/>
                    <a:moveTo>
                      <a:pt x="87" y="75"/>
                    </a:moveTo>
                    <a:cubicBezTo>
                      <a:pt x="87" y="81"/>
                      <a:pt x="82" y="86"/>
                      <a:pt x="76" y="86"/>
                    </a:cubicBezTo>
                    <a:cubicBezTo>
                      <a:pt x="70" y="86"/>
                      <a:pt x="65" y="82"/>
                      <a:pt x="65" y="76"/>
                    </a:cubicBezTo>
                    <a:cubicBezTo>
                      <a:pt x="65" y="71"/>
                      <a:pt x="68" y="67"/>
                      <a:pt x="72" y="65"/>
                    </a:cubicBezTo>
                    <a:cubicBezTo>
                      <a:pt x="71" y="36"/>
                      <a:pt x="71" y="36"/>
                      <a:pt x="71" y="36"/>
                    </a:cubicBezTo>
                    <a:cubicBezTo>
                      <a:pt x="71" y="34"/>
                      <a:pt x="73" y="32"/>
                      <a:pt x="75" y="32"/>
                    </a:cubicBezTo>
                    <a:cubicBezTo>
                      <a:pt x="77" y="32"/>
                      <a:pt x="79" y="33"/>
                      <a:pt x="79" y="35"/>
                    </a:cubicBezTo>
                    <a:cubicBezTo>
                      <a:pt x="80" y="65"/>
                      <a:pt x="80" y="65"/>
                      <a:pt x="80" y="65"/>
                    </a:cubicBezTo>
                    <a:cubicBezTo>
                      <a:pt x="84" y="67"/>
                      <a:pt x="87" y="70"/>
                      <a:pt x="87" y="75"/>
                    </a:cubicBezTo>
                    <a:close/>
                    <a:moveTo>
                      <a:pt x="76" y="92"/>
                    </a:moveTo>
                    <a:cubicBezTo>
                      <a:pt x="78" y="92"/>
                      <a:pt x="80" y="92"/>
                      <a:pt x="82" y="91"/>
                    </a:cubicBezTo>
                    <a:cubicBezTo>
                      <a:pt x="82" y="113"/>
                      <a:pt x="82" y="113"/>
                      <a:pt x="82" y="113"/>
                    </a:cubicBezTo>
                    <a:cubicBezTo>
                      <a:pt x="82" y="116"/>
                      <a:pt x="80" y="119"/>
                      <a:pt x="76" y="119"/>
                    </a:cubicBezTo>
                    <a:cubicBezTo>
                      <a:pt x="73" y="119"/>
                      <a:pt x="70" y="116"/>
                      <a:pt x="70" y="113"/>
                    </a:cubicBezTo>
                    <a:cubicBezTo>
                      <a:pt x="70" y="91"/>
                      <a:pt x="70" y="91"/>
                      <a:pt x="70" y="91"/>
                    </a:cubicBezTo>
                    <a:cubicBezTo>
                      <a:pt x="72" y="92"/>
                      <a:pt x="74" y="92"/>
                      <a:pt x="76"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6" name="Freeform 75"/>
              <p:cNvSpPr>
                <a:spLocks/>
              </p:cNvSpPr>
              <p:nvPr/>
            </p:nvSpPr>
            <p:spPr bwMode="auto">
              <a:xfrm>
                <a:off x="2061" y="2652"/>
                <a:ext cx="68" cy="127"/>
              </a:xfrm>
              <a:custGeom>
                <a:avLst/>
                <a:gdLst>
                  <a:gd name="T0" fmla="*/ 47 w 47"/>
                  <a:gd name="T1" fmla="*/ 60 h 88"/>
                  <a:gd name="T2" fmla="*/ 45 w 47"/>
                  <a:gd name="T3" fmla="*/ 68 h 88"/>
                  <a:gd name="T4" fmla="*/ 42 w 47"/>
                  <a:gd name="T5" fmla="*/ 73 h 88"/>
                  <a:gd name="T6" fmla="*/ 36 w 47"/>
                  <a:gd name="T7" fmla="*/ 77 h 88"/>
                  <a:gd name="T8" fmla="*/ 30 w 47"/>
                  <a:gd name="T9" fmla="*/ 79 h 88"/>
                  <a:gd name="T10" fmla="*/ 30 w 47"/>
                  <a:gd name="T11" fmla="*/ 85 h 88"/>
                  <a:gd name="T12" fmla="*/ 29 w 47"/>
                  <a:gd name="T13" fmla="*/ 88 h 88"/>
                  <a:gd name="T14" fmla="*/ 27 w 47"/>
                  <a:gd name="T15" fmla="*/ 88 h 88"/>
                  <a:gd name="T16" fmla="*/ 20 w 47"/>
                  <a:gd name="T17" fmla="*/ 88 h 88"/>
                  <a:gd name="T18" fmla="*/ 17 w 47"/>
                  <a:gd name="T19" fmla="*/ 88 h 88"/>
                  <a:gd name="T20" fmla="*/ 17 w 47"/>
                  <a:gd name="T21" fmla="*/ 84 h 88"/>
                  <a:gd name="T22" fmla="*/ 17 w 47"/>
                  <a:gd name="T23" fmla="*/ 80 h 88"/>
                  <a:gd name="T24" fmla="*/ 6 w 47"/>
                  <a:gd name="T25" fmla="*/ 79 h 88"/>
                  <a:gd name="T26" fmla="*/ 0 w 47"/>
                  <a:gd name="T27" fmla="*/ 76 h 88"/>
                  <a:gd name="T28" fmla="*/ 0 w 47"/>
                  <a:gd name="T29" fmla="*/ 74 h 88"/>
                  <a:gd name="T30" fmla="*/ 0 w 47"/>
                  <a:gd name="T31" fmla="*/ 70 h 88"/>
                  <a:gd name="T32" fmla="*/ 1 w 47"/>
                  <a:gd name="T33" fmla="*/ 67 h 88"/>
                  <a:gd name="T34" fmla="*/ 3 w 47"/>
                  <a:gd name="T35" fmla="*/ 66 h 88"/>
                  <a:gd name="T36" fmla="*/ 4 w 47"/>
                  <a:gd name="T37" fmla="*/ 66 h 88"/>
                  <a:gd name="T38" fmla="*/ 4 w 47"/>
                  <a:gd name="T39" fmla="*/ 66 h 88"/>
                  <a:gd name="T40" fmla="*/ 10 w 47"/>
                  <a:gd name="T41" fmla="*/ 68 h 88"/>
                  <a:gd name="T42" fmla="*/ 19 w 47"/>
                  <a:gd name="T43" fmla="*/ 69 h 88"/>
                  <a:gd name="T44" fmla="*/ 29 w 47"/>
                  <a:gd name="T45" fmla="*/ 67 h 88"/>
                  <a:gd name="T46" fmla="*/ 33 w 47"/>
                  <a:gd name="T47" fmla="*/ 61 h 88"/>
                  <a:gd name="T48" fmla="*/ 30 w 47"/>
                  <a:gd name="T49" fmla="*/ 54 h 88"/>
                  <a:gd name="T50" fmla="*/ 20 w 47"/>
                  <a:gd name="T51" fmla="*/ 49 h 88"/>
                  <a:gd name="T52" fmla="*/ 13 w 47"/>
                  <a:gd name="T53" fmla="*/ 46 h 88"/>
                  <a:gd name="T54" fmla="*/ 7 w 47"/>
                  <a:gd name="T55" fmla="*/ 41 h 88"/>
                  <a:gd name="T56" fmla="*/ 3 w 47"/>
                  <a:gd name="T57" fmla="*/ 36 h 88"/>
                  <a:gd name="T58" fmla="*/ 1 w 47"/>
                  <a:gd name="T59" fmla="*/ 28 h 88"/>
                  <a:gd name="T60" fmla="*/ 6 w 47"/>
                  <a:gd name="T61" fmla="*/ 16 h 88"/>
                  <a:gd name="T62" fmla="*/ 19 w 47"/>
                  <a:gd name="T63" fmla="*/ 10 h 88"/>
                  <a:gd name="T64" fmla="*/ 19 w 47"/>
                  <a:gd name="T65" fmla="*/ 4 h 88"/>
                  <a:gd name="T66" fmla="*/ 19 w 47"/>
                  <a:gd name="T67" fmla="*/ 1 h 88"/>
                  <a:gd name="T68" fmla="*/ 23 w 47"/>
                  <a:gd name="T69" fmla="*/ 0 h 88"/>
                  <a:gd name="T70" fmla="*/ 29 w 47"/>
                  <a:gd name="T71" fmla="*/ 0 h 88"/>
                  <a:gd name="T72" fmla="*/ 32 w 47"/>
                  <a:gd name="T73" fmla="*/ 1 h 88"/>
                  <a:gd name="T74" fmla="*/ 32 w 47"/>
                  <a:gd name="T75" fmla="*/ 4 h 88"/>
                  <a:gd name="T76" fmla="*/ 32 w 47"/>
                  <a:gd name="T77" fmla="*/ 9 h 88"/>
                  <a:gd name="T78" fmla="*/ 38 w 47"/>
                  <a:gd name="T79" fmla="*/ 10 h 88"/>
                  <a:gd name="T80" fmla="*/ 42 w 47"/>
                  <a:gd name="T81" fmla="*/ 11 h 88"/>
                  <a:gd name="T82" fmla="*/ 43 w 47"/>
                  <a:gd name="T83" fmla="*/ 13 h 88"/>
                  <a:gd name="T84" fmla="*/ 42 w 47"/>
                  <a:gd name="T85" fmla="*/ 17 h 88"/>
                  <a:gd name="T86" fmla="*/ 41 w 47"/>
                  <a:gd name="T87" fmla="*/ 20 h 88"/>
                  <a:gd name="T88" fmla="*/ 39 w 47"/>
                  <a:gd name="T89" fmla="*/ 22 h 88"/>
                  <a:gd name="T90" fmla="*/ 34 w 47"/>
                  <a:gd name="T91" fmla="*/ 20 h 88"/>
                  <a:gd name="T92" fmla="*/ 27 w 47"/>
                  <a:gd name="T93" fmla="*/ 20 h 88"/>
                  <a:gd name="T94" fmla="*/ 18 w 47"/>
                  <a:gd name="T95" fmla="*/ 22 h 88"/>
                  <a:gd name="T96" fmla="*/ 15 w 47"/>
                  <a:gd name="T97" fmla="*/ 28 h 88"/>
                  <a:gd name="T98" fmla="*/ 18 w 47"/>
                  <a:gd name="T99" fmla="*/ 33 h 88"/>
                  <a:gd name="T100" fmla="*/ 27 w 47"/>
                  <a:gd name="T101" fmla="*/ 38 h 88"/>
                  <a:gd name="T102" fmla="*/ 41 w 47"/>
                  <a:gd name="T103" fmla="*/ 47 h 88"/>
                  <a:gd name="T104" fmla="*/ 47 w 47"/>
                  <a:gd name="T105" fmla="*/ 6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 h="88">
                    <a:moveTo>
                      <a:pt x="47" y="60"/>
                    </a:moveTo>
                    <a:cubicBezTo>
                      <a:pt x="47" y="63"/>
                      <a:pt x="46" y="66"/>
                      <a:pt x="45" y="68"/>
                    </a:cubicBezTo>
                    <a:cubicBezTo>
                      <a:pt x="44" y="70"/>
                      <a:pt x="43" y="72"/>
                      <a:pt x="42" y="73"/>
                    </a:cubicBezTo>
                    <a:cubicBezTo>
                      <a:pt x="40" y="75"/>
                      <a:pt x="38" y="76"/>
                      <a:pt x="36" y="77"/>
                    </a:cubicBezTo>
                    <a:cubicBezTo>
                      <a:pt x="34" y="78"/>
                      <a:pt x="32" y="79"/>
                      <a:pt x="30" y="79"/>
                    </a:cubicBezTo>
                    <a:cubicBezTo>
                      <a:pt x="30" y="85"/>
                      <a:pt x="30" y="85"/>
                      <a:pt x="30" y="85"/>
                    </a:cubicBezTo>
                    <a:cubicBezTo>
                      <a:pt x="30" y="86"/>
                      <a:pt x="30" y="87"/>
                      <a:pt x="29" y="88"/>
                    </a:cubicBezTo>
                    <a:cubicBezTo>
                      <a:pt x="29" y="88"/>
                      <a:pt x="28" y="88"/>
                      <a:pt x="27" y="88"/>
                    </a:cubicBezTo>
                    <a:cubicBezTo>
                      <a:pt x="20" y="88"/>
                      <a:pt x="20" y="88"/>
                      <a:pt x="20" y="88"/>
                    </a:cubicBezTo>
                    <a:cubicBezTo>
                      <a:pt x="19" y="88"/>
                      <a:pt x="18" y="88"/>
                      <a:pt x="17" y="88"/>
                    </a:cubicBezTo>
                    <a:cubicBezTo>
                      <a:pt x="17" y="87"/>
                      <a:pt x="17" y="86"/>
                      <a:pt x="17" y="84"/>
                    </a:cubicBezTo>
                    <a:cubicBezTo>
                      <a:pt x="17" y="80"/>
                      <a:pt x="17" y="80"/>
                      <a:pt x="17" y="80"/>
                    </a:cubicBezTo>
                    <a:cubicBezTo>
                      <a:pt x="12" y="80"/>
                      <a:pt x="9" y="80"/>
                      <a:pt x="6" y="79"/>
                    </a:cubicBezTo>
                    <a:cubicBezTo>
                      <a:pt x="3" y="78"/>
                      <a:pt x="1" y="77"/>
                      <a:pt x="0" y="76"/>
                    </a:cubicBezTo>
                    <a:cubicBezTo>
                      <a:pt x="0" y="76"/>
                      <a:pt x="0" y="75"/>
                      <a:pt x="0" y="74"/>
                    </a:cubicBezTo>
                    <a:cubicBezTo>
                      <a:pt x="0" y="73"/>
                      <a:pt x="0" y="72"/>
                      <a:pt x="0" y="70"/>
                    </a:cubicBezTo>
                    <a:cubicBezTo>
                      <a:pt x="1" y="69"/>
                      <a:pt x="1" y="68"/>
                      <a:pt x="1" y="67"/>
                    </a:cubicBezTo>
                    <a:cubicBezTo>
                      <a:pt x="2" y="66"/>
                      <a:pt x="2" y="65"/>
                      <a:pt x="3" y="66"/>
                    </a:cubicBezTo>
                    <a:cubicBezTo>
                      <a:pt x="4" y="66"/>
                      <a:pt x="4" y="66"/>
                      <a:pt x="4" y="66"/>
                    </a:cubicBezTo>
                    <a:cubicBezTo>
                      <a:pt x="4" y="66"/>
                      <a:pt x="4" y="66"/>
                      <a:pt x="4" y="66"/>
                    </a:cubicBezTo>
                    <a:cubicBezTo>
                      <a:pt x="6" y="67"/>
                      <a:pt x="8" y="67"/>
                      <a:pt x="10" y="68"/>
                    </a:cubicBezTo>
                    <a:cubicBezTo>
                      <a:pt x="12" y="68"/>
                      <a:pt x="15" y="69"/>
                      <a:pt x="19" y="69"/>
                    </a:cubicBezTo>
                    <a:cubicBezTo>
                      <a:pt x="23" y="69"/>
                      <a:pt x="26" y="68"/>
                      <a:pt x="29" y="67"/>
                    </a:cubicBezTo>
                    <a:cubicBezTo>
                      <a:pt x="31" y="66"/>
                      <a:pt x="33" y="64"/>
                      <a:pt x="33" y="61"/>
                    </a:cubicBezTo>
                    <a:cubicBezTo>
                      <a:pt x="33" y="58"/>
                      <a:pt x="32" y="56"/>
                      <a:pt x="30" y="54"/>
                    </a:cubicBezTo>
                    <a:cubicBezTo>
                      <a:pt x="28" y="52"/>
                      <a:pt x="25" y="51"/>
                      <a:pt x="20" y="49"/>
                    </a:cubicBezTo>
                    <a:cubicBezTo>
                      <a:pt x="18" y="48"/>
                      <a:pt x="15" y="47"/>
                      <a:pt x="13" y="46"/>
                    </a:cubicBezTo>
                    <a:cubicBezTo>
                      <a:pt x="11" y="44"/>
                      <a:pt x="9" y="43"/>
                      <a:pt x="7" y="41"/>
                    </a:cubicBezTo>
                    <a:cubicBezTo>
                      <a:pt x="5" y="40"/>
                      <a:pt x="4" y="38"/>
                      <a:pt x="3" y="36"/>
                    </a:cubicBezTo>
                    <a:cubicBezTo>
                      <a:pt x="2" y="33"/>
                      <a:pt x="1" y="31"/>
                      <a:pt x="1" y="28"/>
                    </a:cubicBezTo>
                    <a:cubicBezTo>
                      <a:pt x="1" y="23"/>
                      <a:pt x="3" y="20"/>
                      <a:pt x="6" y="16"/>
                    </a:cubicBezTo>
                    <a:cubicBezTo>
                      <a:pt x="9" y="13"/>
                      <a:pt x="13" y="11"/>
                      <a:pt x="19" y="10"/>
                    </a:cubicBezTo>
                    <a:cubicBezTo>
                      <a:pt x="19" y="4"/>
                      <a:pt x="19" y="4"/>
                      <a:pt x="19" y="4"/>
                    </a:cubicBezTo>
                    <a:cubicBezTo>
                      <a:pt x="19" y="3"/>
                      <a:pt x="19" y="2"/>
                      <a:pt x="19" y="1"/>
                    </a:cubicBezTo>
                    <a:cubicBezTo>
                      <a:pt x="20" y="1"/>
                      <a:pt x="21" y="0"/>
                      <a:pt x="23" y="0"/>
                    </a:cubicBezTo>
                    <a:cubicBezTo>
                      <a:pt x="29" y="0"/>
                      <a:pt x="29" y="0"/>
                      <a:pt x="29" y="0"/>
                    </a:cubicBezTo>
                    <a:cubicBezTo>
                      <a:pt x="30" y="0"/>
                      <a:pt x="31" y="1"/>
                      <a:pt x="32" y="1"/>
                    </a:cubicBezTo>
                    <a:cubicBezTo>
                      <a:pt x="32" y="2"/>
                      <a:pt x="32" y="3"/>
                      <a:pt x="32" y="4"/>
                    </a:cubicBezTo>
                    <a:cubicBezTo>
                      <a:pt x="32" y="9"/>
                      <a:pt x="32" y="9"/>
                      <a:pt x="32" y="9"/>
                    </a:cubicBezTo>
                    <a:cubicBezTo>
                      <a:pt x="35" y="9"/>
                      <a:pt x="37" y="10"/>
                      <a:pt x="38" y="10"/>
                    </a:cubicBezTo>
                    <a:cubicBezTo>
                      <a:pt x="40" y="11"/>
                      <a:pt x="41" y="11"/>
                      <a:pt x="42" y="11"/>
                    </a:cubicBezTo>
                    <a:cubicBezTo>
                      <a:pt x="43" y="11"/>
                      <a:pt x="43" y="12"/>
                      <a:pt x="43" y="13"/>
                    </a:cubicBezTo>
                    <a:cubicBezTo>
                      <a:pt x="43" y="14"/>
                      <a:pt x="43" y="16"/>
                      <a:pt x="42" y="17"/>
                    </a:cubicBezTo>
                    <a:cubicBezTo>
                      <a:pt x="42" y="18"/>
                      <a:pt x="42" y="19"/>
                      <a:pt x="41" y="20"/>
                    </a:cubicBezTo>
                    <a:cubicBezTo>
                      <a:pt x="40" y="21"/>
                      <a:pt x="40" y="22"/>
                      <a:pt x="39" y="22"/>
                    </a:cubicBezTo>
                    <a:cubicBezTo>
                      <a:pt x="38" y="21"/>
                      <a:pt x="36" y="21"/>
                      <a:pt x="34" y="20"/>
                    </a:cubicBezTo>
                    <a:cubicBezTo>
                      <a:pt x="32" y="20"/>
                      <a:pt x="29" y="20"/>
                      <a:pt x="27" y="20"/>
                    </a:cubicBezTo>
                    <a:cubicBezTo>
                      <a:pt x="22" y="20"/>
                      <a:pt x="19" y="20"/>
                      <a:pt x="18" y="22"/>
                    </a:cubicBezTo>
                    <a:cubicBezTo>
                      <a:pt x="16" y="23"/>
                      <a:pt x="15" y="25"/>
                      <a:pt x="15" y="28"/>
                    </a:cubicBezTo>
                    <a:cubicBezTo>
                      <a:pt x="15" y="30"/>
                      <a:pt x="16" y="32"/>
                      <a:pt x="18" y="33"/>
                    </a:cubicBezTo>
                    <a:cubicBezTo>
                      <a:pt x="20" y="35"/>
                      <a:pt x="23" y="36"/>
                      <a:pt x="27" y="38"/>
                    </a:cubicBezTo>
                    <a:cubicBezTo>
                      <a:pt x="33" y="40"/>
                      <a:pt x="38" y="43"/>
                      <a:pt x="41" y="47"/>
                    </a:cubicBezTo>
                    <a:cubicBezTo>
                      <a:pt x="45" y="50"/>
                      <a:pt x="47" y="55"/>
                      <a:pt x="47"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7" name="Oval 76"/>
              <p:cNvSpPr>
                <a:spLocks noChangeArrowheads="1"/>
              </p:cNvSpPr>
              <p:nvPr/>
            </p:nvSpPr>
            <p:spPr bwMode="auto">
              <a:xfrm>
                <a:off x="2007" y="2628"/>
                <a:ext cx="176" cy="176"/>
              </a:xfrm>
              <a:prstGeom prst="ellipse">
                <a:avLst/>
              </a:pr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8" name="Freeform 77"/>
              <p:cNvSpPr>
                <a:spLocks/>
              </p:cNvSpPr>
              <p:nvPr/>
            </p:nvSpPr>
            <p:spPr bwMode="auto">
              <a:xfrm>
                <a:off x="1248" y="2413"/>
                <a:ext cx="43" cy="81"/>
              </a:xfrm>
              <a:custGeom>
                <a:avLst/>
                <a:gdLst>
                  <a:gd name="T0" fmla="*/ 30 w 30"/>
                  <a:gd name="T1" fmla="*/ 38 h 56"/>
                  <a:gd name="T2" fmla="*/ 29 w 30"/>
                  <a:gd name="T3" fmla="*/ 43 h 56"/>
                  <a:gd name="T4" fmla="*/ 27 w 30"/>
                  <a:gd name="T5" fmla="*/ 46 h 56"/>
                  <a:gd name="T6" fmla="*/ 24 w 30"/>
                  <a:gd name="T7" fmla="*/ 49 h 56"/>
                  <a:gd name="T8" fmla="*/ 20 w 30"/>
                  <a:gd name="T9" fmla="*/ 50 h 56"/>
                  <a:gd name="T10" fmla="*/ 20 w 30"/>
                  <a:gd name="T11" fmla="*/ 54 h 56"/>
                  <a:gd name="T12" fmla="*/ 19 w 30"/>
                  <a:gd name="T13" fmla="*/ 55 h 56"/>
                  <a:gd name="T14" fmla="*/ 18 w 30"/>
                  <a:gd name="T15" fmla="*/ 56 h 56"/>
                  <a:gd name="T16" fmla="*/ 13 w 30"/>
                  <a:gd name="T17" fmla="*/ 56 h 56"/>
                  <a:gd name="T18" fmla="*/ 12 w 30"/>
                  <a:gd name="T19" fmla="*/ 55 h 56"/>
                  <a:gd name="T20" fmla="*/ 11 w 30"/>
                  <a:gd name="T21" fmla="*/ 53 h 56"/>
                  <a:gd name="T22" fmla="*/ 11 w 30"/>
                  <a:gd name="T23" fmla="*/ 51 h 56"/>
                  <a:gd name="T24" fmla="*/ 4 w 30"/>
                  <a:gd name="T25" fmla="*/ 50 h 56"/>
                  <a:gd name="T26" fmla="*/ 1 w 30"/>
                  <a:gd name="T27" fmla="*/ 48 h 56"/>
                  <a:gd name="T28" fmla="*/ 0 w 30"/>
                  <a:gd name="T29" fmla="*/ 47 h 56"/>
                  <a:gd name="T30" fmla="*/ 1 w 30"/>
                  <a:gd name="T31" fmla="*/ 44 h 56"/>
                  <a:gd name="T32" fmla="*/ 2 w 30"/>
                  <a:gd name="T33" fmla="*/ 42 h 56"/>
                  <a:gd name="T34" fmla="*/ 2 w 30"/>
                  <a:gd name="T35" fmla="*/ 41 h 56"/>
                  <a:gd name="T36" fmla="*/ 3 w 30"/>
                  <a:gd name="T37" fmla="*/ 42 h 56"/>
                  <a:gd name="T38" fmla="*/ 3 w 30"/>
                  <a:gd name="T39" fmla="*/ 42 h 56"/>
                  <a:gd name="T40" fmla="*/ 7 w 30"/>
                  <a:gd name="T41" fmla="*/ 43 h 56"/>
                  <a:gd name="T42" fmla="*/ 13 w 30"/>
                  <a:gd name="T43" fmla="*/ 43 h 56"/>
                  <a:gd name="T44" fmla="*/ 19 w 30"/>
                  <a:gd name="T45" fmla="*/ 42 h 56"/>
                  <a:gd name="T46" fmla="*/ 21 w 30"/>
                  <a:gd name="T47" fmla="*/ 38 h 56"/>
                  <a:gd name="T48" fmla="*/ 20 w 30"/>
                  <a:gd name="T49" fmla="*/ 34 h 56"/>
                  <a:gd name="T50" fmla="*/ 14 w 30"/>
                  <a:gd name="T51" fmla="*/ 31 h 56"/>
                  <a:gd name="T52" fmla="*/ 9 w 30"/>
                  <a:gd name="T53" fmla="*/ 29 h 56"/>
                  <a:gd name="T54" fmla="*/ 5 w 30"/>
                  <a:gd name="T55" fmla="*/ 26 h 56"/>
                  <a:gd name="T56" fmla="*/ 2 w 30"/>
                  <a:gd name="T57" fmla="*/ 22 h 56"/>
                  <a:gd name="T58" fmla="*/ 1 w 30"/>
                  <a:gd name="T59" fmla="*/ 17 h 56"/>
                  <a:gd name="T60" fmla="*/ 4 w 30"/>
                  <a:gd name="T61" fmla="*/ 10 h 56"/>
                  <a:gd name="T62" fmla="*/ 13 w 30"/>
                  <a:gd name="T63" fmla="*/ 6 h 56"/>
                  <a:gd name="T64" fmla="*/ 13 w 30"/>
                  <a:gd name="T65" fmla="*/ 2 h 56"/>
                  <a:gd name="T66" fmla="*/ 13 w 30"/>
                  <a:gd name="T67" fmla="*/ 0 h 56"/>
                  <a:gd name="T68" fmla="*/ 15 w 30"/>
                  <a:gd name="T69" fmla="*/ 0 h 56"/>
                  <a:gd name="T70" fmla="*/ 19 w 30"/>
                  <a:gd name="T71" fmla="*/ 0 h 56"/>
                  <a:gd name="T72" fmla="*/ 21 w 30"/>
                  <a:gd name="T73" fmla="*/ 0 h 56"/>
                  <a:gd name="T74" fmla="*/ 21 w 30"/>
                  <a:gd name="T75" fmla="*/ 2 h 56"/>
                  <a:gd name="T76" fmla="*/ 21 w 30"/>
                  <a:gd name="T77" fmla="*/ 5 h 56"/>
                  <a:gd name="T78" fmla="*/ 25 w 30"/>
                  <a:gd name="T79" fmla="*/ 6 h 56"/>
                  <a:gd name="T80" fmla="*/ 27 w 30"/>
                  <a:gd name="T81" fmla="*/ 7 h 56"/>
                  <a:gd name="T82" fmla="*/ 28 w 30"/>
                  <a:gd name="T83" fmla="*/ 8 h 56"/>
                  <a:gd name="T84" fmla="*/ 28 w 30"/>
                  <a:gd name="T85" fmla="*/ 10 h 56"/>
                  <a:gd name="T86" fmla="*/ 27 w 30"/>
                  <a:gd name="T87" fmla="*/ 13 h 56"/>
                  <a:gd name="T88" fmla="*/ 26 w 30"/>
                  <a:gd name="T89" fmla="*/ 13 h 56"/>
                  <a:gd name="T90" fmla="*/ 22 w 30"/>
                  <a:gd name="T91" fmla="*/ 13 h 56"/>
                  <a:gd name="T92" fmla="*/ 18 w 30"/>
                  <a:gd name="T93" fmla="*/ 12 h 56"/>
                  <a:gd name="T94" fmla="*/ 12 w 30"/>
                  <a:gd name="T95" fmla="*/ 13 h 56"/>
                  <a:gd name="T96" fmla="*/ 10 w 30"/>
                  <a:gd name="T97" fmla="*/ 17 h 56"/>
                  <a:gd name="T98" fmla="*/ 12 w 30"/>
                  <a:gd name="T99" fmla="*/ 21 h 56"/>
                  <a:gd name="T100" fmla="*/ 18 w 30"/>
                  <a:gd name="T101" fmla="*/ 24 h 56"/>
                  <a:gd name="T102" fmla="*/ 27 w 30"/>
                  <a:gd name="T103" fmla="*/ 29 h 56"/>
                  <a:gd name="T104" fmla="*/ 30 w 30"/>
                  <a:gd name="T10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 h="56">
                    <a:moveTo>
                      <a:pt x="30" y="38"/>
                    </a:moveTo>
                    <a:cubicBezTo>
                      <a:pt x="30" y="40"/>
                      <a:pt x="30" y="41"/>
                      <a:pt x="29" y="43"/>
                    </a:cubicBezTo>
                    <a:cubicBezTo>
                      <a:pt x="29" y="44"/>
                      <a:pt x="28" y="45"/>
                      <a:pt x="27" y="46"/>
                    </a:cubicBezTo>
                    <a:cubicBezTo>
                      <a:pt x="26" y="47"/>
                      <a:pt x="25" y="48"/>
                      <a:pt x="24" y="49"/>
                    </a:cubicBezTo>
                    <a:cubicBezTo>
                      <a:pt x="23" y="49"/>
                      <a:pt x="21" y="50"/>
                      <a:pt x="20" y="50"/>
                    </a:cubicBezTo>
                    <a:cubicBezTo>
                      <a:pt x="20" y="54"/>
                      <a:pt x="20" y="54"/>
                      <a:pt x="20" y="54"/>
                    </a:cubicBezTo>
                    <a:cubicBezTo>
                      <a:pt x="20" y="55"/>
                      <a:pt x="19" y="55"/>
                      <a:pt x="19" y="55"/>
                    </a:cubicBezTo>
                    <a:cubicBezTo>
                      <a:pt x="19" y="56"/>
                      <a:pt x="19" y="56"/>
                      <a:pt x="18" y="56"/>
                    </a:cubicBezTo>
                    <a:cubicBezTo>
                      <a:pt x="13" y="56"/>
                      <a:pt x="13" y="56"/>
                      <a:pt x="13" y="56"/>
                    </a:cubicBezTo>
                    <a:cubicBezTo>
                      <a:pt x="13" y="56"/>
                      <a:pt x="12" y="56"/>
                      <a:pt x="12" y="55"/>
                    </a:cubicBezTo>
                    <a:cubicBezTo>
                      <a:pt x="11" y="55"/>
                      <a:pt x="11" y="54"/>
                      <a:pt x="11" y="53"/>
                    </a:cubicBezTo>
                    <a:cubicBezTo>
                      <a:pt x="11" y="51"/>
                      <a:pt x="11" y="51"/>
                      <a:pt x="11" y="51"/>
                    </a:cubicBezTo>
                    <a:cubicBezTo>
                      <a:pt x="8" y="51"/>
                      <a:pt x="6" y="50"/>
                      <a:pt x="4" y="50"/>
                    </a:cubicBezTo>
                    <a:cubicBezTo>
                      <a:pt x="3" y="49"/>
                      <a:pt x="1" y="49"/>
                      <a:pt x="1" y="48"/>
                    </a:cubicBezTo>
                    <a:cubicBezTo>
                      <a:pt x="1" y="48"/>
                      <a:pt x="0" y="48"/>
                      <a:pt x="0" y="47"/>
                    </a:cubicBezTo>
                    <a:cubicBezTo>
                      <a:pt x="1" y="46"/>
                      <a:pt x="1" y="45"/>
                      <a:pt x="1" y="44"/>
                    </a:cubicBezTo>
                    <a:cubicBezTo>
                      <a:pt x="1" y="44"/>
                      <a:pt x="1" y="43"/>
                      <a:pt x="2" y="42"/>
                    </a:cubicBezTo>
                    <a:cubicBezTo>
                      <a:pt x="2" y="42"/>
                      <a:pt x="2" y="41"/>
                      <a:pt x="2" y="41"/>
                    </a:cubicBezTo>
                    <a:cubicBezTo>
                      <a:pt x="3" y="42"/>
                      <a:pt x="3" y="42"/>
                      <a:pt x="3" y="42"/>
                    </a:cubicBezTo>
                    <a:cubicBezTo>
                      <a:pt x="3" y="42"/>
                      <a:pt x="3" y="42"/>
                      <a:pt x="3" y="42"/>
                    </a:cubicBezTo>
                    <a:cubicBezTo>
                      <a:pt x="4" y="42"/>
                      <a:pt x="5" y="42"/>
                      <a:pt x="7" y="43"/>
                    </a:cubicBezTo>
                    <a:cubicBezTo>
                      <a:pt x="8" y="43"/>
                      <a:pt x="10" y="43"/>
                      <a:pt x="13" y="43"/>
                    </a:cubicBezTo>
                    <a:cubicBezTo>
                      <a:pt x="15" y="43"/>
                      <a:pt x="17" y="43"/>
                      <a:pt x="19" y="42"/>
                    </a:cubicBezTo>
                    <a:cubicBezTo>
                      <a:pt x="21" y="42"/>
                      <a:pt x="21" y="40"/>
                      <a:pt x="21" y="38"/>
                    </a:cubicBezTo>
                    <a:cubicBezTo>
                      <a:pt x="21" y="37"/>
                      <a:pt x="21" y="35"/>
                      <a:pt x="20" y="34"/>
                    </a:cubicBezTo>
                    <a:cubicBezTo>
                      <a:pt x="19" y="33"/>
                      <a:pt x="17" y="32"/>
                      <a:pt x="14" y="31"/>
                    </a:cubicBezTo>
                    <a:cubicBezTo>
                      <a:pt x="12" y="30"/>
                      <a:pt x="10" y="29"/>
                      <a:pt x="9" y="29"/>
                    </a:cubicBezTo>
                    <a:cubicBezTo>
                      <a:pt x="8" y="28"/>
                      <a:pt x="6" y="27"/>
                      <a:pt x="5" y="26"/>
                    </a:cubicBezTo>
                    <a:cubicBezTo>
                      <a:pt x="4" y="25"/>
                      <a:pt x="3" y="24"/>
                      <a:pt x="2" y="22"/>
                    </a:cubicBezTo>
                    <a:cubicBezTo>
                      <a:pt x="2" y="21"/>
                      <a:pt x="1" y="19"/>
                      <a:pt x="1" y="17"/>
                    </a:cubicBezTo>
                    <a:cubicBezTo>
                      <a:pt x="1" y="15"/>
                      <a:pt x="2" y="12"/>
                      <a:pt x="4" y="10"/>
                    </a:cubicBezTo>
                    <a:cubicBezTo>
                      <a:pt x="6" y="8"/>
                      <a:pt x="9" y="6"/>
                      <a:pt x="13" y="6"/>
                    </a:cubicBezTo>
                    <a:cubicBezTo>
                      <a:pt x="13" y="2"/>
                      <a:pt x="13" y="2"/>
                      <a:pt x="13" y="2"/>
                    </a:cubicBezTo>
                    <a:cubicBezTo>
                      <a:pt x="13" y="1"/>
                      <a:pt x="13" y="1"/>
                      <a:pt x="13" y="0"/>
                    </a:cubicBezTo>
                    <a:cubicBezTo>
                      <a:pt x="13" y="0"/>
                      <a:pt x="14" y="0"/>
                      <a:pt x="15" y="0"/>
                    </a:cubicBezTo>
                    <a:cubicBezTo>
                      <a:pt x="19" y="0"/>
                      <a:pt x="19" y="0"/>
                      <a:pt x="19" y="0"/>
                    </a:cubicBezTo>
                    <a:cubicBezTo>
                      <a:pt x="20" y="0"/>
                      <a:pt x="21" y="0"/>
                      <a:pt x="21" y="0"/>
                    </a:cubicBezTo>
                    <a:cubicBezTo>
                      <a:pt x="21" y="1"/>
                      <a:pt x="21" y="1"/>
                      <a:pt x="21" y="2"/>
                    </a:cubicBezTo>
                    <a:cubicBezTo>
                      <a:pt x="21" y="5"/>
                      <a:pt x="21" y="5"/>
                      <a:pt x="21" y="5"/>
                    </a:cubicBezTo>
                    <a:cubicBezTo>
                      <a:pt x="23" y="6"/>
                      <a:pt x="24" y="6"/>
                      <a:pt x="25" y="6"/>
                    </a:cubicBezTo>
                    <a:cubicBezTo>
                      <a:pt x="26" y="6"/>
                      <a:pt x="27" y="6"/>
                      <a:pt x="27" y="7"/>
                    </a:cubicBezTo>
                    <a:cubicBezTo>
                      <a:pt x="28" y="7"/>
                      <a:pt x="28" y="7"/>
                      <a:pt x="28" y="8"/>
                    </a:cubicBezTo>
                    <a:cubicBezTo>
                      <a:pt x="28" y="9"/>
                      <a:pt x="28" y="10"/>
                      <a:pt x="28" y="10"/>
                    </a:cubicBezTo>
                    <a:cubicBezTo>
                      <a:pt x="27" y="11"/>
                      <a:pt x="27" y="12"/>
                      <a:pt x="27" y="13"/>
                    </a:cubicBezTo>
                    <a:cubicBezTo>
                      <a:pt x="26" y="13"/>
                      <a:pt x="26" y="13"/>
                      <a:pt x="26" y="13"/>
                    </a:cubicBezTo>
                    <a:cubicBezTo>
                      <a:pt x="25" y="13"/>
                      <a:pt x="24" y="13"/>
                      <a:pt x="22" y="13"/>
                    </a:cubicBezTo>
                    <a:cubicBezTo>
                      <a:pt x="21" y="12"/>
                      <a:pt x="19" y="12"/>
                      <a:pt x="18" y="12"/>
                    </a:cubicBezTo>
                    <a:cubicBezTo>
                      <a:pt x="15" y="12"/>
                      <a:pt x="13" y="13"/>
                      <a:pt x="12" y="13"/>
                    </a:cubicBezTo>
                    <a:cubicBezTo>
                      <a:pt x="11" y="14"/>
                      <a:pt x="10" y="16"/>
                      <a:pt x="10" y="17"/>
                    </a:cubicBezTo>
                    <a:cubicBezTo>
                      <a:pt x="10" y="19"/>
                      <a:pt x="11" y="20"/>
                      <a:pt x="12" y="21"/>
                    </a:cubicBezTo>
                    <a:cubicBezTo>
                      <a:pt x="13" y="22"/>
                      <a:pt x="15" y="23"/>
                      <a:pt x="18" y="24"/>
                    </a:cubicBezTo>
                    <a:cubicBezTo>
                      <a:pt x="22" y="25"/>
                      <a:pt x="25" y="27"/>
                      <a:pt x="27" y="29"/>
                    </a:cubicBezTo>
                    <a:cubicBezTo>
                      <a:pt x="29" y="32"/>
                      <a:pt x="30" y="35"/>
                      <a:pt x="3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9" name="Freeform 78"/>
              <p:cNvSpPr>
                <a:spLocks noEditPoints="1"/>
              </p:cNvSpPr>
              <p:nvPr/>
            </p:nvSpPr>
            <p:spPr bwMode="auto">
              <a:xfrm>
                <a:off x="1185" y="2371"/>
                <a:ext cx="166" cy="166"/>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96 h 114"/>
                  <a:gd name="T12" fmla="*/ 18 w 114"/>
                  <a:gd name="T13" fmla="*/ 57 h 114"/>
                  <a:gd name="T14" fmla="*/ 57 w 114"/>
                  <a:gd name="T15" fmla="*/ 17 h 114"/>
                  <a:gd name="T16" fmla="*/ 96 w 114"/>
                  <a:gd name="T17" fmla="*/ 57 h 114"/>
                  <a:gd name="T18" fmla="*/ 57 w 114"/>
                  <a:gd name="T19"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6" y="0"/>
                      <a:pt x="0" y="26"/>
                      <a:pt x="0" y="57"/>
                    </a:cubicBezTo>
                    <a:cubicBezTo>
                      <a:pt x="0" y="88"/>
                      <a:pt x="26" y="114"/>
                      <a:pt x="57" y="114"/>
                    </a:cubicBezTo>
                    <a:cubicBezTo>
                      <a:pt x="88" y="114"/>
                      <a:pt x="114" y="88"/>
                      <a:pt x="114" y="57"/>
                    </a:cubicBezTo>
                    <a:cubicBezTo>
                      <a:pt x="114" y="26"/>
                      <a:pt x="88" y="0"/>
                      <a:pt x="57" y="0"/>
                    </a:cubicBezTo>
                    <a:close/>
                    <a:moveTo>
                      <a:pt x="57" y="96"/>
                    </a:moveTo>
                    <a:cubicBezTo>
                      <a:pt x="35" y="96"/>
                      <a:pt x="18" y="79"/>
                      <a:pt x="18" y="57"/>
                    </a:cubicBezTo>
                    <a:cubicBezTo>
                      <a:pt x="18" y="35"/>
                      <a:pt x="35" y="17"/>
                      <a:pt x="57" y="17"/>
                    </a:cubicBezTo>
                    <a:cubicBezTo>
                      <a:pt x="79" y="17"/>
                      <a:pt x="96" y="35"/>
                      <a:pt x="96" y="57"/>
                    </a:cubicBezTo>
                    <a:cubicBezTo>
                      <a:pt x="96" y="79"/>
                      <a:pt x="79" y="96"/>
                      <a:pt x="5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0" name="Rectangle 79"/>
              <p:cNvSpPr>
                <a:spLocks noChangeArrowheads="1"/>
              </p:cNvSpPr>
              <p:nvPr/>
            </p:nvSpPr>
            <p:spPr bwMode="auto">
              <a:xfrm>
                <a:off x="1249" y="2524"/>
                <a:ext cx="38" cy="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1" name="Freeform 80"/>
              <p:cNvSpPr>
                <a:spLocks/>
              </p:cNvSpPr>
              <p:nvPr/>
            </p:nvSpPr>
            <p:spPr bwMode="auto">
              <a:xfrm>
                <a:off x="931" y="857"/>
                <a:ext cx="39" cy="73"/>
              </a:xfrm>
              <a:custGeom>
                <a:avLst/>
                <a:gdLst>
                  <a:gd name="T0" fmla="*/ 27 w 27"/>
                  <a:gd name="T1" fmla="*/ 34 h 50"/>
                  <a:gd name="T2" fmla="*/ 26 w 27"/>
                  <a:gd name="T3" fmla="*/ 38 h 50"/>
                  <a:gd name="T4" fmla="*/ 24 w 27"/>
                  <a:gd name="T5" fmla="*/ 42 h 50"/>
                  <a:gd name="T6" fmla="*/ 21 w 27"/>
                  <a:gd name="T7" fmla="*/ 44 h 50"/>
                  <a:gd name="T8" fmla="*/ 17 w 27"/>
                  <a:gd name="T9" fmla="*/ 45 h 50"/>
                  <a:gd name="T10" fmla="*/ 17 w 27"/>
                  <a:gd name="T11" fmla="*/ 48 h 50"/>
                  <a:gd name="T12" fmla="*/ 17 w 27"/>
                  <a:gd name="T13" fmla="*/ 50 h 50"/>
                  <a:gd name="T14" fmla="*/ 15 w 27"/>
                  <a:gd name="T15" fmla="*/ 50 h 50"/>
                  <a:gd name="T16" fmla="*/ 11 w 27"/>
                  <a:gd name="T17" fmla="*/ 50 h 50"/>
                  <a:gd name="T18" fmla="*/ 10 w 27"/>
                  <a:gd name="T19" fmla="*/ 50 h 50"/>
                  <a:gd name="T20" fmla="*/ 9 w 27"/>
                  <a:gd name="T21" fmla="*/ 48 h 50"/>
                  <a:gd name="T22" fmla="*/ 9 w 27"/>
                  <a:gd name="T23" fmla="*/ 46 h 50"/>
                  <a:gd name="T24" fmla="*/ 3 w 27"/>
                  <a:gd name="T25" fmla="*/ 45 h 50"/>
                  <a:gd name="T26" fmla="*/ 0 w 27"/>
                  <a:gd name="T27" fmla="*/ 43 h 50"/>
                  <a:gd name="T28" fmla="*/ 0 w 27"/>
                  <a:gd name="T29" fmla="*/ 42 h 50"/>
                  <a:gd name="T30" fmla="*/ 0 w 27"/>
                  <a:gd name="T31" fmla="*/ 40 h 50"/>
                  <a:gd name="T32" fmla="*/ 1 w 27"/>
                  <a:gd name="T33" fmla="*/ 38 h 50"/>
                  <a:gd name="T34" fmla="*/ 1 w 27"/>
                  <a:gd name="T35" fmla="*/ 37 h 50"/>
                  <a:gd name="T36" fmla="*/ 2 w 27"/>
                  <a:gd name="T37" fmla="*/ 37 h 50"/>
                  <a:gd name="T38" fmla="*/ 2 w 27"/>
                  <a:gd name="T39" fmla="*/ 38 h 50"/>
                  <a:gd name="T40" fmla="*/ 6 w 27"/>
                  <a:gd name="T41" fmla="*/ 39 h 50"/>
                  <a:gd name="T42" fmla="*/ 11 w 27"/>
                  <a:gd name="T43" fmla="*/ 39 h 50"/>
                  <a:gd name="T44" fmla="*/ 16 w 27"/>
                  <a:gd name="T45" fmla="*/ 38 h 50"/>
                  <a:gd name="T46" fmla="*/ 19 w 27"/>
                  <a:gd name="T47" fmla="*/ 34 h 50"/>
                  <a:gd name="T48" fmla="*/ 17 w 27"/>
                  <a:gd name="T49" fmla="*/ 31 h 50"/>
                  <a:gd name="T50" fmla="*/ 12 w 27"/>
                  <a:gd name="T51" fmla="*/ 28 h 50"/>
                  <a:gd name="T52" fmla="*/ 7 w 27"/>
                  <a:gd name="T53" fmla="*/ 26 h 50"/>
                  <a:gd name="T54" fmla="*/ 4 w 27"/>
                  <a:gd name="T55" fmla="*/ 23 h 50"/>
                  <a:gd name="T56" fmla="*/ 2 w 27"/>
                  <a:gd name="T57" fmla="*/ 20 h 50"/>
                  <a:gd name="T58" fmla="*/ 1 w 27"/>
                  <a:gd name="T59" fmla="*/ 15 h 50"/>
                  <a:gd name="T60" fmla="*/ 3 w 27"/>
                  <a:gd name="T61" fmla="*/ 9 h 50"/>
                  <a:gd name="T62" fmla="*/ 11 w 27"/>
                  <a:gd name="T63" fmla="*/ 5 h 50"/>
                  <a:gd name="T64" fmla="*/ 11 w 27"/>
                  <a:gd name="T65" fmla="*/ 2 h 50"/>
                  <a:gd name="T66" fmla="*/ 11 w 27"/>
                  <a:gd name="T67" fmla="*/ 0 h 50"/>
                  <a:gd name="T68" fmla="*/ 13 w 27"/>
                  <a:gd name="T69" fmla="*/ 0 h 50"/>
                  <a:gd name="T70" fmla="*/ 17 w 27"/>
                  <a:gd name="T71" fmla="*/ 0 h 50"/>
                  <a:gd name="T72" fmla="*/ 18 w 27"/>
                  <a:gd name="T73" fmla="*/ 0 h 50"/>
                  <a:gd name="T74" fmla="*/ 18 w 27"/>
                  <a:gd name="T75" fmla="*/ 2 h 50"/>
                  <a:gd name="T76" fmla="*/ 18 w 27"/>
                  <a:gd name="T77" fmla="*/ 5 h 50"/>
                  <a:gd name="T78" fmla="*/ 22 w 27"/>
                  <a:gd name="T79" fmla="*/ 5 h 50"/>
                  <a:gd name="T80" fmla="*/ 24 w 27"/>
                  <a:gd name="T81" fmla="*/ 6 h 50"/>
                  <a:gd name="T82" fmla="*/ 24 w 27"/>
                  <a:gd name="T83" fmla="*/ 7 h 50"/>
                  <a:gd name="T84" fmla="*/ 24 w 27"/>
                  <a:gd name="T85" fmla="*/ 9 h 50"/>
                  <a:gd name="T86" fmla="*/ 23 w 27"/>
                  <a:gd name="T87" fmla="*/ 11 h 50"/>
                  <a:gd name="T88" fmla="*/ 22 w 27"/>
                  <a:gd name="T89" fmla="*/ 12 h 50"/>
                  <a:gd name="T90" fmla="*/ 19 w 27"/>
                  <a:gd name="T91" fmla="*/ 11 h 50"/>
                  <a:gd name="T92" fmla="*/ 15 w 27"/>
                  <a:gd name="T93" fmla="*/ 11 h 50"/>
                  <a:gd name="T94" fmla="*/ 10 w 27"/>
                  <a:gd name="T95" fmla="*/ 12 h 50"/>
                  <a:gd name="T96" fmla="*/ 9 w 27"/>
                  <a:gd name="T97" fmla="*/ 15 h 50"/>
                  <a:gd name="T98" fmla="*/ 10 w 27"/>
                  <a:gd name="T99" fmla="*/ 19 h 50"/>
                  <a:gd name="T100" fmla="*/ 15 w 27"/>
                  <a:gd name="T101" fmla="*/ 21 h 50"/>
                  <a:gd name="T102" fmla="*/ 24 w 27"/>
                  <a:gd name="T103" fmla="*/ 26 h 50"/>
                  <a:gd name="T104" fmla="*/ 27 w 27"/>
                  <a:gd name="T105"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 h="50">
                    <a:moveTo>
                      <a:pt x="27" y="34"/>
                    </a:moveTo>
                    <a:cubicBezTo>
                      <a:pt x="27" y="36"/>
                      <a:pt x="26" y="37"/>
                      <a:pt x="26" y="38"/>
                    </a:cubicBezTo>
                    <a:cubicBezTo>
                      <a:pt x="25" y="40"/>
                      <a:pt x="25" y="41"/>
                      <a:pt x="24" y="42"/>
                    </a:cubicBezTo>
                    <a:cubicBezTo>
                      <a:pt x="23" y="43"/>
                      <a:pt x="22" y="43"/>
                      <a:pt x="21" y="44"/>
                    </a:cubicBezTo>
                    <a:cubicBezTo>
                      <a:pt x="20" y="44"/>
                      <a:pt x="18" y="45"/>
                      <a:pt x="17" y="45"/>
                    </a:cubicBezTo>
                    <a:cubicBezTo>
                      <a:pt x="17" y="48"/>
                      <a:pt x="17" y="48"/>
                      <a:pt x="17" y="48"/>
                    </a:cubicBezTo>
                    <a:cubicBezTo>
                      <a:pt x="17" y="49"/>
                      <a:pt x="17" y="50"/>
                      <a:pt x="17" y="50"/>
                    </a:cubicBezTo>
                    <a:cubicBezTo>
                      <a:pt x="16" y="50"/>
                      <a:pt x="16" y="50"/>
                      <a:pt x="15" y="50"/>
                    </a:cubicBezTo>
                    <a:cubicBezTo>
                      <a:pt x="11" y="50"/>
                      <a:pt x="11" y="50"/>
                      <a:pt x="11" y="50"/>
                    </a:cubicBezTo>
                    <a:cubicBezTo>
                      <a:pt x="11" y="50"/>
                      <a:pt x="10" y="50"/>
                      <a:pt x="10" y="50"/>
                    </a:cubicBezTo>
                    <a:cubicBezTo>
                      <a:pt x="10" y="50"/>
                      <a:pt x="9" y="49"/>
                      <a:pt x="9" y="48"/>
                    </a:cubicBezTo>
                    <a:cubicBezTo>
                      <a:pt x="9" y="46"/>
                      <a:pt x="9" y="46"/>
                      <a:pt x="9" y="46"/>
                    </a:cubicBezTo>
                    <a:cubicBezTo>
                      <a:pt x="7" y="46"/>
                      <a:pt x="5" y="45"/>
                      <a:pt x="3" y="45"/>
                    </a:cubicBezTo>
                    <a:cubicBezTo>
                      <a:pt x="2" y="44"/>
                      <a:pt x="1" y="44"/>
                      <a:pt x="0" y="43"/>
                    </a:cubicBezTo>
                    <a:cubicBezTo>
                      <a:pt x="0" y="43"/>
                      <a:pt x="0" y="43"/>
                      <a:pt x="0" y="42"/>
                    </a:cubicBezTo>
                    <a:cubicBezTo>
                      <a:pt x="0" y="41"/>
                      <a:pt x="0" y="41"/>
                      <a:pt x="0" y="40"/>
                    </a:cubicBezTo>
                    <a:cubicBezTo>
                      <a:pt x="0" y="39"/>
                      <a:pt x="0" y="39"/>
                      <a:pt x="1" y="38"/>
                    </a:cubicBezTo>
                    <a:cubicBezTo>
                      <a:pt x="1" y="37"/>
                      <a:pt x="1" y="37"/>
                      <a:pt x="1" y="37"/>
                    </a:cubicBezTo>
                    <a:cubicBezTo>
                      <a:pt x="2" y="37"/>
                      <a:pt x="2" y="37"/>
                      <a:pt x="2" y="37"/>
                    </a:cubicBezTo>
                    <a:cubicBezTo>
                      <a:pt x="2" y="38"/>
                      <a:pt x="2" y="38"/>
                      <a:pt x="2" y="38"/>
                    </a:cubicBezTo>
                    <a:cubicBezTo>
                      <a:pt x="3" y="38"/>
                      <a:pt x="4" y="38"/>
                      <a:pt x="6" y="39"/>
                    </a:cubicBezTo>
                    <a:cubicBezTo>
                      <a:pt x="7" y="39"/>
                      <a:pt x="8" y="39"/>
                      <a:pt x="11" y="39"/>
                    </a:cubicBezTo>
                    <a:cubicBezTo>
                      <a:pt x="13" y="39"/>
                      <a:pt x="15" y="39"/>
                      <a:pt x="16" y="38"/>
                    </a:cubicBezTo>
                    <a:cubicBezTo>
                      <a:pt x="18" y="37"/>
                      <a:pt x="19" y="36"/>
                      <a:pt x="19" y="34"/>
                    </a:cubicBezTo>
                    <a:cubicBezTo>
                      <a:pt x="19" y="33"/>
                      <a:pt x="18" y="32"/>
                      <a:pt x="17" y="31"/>
                    </a:cubicBezTo>
                    <a:cubicBezTo>
                      <a:pt x="16" y="30"/>
                      <a:pt x="14" y="29"/>
                      <a:pt x="12" y="28"/>
                    </a:cubicBezTo>
                    <a:cubicBezTo>
                      <a:pt x="10" y="27"/>
                      <a:pt x="9" y="26"/>
                      <a:pt x="7" y="26"/>
                    </a:cubicBezTo>
                    <a:cubicBezTo>
                      <a:pt x="6" y="25"/>
                      <a:pt x="5" y="24"/>
                      <a:pt x="4" y="23"/>
                    </a:cubicBezTo>
                    <a:cubicBezTo>
                      <a:pt x="3" y="22"/>
                      <a:pt x="2" y="21"/>
                      <a:pt x="2" y="20"/>
                    </a:cubicBezTo>
                    <a:cubicBezTo>
                      <a:pt x="1" y="19"/>
                      <a:pt x="1" y="17"/>
                      <a:pt x="1" y="15"/>
                    </a:cubicBezTo>
                    <a:cubicBezTo>
                      <a:pt x="1" y="13"/>
                      <a:pt x="1" y="11"/>
                      <a:pt x="3" y="9"/>
                    </a:cubicBezTo>
                    <a:cubicBezTo>
                      <a:pt x="5" y="7"/>
                      <a:pt x="7" y="6"/>
                      <a:pt x="11" y="5"/>
                    </a:cubicBezTo>
                    <a:cubicBezTo>
                      <a:pt x="11" y="2"/>
                      <a:pt x="11" y="2"/>
                      <a:pt x="11" y="2"/>
                    </a:cubicBezTo>
                    <a:cubicBezTo>
                      <a:pt x="11" y="1"/>
                      <a:pt x="11" y="1"/>
                      <a:pt x="11" y="0"/>
                    </a:cubicBezTo>
                    <a:cubicBezTo>
                      <a:pt x="11" y="0"/>
                      <a:pt x="12" y="0"/>
                      <a:pt x="13" y="0"/>
                    </a:cubicBezTo>
                    <a:cubicBezTo>
                      <a:pt x="17" y="0"/>
                      <a:pt x="17" y="0"/>
                      <a:pt x="17" y="0"/>
                    </a:cubicBezTo>
                    <a:cubicBezTo>
                      <a:pt x="17" y="0"/>
                      <a:pt x="18" y="0"/>
                      <a:pt x="18" y="0"/>
                    </a:cubicBezTo>
                    <a:cubicBezTo>
                      <a:pt x="18" y="0"/>
                      <a:pt x="18" y="1"/>
                      <a:pt x="18" y="2"/>
                    </a:cubicBezTo>
                    <a:cubicBezTo>
                      <a:pt x="18" y="5"/>
                      <a:pt x="18" y="5"/>
                      <a:pt x="18" y="5"/>
                    </a:cubicBezTo>
                    <a:cubicBezTo>
                      <a:pt x="20" y="5"/>
                      <a:pt x="21" y="5"/>
                      <a:pt x="22" y="5"/>
                    </a:cubicBezTo>
                    <a:cubicBezTo>
                      <a:pt x="23" y="6"/>
                      <a:pt x="23" y="6"/>
                      <a:pt x="24" y="6"/>
                    </a:cubicBezTo>
                    <a:cubicBezTo>
                      <a:pt x="24" y="6"/>
                      <a:pt x="24" y="6"/>
                      <a:pt x="24" y="7"/>
                    </a:cubicBezTo>
                    <a:cubicBezTo>
                      <a:pt x="24" y="8"/>
                      <a:pt x="24" y="8"/>
                      <a:pt x="24" y="9"/>
                    </a:cubicBezTo>
                    <a:cubicBezTo>
                      <a:pt x="24" y="10"/>
                      <a:pt x="24" y="11"/>
                      <a:pt x="23" y="11"/>
                    </a:cubicBezTo>
                    <a:cubicBezTo>
                      <a:pt x="23" y="12"/>
                      <a:pt x="23" y="12"/>
                      <a:pt x="22" y="12"/>
                    </a:cubicBezTo>
                    <a:cubicBezTo>
                      <a:pt x="22" y="12"/>
                      <a:pt x="21" y="12"/>
                      <a:pt x="19" y="11"/>
                    </a:cubicBezTo>
                    <a:cubicBezTo>
                      <a:pt x="18" y="11"/>
                      <a:pt x="17" y="11"/>
                      <a:pt x="15" y="11"/>
                    </a:cubicBezTo>
                    <a:cubicBezTo>
                      <a:pt x="13" y="11"/>
                      <a:pt x="11" y="11"/>
                      <a:pt x="10" y="12"/>
                    </a:cubicBezTo>
                    <a:cubicBezTo>
                      <a:pt x="9" y="13"/>
                      <a:pt x="9" y="14"/>
                      <a:pt x="9" y="15"/>
                    </a:cubicBezTo>
                    <a:cubicBezTo>
                      <a:pt x="9" y="17"/>
                      <a:pt x="9" y="18"/>
                      <a:pt x="10" y="19"/>
                    </a:cubicBezTo>
                    <a:cubicBezTo>
                      <a:pt x="11" y="19"/>
                      <a:pt x="13" y="20"/>
                      <a:pt x="15" y="21"/>
                    </a:cubicBezTo>
                    <a:cubicBezTo>
                      <a:pt x="19" y="23"/>
                      <a:pt x="22" y="24"/>
                      <a:pt x="24" y="26"/>
                    </a:cubicBezTo>
                    <a:cubicBezTo>
                      <a:pt x="26" y="28"/>
                      <a:pt x="27" y="31"/>
                      <a:pt x="2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2" name="Freeform 81"/>
              <p:cNvSpPr>
                <a:spLocks noEditPoints="1"/>
              </p:cNvSpPr>
              <p:nvPr/>
            </p:nvSpPr>
            <p:spPr bwMode="auto">
              <a:xfrm>
                <a:off x="874" y="819"/>
                <a:ext cx="148" cy="149"/>
              </a:xfrm>
              <a:custGeom>
                <a:avLst/>
                <a:gdLst>
                  <a:gd name="T0" fmla="*/ 51 w 102"/>
                  <a:gd name="T1" fmla="*/ 0 h 102"/>
                  <a:gd name="T2" fmla="*/ 0 w 102"/>
                  <a:gd name="T3" fmla="*/ 51 h 102"/>
                  <a:gd name="T4" fmla="*/ 51 w 102"/>
                  <a:gd name="T5" fmla="*/ 102 h 102"/>
                  <a:gd name="T6" fmla="*/ 102 w 102"/>
                  <a:gd name="T7" fmla="*/ 51 h 102"/>
                  <a:gd name="T8" fmla="*/ 51 w 102"/>
                  <a:gd name="T9" fmla="*/ 0 h 102"/>
                  <a:gd name="T10" fmla="*/ 51 w 102"/>
                  <a:gd name="T11" fmla="*/ 87 h 102"/>
                  <a:gd name="T12" fmla="*/ 15 w 102"/>
                  <a:gd name="T13" fmla="*/ 51 h 102"/>
                  <a:gd name="T14" fmla="*/ 51 w 102"/>
                  <a:gd name="T15" fmla="*/ 16 h 102"/>
                  <a:gd name="T16" fmla="*/ 86 w 102"/>
                  <a:gd name="T17" fmla="*/ 51 h 102"/>
                  <a:gd name="T18" fmla="*/ 51 w 102"/>
                  <a:gd name="T19" fmla="*/ 8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0"/>
                    </a:moveTo>
                    <a:cubicBezTo>
                      <a:pt x="23" y="0"/>
                      <a:pt x="0" y="23"/>
                      <a:pt x="0" y="51"/>
                    </a:cubicBezTo>
                    <a:cubicBezTo>
                      <a:pt x="0" y="79"/>
                      <a:pt x="23" y="102"/>
                      <a:pt x="51" y="102"/>
                    </a:cubicBezTo>
                    <a:cubicBezTo>
                      <a:pt x="79" y="102"/>
                      <a:pt x="102" y="79"/>
                      <a:pt x="102" y="51"/>
                    </a:cubicBezTo>
                    <a:cubicBezTo>
                      <a:pt x="102" y="23"/>
                      <a:pt x="79" y="0"/>
                      <a:pt x="51" y="0"/>
                    </a:cubicBezTo>
                    <a:close/>
                    <a:moveTo>
                      <a:pt x="51" y="87"/>
                    </a:moveTo>
                    <a:cubicBezTo>
                      <a:pt x="31" y="87"/>
                      <a:pt x="15" y="71"/>
                      <a:pt x="15" y="51"/>
                    </a:cubicBezTo>
                    <a:cubicBezTo>
                      <a:pt x="15" y="31"/>
                      <a:pt x="31" y="16"/>
                      <a:pt x="51" y="16"/>
                    </a:cubicBezTo>
                    <a:cubicBezTo>
                      <a:pt x="71" y="16"/>
                      <a:pt x="86" y="31"/>
                      <a:pt x="86" y="51"/>
                    </a:cubicBezTo>
                    <a:cubicBezTo>
                      <a:pt x="86" y="71"/>
                      <a:pt x="71" y="87"/>
                      <a:pt x="51"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3" name="Rectangle 82"/>
              <p:cNvSpPr>
                <a:spLocks noChangeArrowheads="1"/>
              </p:cNvSpPr>
              <p:nvPr/>
            </p:nvSpPr>
            <p:spPr bwMode="auto">
              <a:xfrm>
                <a:off x="931" y="956"/>
                <a:ext cx="33"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4" name="Freeform 83"/>
              <p:cNvSpPr>
                <a:spLocks noEditPoints="1"/>
              </p:cNvSpPr>
              <p:nvPr/>
            </p:nvSpPr>
            <p:spPr bwMode="auto">
              <a:xfrm>
                <a:off x="2257" y="1799"/>
                <a:ext cx="76" cy="76"/>
              </a:xfrm>
              <a:custGeom>
                <a:avLst/>
                <a:gdLst>
                  <a:gd name="T0" fmla="*/ 52 w 52"/>
                  <a:gd name="T1" fmla="*/ 26 h 52"/>
                  <a:gd name="T2" fmla="*/ 26 w 52"/>
                  <a:gd name="T3" fmla="*/ 0 h 52"/>
                  <a:gd name="T4" fmla="*/ 0 w 52"/>
                  <a:gd name="T5" fmla="*/ 26 h 52"/>
                  <a:gd name="T6" fmla="*/ 26 w 52"/>
                  <a:gd name="T7" fmla="*/ 52 h 52"/>
                  <a:gd name="T8" fmla="*/ 52 w 52"/>
                  <a:gd name="T9" fmla="*/ 26 h 52"/>
                  <a:gd name="T10" fmla="*/ 44 w 52"/>
                  <a:gd name="T11" fmla="*/ 26 h 52"/>
                  <a:gd name="T12" fmla="*/ 26 w 52"/>
                  <a:gd name="T13" fmla="*/ 44 h 52"/>
                  <a:gd name="T14" fmla="*/ 8 w 52"/>
                  <a:gd name="T15" fmla="*/ 26 h 52"/>
                  <a:gd name="T16" fmla="*/ 26 w 52"/>
                  <a:gd name="T17" fmla="*/ 8 h 52"/>
                  <a:gd name="T18" fmla="*/ 44 w 52"/>
                  <a:gd name="T1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6"/>
                    </a:moveTo>
                    <a:cubicBezTo>
                      <a:pt x="52" y="12"/>
                      <a:pt x="40" y="0"/>
                      <a:pt x="26" y="0"/>
                    </a:cubicBezTo>
                    <a:cubicBezTo>
                      <a:pt x="11" y="0"/>
                      <a:pt x="0" y="12"/>
                      <a:pt x="0" y="26"/>
                    </a:cubicBezTo>
                    <a:cubicBezTo>
                      <a:pt x="0" y="40"/>
                      <a:pt x="11" y="52"/>
                      <a:pt x="26" y="52"/>
                    </a:cubicBezTo>
                    <a:cubicBezTo>
                      <a:pt x="40" y="52"/>
                      <a:pt x="52" y="40"/>
                      <a:pt x="52" y="26"/>
                    </a:cubicBezTo>
                    <a:close/>
                    <a:moveTo>
                      <a:pt x="44" y="26"/>
                    </a:moveTo>
                    <a:cubicBezTo>
                      <a:pt x="44" y="36"/>
                      <a:pt x="36" y="44"/>
                      <a:pt x="26" y="44"/>
                    </a:cubicBezTo>
                    <a:cubicBezTo>
                      <a:pt x="16" y="44"/>
                      <a:pt x="8" y="36"/>
                      <a:pt x="8" y="26"/>
                    </a:cubicBezTo>
                    <a:cubicBezTo>
                      <a:pt x="8" y="16"/>
                      <a:pt x="16" y="8"/>
                      <a:pt x="26" y="8"/>
                    </a:cubicBezTo>
                    <a:cubicBezTo>
                      <a:pt x="36" y="8"/>
                      <a:pt x="44" y="16"/>
                      <a:pt x="4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5" name="Rectangle 84"/>
              <p:cNvSpPr>
                <a:spLocks noChangeArrowheads="1"/>
              </p:cNvSpPr>
              <p:nvPr/>
            </p:nvSpPr>
            <p:spPr bwMode="auto">
              <a:xfrm>
                <a:off x="2286" y="1760"/>
                <a:ext cx="16" cy="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6" name="Freeform 85"/>
              <p:cNvSpPr>
                <a:spLocks noEditPoints="1"/>
              </p:cNvSpPr>
              <p:nvPr/>
            </p:nvSpPr>
            <p:spPr bwMode="auto">
              <a:xfrm>
                <a:off x="2263" y="808"/>
                <a:ext cx="76" cy="75"/>
              </a:xfrm>
              <a:custGeom>
                <a:avLst/>
                <a:gdLst>
                  <a:gd name="T0" fmla="*/ 52 w 52"/>
                  <a:gd name="T1" fmla="*/ 26 h 52"/>
                  <a:gd name="T2" fmla="*/ 26 w 52"/>
                  <a:gd name="T3" fmla="*/ 0 h 52"/>
                  <a:gd name="T4" fmla="*/ 0 w 52"/>
                  <a:gd name="T5" fmla="*/ 26 h 52"/>
                  <a:gd name="T6" fmla="*/ 26 w 52"/>
                  <a:gd name="T7" fmla="*/ 52 h 52"/>
                  <a:gd name="T8" fmla="*/ 52 w 52"/>
                  <a:gd name="T9" fmla="*/ 26 h 52"/>
                  <a:gd name="T10" fmla="*/ 39 w 52"/>
                  <a:gd name="T11" fmla="*/ 26 h 52"/>
                  <a:gd name="T12" fmla="*/ 26 w 52"/>
                  <a:gd name="T13" fmla="*/ 39 h 52"/>
                  <a:gd name="T14" fmla="*/ 13 w 52"/>
                  <a:gd name="T15" fmla="*/ 26 h 52"/>
                  <a:gd name="T16" fmla="*/ 26 w 52"/>
                  <a:gd name="T17" fmla="*/ 12 h 52"/>
                  <a:gd name="T18" fmla="*/ 39 w 52"/>
                  <a:gd name="T1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6"/>
                    </a:moveTo>
                    <a:cubicBezTo>
                      <a:pt x="52" y="11"/>
                      <a:pt x="40" y="0"/>
                      <a:pt x="26" y="0"/>
                    </a:cubicBezTo>
                    <a:cubicBezTo>
                      <a:pt x="12" y="0"/>
                      <a:pt x="0" y="11"/>
                      <a:pt x="0" y="26"/>
                    </a:cubicBezTo>
                    <a:cubicBezTo>
                      <a:pt x="0" y="40"/>
                      <a:pt x="12" y="52"/>
                      <a:pt x="26" y="52"/>
                    </a:cubicBezTo>
                    <a:cubicBezTo>
                      <a:pt x="40" y="52"/>
                      <a:pt x="52" y="40"/>
                      <a:pt x="52" y="26"/>
                    </a:cubicBezTo>
                    <a:close/>
                    <a:moveTo>
                      <a:pt x="39" y="26"/>
                    </a:moveTo>
                    <a:cubicBezTo>
                      <a:pt x="39" y="33"/>
                      <a:pt x="33" y="39"/>
                      <a:pt x="26" y="39"/>
                    </a:cubicBezTo>
                    <a:cubicBezTo>
                      <a:pt x="19" y="39"/>
                      <a:pt x="13" y="33"/>
                      <a:pt x="13" y="26"/>
                    </a:cubicBezTo>
                    <a:cubicBezTo>
                      <a:pt x="13" y="18"/>
                      <a:pt x="19" y="12"/>
                      <a:pt x="26" y="12"/>
                    </a:cubicBezTo>
                    <a:cubicBezTo>
                      <a:pt x="33" y="12"/>
                      <a:pt x="39" y="18"/>
                      <a:pt x="3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7" name="Rectangle 86"/>
              <p:cNvSpPr>
                <a:spLocks noChangeArrowheads="1"/>
              </p:cNvSpPr>
              <p:nvPr/>
            </p:nvSpPr>
            <p:spPr bwMode="auto">
              <a:xfrm>
                <a:off x="2292" y="767"/>
                <a:ext cx="18"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8" name="Freeform 87"/>
              <p:cNvSpPr>
                <a:spLocks noEditPoints="1"/>
              </p:cNvSpPr>
              <p:nvPr/>
            </p:nvSpPr>
            <p:spPr bwMode="auto">
              <a:xfrm>
                <a:off x="1387" y="1762"/>
                <a:ext cx="76" cy="75"/>
              </a:xfrm>
              <a:custGeom>
                <a:avLst/>
                <a:gdLst>
                  <a:gd name="T0" fmla="*/ 52 w 52"/>
                  <a:gd name="T1" fmla="*/ 26 h 52"/>
                  <a:gd name="T2" fmla="*/ 26 w 52"/>
                  <a:gd name="T3" fmla="*/ 0 h 52"/>
                  <a:gd name="T4" fmla="*/ 0 w 52"/>
                  <a:gd name="T5" fmla="*/ 26 h 52"/>
                  <a:gd name="T6" fmla="*/ 26 w 52"/>
                  <a:gd name="T7" fmla="*/ 52 h 52"/>
                  <a:gd name="T8" fmla="*/ 52 w 52"/>
                  <a:gd name="T9" fmla="*/ 26 h 52"/>
                  <a:gd name="T10" fmla="*/ 44 w 52"/>
                  <a:gd name="T11" fmla="*/ 26 h 52"/>
                  <a:gd name="T12" fmla="*/ 26 w 52"/>
                  <a:gd name="T13" fmla="*/ 44 h 52"/>
                  <a:gd name="T14" fmla="*/ 8 w 52"/>
                  <a:gd name="T15" fmla="*/ 26 h 52"/>
                  <a:gd name="T16" fmla="*/ 26 w 52"/>
                  <a:gd name="T17" fmla="*/ 8 h 52"/>
                  <a:gd name="T18" fmla="*/ 44 w 52"/>
                  <a:gd name="T1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6"/>
                    </a:moveTo>
                    <a:cubicBezTo>
                      <a:pt x="52" y="11"/>
                      <a:pt x="41" y="0"/>
                      <a:pt x="26" y="0"/>
                    </a:cubicBezTo>
                    <a:cubicBezTo>
                      <a:pt x="12" y="0"/>
                      <a:pt x="0" y="11"/>
                      <a:pt x="0" y="26"/>
                    </a:cubicBezTo>
                    <a:cubicBezTo>
                      <a:pt x="0" y="40"/>
                      <a:pt x="12" y="52"/>
                      <a:pt x="26" y="52"/>
                    </a:cubicBezTo>
                    <a:cubicBezTo>
                      <a:pt x="41" y="52"/>
                      <a:pt x="52" y="40"/>
                      <a:pt x="52" y="26"/>
                    </a:cubicBezTo>
                    <a:close/>
                    <a:moveTo>
                      <a:pt x="44" y="26"/>
                    </a:moveTo>
                    <a:cubicBezTo>
                      <a:pt x="44" y="36"/>
                      <a:pt x="36" y="44"/>
                      <a:pt x="26" y="44"/>
                    </a:cubicBezTo>
                    <a:cubicBezTo>
                      <a:pt x="16" y="44"/>
                      <a:pt x="8" y="36"/>
                      <a:pt x="8" y="26"/>
                    </a:cubicBezTo>
                    <a:cubicBezTo>
                      <a:pt x="8" y="16"/>
                      <a:pt x="16" y="8"/>
                      <a:pt x="26" y="8"/>
                    </a:cubicBezTo>
                    <a:cubicBezTo>
                      <a:pt x="36" y="8"/>
                      <a:pt x="44" y="16"/>
                      <a:pt x="4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9" name="Rectangle 88"/>
              <p:cNvSpPr>
                <a:spLocks noChangeArrowheads="1"/>
              </p:cNvSpPr>
              <p:nvPr/>
            </p:nvSpPr>
            <p:spPr bwMode="auto">
              <a:xfrm>
                <a:off x="1418" y="1721"/>
                <a:ext cx="16"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0" name="Freeform 89"/>
              <p:cNvSpPr>
                <a:spLocks noEditPoints="1"/>
              </p:cNvSpPr>
              <p:nvPr/>
            </p:nvSpPr>
            <p:spPr bwMode="auto">
              <a:xfrm>
                <a:off x="1911" y="915"/>
                <a:ext cx="76" cy="76"/>
              </a:xfrm>
              <a:custGeom>
                <a:avLst/>
                <a:gdLst>
                  <a:gd name="T0" fmla="*/ 26 w 52"/>
                  <a:gd name="T1" fmla="*/ 52 h 52"/>
                  <a:gd name="T2" fmla="*/ 52 w 52"/>
                  <a:gd name="T3" fmla="*/ 26 h 52"/>
                  <a:gd name="T4" fmla="*/ 26 w 52"/>
                  <a:gd name="T5" fmla="*/ 0 h 52"/>
                  <a:gd name="T6" fmla="*/ 0 w 52"/>
                  <a:gd name="T7" fmla="*/ 26 h 52"/>
                  <a:gd name="T8" fmla="*/ 26 w 52"/>
                  <a:gd name="T9" fmla="*/ 52 h 52"/>
                  <a:gd name="T10" fmla="*/ 26 w 52"/>
                  <a:gd name="T11" fmla="*/ 44 h 52"/>
                  <a:gd name="T12" fmla="*/ 8 w 52"/>
                  <a:gd name="T13" fmla="*/ 26 h 52"/>
                  <a:gd name="T14" fmla="*/ 26 w 52"/>
                  <a:gd name="T15" fmla="*/ 8 h 52"/>
                  <a:gd name="T16" fmla="*/ 44 w 52"/>
                  <a:gd name="T17" fmla="*/ 26 h 52"/>
                  <a:gd name="T18" fmla="*/ 26 w 52"/>
                  <a:gd name="T1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40" y="52"/>
                      <a:pt x="52" y="41"/>
                      <a:pt x="52" y="26"/>
                    </a:cubicBezTo>
                    <a:cubicBezTo>
                      <a:pt x="52" y="12"/>
                      <a:pt x="40" y="0"/>
                      <a:pt x="26" y="0"/>
                    </a:cubicBezTo>
                    <a:cubicBezTo>
                      <a:pt x="12" y="0"/>
                      <a:pt x="0" y="12"/>
                      <a:pt x="0" y="26"/>
                    </a:cubicBezTo>
                    <a:cubicBezTo>
                      <a:pt x="0" y="41"/>
                      <a:pt x="12" y="52"/>
                      <a:pt x="26" y="52"/>
                    </a:cubicBezTo>
                    <a:close/>
                    <a:moveTo>
                      <a:pt x="26" y="44"/>
                    </a:moveTo>
                    <a:cubicBezTo>
                      <a:pt x="16" y="44"/>
                      <a:pt x="8" y="36"/>
                      <a:pt x="8" y="26"/>
                    </a:cubicBezTo>
                    <a:cubicBezTo>
                      <a:pt x="8" y="16"/>
                      <a:pt x="16" y="8"/>
                      <a:pt x="26" y="8"/>
                    </a:cubicBezTo>
                    <a:cubicBezTo>
                      <a:pt x="36" y="8"/>
                      <a:pt x="44" y="16"/>
                      <a:pt x="44" y="26"/>
                    </a:cubicBezTo>
                    <a:cubicBezTo>
                      <a:pt x="44" y="36"/>
                      <a:pt x="36" y="44"/>
                      <a:pt x="2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1" name="Rectangle 90"/>
              <p:cNvSpPr>
                <a:spLocks noChangeArrowheads="1"/>
              </p:cNvSpPr>
              <p:nvPr/>
            </p:nvSpPr>
            <p:spPr bwMode="auto">
              <a:xfrm>
                <a:off x="1981" y="946"/>
                <a:ext cx="45" cy="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2" name="Freeform 91"/>
              <p:cNvSpPr>
                <a:spLocks noEditPoints="1"/>
              </p:cNvSpPr>
              <p:nvPr/>
            </p:nvSpPr>
            <p:spPr bwMode="auto">
              <a:xfrm>
                <a:off x="1776" y="1965"/>
                <a:ext cx="75" cy="74"/>
              </a:xfrm>
              <a:custGeom>
                <a:avLst/>
                <a:gdLst>
                  <a:gd name="T0" fmla="*/ 52 w 52"/>
                  <a:gd name="T1" fmla="*/ 25 h 51"/>
                  <a:gd name="T2" fmla="*/ 26 w 52"/>
                  <a:gd name="T3" fmla="*/ 0 h 51"/>
                  <a:gd name="T4" fmla="*/ 0 w 52"/>
                  <a:gd name="T5" fmla="*/ 25 h 51"/>
                  <a:gd name="T6" fmla="*/ 26 w 52"/>
                  <a:gd name="T7" fmla="*/ 51 h 51"/>
                  <a:gd name="T8" fmla="*/ 52 w 52"/>
                  <a:gd name="T9" fmla="*/ 25 h 51"/>
                  <a:gd name="T10" fmla="*/ 44 w 52"/>
                  <a:gd name="T11" fmla="*/ 25 h 51"/>
                  <a:gd name="T12" fmla="*/ 26 w 52"/>
                  <a:gd name="T13" fmla="*/ 43 h 51"/>
                  <a:gd name="T14" fmla="*/ 8 w 52"/>
                  <a:gd name="T15" fmla="*/ 25 h 51"/>
                  <a:gd name="T16" fmla="*/ 26 w 52"/>
                  <a:gd name="T17" fmla="*/ 7 h 51"/>
                  <a:gd name="T18" fmla="*/ 44 w 52"/>
                  <a:gd name="T19"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1">
                    <a:moveTo>
                      <a:pt x="52" y="25"/>
                    </a:moveTo>
                    <a:cubicBezTo>
                      <a:pt x="52" y="11"/>
                      <a:pt x="40" y="0"/>
                      <a:pt x="26" y="0"/>
                    </a:cubicBezTo>
                    <a:cubicBezTo>
                      <a:pt x="11" y="0"/>
                      <a:pt x="0" y="11"/>
                      <a:pt x="0" y="25"/>
                    </a:cubicBezTo>
                    <a:cubicBezTo>
                      <a:pt x="0" y="40"/>
                      <a:pt x="11" y="51"/>
                      <a:pt x="26" y="51"/>
                    </a:cubicBezTo>
                    <a:cubicBezTo>
                      <a:pt x="40" y="51"/>
                      <a:pt x="52" y="40"/>
                      <a:pt x="52" y="25"/>
                    </a:cubicBezTo>
                    <a:close/>
                    <a:moveTo>
                      <a:pt x="44" y="25"/>
                    </a:moveTo>
                    <a:cubicBezTo>
                      <a:pt x="44" y="35"/>
                      <a:pt x="36" y="43"/>
                      <a:pt x="26" y="43"/>
                    </a:cubicBezTo>
                    <a:cubicBezTo>
                      <a:pt x="16" y="43"/>
                      <a:pt x="8" y="35"/>
                      <a:pt x="8" y="25"/>
                    </a:cubicBezTo>
                    <a:cubicBezTo>
                      <a:pt x="8" y="15"/>
                      <a:pt x="16" y="7"/>
                      <a:pt x="26" y="7"/>
                    </a:cubicBezTo>
                    <a:cubicBezTo>
                      <a:pt x="36" y="7"/>
                      <a:pt x="44" y="15"/>
                      <a:pt x="4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3" name="Rectangle 92"/>
              <p:cNvSpPr>
                <a:spLocks noChangeArrowheads="1"/>
              </p:cNvSpPr>
              <p:nvPr/>
            </p:nvSpPr>
            <p:spPr bwMode="auto">
              <a:xfrm>
                <a:off x="1805" y="1924"/>
                <a:ext cx="16"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4" name="Freeform 93"/>
              <p:cNvSpPr>
                <a:spLocks noEditPoints="1"/>
              </p:cNvSpPr>
              <p:nvPr/>
            </p:nvSpPr>
            <p:spPr bwMode="auto">
              <a:xfrm>
                <a:off x="951" y="2986"/>
                <a:ext cx="74" cy="76"/>
              </a:xfrm>
              <a:custGeom>
                <a:avLst/>
                <a:gdLst>
                  <a:gd name="T0" fmla="*/ 26 w 51"/>
                  <a:gd name="T1" fmla="*/ 52 h 52"/>
                  <a:gd name="T2" fmla="*/ 51 w 51"/>
                  <a:gd name="T3" fmla="*/ 26 h 52"/>
                  <a:gd name="T4" fmla="*/ 26 w 51"/>
                  <a:gd name="T5" fmla="*/ 0 h 52"/>
                  <a:gd name="T6" fmla="*/ 0 w 51"/>
                  <a:gd name="T7" fmla="*/ 26 h 52"/>
                  <a:gd name="T8" fmla="*/ 26 w 51"/>
                  <a:gd name="T9" fmla="*/ 52 h 52"/>
                  <a:gd name="T10" fmla="*/ 26 w 51"/>
                  <a:gd name="T11" fmla="*/ 44 h 52"/>
                  <a:gd name="T12" fmla="*/ 8 w 51"/>
                  <a:gd name="T13" fmla="*/ 26 h 52"/>
                  <a:gd name="T14" fmla="*/ 26 w 51"/>
                  <a:gd name="T15" fmla="*/ 8 h 52"/>
                  <a:gd name="T16" fmla="*/ 44 w 51"/>
                  <a:gd name="T17" fmla="*/ 26 h 52"/>
                  <a:gd name="T18" fmla="*/ 26 w 51"/>
                  <a:gd name="T1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26" y="52"/>
                    </a:moveTo>
                    <a:cubicBezTo>
                      <a:pt x="40" y="52"/>
                      <a:pt x="51" y="40"/>
                      <a:pt x="51" y="26"/>
                    </a:cubicBezTo>
                    <a:cubicBezTo>
                      <a:pt x="51" y="12"/>
                      <a:pt x="40" y="0"/>
                      <a:pt x="26" y="0"/>
                    </a:cubicBezTo>
                    <a:cubicBezTo>
                      <a:pt x="11" y="0"/>
                      <a:pt x="0" y="12"/>
                      <a:pt x="0" y="26"/>
                    </a:cubicBezTo>
                    <a:cubicBezTo>
                      <a:pt x="0" y="40"/>
                      <a:pt x="11" y="52"/>
                      <a:pt x="26" y="52"/>
                    </a:cubicBezTo>
                    <a:close/>
                    <a:moveTo>
                      <a:pt x="26" y="44"/>
                    </a:moveTo>
                    <a:cubicBezTo>
                      <a:pt x="16" y="44"/>
                      <a:pt x="8" y="36"/>
                      <a:pt x="8" y="26"/>
                    </a:cubicBezTo>
                    <a:cubicBezTo>
                      <a:pt x="8" y="16"/>
                      <a:pt x="16" y="8"/>
                      <a:pt x="26" y="8"/>
                    </a:cubicBezTo>
                    <a:cubicBezTo>
                      <a:pt x="35" y="8"/>
                      <a:pt x="44" y="16"/>
                      <a:pt x="44" y="26"/>
                    </a:cubicBezTo>
                    <a:cubicBezTo>
                      <a:pt x="44" y="36"/>
                      <a:pt x="35" y="44"/>
                      <a:pt x="2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5" name="Rectangle 94"/>
              <p:cNvSpPr>
                <a:spLocks noChangeArrowheads="1"/>
              </p:cNvSpPr>
              <p:nvPr/>
            </p:nvSpPr>
            <p:spPr bwMode="auto">
              <a:xfrm>
                <a:off x="1021" y="3015"/>
                <a:ext cx="45"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6" name="Freeform 95"/>
              <p:cNvSpPr>
                <a:spLocks noEditPoints="1"/>
              </p:cNvSpPr>
              <p:nvPr/>
            </p:nvSpPr>
            <p:spPr bwMode="auto">
              <a:xfrm>
                <a:off x="1785" y="2705"/>
                <a:ext cx="94" cy="96"/>
              </a:xfrm>
              <a:custGeom>
                <a:avLst/>
                <a:gdLst>
                  <a:gd name="T0" fmla="*/ 65 w 65"/>
                  <a:gd name="T1" fmla="*/ 33 h 66"/>
                  <a:gd name="T2" fmla="*/ 32 w 65"/>
                  <a:gd name="T3" fmla="*/ 0 h 66"/>
                  <a:gd name="T4" fmla="*/ 0 w 65"/>
                  <a:gd name="T5" fmla="*/ 33 h 66"/>
                  <a:gd name="T6" fmla="*/ 32 w 65"/>
                  <a:gd name="T7" fmla="*/ 66 h 66"/>
                  <a:gd name="T8" fmla="*/ 65 w 65"/>
                  <a:gd name="T9" fmla="*/ 33 h 66"/>
                  <a:gd name="T10" fmla="*/ 55 w 65"/>
                  <a:gd name="T11" fmla="*/ 33 h 66"/>
                  <a:gd name="T12" fmla="*/ 32 w 65"/>
                  <a:gd name="T13" fmla="*/ 56 h 66"/>
                  <a:gd name="T14" fmla="*/ 10 w 65"/>
                  <a:gd name="T15" fmla="*/ 33 h 66"/>
                  <a:gd name="T16" fmla="*/ 32 w 65"/>
                  <a:gd name="T17" fmla="*/ 10 h 66"/>
                  <a:gd name="T18" fmla="*/ 55 w 65"/>
                  <a:gd name="T19"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6">
                    <a:moveTo>
                      <a:pt x="65" y="33"/>
                    </a:moveTo>
                    <a:cubicBezTo>
                      <a:pt x="65" y="15"/>
                      <a:pt x="50" y="0"/>
                      <a:pt x="32" y="0"/>
                    </a:cubicBezTo>
                    <a:cubicBezTo>
                      <a:pt x="14" y="0"/>
                      <a:pt x="0" y="15"/>
                      <a:pt x="0" y="33"/>
                    </a:cubicBezTo>
                    <a:cubicBezTo>
                      <a:pt x="0" y="51"/>
                      <a:pt x="14" y="66"/>
                      <a:pt x="32" y="66"/>
                    </a:cubicBezTo>
                    <a:cubicBezTo>
                      <a:pt x="50" y="66"/>
                      <a:pt x="65" y="51"/>
                      <a:pt x="65" y="33"/>
                    </a:cubicBezTo>
                    <a:close/>
                    <a:moveTo>
                      <a:pt x="55" y="33"/>
                    </a:moveTo>
                    <a:cubicBezTo>
                      <a:pt x="55" y="46"/>
                      <a:pt x="45" y="56"/>
                      <a:pt x="32" y="56"/>
                    </a:cubicBezTo>
                    <a:cubicBezTo>
                      <a:pt x="20" y="56"/>
                      <a:pt x="10" y="46"/>
                      <a:pt x="10" y="33"/>
                    </a:cubicBezTo>
                    <a:cubicBezTo>
                      <a:pt x="10" y="21"/>
                      <a:pt x="20" y="10"/>
                      <a:pt x="32" y="10"/>
                    </a:cubicBezTo>
                    <a:cubicBezTo>
                      <a:pt x="45" y="10"/>
                      <a:pt x="55" y="21"/>
                      <a:pt x="5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7" name="Rectangle 96"/>
              <p:cNvSpPr>
                <a:spLocks noChangeArrowheads="1"/>
              </p:cNvSpPr>
              <p:nvPr/>
            </p:nvSpPr>
            <p:spPr bwMode="auto">
              <a:xfrm>
                <a:off x="1821" y="2656"/>
                <a:ext cx="22"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8" name="Freeform 97"/>
              <p:cNvSpPr>
                <a:spLocks/>
              </p:cNvSpPr>
              <p:nvPr/>
            </p:nvSpPr>
            <p:spPr bwMode="auto">
              <a:xfrm>
                <a:off x="2153" y="1625"/>
                <a:ext cx="48" cy="91"/>
              </a:xfrm>
              <a:custGeom>
                <a:avLst/>
                <a:gdLst>
                  <a:gd name="T0" fmla="*/ 33 w 33"/>
                  <a:gd name="T1" fmla="*/ 43 h 63"/>
                  <a:gd name="T2" fmla="*/ 32 w 33"/>
                  <a:gd name="T3" fmla="*/ 48 h 63"/>
                  <a:gd name="T4" fmla="*/ 30 w 33"/>
                  <a:gd name="T5" fmla="*/ 52 h 63"/>
                  <a:gd name="T6" fmla="*/ 26 w 33"/>
                  <a:gd name="T7" fmla="*/ 55 h 63"/>
                  <a:gd name="T8" fmla="*/ 21 w 33"/>
                  <a:gd name="T9" fmla="*/ 56 h 63"/>
                  <a:gd name="T10" fmla="*/ 21 w 33"/>
                  <a:gd name="T11" fmla="*/ 60 h 63"/>
                  <a:gd name="T12" fmla="*/ 21 w 33"/>
                  <a:gd name="T13" fmla="*/ 62 h 63"/>
                  <a:gd name="T14" fmla="*/ 19 w 33"/>
                  <a:gd name="T15" fmla="*/ 63 h 63"/>
                  <a:gd name="T16" fmla="*/ 15 w 33"/>
                  <a:gd name="T17" fmla="*/ 63 h 63"/>
                  <a:gd name="T18" fmla="*/ 13 w 33"/>
                  <a:gd name="T19" fmla="*/ 62 h 63"/>
                  <a:gd name="T20" fmla="*/ 12 w 33"/>
                  <a:gd name="T21" fmla="*/ 60 h 63"/>
                  <a:gd name="T22" fmla="*/ 12 w 33"/>
                  <a:gd name="T23" fmla="*/ 57 h 63"/>
                  <a:gd name="T24" fmla="*/ 4 w 33"/>
                  <a:gd name="T25" fmla="*/ 56 h 63"/>
                  <a:gd name="T26" fmla="*/ 0 w 33"/>
                  <a:gd name="T27" fmla="*/ 54 h 63"/>
                  <a:gd name="T28" fmla="*/ 0 w 33"/>
                  <a:gd name="T29" fmla="*/ 53 h 63"/>
                  <a:gd name="T30" fmla="*/ 0 w 33"/>
                  <a:gd name="T31" fmla="*/ 50 h 63"/>
                  <a:gd name="T32" fmla="*/ 1 w 33"/>
                  <a:gd name="T33" fmla="*/ 47 h 63"/>
                  <a:gd name="T34" fmla="*/ 2 w 33"/>
                  <a:gd name="T35" fmla="*/ 46 h 63"/>
                  <a:gd name="T36" fmla="*/ 3 w 33"/>
                  <a:gd name="T37" fmla="*/ 47 h 63"/>
                  <a:gd name="T38" fmla="*/ 3 w 33"/>
                  <a:gd name="T39" fmla="*/ 47 h 63"/>
                  <a:gd name="T40" fmla="*/ 7 w 33"/>
                  <a:gd name="T41" fmla="*/ 48 h 63"/>
                  <a:gd name="T42" fmla="*/ 14 w 33"/>
                  <a:gd name="T43" fmla="*/ 49 h 63"/>
                  <a:gd name="T44" fmla="*/ 20 w 33"/>
                  <a:gd name="T45" fmla="*/ 47 h 63"/>
                  <a:gd name="T46" fmla="*/ 23 w 33"/>
                  <a:gd name="T47" fmla="*/ 43 h 63"/>
                  <a:gd name="T48" fmla="*/ 22 w 33"/>
                  <a:gd name="T49" fmla="*/ 38 h 63"/>
                  <a:gd name="T50" fmla="*/ 15 w 33"/>
                  <a:gd name="T51" fmla="*/ 35 h 63"/>
                  <a:gd name="T52" fmla="*/ 10 w 33"/>
                  <a:gd name="T53" fmla="*/ 32 h 63"/>
                  <a:gd name="T54" fmla="*/ 5 w 33"/>
                  <a:gd name="T55" fmla="*/ 29 h 63"/>
                  <a:gd name="T56" fmla="*/ 2 w 33"/>
                  <a:gd name="T57" fmla="*/ 25 h 63"/>
                  <a:gd name="T58" fmla="*/ 1 w 33"/>
                  <a:gd name="T59" fmla="*/ 19 h 63"/>
                  <a:gd name="T60" fmla="*/ 4 w 33"/>
                  <a:gd name="T61" fmla="*/ 11 h 63"/>
                  <a:gd name="T62" fmla="*/ 13 w 33"/>
                  <a:gd name="T63" fmla="*/ 7 h 63"/>
                  <a:gd name="T64" fmla="*/ 13 w 33"/>
                  <a:gd name="T65" fmla="*/ 3 h 63"/>
                  <a:gd name="T66" fmla="*/ 14 w 33"/>
                  <a:gd name="T67" fmla="*/ 1 h 63"/>
                  <a:gd name="T68" fmla="*/ 16 w 33"/>
                  <a:gd name="T69" fmla="*/ 0 h 63"/>
                  <a:gd name="T70" fmla="*/ 21 w 33"/>
                  <a:gd name="T71" fmla="*/ 0 h 63"/>
                  <a:gd name="T72" fmla="*/ 23 w 33"/>
                  <a:gd name="T73" fmla="*/ 1 h 63"/>
                  <a:gd name="T74" fmla="*/ 23 w 33"/>
                  <a:gd name="T75" fmla="*/ 3 h 63"/>
                  <a:gd name="T76" fmla="*/ 23 w 33"/>
                  <a:gd name="T77" fmla="*/ 6 h 63"/>
                  <a:gd name="T78" fmla="*/ 27 w 33"/>
                  <a:gd name="T79" fmla="*/ 7 h 63"/>
                  <a:gd name="T80" fmla="*/ 30 w 33"/>
                  <a:gd name="T81" fmla="*/ 8 h 63"/>
                  <a:gd name="T82" fmla="*/ 31 w 33"/>
                  <a:gd name="T83" fmla="*/ 9 h 63"/>
                  <a:gd name="T84" fmla="*/ 30 w 33"/>
                  <a:gd name="T85" fmla="*/ 12 h 63"/>
                  <a:gd name="T86" fmla="*/ 29 w 33"/>
                  <a:gd name="T87" fmla="*/ 14 h 63"/>
                  <a:gd name="T88" fmla="*/ 28 w 33"/>
                  <a:gd name="T89" fmla="*/ 15 h 63"/>
                  <a:gd name="T90" fmla="*/ 24 w 33"/>
                  <a:gd name="T91" fmla="*/ 14 h 63"/>
                  <a:gd name="T92" fmla="*/ 19 w 33"/>
                  <a:gd name="T93" fmla="*/ 14 h 63"/>
                  <a:gd name="T94" fmla="*/ 13 w 33"/>
                  <a:gd name="T95" fmla="*/ 15 h 63"/>
                  <a:gd name="T96" fmla="*/ 11 w 33"/>
                  <a:gd name="T97" fmla="*/ 19 h 63"/>
                  <a:gd name="T98" fmla="*/ 13 w 33"/>
                  <a:gd name="T99" fmla="*/ 23 h 63"/>
                  <a:gd name="T100" fmla="*/ 19 w 33"/>
                  <a:gd name="T101" fmla="*/ 27 h 63"/>
                  <a:gd name="T102" fmla="*/ 30 w 33"/>
                  <a:gd name="T103" fmla="*/ 33 h 63"/>
                  <a:gd name="T104" fmla="*/ 33 w 33"/>
                  <a:gd name="T105"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3">
                    <a:moveTo>
                      <a:pt x="33" y="43"/>
                    </a:moveTo>
                    <a:cubicBezTo>
                      <a:pt x="33" y="45"/>
                      <a:pt x="33" y="46"/>
                      <a:pt x="32" y="48"/>
                    </a:cubicBezTo>
                    <a:cubicBezTo>
                      <a:pt x="32" y="50"/>
                      <a:pt x="31" y="51"/>
                      <a:pt x="30" y="52"/>
                    </a:cubicBezTo>
                    <a:cubicBezTo>
                      <a:pt x="29" y="53"/>
                      <a:pt x="28" y="54"/>
                      <a:pt x="26" y="55"/>
                    </a:cubicBezTo>
                    <a:cubicBezTo>
                      <a:pt x="25" y="55"/>
                      <a:pt x="23" y="56"/>
                      <a:pt x="21" y="56"/>
                    </a:cubicBezTo>
                    <a:cubicBezTo>
                      <a:pt x="21" y="60"/>
                      <a:pt x="21" y="60"/>
                      <a:pt x="21" y="60"/>
                    </a:cubicBezTo>
                    <a:cubicBezTo>
                      <a:pt x="21" y="61"/>
                      <a:pt x="21" y="62"/>
                      <a:pt x="21" y="62"/>
                    </a:cubicBezTo>
                    <a:cubicBezTo>
                      <a:pt x="21" y="63"/>
                      <a:pt x="20" y="63"/>
                      <a:pt x="19" y="63"/>
                    </a:cubicBezTo>
                    <a:cubicBezTo>
                      <a:pt x="15" y="63"/>
                      <a:pt x="15" y="63"/>
                      <a:pt x="15" y="63"/>
                    </a:cubicBezTo>
                    <a:cubicBezTo>
                      <a:pt x="14" y="63"/>
                      <a:pt x="13" y="62"/>
                      <a:pt x="13" y="62"/>
                    </a:cubicBezTo>
                    <a:cubicBezTo>
                      <a:pt x="12" y="62"/>
                      <a:pt x="12" y="61"/>
                      <a:pt x="12" y="60"/>
                    </a:cubicBezTo>
                    <a:cubicBezTo>
                      <a:pt x="12" y="57"/>
                      <a:pt x="12" y="57"/>
                      <a:pt x="12" y="57"/>
                    </a:cubicBezTo>
                    <a:cubicBezTo>
                      <a:pt x="9" y="57"/>
                      <a:pt x="6" y="56"/>
                      <a:pt x="4" y="56"/>
                    </a:cubicBezTo>
                    <a:cubicBezTo>
                      <a:pt x="2" y="55"/>
                      <a:pt x="1" y="55"/>
                      <a:pt x="0" y="54"/>
                    </a:cubicBezTo>
                    <a:cubicBezTo>
                      <a:pt x="0" y="54"/>
                      <a:pt x="0" y="53"/>
                      <a:pt x="0" y="53"/>
                    </a:cubicBezTo>
                    <a:cubicBezTo>
                      <a:pt x="0" y="52"/>
                      <a:pt x="0" y="51"/>
                      <a:pt x="0" y="50"/>
                    </a:cubicBezTo>
                    <a:cubicBezTo>
                      <a:pt x="1" y="49"/>
                      <a:pt x="1" y="48"/>
                      <a:pt x="1" y="47"/>
                    </a:cubicBezTo>
                    <a:cubicBezTo>
                      <a:pt x="2" y="47"/>
                      <a:pt x="2" y="46"/>
                      <a:pt x="2" y="46"/>
                    </a:cubicBezTo>
                    <a:cubicBezTo>
                      <a:pt x="3" y="47"/>
                      <a:pt x="3" y="47"/>
                      <a:pt x="3" y="47"/>
                    </a:cubicBezTo>
                    <a:cubicBezTo>
                      <a:pt x="3" y="47"/>
                      <a:pt x="3" y="47"/>
                      <a:pt x="3" y="47"/>
                    </a:cubicBezTo>
                    <a:cubicBezTo>
                      <a:pt x="4" y="47"/>
                      <a:pt x="6" y="48"/>
                      <a:pt x="7" y="48"/>
                    </a:cubicBezTo>
                    <a:cubicBezTo>
                      <a:pt x="9" y="49"/>
                      <a:pt x="11" y="49"/>
                      <a:pt x="14" y="49"/>
                    </a:cubicBezTo>
                    <a:cubicBezTo>
                      <a:pt x="16" y="49"/>
                      <a:pt x="19" y="48"/>
                      <a:pt x="20" y="47"/>
                    </a:cubicBezTo>
                    <a:cubicBezTo>
                      <a:pt x="22" y="47"/>
                      <a:pt x="23" y="45"/>
                      <a:pt x="23" y="43"/>
                    </a:cubicBezTo>
                    <a:cubicBezTo>
                      <a:pt x="23" y="41"/>
                      <a:pt x="23" y="40"/>
                      <a:pt x="22" y="38"/>
                    </a:cubicBezTo>
                    <a:cubicBezTo>
                      <a:pt x="20" y="37"/>
                      <a:pt x="18" y="36"/>
                      <a:pt x="15" y="35"/>
                    </a:cubicBezTo>
                    <a:cubicBezTo>
                      <a:pt x="13" y="34"/>
                      <a:pt x="11" y="33"/>
                      <a:pt x="10" y="32"/>
                    </a:cubicBezTo>
                    <a:cubicBezTo>
                      <a:pt x="8" y="31"/>
                      <a:pt x="7" y="30"/>
                      <a:pt x="5" y="29"/>
                    </a:cubicBezTo>
                    <a:cubicBezTo>
                      <a:pt x="4" y="28"/>
                      <a:pt x="3" y="27"/>
                      <a:pt x="2" y="25"/>
                    </a:cubicBezTo>
                    <a:cubicBezTo>
                      <a:pt x="2" y="24"/>
                      <a:pt x="1" y="22"/>
                      <a:pt x="1" y="19"/>
                    </a:cubicBezTo>
                    <a:cubicBezTo>
                      <a:pt x="1" y="16"/>
                      <a:pt x="2" y="14"/>
                      <a:pt x="4" y="11"/>
                    </a:cubicBezTo>
                    <a:cubicBezTo>
                      <a:pt x="6" y="9"/>
                      <a:pt x="9" y="8"/>
                      <a:pt x="13" y="7"/>
                    </a:cubicBezTo>
                    <a:cubicBezTo>
                      <a:pt x="13" y="3"/>
                      <a:pt x="13" y="3"/>
                      <a:pt x="13" y="3"/>
                    </a:cubicBezTo>
                    <a:cubicBezTo>
                      <a:pt x="13" y="2"/>
                      <a:pt x="14" y="1"/>
                      <a:pt x="14" y="1"/>
                    </a:cubicBezTo>
                    <a:cubicBezTo>
                      <a:pt x="14" y="0"/>
                      <a:pt x="15" y="0"/>
                      <a:pt x="16" y="0"/>
                    </a:cubicBezTo>
                    <a:cubicBezTo>
                      <a:pt x="21" y="0"/>
                      <a:pt x="21" y="0"/>
                      <a:pt x="21" y="0"/>
                    </a:cubicBezTo>
                    <a:cubicBezTo>
                      <a:pt x="22" y="0"/>
                      <a:pt x="22" y="0"/>
                      <a:pt x="23" y="1"/>
                    </a:cubicBezTo>
                    <a:cubicBezTo>
                      <a:pt x="23" y="1"/>
                      <a:pt x="23" y="2"/>
                      <a:pt x="23" y="3"/>
                    </a:cubicBezTo>
                    <a:cubicBezTo>
                      <a:pt x="23" y="6"/>
                      <a:pt x="23" y="6"/>
                      <a:pt x="23" y="6"/>
                    </a:cubicBezTo>
                    <a:cubicBezTo>
                      <a:pt x="25" y="7"/>
                      <a:pt x="26" y="7"/>
                      <a:pt x="27" y="7"/>
                    </a:cubicBezTo>
                    <a:cubicBezTo>
                      <a:pt x="29" y="7"/>
                      <a:pt x="29" y="8"/>
                      <a:pt x="30" y="8"/>
                    </a:cubicBezTo>
                    <a:cubicBezTo>
                      <a:pt x="30" y="8"/>
                      <a:pt x="31" y="8"/>
                      <a:pt x="31" y="9"/>
                    </a:cubicBezTo>
                    <a:cubicBezTo>
                      <a:pt x="31" y="10"/>
                      <a:pt x="31" y="11"/>
                      <a:pt x="30" y="12"/>
                    </a:cubicBezTo>
                    <a:cubicBezTo>
                      <a:pt x="30" y="13"/>
                      <a:pt x="30" y="14"/>
                      <a:pt x="29" y="14"/>
                    </a:cubicBezTo>
                    <a:cubicBezTo>
                      <a:pt x="29" y="15"/>
                      <a:pt x="29" y="15"/>
                      <a:pt x="28" y="15"/>
                    </a:cubicBezTo>
                    <a:cubicBezTo>
                      <a:pt x="27" y="15"/>
                      <a:pt x="26" y="15"/>
                      <a:pt x="24" y="14"/>
                    </a:cubicBezTo>
                    <a:cubicBezTo>
                      <a:pt x="23" y="14"/>
                      <a:pt x="21" y="14"/>
                      <a:pt x="19" y="14"/>
                    </a:cubicBezTo>
                    <a:cubicBezTo>
                      <a:pt x="16" y="14"/>
                      <a:pt x="14" y="14"/>
                      <a:pt x="13" y="15"/>
                    </a:cubicBezTo>
                    <a:cubicBezTo>
                      <a:pt x="12" y="16"/>
                      <a:pt x="11" y="18"/>
                      <a:pt x="11" y="19"/>
                    </a:cubicBezTo>
                    <a:cubicBezTo>
                      <a:pt x="11" y="21"/>
                      <a:pt x="12" y="22"/>
                      <a:pt x="13" y="23"/>
                    </a:cubicBezTo>
                    <a:cubicBezTo>
                      <a:pt x="14" y="25"/>
                      <a:pt x="17" y="26"/>
                      <a:pt x="19" y="27"/>
                    </a:cubicBezTo>
                    <a:cubicBezTo>
                      <a:pt x="24" y="29"/>
                      <a:pt x="27" y="31"/>
                      <a:pt x="30" y="33"/>
                    </a:cubicBezTo>
                    <a:cubicBezTo>
                      <a:pt x="32" y="36"/>
                      <a:pt x="33" y="39"/>
                      <a:pt x="33"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9" name="Freeform 98"/>
              <p:cNvSpPr>
                <a:spLocks noEditPoints="1"/>
              </p:cNvSpPr>
              <p:nvPr/>
            </p:nvSpPr>
            <p:spPr bwMode="auto">
              <a:xfrm>
                <a:off x="2083" y="1578"/>
                <a:ext cx="183" cy="185"/>
              </a:xfrm>
              <a:custGeom>
                <a:avLst/>
                <a:gdLst>
                  <a:gd name="T0" fmla="*/ 63 w 126"/>
                  <a:gd name="T1" fmla="*/ 0 h 127"/>
                  <a:gd name="T2" fmla="*/ 0 w 126"/>
                  <a:gd name="T3" fmla="*/ 63 h 127"/>
                  <a:gd name="T4" fmla="*/ 63 w 126"/>
                  <a:gd name="T5" fmla="*/ 127 h 127"/>
                  <a:gd name="T6" fmla="*/ 126 w 126"/>
                  <a:gd name="T7" fmla="*/ 63 h 127"/>
                  <a:gd name="T8" fmla="*/ 63 w 126"/>
                  <a:gd name="T9" fmla="*/ 0 h 127"/>
                  <a:gd name="T10" fmla="*/ 63 w 126"/>
                  <a:gd name="T11" fmla="*/ 107 h 127"/>
                  <a:gd name="T12" fmla="*/ 19 w 126"/>
                  <a:gd name="T13" fmla="*/ 63 h 127"/>
                  <a:gd name="T14" fmla="*/ 63 w 126"/>
                  <a:gd name="T15" fmla="*/ 19 h 127"/>
                  <a:gd name="T16" fmla="*/ 107 w 126"/>
                  <a:gd name="T17" fmla="*/ 63 h 127"/>
                  <a:gd name="T18" fmla="*/ 63 w 126"/>
                  <a:gd name="T19" fmla="*/ 10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27">
                    <a:moveTo>
                      <a:pt x="63" y="0"/>
                    </a:moveTo>
                    <a:cubicBezTo>
                      <a:pt x="28" y="0"/>
                      <a:pt x="0" y="28"/>
                      <a:pt x="0" y="63"/>
                    </a:cubicBezTo>
                    <a:cubicBezTo>
                      <a:pt x="0" y="98"/>
                      <a:pt x="28" y="127"/>
                      <a:pt x="63" y="127"/>
                    </a:cubicBezTo>
                    <a:cubicBezTo>
                      <a:pt x="98" y="127"/>
                      <a:pt x="126" y="98"/>
                      <a:pt x="126" y="63"/>
                    </a:cubicBezTo>
                    <a:cubicBezTo>
                      <a:pt x="126" y="28"/>
                      <a:pt x="98" y="0"/>
                      <a:pt x="63" y="0"/>
                    </a:cubicBezTo>
                    <a:close/>
                    <a:moveTo>
                      <a:pt x="63" y="107"/>
                    </a:moveTo>
                    <a:cubicBezTo>
                      <a:pt x="39" y="107"/>
                      <a:pt x="19" y="88"/>
                      <a:pt x="19" y="63"/>
                    </a:cubicBezTo>
                    <a:cubicBezTo>
                      <a:pt x="19" y="39"/>
                      <a:pt x="39" y="19"/>
                      <a:pt x="63" y="19"/>
                    </a:cubicBezTo>
                    <a:cubicBezTo>
                      <a:pt x="87" y="19"/>
                      <a:pt x="107" y="39"/>
                      <a:pt x="107" y="63"/>
                    </a:cubicBezTo>
                    <a:cubicBezTo>
                      <a:pt x="107" y="88"/>
                      <a:pt x="87" y="107"/>
                      <a:pt x="63"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0" name="Rectangle 99"/>
              <p:cNvSpPr>
                <a:spLocks noChangeArrowheads="1"/>
              </p:cNvSpPr>
              <p:nvPr/>
            </p:nvSpPr>
            <p:spPr bwMode="auto">
              <a:xfrm>
                <a:off x="2154" y="1748"/>
                <a:ext cx="41" cy="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1" name="Freeform 100"/>
              <p:cNvSpPr>
                <a:spLocks/>
              </p:cNvSpPr>
              <p:nvPr/>
            </p:nvSpPr>
            <p:spPr bwMode="auto">
              <a:xfrm>
                <a:off x="683" y="1929"/>
                <a:ext cx="96" cy="145"/>
              </a:xfrm>
              <a:custGeom>
                <a:avLst/>
                <a:gdLst>
                  <a:gd name="T0" fmla="*/ 34 w 66"/>
                  <a:gd name="T1" fmla="*/ 0 h 100"/>
                  <a:gd name="T2" fmla="*/ 12 w 66"/>
                  <a:gd name="T3" fmla="*/ 52 h 100"/>
                  <a:gd name="T4" fmla="*/ 31 w 66"/>
                  <a:gd name="T5" fmla="*/ 100 h 100"/>
                  <a:gd name="T6" fmla="*/ 54 w 66"/>
                  <a:gd name="T7" fmla="*/ 52 h 100"/>
                  <a:gd name="T8" fmla="*/ 34 w 66"/>
                  <a:gd name="T9" fmla="*/ 0 h 100"/>
                </a:gdLst>
                <a:ahLst/>
                <a:cxnLst>
                  <a:cxn ang="0">
                    <a:pos x="T0" y="T1"/>
                  </a:cxn>
                  <a:cxn ang="0">
                    <a:pos x="T2" y="T3"/>
                  </a:cxn>
                  <a:cxn ang="0">
                    <a:pos x="T4" y="T5"/>
                  </a:cxn>
                  <a:cxn ang="0">
                    <a:pos x="T6" y="T7"/>
                  </a:cxn>
                  <a:cxn ang="0">
                    <a:pos x="T8" y="T9"/>
                  </a:cxn>
                </a:cxnLst>
                <a:rect l="0" t="0" r="r" b="b"/>
                <a:pathLst>
                  <a:path w="66" h="100">
                    <a:moveTo>
                      <a:pt x="34" y="0"/>
                    </a:moveTo>
                    <a:cubicBezTo>
                      <a:pt x="34" y="0"/>
                      <a:pt x="24" y="34"/>
                      <a:pt x="12" y="52"/>
                    </a:cubicBezTo>
                    <a:cubicBezTo>
                      <a:pt x="0" y="71"/>
                      <a:pt x="15" y="100"/>
                      <a:pt x="31" y="100"/>
                    </a:cubicBezTo>
                    <a:cubicBezTo>
                      <a:pt x="46" y="100"/>
                      <a:pt x="66" y="75"/>
                      <a:pt x="54" y="52"/>
                    </a:cubicBezTo>
                    <a:cubicBezTo>
                      <a:pt x="49" y="42"/>
                      <a:pt x="32" y="7"/>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2" name="Freeform 101"/>
              <p:cNvSpPr>
                <a:spLocks/>
              </p:cNvSpPr>
              <p:nvPr/>
            </p:nvSpPr>
            <p:spPr bwMode="auto">
              <a:xfrm>
                <a:off x="2486" y="998"/>
                <a:ext cx="59" cy="90"/>
              </a:xfrm>
              <a:custGeom>
                <a:avLst/>
                <a:gdLst>
                  <a:gd name="T0" fmla="*/ 21 w 41"/>
                  <a:gd name="T1" fmla="*/ 0 h 62"/>
                  <a:gd name="T2" fmla="*/ 7 w 41"/>
                  <a:gd name="T3" fmla="*/ 33 h 62"/>
                  <a:gd name="T4" fmla="*/ 19 w 41"/>
                  <a:gd name="T5" fmla="*/ 62 h 62"/>
                  <a:gd name="T6" fmla="*/ 33 w 41"/>
                  <a:gd name="T7" fmla="*/ 33 h 62"/>
                  <a:gd name="T8" fmla="*/ 21 w 41"/>
                  <a:gd name="T9" fmla="*/ 0 h 62"/>
                </a:gdLst>
                <a:ahLst/>
                <a:cxnLst>
                  <a:cxn ang="0">
                    <a:pos x="T0" y="T1"/>
                  </a:cxn>
                  <a:cxn ang="0">
                    <a:pos x="T2" y="T3"/>
                  </a:cxn>
                  <a:cxn ang="0">
                    <a:pos x="T4" y="T5"/>
                  </a:cxn>
                  <a:cxn ang="0">
                    <a:pos x="T6" y="T7"/>
                  </a:cxn>
                  <a:cxn ang="0">
                    <a:pos x="T8" y="T9"/>
                  </a:cxn>
                </a:cxnLst>
                <a:rect l="0" t="0" r="r" b="b"/>
                <a:pathLst>
                  <a:path w="41" h="62">
                    <a:moveTo>
                      <a:pt x="21" y="0"/>
                    </a:moveTo>
                    <a:cubicBezTo>
                      <a:pt x="21" y="0"/>
                      <a:pt x="15" y="21"/>
                      <a:pt x="7" y="33"/>
                    </a:cubicBezTo>
                    <a:cubicBezTo>
                      <a:pt x="0" y="44"/>
                      <a:pt x="9" y="62"/>
                      <a:pt x="19" y="62"/>
                    </a:cubicBezTo>
                    <a:cubicBezTo>
                      <a:pt x="28" y="62"/>
                      <a:pt x="41" y="47"/>
                      <a:pt x="33" y="33"/>
                    </a:cubicBezTo>
                    <a:cubicBezTo>
                      <a:pt x="30" y="26"/>
                      <a:pt x="20" y="5"/>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3" name="Freeform 102"/>
              <p:cNvSpPr>
                <a:spLocks/>
              </p:cNvSpPr>
              <p:nvPr/>
            </p:nvSpPr>
            <p:spPr bwMode="auto">
              <a:xfrm>
                <a:off x="1991" y="768"/>
                <a:ext cx="60" cy="89"/>
              </a:xfrm>
              <a:custGeom>
                <a:avLst/>
                <a:gdLst>
                  <a:gd name="T0" fmla="*/ 21 w 41"/>
                  <a:gd name="T1" fmla="*/ 0 h 61"/>
                  <a:gd name="T2" fmla="*/ 7 w 41"/>
                  <a:gd name="T3" fmla="*/ 32 h 61"/>
                  <a:gd name="T4" fmla="*/ 19 w 41"/>
                  <a:gd name="T5" fmla="*/ 61 h 61"/>
                  <a:gd name="T6" fmla="*/ 33 w 41"/>
                  <a:gd name="T7" fmla="*/ 32 h 61"/>
                  <a:gd name="T8" fmla="*/ 21 w 41"/>
                  <a:gd name="T9" fmla="*/ 0 h 61"/>
                </a:gdLst>
                <a:ahLst/>
                <a:cxnLst>
                  <a:cxn ang="0">
                    <a:pos x="T0" y="T1"/>
                  </a:cxn>
                  <a:cxn ang="0">
                    <a:pos x="T2" y="T3"/>
                  </a:cxn>
                  <a:cxn ang="0">
                    <a:pos x="T4" y="T5"/>
                  </a:cxn>
                  <a:cxn ang="0">
                    <a:pos x="T6" y="T7"/>
                  </a:cxn>
                  <a:cxn ang="0">
                    <a:pos x="T8" y="T9"/>
                  </a:cxn>
                </a:cxnLst>
                <a:rect l="0" t="0" r="r" b="b"/>
                <a:pathLst>
                  <a:path w="41" h="61">
                    <a:moveTo>
                      <a:pt x="21" y="0"/>
                    </a:moveTo>
                    <a:cubicBezTo>
                      <a:pt x="21" y="0"/>
                      <a:pt x="14" y="20"/>
                      <a:pt x="7" y="32"/>
                    </a:cubicBezTo>
                    <a:cubicBezTo>
                      <a:pt x="0" y="44"/>
                      <a:pt x="9" y="61"/>
                      <a:pt x="19" y="61"/>
                    </a:cubicBezTo>
                    <a:cubicBezTo>
                      <a:pt x="28" y="61"/>
                      <a:pt x="41" y="46"/>
                      <a:pt x="33" y="32"/>
                    </a:cubicBezTo>
                    <a:cubicBezTo>
                      <a:pt x="30" y="26"/>
                      <a:pt x="20" y="4"/>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4" name="Freeform 103"/>
              <p:cNvSpPr>
                <a:spLocks/>
              </p:cNvSpPr>
              <p:nvPr/>
            </p:nvSpPr>
            <p:spPr bwMode="auto">
              <a:xfrm>
                <a:off x="2599" y="2487"/>
                <a:ext cx="54" cy="80"/>
              </a:xfrm>
              <a:custGeom>
                <a:avLst/>
                <a:gdLst>
                  <a:gd name="T0" fmla="*/ 19 w 37"/>
                  <a:gd name="T1" fmla="*/ 0 h 55"/>
                  <a:gd name="T2" fmla="*/ 7 w 37"/>
                  <a:gd name="T3" fmla="*/ 28 h 55"/>
                  <a:gd name="T4" fmla="*/ 17 w 37"/>
                  <a:gd name="T5" fmla="*/ 54 h 55"/>
                  <a:gd name="T6" fmla="*/ 30 w 37"/>
                  <a:gd name="T7" fmla="*/ 28 h 55"/>
                  <a:gd name="T8" fmla="*/ 19 w 37"/>
                  <a:gd name="T9" fmla="*/ 0 h 55"/>
                </a:gdLst>
                <a:ahLst/>
                <a:cxnLst>
                  <a:cxn ang="0">
                    <a:pos x="T0" y="T1"/>
                  </a:cxn>
                  <a:cxn ang="0">
                    <a:pos x="T2" y="T3"/>
                  </a:cxn>
                  <a:cxn ang="0">
                    <a:pos x="T4" y="T5"/>
                  </a:cxn>
                  <a:cxn ang="0">
                    <a:pos x="T6" y="T7"/>
                  </a:cxn>
                  <a:cxn ang="0">
                    <a:pos x="T8" y="T9"/>
                  </a:cxn>
                </a:cxnLst>
                <a:rect l="0" t="0" r="r" b="b"/>
                <a:pathLst>
                  <a:path w="37" h="55">
                    <a:moveTo>
                      <a:pt x="19" y="0"/>
                    </a:moveTo>
                    <a:cubicBezTo>
                      <a:pt x="19" y="0"/>
                      <a:pt x="13" y="18"/>
                      <a:pt x="7" y="28"/>
                    </a:cubicBezTo>
                    <a:cubicBezTo>
                      <a:pt x="0" y="39"/>
                      <a:pt x="8" y="54"/>
                      <a:pt x="17" y="54"/>
                    </a:cubicBezTo>
                    <a:cubicBezTo>
                      <a:pt x="25" y="55"/>
                      <a:pt x="37" y="41"/>
                      <a:pt x="30" y="28"/>
                    </a:cubicBezTo>
                    <a:cubicBezTo>
                      <a:pt x="27" y="23"/>
                      <a:pt x="18"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5" name="Freeform 104"/>
              <p:cNvSpPr>
                <a:spLocks/>
              </p:cNvSpPr>
              <p:nvPr/>
            </p:nvSpPr>
            <p:spPr bwMode="auto">
              <a:xfrm>
                <a:off x="1232" y="1983"/>
                <a:ext cx="62" cy="96"/>
              </a:xfrm>
              <a:custGeom>
                <a:avLst/>
                <a:gdLst>
                  <a:gd name="T0" fmla="*/ 22 w 43"/>
                  <a:gd name="T1" fmla="*/ 0 h 66"/>
                  <a:gd name="T2" fmla="*/ 8 w 43"/>
                  <a:gd name="T3" fmla="*/ 34 h 66"/>
                  <a:gd name="T4" fmla="*/ 20 w 43"/>
                  <a:gd name="T5" fmla="*/ 65 h 66"/>
                  <a:gd name="T6" fmla="*/ 35 w 43"/>
                  <a:gd name="T7" fmla="*/ 34 h 66"/>
                  <a:gd name="T8" fmla="*/ 22 w 43"/>
                  <a:gd name="T9" fmla="*/ 0 h 66"/>
                </a:gdLst>
                <a:ahLst/>
                <a:cxnLst>
                  <a:cxn ang="0">
                    <a:pos x="T0" y="T1"/>
                  </a:cxn>
                  <a:cxn ang="0">
                    <a:pos x="T2" y="T3"/>
                  </a:cxn>
                  <a:cxn ang="0">
                    <a:pos x="T4" y="T5"/>
                  </a:cxn>
                  <a:cxn ang="0">
                    <a:pos x="T6" y="T7"/>
                  </a:cxn>
                  <a:cxn ang="0">
                    <a:pos x="T8" y="T9"/>
                  </a:cxn>
                </a:cxnLst>
                <a:rect l="0" t="0" r="r" b="b"/>
                <a:pathLst>
                  <a:path w="43" h="66">
                    <a:moveTo>
                      <a:pt x="22" y="0"/>
                    </a:moveTo>
                    <a:cubicBezTo>
                      <a:pt x="22" y="0"/>
                      <a:pt x="15" y="22"/>
                      <a:pt x="8" y="34"/>
                    </a:cubicBezTo>
                    <a:cubicBezTo>
                      <a:pt x="0" y="47"/>
                      <a:pt x="9" y="65"/>
                      <a:pt x="20" y="65"/>
                    </a:cubicBezTo>
                    <a:cubicBezTo>
                      <a:pt x="30" y="66"/>
                      <a:pt x="43" y="49"/>
                      <a:pt x="35" y="34"/>
                    </a:cubicBezTo>
                    <a:cubicBezTo>
                      <a:pt x="32" y="28"/>
                      <a:pt x="21"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6" name="Freeform 105"/>
              <p:cNvSpPr>
                <a:spLocks/>
              </p:cNvSpPr>
              <p:nvPr/>
            </p:nvSpPr>
            <p:spPr bwMode="auto">
              <a:xfrm>
                <a:off x="977" y="726"/>
                <a:ext cx="63" cy="96"/>
              </a:xfrm>
              <a:custGeom>
                <a:avLst/>
                <a:gdLst>
                  <a:gd name="T0" fmla="*/ 22 w 43"/>
                  <a:gd name="T1" fmla="*/ 0 h 66"/>
                  <a:gd name="T2" fmla="*/ 8 w 43"/>
                  <a:gd name="T3" fmla="*/ 35 h 66"/>
                  <a:gd name="T4" fmla="*/ 20 w 43"/>
                  <a:gd name="T5" fmla="*/ 66 h 66"/>
                  <a:gd name="T6" fmla="*/ 35 w 43"/>
                  <a:gd name="T7" fmla="*/ 35 h 66"/>
                  <a:gd name="T8" fmla="*/ 22 w 43"/>
                  <a:gd name="T9" fmla="*/ 0 h 66"/>
                </a:gdLst>
                <a:ahLst/>
                <a:cxnLst>
                  <a:cxn ang="0">
                    <a:pos x="T0" y="T1"/>
                  </a:cxn>
                  <a:cxn ang="0">
                    <a:pos x="T2" y="T3"/>
                  </a:cxn>
                  <a:cxn ang="0">
                    <a:pos x="T4" y="T5"/>
                  </a:cxn>
                  <a:cxn ang="0">
                    <a:pos x="T6" y="T7"/>
                  </a:cxn>
                  <a:cxn ang="0">
                    <a:pos x="T8" y="T9"/>
                  </a:cxn>
                </a:cxnLst>
                <a:rect l="0" t="0" r="r" b="b"/>
                <a:pathLst>
                  <a:path w="43" h="66">
                    <a:moveTo>
                      <a:pt x="22" y="0"/>
                    </a:moveTo>
                    <a:cubicBezTo>
                      <a:pt x="22" y="0"/>
                      <a:pt x="15" y="22"/>
                      <a:pt x="8" y="35"/>
                    </a:cubicBezTo>
                    <a:cubicBezTo>
                      <a:pt x="0" y="47"/>
                      <a:pt x="10" y="66"/>
                      <a:pt x="20" y="66"/>
                    </a:cubicBezTo>
                    <a:cubicBezTo>
                      <a:pt x="30" y="66"/>
                      <a:pt x="43" y="50"/>
                      <a:pt x="35" y="35"/>
                    </a:cubicBezTo>
                    <a:cubicBezTo>
                      <a:pt x="32" y="28"/>
                      <a:pt x="21"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7" name="Freeform 106"/>
              <p:cNvSpPr>
                <a:spLocks/>
              </p:cNvSpPr>
              <p:nvPr/>
            </p:nvSpPr>
            <p:spPr bwMode="auto">
              <a:xfrm>
                <a:off x="1181" y="2159"/>
                <a:ext cx="52" cy="80"/>
              </a:xfrm>
              <a:custGeom>
                <a:avLst/>
                <a:gdLst>
                  <a:gd name="T0" fmla="*/ 18 w 36"/>
                  <a:gd name="T1" fmla="*/ 0 h 55"/>
                  <a:gd name="T2" fmla="*/ 6 w 36"/>
                  <a:gd name="T3" fmla="*/ 29 h 55"/>
                  <a:gd name="T4" fmla="*/ 17 w 36"/>
                  <a:gd name="T5" fmla="*/ 55 h 55"/>
                  <a:gd name="T6" fmla="*/ 29 w 36"/>
                  <a:gd name="T7" fmla="*/ 29 h 55"/>
                  <a:gd name="T8" fmla="*/ 18 w 36"/>
                  <a:gd name="T9" fmla="*/ 0 h 55"/>
                </a:gdLst>
                <a:ahLst/>
                <a:cxnLst>
                  <a:cxn ang="0">
                    <a:pos x="T0" y="T1"/>
                  </a:cxn>
                  <a:cxn ang="0">
                    <a:pos x="T2" y="T3"/>
                  </a:cxn>
                  <a:cxn ang="0">
                    <a:pos x="T4" y="T5"/>
                  </a:cxn>
                  <a:cxn ang="0">
                    <a:pos x="T6" y="T7"/>
                  </a:cxn>
                  <a:cxn ang="0">
                    <a:pos x="T8" y="T9"/>
                  </a:cxn>
                </a:cxnLst>
                <a:rect l="0" t="0" r="r" b="b"/>
                <a:pathLst>
                  <a:path w="36" h="55">
                    <a:moveTo>
                      <a:pt x="18" y="0"/>
                    </a:moveTo>
                    <a:cubicBezTo>
                      <a:pt x="18" y="0"/>
                      <a:pt x="13" y="19"/>
                      <a:pt x="6" y="29"/>
                    </a:cubicBezTo>
                    <a:cubicBezTo>
                      <a:pt x="0" y="39"/>
                      <a:pt x="8" y="54"/>
                      <a:pt x="17" y="55"/>
                    </a:cubicBezTo>
                    <a:cubicBezTo>
                      <a:pt x="25" y="55"/>
                      <a:pt x="36" y="41"/>
                      <a:pt x="29" y="29"/>
                    </a:cubicBezTo>
                    <a:cubicBezTo>
                      <a:pt x="26" y="23"/>
                      <a:pt x="17" y="4"/>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8" name="Freeform 107"/>
              <p:cNvSpPr>
                <a:spLocks/>
              </p:cNvSpPr>
              <p:nvPr/>
            </p:nvSpPr>
            <p:spPr bwMode="auto">
              <a:xfrm>
                <a:off x="1019" y="2820"/>
                <a:ext cx="108" cy="165"/>
              </a:xfrm>
              <a:custGeom>
                <a:avLst/>
                <a:gdLst>
                  <a:gd name="T0" fmla="*/ 37 w 74"/>
                  <a:gd name="T1" fmla="*/ 0 h 113"/>
                  <a:gd name="T2" fmla="*/ 13 w 74"/>
                  <a:gd name="T3" fmla="*/ 59 h 113"/>
                  <a:gd name="T4" fmla="*/ 34 w 74"/>
                  <a:gd name="T5" fmla="*/ 112 h 113"/>
                  <a:gd name="T6" fmla="*/ 60 w 74"/>
                  <a:gd name="T7" fmla="*/ 59 h 113"/>
                  <a:gd name="T8" fmla="*/ 37 w 74"/>
                  <a:gd name="T9" fmla="*/ 0 h 113"/>
                </a:gdLst>
                <a:ahLst/>
                <a:cxnLst>
                  <a:cxn ang="0">
                    <a:pos x="T0" y="T1"/>
                  </a:cxn>
                  <a:cxn ang="0">
                    <a:pos x="T2" y="T3"/>
                  </a:cxn>
                  <a:cxn ang="0">
                    <a:pos x="T4" y="T5"/>
                  </a:cxn>
                  <a:cxn ang="0">
                    <a:pos x="T6" y="T7"/>
                  </a:cxn>
                  <a:cxn ang="0">
                    <a:pos x="T8" y="T9"/>
                  </a:cxn>
                </a:cxnLst>
                <a:rect l="0" t="0" r="r" b="b"/>
                <a:pathLst>
                  <a:path w="74" h="113">
                    <a:moveTo>
                      <a:pt x="37" y="0"/>
                    </a:moveTo>
                    <a:cubicBezTo>
                      <a:pt x="37" y="0"/>
                      <a:pt x="26" y="38"/>
                      <a:pt x="13" y="59"/>
                    </a:cubicBezTo>
                    <a:cubicBezTo>
                      <a:pt x="0" y="80"/>
                      <a:pt x="16" y="112"/>
                      <a:pt x="34" y="112"/>
                    </a:cubicBezTo>
                    <a:cubicBezTo>
                      <a:pt x="51" y="113"/>
                      <a:pt x="74" y="85"/>
                      <a:pt x="60" y="59"/>
                    </a:cubicBezTo>
                    <a:cubicBezTo>
                      <a:pt x="54" y="48"/>
                      <a:pt x="35" y="9"/>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9" name="Freeform 108"/>
              <p:cNvSpPr>
                <a:spLocks/>
              </p:cNvSpPr>
              <p:nvPr/>
            </p:nvSpPr>
            <p:spPr bwMode="auto">
              <a:xfrm>
                <a:off x="2733" y="1860"/>
                <a:ext cx="89" cy="136"/>
              </a:xfrm>
              <a:custGeom>
                <a:avLst/>
                <a:gdLst>
                  <a:gd name="T0" fmla="*/ 31 w 61"/>
                  <a:gd name="T1" fmla="*/ 0 h 93"/>
                  <a:gd name="T2" fmla="*/ 11 w 61"/>
                  <a:gd name="T3" fmla="*/ 49 h 93"/>
                  <a:gd name="T4" fmla="*/ 29 w 61"/>
                  <a:gd name="T5" fmla="*/ 93 h 93"/>
                  <a:gd name="T6" fmla="*/ 50 w 61"/>
                  <a:gd name="T7" fmla="*/ 49 h 93"/>
                  <a:gd name="T8" fmla="*/ 31 w 61"/>
                  <a:gd name="T9" fmla="*/ 0 h 93"/>
                </a:gdLst>
                <a:ahLst/>
                <a:cxnLst>
                  <a:cxn ang="0">
                    <a:pos x="T0" y="T1"/>
                  </a:cxn>
                  <a:cxn ang="0">
                    <a:pos x="T2" y="T3"/>
                  </a:cxn>
                  <a:cxn ang="0">
                    <a:pos x="T4" y="T5"/>
                  </a:cxn>
                  <a:cxn ang="0">
                    <a:pos x="T6" y="T7"/>
                  </a:cxn>
                  <a:cxn ang="0">
                    <a:pos x="T8" y="T9"/>
                  </a:cxn>
                </a:cxnLst>
                <a:rect l="0" t="0" r="r" b="b"/>
                <a:pathLst>
                  <a:path w="61" h="93">
                    <a:moveTo>
                      <a:pt x="31" y="0"/>
                    </a:moveTo>
                    <a:cubicBezTo>
                      <a:pt x="31" y="0"/>
                      <a:pt x="22" y="32"/>
                      <a:pt x="11" y="49"/>
                    </a:cubicBezTo>
                    <a:cubicBezTo>
                      <a:pt x="0" y="66"/>
                      <a:pt x="14" y="93"/>
                      <a:pt x="29" y="93"/>
                    </a:cubicBezTo>
                    <a:cubicBezTo>
                      <a:pt x="42" y="93"/>
                      <a:pt x="61" y="70"/>
                      <a:pt x="50" y="49"/>
                    </a:cubicBezTo>
                    <a:cubicBezTo>
                      <a:pt x="45" y="40"/>
                      <a:pt x="30" y="7"/>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0" name="Freeform 109"/>
              <p:cNvSpPr>
                <a:spLocks/>
              </p:cNvSpPr>
              <p:nvPr/>
            </p:nvSpPr>
            <p:spPr bwMode="auto">
              <a:xfrm>
                <a:off x="2441" y="2090"/>
                <a:ext cx="62" cy="96"/>
              </a:xfrm>
              <a:custGeom>
                <a:avLst/>
                <a:gdLst>
                  <a:gd name="T0" fmla="*/ 22 w 43"/>
                  <a:gd name="T1" fmla="*/ 0 h 66"/>
                  <a:gd name="T2" fmla="*/ 7 w 43"/>
                  <a:gd name="T3" fmla="*/ 35 h 66"/>
                  <a:gd name="T4" fmla="*/ 20 w 43"/>
                  <a:gd name="T5" fmla="*/ 66 h 66"/>
                  <a:gd name="T6" fmla="*/ 35 w 43"/>
                  <a:gd name="T7" fmla="*/ 35 h 66"/>
                  <a:gd name="T8" fmla="*/ 22 w 43"/>
                  <a:gd name="T9" fmla="*/ 0 h 66"/>
                </a:gdLst>
                <a:ahLst/>
                <a:cxnLst>
                  <a:cxn ang="0">
                    <a:pos x="T0" y="T1"/>
                  </a:cxn>
                  <a:cxn ang="0">
                    <a:pos x="T2" y="T3"/>
                  </a:cxn>
                  <a:cxn ang="0">
                    <a:pos x="T4" y="T5"/>
                  </a:cxn>
                  <a:cxn ang="0">
                    <a:pos x="T6" y="T7"/>
                  </a:cxn>
                  <a:cxn ang="0">
                    <a:pos x="T8" y="T9"/>
                  </a:cxn>
                </a:cxnLst>
                <a:rect l="0" t="0" r="r" b="b"/>
                <a:pathLst>
                  <a:path w="43" h="66">
                    <a:moveTo>
                      <a:pt x="22" y="0"/>
                    </a:moveTo>
                    <a:cubicBezTo>
                      <a:pt x="22" y="0"/>
                      <a:pt x="15" y="22"/>
                      <a:pt x="7" y="35"/>
                    </a:cubicBezTo>
                    <a:cubicBezTo>
                      <a:pt x="0" y="47"/>
                      <a:pt x="9" y="66"/>
                      <a:pt x="20" y="66"/>
                    </a:cubicBezTo>
                    <a:cubicBezTo>
                      <a:pt x="30" y="66"/>
                      <a:pt x="43" y="50"/>
                      <a:pt x="35" y="35"/>
                    </a:cubicBezTo>
                    <a:cubicBezTo>
                      <a:pt x="32" y="28"/>
                      <a:pt x="21"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1" name="Freeform 110"/>
              <p:cNvSpPr>
                <a:spLocks/>
              </p:cNvSpPr>
              <p:nvPr/>
            </p:nvSpPr>
            <p:spPr bwMode="auto">
              <a:xfrm>
                <a:off x="1965" y="1442"/>
                <a:ext cx="81" cy="125"/>
              </a:xfrm>
              <a:custGeom>
                <a:avLst/>
                <a:gdLst>
                  <a:gd name="T0" fmla="*/ 28 w 56"/>
                  <a:gd name="T1" fmla="*/ 0 h 86"/>
                  <a:gd name="T2" fmla="*/ 10 w 56"/>
                  <a:gd name="T3" fmla="*/ 45 h 86"/>
                  <a:gd name="T4" fmla="*/ 26 w 56"/>
                  <a:gd name="T5" fmla="*/ 86 h 86"/>
                  <a:gd name="T6" fmla="*/ 46 w 56"/>
                  <a:gd name="T7" fmla="*/ 45 h 86"/>
                  <a:gd name="T8" fmla="*/ 28 w 56"/>
                  <a:gd name="T9" fmla="*/ 0 h 86"/>
                </a:gdLst>
                <a:ahLst/>
                <a:cxnLst>
                  <a:cxn ang="0">
                    <a:pos x="T0" y="T1"/>
                  </a:cxn>
                  <a:cxn ang="0">
                    <a:pos x="T2" y="T3"/>
                  </a:cxn>
                  <a:cxn ang="0">
                    <a:pos x="T4" y="T5"/>
                  </a:cxn>
                  <a:cxn ang="0">
                    <a:pos x="T6" y="T7"/>
                  </a:cxn>
                  <a:cxn ang="0">
                    <a:pos x="T8" y="T9"/>
                  </a:cxn>
                </a:cxnLst>
                <a:rect l="0" t="0" r="r" b="b"/>
                <a:pathLst>
                  <a:path w="56" h="86">
                    <a:moveTo>
                      <a:pt x="28" y="0"/>
                    </a:moveTo>
                    <a:cubicBezTo>
                      <a:pt x="28" y="0"/>
                      <a:pt x="20" y="29"/>
                      <a:pt x="10" y="45"/>
                    </a:cubicBezTo>
                    <a:cubicBezTo>
                      <a:pt x="0" y="61"/>
                      <a:pt x="12" y="86"/>
                      <a:pt x="26" y="86"/>
                    </a:cubicBezTo>
                    <a:cubicBezTo>
                      <a:pt x="39" y="86"/>
                      <a:pt x="56" y="65"/>
                      <a:pt x="46" y="45"/>
                    </a:cubicBezTo>
                    <a:cubicBezTo>
                      <a:pt x="41" y="37"/>
                      <a:pt x="27" y="7"/>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2" name="Freeform 111"/>
              <p:cNvSpPr>
                <a:spLocks/>
              </p:cNvSpPr>
              <p:nvPr/>
            </p:nvSpPr>
            <p:spPr bwMode="auto">
              <a:xfrm>
                <a:off x="2439" y="2207"/>
                <a:ext cx="63" cy="97"/>
              </a:xfrm>
              <a:custGeom>
                <a:avLst/>
                <a:gdLst>
                  <a:gd name="T0" fmla="*/ 22 w 43"/>
                  <a:gd name="T1" fmla="*/ 0 h 67"/>
                  <a:gd name="T2" fmla="*/ 7 w 43"/>
                  <a:gd name="T3" fmla="*/ 35 h 67"/>
                  <a:gd name="T4" fmla="*/ 20 w 43"/>
                  <a:gd name="T5" fmla="*/ 67 h 67"/>
                  <a:gd name="T6" fmla="*/ 35 w 43"/>
                  <a:gd name="T7" fmla="*/ 35 h 67"/>
                  <a:gd name="T8" fmla="*/ 22 w 43"/>
                  <a:gd name="T9" fmla="*/ 0 h 67"/>
                </a:gdLst>
                <a:ahLst/>
                <a:cxnLst>
                  <a:cxn ang="0">
                    <a:pos x="T0" y="T1"/>
                  </a:cxn>
                  <a:cxn ang="0">
                    <a:pos x="T2" y="T3"/>
                  </a:cxn>
                  <a:cxn ang="0">
                    <a:pos x="T4" y="T5"/>
                  </a:cxn>
                  <a:cxn ang="0">
                    <a:pos x="T6" y="T7"/>
                  </a:cxn>
                  <a:cxn ang="0">
                    <a:pos x="T8" y="T9"/>
                  </a:cxn>
                </a:cxnLst>
                <a:rect l="0" t="0" r="r" b="b"/>
                <a:pathLst>
                  <a:path w="43" h="67">
                    <a:moveTo>
                      <a:pt x="22" y="0"/>
                    </a:moveTo>
                    <a:cubicBezTo>
                      <a:pt x="22" y="0"/>
                      <a:pt x="15" y="23"/>
                      <a:pt x="7" y="35"/>
                    </a:cubicBezTo>
                    <a:cubicBezTo>
                      <a:pt x="0" y="48"/>
                      <a:pt x="9" y="67"/>
                      <a:pt x="20" y="67"/>
                    </a:cubicBezTo>
                    <a:cubicBezTo>
                      <a:pt x="30" y="67"/>
                      <a:pt x="43" y="50"/>
                      <a:pt x="35" y="35"/>
                    </a:cubicBezTo>
                    <a:cubicBezTo>
                      <a:pt x="32" y="29"/>
                      <a:pt x="21"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3" name="Freeform 112"/>
              <p:cNvSpPr>
                <a:spLocks/>
              </p:cNvSpPr>
              <p:nvPr/>
            </p:nvSpPr>
            <p:spPr bwMode="auto">
              <a:xfrm>
                <a:off x="1354" y="2121"/>
                <a:ext cx="35" cy="36"/>
              </a:xfrm>
              <a:custGeom>
                <a:avLst/>
                <a:gdLst>
                  <a:gd name="T0" fmla="*/ 13 w 35"/>
                  <a:gd name="T1" fmla="*/ 0 h 36"/>
                  <a:gd name="T2" fmla="*/ 13 w 35"/>
                  <a:gd name="T3" fmla="*/ 13 h 36"/>
                  <a:gd name="T4" fmla="*/ 0 w 35"/>
                  <a:gd name="T5" fmla="*/ 13 h 36"/>
                  <a:gd name="T6" fmla="*/ 0 w 35"/>
                  <a:gd name="T7" fmla="*/ 23 h 36"/>
                  <a:gd name="T8" fmla="*/ 13 w 35"/>
                  <a:gd name="T9" fmla="*/ 23 h 36"/>
                  <a:gd name="T10" fmla="*/ 13 w 35"/>
                  <a:gd name="T11" fmla="*/ 36 h 36"/>
                  <a:gd name="T12" fmla="*/ 23 w 35"/>
                  <a:gd name="T13" fmla="*/ 36 h 36"/>
                  <a:gd name="T14" fmla="*/ 23 w 35"/>
                  <a:gd name="T15" fmla="*/ 23 h 36"/>
                  <a:gd name="T16" fmla="*/ 35 w 35"/>
                  <a:gd name="T17" fmla="*/ 23 h 36"/>
                  <a:gd name="T18" fmla="*/ 35 w 35"/>
                  <a:gd name="T19" fmla="*/ 13 h 36"/>
                  <a:gd name="T20" fmla="*/ 23 w 35"/>
                  <a:gd name="T21" fmla="*/ 13 h 36"/>
                  <a:gd name="T22" fmla="*/ 23 w 35"/>
                  <a:gd name="T23" fmla="*/ 0 h 36"/>
                  <a:gd name="T24" fmla="*/ 13 w 35"/>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6">
                    <a:moveTo>
                      <a:pt x="13" y="0"/>
                    </a:moveTo>
                    <a:lnTo>
                      <a:pt x="13" y="13"/>
                    </a:lnTo>
                    <a:lnTo>
                      <a:pt x="0" y="13"/>
                    </a:lnTo>
                    <a:lnTo>
                      <a:pt x="0" y="23"/>
                    </a:lnTo>
                    <a:lnTo>
                      <a:pt x="13" y="23"/>
                    </a:lnTo>
                    <a:lnTo>
                      <a:pt x="13" y="36"/>
                    </a:lnTo>
                    <a:lnTo>
                      <a:pt x="23" y="36"/>
                    </a:lnTo>
                    <a:lnTo>
                      <a:pt x="23" y="23"/>
                    </a:lnTo>
                    <a:lnTo>
                      <a:pt x="35" y="23"/>
                    </a:lnTo>
                    <a:lnTo>
                      <a:pt x="35" y="13"/>
                    </a:lnTo>
                    <a:lnTo>
                      <a:pt x="23" y="13"/>
                    </a:lnTo>
                    <a:lnTo>
                      <a:pt x="23" y="0"/>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4" name="Freeform 113"/>
              <p:cNvSpPr>
                <a:spLocks/>
              </p:cNvSpPr>
              <p:nvPr/>
            </p:nvSpPr>
            <p:spPr bwMode="auto">
              <a:xfrm>
                <a:off x="1336" y="2103"/>
                <a:ext cx="72" cy="72"/>
              </a:xfrm>
              <a:custGeom>
                <a:avLst/>
                <a:gdLst>
                  <a:gd name="T0" fmla="*/ 37 w 72"/>
                  <a:gd name="T1" fmla="*/ 72 h 72"/>
                  <a:gd name="T2" fmla="*/ 0 w 72"/>
                  <a:gd name="T3" fmla="*/ 37 h 72"/>
                  <a:gd name="T4" fmla="*/ 35 w 72"/>
                  <a:gd name="T5" fmla="*/ 0 h 72"/>
                  <a:gd name="T6" fmla="*/ 72 w 72"/>
                  <a:gd name="T7" fmla="*/ 37 h 72"/>
                  <a:gd name="T8" fmla="*/ 37 w 72"/>
                  <a:gd name="T9" fmla="*/ 72 h 72"/>
                </a:gdLst>
                <a:ahLst/>
                <a:cxnLst>
                  <a:cxn ang="0">
                    <a:pos x="T0" y="T1"/>
                  </a:cxn>
                  <a:cxn ang="0">
                    <a:pos x="T2" y="T3"/>
                  </a:cxn>
                  <a:cxn ang="0">
                    <a:pos x="T4" y="T5"/>
                  </a:cxn>
                  <a:cxn ang="0">
                    <a:pos x="T6" y="T7"/>
                  </a:cxn>
                  <a:cxn ang="0">
                    <a:pos x="T8" y="T9"/>
                  </a:cxn>
                </a:cxnLst>
                <a:rect l="0" t="0" r="r" b="b"/>
                <a:pathLst>
                  <a:path w="72" h="72">
                    <a:moveTo>
                      <a:pt x="37" y="72"/>
                    </a:moveTo>
                    <a:lnTo>
                      <a:pt x="0" y="37"/>
                    </a:lnTo>
                    <a:lnTo>
                      <a:pt x="35" y="0"/>
                    </a:lnTo>
                    <a:lnTo>
                      <a:pt x="72" y="37"/>
                    </a:lnTo>
                    <a:lnTo>
                      <a:pt x="37"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5" name="Rectangle 114"/>
              <p:cNvSpPr>
                <a:spLocks noChangeArrowheads="1"/>
              </p:cNvSpPr>
              <p:nvPr/>
            </p:nvSpPr>
            <p:spPr bwMode="auto">
              <a:xfrm>
                <a:off x="1288" y="2134"/>
                <a:ext cx="32"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6" name="Freeform 115"/>
              <p:cNvSpPr>
                <a:spLocks/>
              </p:cNvSpPr>
              <p:nvPr/>
            </p:nvSpPr>
            <p:spPr bwMode="auto">
              <a:xfrm>
                <a:off x="1284" y="2119"/>
                <a:ext cx="41" cy="41"/>
              </a:xfrm>
              <a:custGeom>
                <a:avLst/>
                <a:gdLst>
                  <a:gd name="T0" fmla="*/ 20 w 41"/>
                  <a:gd name="T1" fmla="*/ 41 h 41"/>
                  <a:gd name="T2" fmla="*/ 0 w 41"/>
                  <a:gd name="T3" fmla="*/ 21 h 41"/>
                  <a:gd name="T4" fmla="*/ 22 w 41"/>
                  <a:gd name="T5" fmla="*/ 0 h 41"/>
                  <a:gd name="T6" fmla="*/ 41 w 41"/>
                  <a:gd name="T7" fmla="*/ 21 h 41"/>
                  <a:gd name="T8" fmla="*/ 20 w 41"/>
                  <a:gd name="T9" fmla="*/ 41 h 41"/>
                </a:gdLst>
                <a:ahLst/>
                <a:cxnLst>
                  <a:cxn ang="0">
                    <a:pos x="T0" y="T1"/>
                  </a:cxn>
                  <a:cxn ang="0">
                    <a:pos x="T2" y="T3"/>
                  </a:cxn>
                  <a:cxn ang="0">
                    <a:pos x="T4" y="T5"/>
                  </a:cxn>
                  <a:cxn ang="0">
                    <a:pos x="T6" y="T7"/>
                  </a:cxn>
                  <a:cxn ang="0">
                    <a:pos x="T8" y="T9"/>
                  </a:cxn>
                </a:cxnLst>
                <a:rect l="0" t="0" r="r" b="b"/>
                <a:pathLst>
                  <a:path w="41" h="41">
                    <a:moveTo>
                      <a:pt x="20" y="41"/>
                    </a:moveTo>
                    <a:lnTo>
                      <a:pt x="0" y="21"/>
                    </a:lnTo>
                    <a:lnTo>
                      <a:pt x="22" y="0"/>
                    </a:lnTo>
                    <a:lnTo>
                      <a:pt x="41" y="21"/>
                    </a:ln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7" name="Freeform 116"/>
              <p:cNvSpPr>
                <a:spLocks noEditPoints="1"/>
              </p:cNvSpPr>
              <p:nvPr/>
            </p:nvSpPr>
            <p:spPr bwMode="auto">
              <a:xfrm>
                <a:off x="1242" y="2087"/>
                <a:ext cx="193" cy="256"/>
              </a:xfrm>
              <a:custGeom>
                <a:avLst/>
                <a:gdLst>
                  <a:gd name="T0" fmla="*/ 121 w 133"/>
                  <a:gd name="T1" fmla="*/ 0 h 176"/>
                  <a:gd name="T2" fmla="*/ 13 w 133"/>
                  <a:gd name="T3" fmla="*/ 0 h 176"/>
                  <a:gd name="T4" fmla="*/ 0 w 133"/>
                  <a:gd name="T5" fmla="*/ 12 h 176"/>
                  <a:gd name="T6" fmla="*/ 0 w 133"/>
                  <a:gd name="T7" fmla="*/ 164 h 176"/>
                  <a:gd name="T8" fmla="*/ 13 w 133"/>
                  <a:gd name="T9" fmla="*/ 176 h 176"/>
                  <a:gd name="T10" fmla="*/ 121 w 133"/>
                  <a:gd name="T11" fmla="*/ 176 h 176"/>
                  <a:gd name="T12" fmla="*/ 133 w 133"/>
                  <a:gd name="T13" fmla="*/ 164 h 176"/>
                  <a:gd name="T14" fmla="*/ 133 w 133"/>
                  <a:gd name="T15" fmla="*/ 12 h 176"/>
                  <a:gd name="T16" fmla="*/ 121 w 133"/>
                  <a:gd name="T17" fmla="*/ 0 h 176"/>
                  <a:gd name="T18" fmla="*/ 119 w 133"/>
                  <a:gd name="T19" fmla="*/ 56 h 176"/>
                  <a:gd name="T20" fmla="*/ 15 w 133"/>
                  <a:gd name="T21" fmla="*/ 56 h 176"/>
                  <a:gd name="T22" fmla="*/ 15 w 133"/>
                  <a:gd name="T23" fmla="*/ 14 h 176"/>
                  <a:gd name="T24" fmla="*/ 119 w 133"/>
                  <a:gd name="T25" fmla="*/ 14 h 176"/>
                  <a:gd name="T26" fmla="*/ 119 w 133"/>
                  <a:gd name="T27" fmla="*/ 56 h 176"/>
                  <a:gd name="T28" fmla="*/ 15 w 133"/>
                  <a:gd name="T29" fmla="*/ 66 h 176"/>
                  <a:gd name="T30" fmla="*/ 119 w 133"/>
                  <a:gd name="T31" fmla="*/ 66 h 176"/>
                  <a:gd name="T32" fmla="*/ 119 w 133"/>
                  <a:gd name="T33" fmla="*/ 161 h 176"/>
                  <a:gd name="T34" fmla="*/ 15 w 133"/>
                  <a:gd name="T35" fmla="*/ 161 h 176"/>
                  <a:gd name="T36" fmla="*/ 15 w 133"/>
                  <a:gd name="T37" fmla="*/ 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176">
                    <a:moveTo>
                      <a:pt x="121" y="0"/>
                    </a:moveTo>
                    <a:cubicBezTo>
                      <a:pt x="13" y="0"/>
                      <a:pt x="13" y="0"/>
                      <a:pt x="13" y="0"/>
                    </a:cubicBezTo>
                    <a:cubicBezTo>
                      <a:pt x="6" y="0"/>
                      <a:pt x="0" y="5"/>
                      <a:pt x="0" y="12"/>
                    </a:cubicBezTo>
                    <a:cubicBezTo>
                      <a:pt x="0" y="164"/>
                      <a:pt x="0" y="164"/>
                      <a:pt x="0" y="164"/>
                    </a:cubicBezTo>
                    <a:cubicBezTo>
                      <a:pt x="0" y="170"/>
                      <a:pt x="6" y="176"/>
                      <a:pt x="13" y="176"/>
                    </a:cubicBezTo>
                    <a:cubicBezTo>
                      <a:pt x="121" y="176"/>
                      <a:pt x="121" y="176"/>
                      <a:pt x="121" y="176"/>
                    </a:cubicBezTo>
                    <a:cubicBezTo>
                      <a:pt x="128" y="176"/>
                      <a:pt x="133" y="170"/>
                      <a:pt x="133" y="164"/>
                    </a:cubicBezTo>
                    <a:cubicBezTo>
                      <a:pt x="133" y="12"/>
                      <a:pt x="133" y="12"/>
                      <a:pt x="133" y="12"/>
                    </a:cubicBezTo>
                    <a:cubicBezTo>
                      <a:pt x="133" y="5"/>
                      <a:pt x="128" y="0"/>
                      <a:pt x="121" y="0"/>
                    </a:cubicBezTo>
                    <a:moveTo>
                      <a:pt x="119" y="56"/>
                    </a:moveTo>
                    <a:cubicBezTo>
                      <a:pt x="15" y="56"/>
                      <a:pt x="15" y="56"/>
                      <a:pt x="15" y="56"/>
                    </a:cubicBezTo>
                    <a:cubicBezTo>
                      <a:pt x="15" y="14"/>
                      <a:pt x="15" y="14"/>
                      <a:pt x="15" y="14"/>
                    </a:cubicBezTo>
                    <a:cubicBezTo>
                      <a:pt x="119" y="14"/>
                      <a:pt x="119" y="14"/>
                      <a:pt x="119" y="14"/>
                    </a:cubicBezTo>
                    <a:lnTo>
                      <a:pt x="119" y="56"/>
                    </a:lnTo>
                    <a:close/>
                    <a:moveTo>
                      <a:pt x="15" y="66"/>
                    </a:moveTo>
                    <a:cubicBezTo>
                      <a:pt x="119" y="66"/>
                      <a:pt x="119" y="66"/>
                      <a:pt x="119" y="66"/>
                    </a:cubicBezTo>
                    <a:cubicBezTo>
                      <a:pt x="119" y="161"/>
                      <a:pt x="119" y="161"/>
                      <a:pt x="119" y="161"/>
                    </a:cubicBezTo>
                    <a:cubicBezTo>
                      <a:pt x="15" y="161"/>
                      <a:pt x="15" y="161"/>
                      <a:pt x="15" y="161"/>
                    </a:cubicBezTo>
                    <a:lnTo>
                      <a:pt x="15"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8" name="Oval 117"/>
              <p:cNvSpPr>
                <a:spLocks noChangeArrowheads="1"/>
              </p:cNvSpPr>
              <p:nvPr/>
            </p:nvSpPr>
            <p:spPr bwMode="auto">
              <a:xfrm>
                <a:off x="1280" y="219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9" name="Oval 118"/>
              <p:cNvSpPr>
                <a:spLocks noChangeArrowheads="1"/>
              </p:cNvSpPr>
              <p:nvPr/>
            </p:nvSpPr>
            <p:spPr bwMode="auto">
              <a:xfrm>
                <a:off x="1323" y="219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0" name="Oval 119"/>
              <p:cNvSpPr>
                <a:spLocks noChangeArrowheads="1"/>
              </p:cNvSpPr>
              <p:nvPr/>
            </p:nvSpPr>
            <p:spPr bwMode="auto">
              <a:xfrm>
                <a:off x="1366" y="219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1" name="Oval 120"/>
              <p:cNvSpPr>
                <a:spLocks noChangeArrowheads="1"/>
              </p:cNvSpPr>
              <p:nvPr/>
            </p:nvSpPr>
            <p:spPr bwMode="auto">
              <a:xfrm>
                <a:off x="1280" y="2239"/>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2" name="Oval 121"/>
              <p:cNvSpPr>
                <a:spLocks noChangeArrowheads="1"/>
              </p:cNvSpPr>
              <p:nvPr/>
            </p:nvSpPr>
            <p:spPr bwMode="auto">
              <a:xfrm>
                <a:off x="1323" y="2239"/>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3" name="Oval 122"/>
              <p:cNvSpPr>
                <a:spLocks noChangeArrowheads="1"/>
              </p:cNvSpPr>
              <p:nvPr/>
            </p:nvSpPr>
            <p:spPr bwMode="auto">
              <a:xfrm>
                <a:off x="1366" y="2239"/>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4" name="Oval 123"/>
              <p:cNvSpPr>
                <a:spLocks noChangeArrowheads="1"/>
              </p:cNvSpPr>
              <p:nvPr/>
            </p:nvSpPr>
            <p:spPr bwMode="auto">
              <a:xfrm>
                <a:off x="1280" y="2278"/>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5" name="Oval 124"/>
              <p:cNvSpPr>
                <a:spLocks noChangeArrowheads="1"/>
              </p:cNvSpPr>
              <p:nvPr/>
            </p:nvSpPr>
            <p:spPr bwMode="auto">
              <a:xfrm>
                <a:off x="1323" y="2278"/>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6" name="Oval 125"/>
              <p:cNvSpPr>
                <a:spLocks noChangeArrowheads="1"/>
              </p:cNvSpPr>
              <p:nvPr/>
            </p:nvSpPr>
            <p:spPr bwMode="auto">
              <a:xfrm>
                <a:off x="1366" y="2278"/>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7" name="Freeform 126"/>
              <p:cNvSpPr>
                <a:spLocks/>
              </p:cNvSpPr>
              <p:nvPr/>
            </p:nvSpPr>
            <p:spPr bwMode="auto">
              <a:xfrm>
                <a:off x="1261" y="1863"/>
                <a:ext cx="9" cy="9"/>
              </a:xfrm>
              <a:custGeom>
                <a:avLst/>
                <a:gdLst>
                  <a:gd name="T0" fmla="*/ 3 w 9"/>
                  <a:gd name="T1" fmla="*/ 0 h 9"/>
                  <a:gd name="T2" fmla="*/ 3 w 9"/>
                  <a:gd name="T3" fmla="*/ 3 h 9"/>
                  <a:gd name="T4" fmla="*/ 0 w 9"/>
                  <a:gd name="T5" fmla="*/ 3 h 9"/>
                  <a:gd name="T6" fmla="*/ 0 w 9"/>
                  <a:gd name="T7" fmla="*/ 6 h 9"/>
                  <a:gd name="T8" fmla="*/ 3 w 9"/>
                  <a:gd name="T9" fmla="*/ 6 h 9"/>
                  <a:gd name="T10" fmla="*/ 3 w 9"/>
                  <a:gd name="T11" fmla="*/ 9 h 9"/>
                  <a:gd name="T12" fmla="*/ 6 w 9"/>
                  <a:gd name="T13" fmla="*/ 9 h 9"/>
                  <a:gd name="T14" fmla="*/ 6 w 9"/>
                  <a:gd name="T15" fmla="*/ 6 h 9"/>
                  <a:gd name="T16" fmla="*/ 9 w 9"/>
                  <a:gd name="T17" fmla="*/ 6 h 9"/>
                  <a:gd name="T18" fmla="*/ 9 w 9"/>
                  <a:gd name="T19" fmla="*/ 3 h 9"/>
                  <a:gd name="T20" fmla="*/ 6 w 9"/>
                  <a:gd name="T21" fmla="*/ 3 h 9"/>
                  <a:gd name="T22" fmla="*/ 6 w 9"/>
                  <a:gd name="T23" fmla="*/ 0 h 9"/>
                  <a:gd name="T24" fmla="*/ 3 w 9"/>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9">
                    <a:moveTo>
                      <a:pt x="3" y="0"/>
                    </a:moveTo>
                    <a:lnTo>
                      <a:pt x="3" y="3"/>
                    </a:lnTo>
                    <a:lnTo>
                      <a:pt x="0" y="3"/>
                    </a:lnTo>
                    <a:lnTo>
                      <a:pt x="0" y="6"/>
                    </a:lnTo>
                    <a:lnTo>
                      <a:pt x="3" y="6"/>
                    </a:lnTo>
                    <a:lnTo>
                      <a:pt x="3" y="9"/>
                    </a:lnTo>
                    <a:lnTo>
                      <a:pt x="6" y="9"/>
                    </a:lnTo>
                    <a:lnTo>
                      <a:pt x="6" y="6"/>
                    </a:lnTo>
                    <a:lnTo>
                      <a:pt x="9" y="6"/>
                    </a:lnTo>
                    <a:lnTo>
                      <a:pt x="9" y="3"/>
                    </a:lnTo>
                    <a:lnTo>
                      <a:pt x="6" y="3"/>
                    </a:lnTo>
                    <a:lnTo>
                      <a:pt x="6"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8" name="Freeform 127"/>
              <p:cNvSpPr>
                <a:spLocks/>
              </p:cNvSpPr>
              <p:nvPr/>
            </p:nvSpPr>
            <p:spPr bwMode="auto">
              <a:xfrm>
                <a:off x="1256" y="1860"/>
                <a:ext cx="16" cy="16"/>
              </a:xfrm>
              <a:custGeom>
                <a:avLst/>
                <a:gdLst>
                  <a:gd name="T0" fmla="*/ 9 w 16"/>
                  <a:gd name="T1" fmla="*/ 16 h 16"/>
                  <a:gd name="T2" fmla="*/ 0 w 16"/>
                  <a:gd name="T3" fmla="*/ 8 h 16"/>
                  <a:gd name="T4" fmla="*/ 9 w 16"/>
                  <a:gd name="T5" fmla="*/ 0 h 16"/>
                  <a:gd name="T6" fmla="*/ 16 w 16"/>
                  <a:gd name="T7" fmla="*/ 8 h 16"/>
                  <a:gd name="T8" fmla="*/ 9 w 16"/>
                  <a:gd name="T9" fmla="*/ 16 h 16"/>
                </a:gdLst>
                <a:ahLst/>
                <a:cxnLst>
                  <a:cxn ang="0">
                    <a:pos x="T0" y="T1"/>
                  </a:cxn>
                  <a:cxn ang="0">
                    <a:pos x="T2" y="T3"/>
                  </a:cxn>
                  <a:cxn ang="0">
                    <a:pos x="T4" y="T5"/>
                  </a:cxn>
                  <a:cxn ang="0">
                    <a:pos x="T6" y="T7"/>
                  </a:cxn>
                  <a:cxn ang="0">
                    <a:pos x="T8" y="T9"/>
                  </a:cxn>
                </a:cxnLst>
                <a:rect l="0" t="0" r="r" b="b"/>
                <a:pathLst>
                  <a:path w="16" h="16">
                    <a:moveTo>
                      <a:pt x="9" y="16"/>
                    </a:moveTo>
                    <a:lnTo>
                      <a:pt x="0" y="8"/>
                    </a:lnTo>
                    <a:lnTo>
                      <a:pt x="9" y="0"/>
                    </a:lnTo>
                    <a:lnTo>
                      <a:pt x="16" y="8"/>
                    </a:lnTo>
                    <a:lnTo>
                      <a:pt x="9"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9" name="Rectangle 128"/>
              <p:cNvSpPr>
                <a:spLocks noChangeArrowheads="1"/>
              </p:cNvSpPr>
              <p:nvPr/>
            </p:nvSpPr>
            <p:spPr bwMode="auto">
              <a:xfrm>
                <a:off x="1245" y="1868"/>
                <a:ext cx="7"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0" name="Freeform 129"/>
              <p:cNvSpPr>
                <a:spLocks/>
              </p:cNvSpPr>
              <p:nvPr/>
            </p:nvSpPr>
            <p:spPr bwMode="auto">
              <a:xfrm>
                <a:off x="1245" y="1863"/>
                <a:ext cx="9" cy="11"/>
              </a:xfrm>
              <a:custGeom>
                <a:avLst/>
                <a:gdLst>
                  <a:gd name="T0" fmla="*/ 4 w 9"/>
                  <a:gd name="T1" fmla="*/ 11 h 11"/>
                  <a:gd name="T2" fmla="*/ 0 w 9"/>
                  <a:gd name="T3" fmla="*/ 5 h 11"/>
                  <a:gd name="T4" fmla="*/ 4 w 9"/>
                  <a:gd name="T5" fmla="*/ 0 h 11"/>
                  <a:gd name="T6" fmla="*/ 9 w 9"/>
                  <a:gd name="T7" fmla="*/ 5 h 11"/>
                  <a:gd name="T8" fmla="*/ 4 w 9"/>
                  <a:gd name="T9" fmla="*/ 11 h 11"/>
                </a:gdLst>
                <a:ahLst/>
                <a:cxnLst>
                  <a:cxn ang="0">
                    <a:pos x="T0" y="T1"/>
                  </a:cxn>
                  <a:cxn ang="0">
                    <a:pos x="T2" y="T3"/>
                  </a:cxn>
                  <a:cxn ang="0">
                    <a:pos x="T4" y="T5"/>
                  </a:cxn>
                  <a:cxn ang="0">
                    <a:pos x="T6" y="T7"/>
                  </a:cxn>
                  <a:cxn ang="0">
                    <a:pos x="T8" y="T9"/>
                  </a:cxn>
                </a:cxnLst>
                <a:rect l="0" t="0" r="r" b="b"/>
                <a:pathLst>
                  <a:path w="9" h="11">
                    <a:moveTo>
                      <a:pt x="4" y="11"/>
                    </a:moveTo>
                    <a:lnTo>
                      <a:pt x="0" y="5"/>
                    </a:lnTo>
                    <a:lnTo>
                      <a:pt x="4" y="0"/>
                    </a:lnTo>
                    <a:lnTo>
                      <a:pt x="9" y="5"/>
                    </a:lnTo>
                    <a:lnTo>
                      <a:pt x="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1" name="Freeform 130"/>
              <p:cNvSpPr>
                <a:spLocks noEditPoints="1"/>
              </p:cNvSpPr>
              <p:nvPr/>
            </p:nvSpPr>
            <p:spPr bwMode="auto">
              <a:xfrm>
                <a:off x="1235" y="1856"/>
                <a:ext cx="45" cy="60"/>
              </a:xfrm>
              <a:custGeom>
                <a:avLst/>
                <a:gdLst>
                  <a:gd name="T0" fmla="*/ 28 w 31"/>
                  <a:gd name="T1" fmla="*/ 0 h 41"/>
                  <a:gd name="T2" fmla="*/ 3 w 31"/>
                  <a:gd name="T3" fmla="*/ 0 h 41"/>
                  <a:gd name="T4" fmla="*/ 0 w 31"/>
                  <a:gd name="T5" fmla="*/ 3 h 41"/>
                  <a:gd name="T6" fmla="*/ 0 w 31"/>
                  <a:gd name="T7" fmla="*/ 38 h 41"/>
                  <a:gd name="T8" fmla="*/ 3 w 31"/>
                  <a:gd name="T9" fmla="*/ 41 h 41"/>
                  <a:gd name="T10" fmla="*/ 28 w 31"/>
                  <a:gd name="T11" fmla="*/ 41 h 41"/>
                  <a:gd name="T12" fmla="*/ 31 w 31"/>
                  <a:gd name="T13" fmla="*/ 38 h 41"/>
                  <a:gd name="T14" fmla="*/ 31 w 31"/>
                  <a:gd name="T15" fmla="*/ 3 h 41"/>
                  <a:gd name="T16" fmla="*/ 28 w 31"/>
                  <a:gd name="T17" fmla="*/ 0 h 41"/>
                  <a:gd name="T18" fmla="*/ 28 w 31"/>
                  <a:gd name="T19" fmla="*/ 13 h 41"/>
                  <a:gd name="T20" fmla="*/ 3 w 31"/>
                  <a:gd name="T21" fmla="*/ 13 h 41"/>
                  <a:gd name="T22" fmla="*/ 3 w 31"/>
                  <a:gd name="T23" fmla="*/ 3 h 41"/>
                  <a:gd name="T24" fmla="*/ 28 w 31"/>
                  <a:gd name="T25" fmla="*/ 3 h 41"/>
                  <a:gd name="T26" fmla="*/ 28 w 31"/>
                  <a:gd name="T27" fmla="*/ 13 h 41"/>
                  <a:gd name="T28" fmla="*/ 3 w 31"/>
                  <a:gd name="T29" fmla="*/ 15 h 41"/>
                  <a:gd name="T30" fmla="*/ 28 w 31"/>
                  <a:gd name="T31" fmla="*/ 15 h 41"/>
                  <a:gd name="T32" fmla="*/ 28 w 31"/>
                  <a:gd name="T33" fmla="*/ 38 h 41"/>
                  <a:gd name="T34" fmla="*/ 3 w 31"/>
                  <a:gd name="T35" fmla="*/ 38 h 41"/>
                  <a:gd name="T36" fmla="*/ 3 w 31"/>
                  <a:gd name="T3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41">
                    <a:moveTo>
                      <a:pt x="28" y="0"/>
                    </a:moveTo>
                    <a:cubicBezTo>
                      <a:pt x="3" y="0"/>
                      <a:pt x="3" y="0"/>
                      <a:pt x="3" y="0"/>
                    </a:cubicBezTo>
                    <a:cubicBezTo>
                      <a:pt x="1" y="0"/>
                      <a:pt x="0" y="1"/>
                      <a:pt x="0" y="3"/>
                    </a:cubicBezTo>
                    <a:cubicBezTo>
                      <a:pt x="0" y="38"/>
                      <a:pt x="0" y="38"/>
                      <a:pt x="0" y="38"/>
                    </a:cubicBezTo>
                    <a:cubicBezTo>
                      <a:pt x="0" y="40"/>
                      <a:pt x="1" y="41"/>
                      <a:pt x="3" y="41"/>
                    </a:cubicBezTo>
                    <a:cubicBezTo>
                      <a:pt x="28" y="41"/>
                      <a:pt x="28" y="41"/>
                      <a:pt x="28" y="41"/>
                    </a:cubicBezTo>
                    <a:cubicBezTo>
                      <a:pt x="30" y="41"/>
                      <a:pt x="31" y="40"/>
                      <a:pt x="31" y="38"/>
                    </a:cubicBezTo>
                    <a:cubicBezTo>
                      <a:pt x="31" y="3"/>
                      <a:pt x="31" y="3"/>
                      <a:pt x="31" y="3"/>
                    </a:cubicBezTo>
                    <a:cubicBezTo>
                      <a:pt x="31" y="1"/>
                      <a:pt x="30" y="0"/>
                      <a:pt x="28" y="0"/>
                    </a:cubicBezTo>
                    <a:moveTo>
                      <a:pt x="28" y="13"/>
                    </a:moveTo>
                    <a:cubicBezTo>
                      <a:pt x="3" y="13"/>
                      <a:pt x="3" y="13"/>
                      <a:pt x="3" y="13"/>
                    </a:cubicBezTo>
                    <a:cubicBezTo>
                      <a:pt x="3" y="3"/>
                      <a:pt x="3" y="3"/>
                      <a:pt x="3" y="3"/>
                    </a:cubicBezTo>
                    <a:cubicBezTo>
                      <a:pt x="28" y="3"/>
                      <a:pt x="28" y="3"/>
                      <a:pt x="28" y="3"/>
                    </a:cubicBezTo>
                    <a:lnTo>
                      <a:pt x="28" y="13"/>
                    </a:lnTo>
                    <a:close/>
                    <a:moveTo>
                      <a:pt x="3" y="15"/>
                    </a:moveTo>
                    <a:cubicBezTo>
                      <a:pt x="28" y="15"/>
                      <a:pt x="28" y="15"/>
                      <a:pt x="28" y="15"/>
                    </a:cubicBezTo>
                    <a:cubicBezTo>
                      <a:pt x="28" y="38"/>
                      <a:pt x="28" y="38"/>
                      <a:pt x="28" y="38"/>
                    </a:cubicBezTo>
                    <a:cubicBezTo>
                      <a:pt x="3" y="38"/>
                      <a:pt x="3" y="38"/>
                      <a:pt x="3" y="38"/>
                    </a:cubicBezTo>
                    <a:lnTo>
                      <a:pt x="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2" name="Oval 131"/>
              <p:cNvSpPr>
                <a:spLocks noChangeArrowheads="1"/>
              </p:cNvSpPr>
              <p:nvPr/>
            </p:nvSpPr>
            <p:spPr bwMode="auto">
              <a:xfrm>
                <a:off x="1243" y="1882"/>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3" name="Oval 132"/>
              <p:cNvSpPr>
                <a:spLocks noChangeArrowheads="1"/>
              </p:cNvSpPr>
              <p:nvPr/>
            </p:nvSpPr>
            <p:spPr bwMode="auto">
              <a:xfrm>
                <a:off x="1254" y="1882"/>
                <a:ext cx="5"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4" name="Oval 133"/>
              <p:cNvSpPr>
                <a:spLocks noChangeArrowheads="1"/>
              </p:cNvSpPr>
              <p:nvPr/>
            </p:nvSpPr>
            <p:spPr bwMode="auto">
              <a:xfrm>
                <a:off x="1264" y="1882"/>
                <a:ext cx="6"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5" name="Oval 134"/>
              <p:cNvSpPr>
                <a:spLocks noChangeArrowheads="1"/>
              </p:cNvSpPr>
              <p:nvPr/>
            </p:nvSpPr>
            <p:spPr bwMode="auto">
              <a:xfrm>
                <a:off x="1243" y="1891"/>
                <a:ext cx="8" cy="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6" name="Oval 135"/>
              <p:cNvSpPr>
                <a:spLocks noChangeArrowheads="1"/>
              </p:cNvSpPr>
              <p:nvPr/>
            </p:nvSpPr>
            <p:spPr bwMode="auto">
              <a:xfrm>
                <a:off x="1254" y="1891"/>
                <a:ext cx="5" cy="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7" name="Oval 136"/>
              <p:cNvSpPr>
                <a:spLocks noChangeArrowheads="1"/>
              </p:cNvSpPr>
              <p:nvPr/>
            </p:nvSpPr>
            <p:spPr bwMode="auto">
              <a:xfrm>
                <a:off x="1264" y="1891"/>
                <a:ext cx="6" cy="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8" name="Oval 137"/>
              <p:cNvSpPr>
                <a:spLocks noChangeArrowheads="1"/>
              </p:cNvSpPr>
              <p:nvPr/>
            </p:nvSpPr>
            <p:spPr bwMode="auto">
              <a:xfrm>
                <a:off x="1243" y="1901"/>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9" name="Oval 138"/>
              <p:cNvSpPr>
                <a:spLocks noChangeArrowheads="1"/>
              </p:cNvSpPr>
              <p:nvPr/>
            </p:nvSpPr>
            <p:spPr bwMode="auto">
              <a:xfrm>
                <a:off x="1254" y="1901"/>
                <a:ext cx="5"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0" name="Oval 139"/>
              <p:cNvSpPr>
                <a:spLocks noChangeArrowheads="1"/>
              </p:cNvSpPr>
              <p:nvPr/>
            </p:nvSpPr>
            <p:spPr bwMode="auto">
              <a:xfrm>
                <a:off x="1264" y="1901"/>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1" name="Freeform 140"/>
              <p:cNvSpPr>
                <a:spLocks/>
              </p:cNvSpPr>
              <p:nvPr/>
            </p:nvSpPr>
            <p:spPr bwMode="auto">
              <a:xfrm>
                <a:off x="1303" y="2877"/>
                <a:ext cx="25" cy="25"/>
              </a:xfrm>
              <a:custGeom>
                <a:avLst/>
                <a:gdLst>
                  <a:gd name="T0" fmla="*/ 9 w 25"/>
                  <a:gd name="T1" fmla="*/ 0 h 25"/>
                  <a:gd name="T2" fmla="*/ 9 w 25"/>
                  <a:gd name="T3" fmla="*/ 9 h 25"/>
                  <a:gd name="T4" fmla="*/ 0 w 25"/>
                  <a:gd name="T5" fmla="*/ 9 h 25"/>
                  <a:gd name="T6" fmla="*/ 0 w 25"/>
                  <a:gd name="T7" fmla="*/ 16 h 25"/>
                  <a:gd name="T8" fmla="*/ 9 w 25"/>
                  <a:gd name="T9" fmla="*/ 16 h 25"/>
                  <a:gd name="T10" fmla="*/ 9 w 25"/>
                  <a:gd name="T11" fmla="*/ 25 h 25"/>
                  <a:gd name="T12" fmla="*/ 16 w 25"/>
                  <a:gd name="T13" fmla="*/ 25 h 25"/>
                  <a:gd name="T14" fmla="*/ 16 w 25"/>
                  <a:gd name="T15" fmla="*/ 16 h 25"/>
                  <a:gd name="T16" fmla="*/ 25 w 25"/>
                  <a:gd name="T17" fmla="*/ 16 h 25"/>
                  <a:gd name="T18" fmla="*/ 25 w 25"/>
                  <a:gd name="T19" fmla="*/ 9 h 25"/>
                  <a:gd name="T20" fmla="*/ 16 w 25"/>
                  <a:gd name="T21" fmla="*/ 9 h 25"/>
                  <a:gd name="T22" fmla="*/ 16 w 25"/>
                  <a:gd name="T23" fmla="*/ 0 h 25"/>
                  <a:gd name="T24" fmla="*/ 9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9" y="0"/>
                    </a:moveTo>
                    <a:lnTo>
                      <a:pt x="9" y="9"/>
                    </a:lnTo>
                    <a:lnTo>
                      <a:pt x="0" y="9"/>
                    </a:lnTo>
                    <a:lnTo>
                      <a:pt x="0" y="16"/>
                    </a:lnTo>
                    <a:lnTo>
                      <a:pt x="9" y="16"/>
                    </a:lnTo>
                    <a:lnTo>
                      <a:pt x="9" y="25"/>
                    </a:lnTo>
                    <a:lnTo>
                      <a:pt x="16" y="25"/>
                    </a:lnTo>
                    <a:lnTo>
                      <a:pt x="16" y="16"/>
                    </a:lnTo>
                    <a:lnTo>
                      <a:pt x="25" y="16"/>
                    </a:lnTo>
                    <a:lnTo>
                      <a:pt x="25" y="9"/>
                    </a:lnTo>
                    <a:lnTo>
                      <a:pt x="16" y="9"/>
                    </a:lnTo>
                    <a:lnTo>
                      <a:pt x="16"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2" name="Freeform 141"/>
              <p:cNvSpPr>
                <a:spLocks/>
              </p:cNvSpPr>
              <p:nvPr/>
            </p:nvSpPr>
            <p:spPr bwMode="auto">
              <a:xfrm>
                <a:off x="1290" y="2865"/>
                <a:ext cx="49" cy="50"/>
              </a:xfrm>
              <a:custGeom>
                <a:avLst/>
                <a:gdLst>
                  <a:gd name="T0" fmla="*/ 25 w 49"/>
                  <a:gd name="T1" fmla="*/ 50 h 50"/>
                  <a:gd name="T2" fmla="*/ 0 w 49"/>
                  <a:gd name="T3" fmla="*/ 25 h 50"/>
                  <a:gd name="T4" fmla="*/ 25 w 49"/>
                  <a:gd name="T5" fmla="*/ 0 h 50"/>
                  <a:gd name="T6" fmla="*/ 49 w 49"/>
                  <a:gd name="T7" fmla="*/ 25 h 50"/>
                  <a:gd name="T8" fmla="*/ 25 w 49"/>
                  <a:gd name="T9" fmla="*/ 50 h 50"/>
                </a:gdLst>
                <a:ahLst/>
                <a:cxnLst>
                  <a:cxn ang="0">
                    <a:pos x="T0" y="T1"/>
                  </a:cxn>
                  <a:cxn ang="0">
                    <a:pos x="T2" y="T3"/>
                  </a:cxn>
                  <a:cxn ang="0">
                    <a:pos x="T4" y="T5"/>
                  </a:cxn>
                  <a:cxn ang="0">
                    <a:pos x="T6" y="T7"/>
                  </a:cxn>
                  <a:cxn ang="0">
                    <a:pos x="T8" y="T9"/>
                  </a:cxn>
                </a:cxnLst>
                <a:rect l="0" t="0" r="r" b="b"/>
                <a:pathLst>
                  <a:path w="49" h="50">
                    <a:moveTo>
                      <a:pt x="25" y="50"/>
                    </a:moveTo>
                    <a:lnTo>
                      <a:pt x="0" y="25"/>
                    </a:lnTo>
                    <a:lnTo>
                      <a:pt x="25" y="0"/>
                    </a:lnTo>
                    <a:lnTo>
                      <a:pt x="49" y="25"/>
                    </a:lnTo>
                    <a:lnTo>
                      <a:pt x="2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3" name="Rectangle 142"/>
              <p:cNvSpPr>
                <a:spLocks noChangeArrowheads="1"/>
              </p:cNvSpPr>
              <p:nvPr/>
            </p:nvSpPr>
            <p:spPr bwMode="auto">
              <a:xfrm>
                <a:off x="1256" y="2886"/>
                <a:ext cx="24"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4" name="Freeform 143"/>
              <p:cNvSpPr>
                <a:spLocks/>
              </p:cNvSpPr>
              <p:nvPr/>
            </p:nvSpPr>
            <p:spPr bwMode="auto">
              <a:xfrm>
                <a:off x="1254" y="2875"/>
                <a:ext cx="29" cy="30"/>
              </a:xfrm>
              <a:custGeom>
                <a:avLst/>
                <a:gdLst>
                  <a:gd name="T0" fmla="*/ 14 w 29"/>
                  <a:gd name="T1" fmla="*/ 30 h 30"/>
                  <a:gd name="T2" fmla="*/ 0 w 29"/>
                  <a:gd name="T3" fmla="*/ 15 h 30"/>
                  <a:gd name="T4" fmla="*/ 14 w 29"/>
                  <a:gd name="T5" fmla="*/ 0 h 30"/>
                  <a:gd name="T6" fmla="*/ 29 w 29"/>
                  <a:gd name="T7" fmla="*/ 15 h 30"/>
                  <a:gd name="T8" fmla="*/ 14 w 29"/>
                  <a:gd name="T9" fmla="*/ 30 h 30"/>
                </a:gdLst>
                <a:ahLst/>
                <a:cxnLst>
                  <a:cxn ang="0">
                    <a:pos x="T0" y="T1"/>
                  </a:cxn>
                  <a:cxn ang="0">
                    <a:pos x="T2" y="T3"/>
                  </a:cxn>
                  <a:cxn ang="0">
                    <a:pos x="T4" y="T5"/>
                  </a:cxn>
                  <a:cxn ang="0">
                    <a:pos x="T6" y="T7"/>
                  </a:cxn>
                  <a:cxn ang="0">
                    <a:pos x="T8" y="T9"/>
                  </a:cxn>
                </a:cxnLst>
                <a:rect l="0" t="0" r="r" b="b"/>
                <a:pathLst>
                  <a:path w="29" h="30">
                    <a:moveTo>
                      <a:pt x="14" y="30"/>
                    </a:moveTo>
                    <a:lnTo>
                      <a:pt x="0" y="15"/>
                    </a:lnTo>
                    <a:lnTo>
                      <a:pt x="14" y="0"/>
                    </a:lnTo>
                    <a:lnTo>
                      <a:pt x="29" y="15"/>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5" name="Freeform 144"/>
              <p:cNvSpPr>
                <a:spLocks noEditPoints="1"/>
              </p:cNvSpPr>
              <p:nvPr/>
            </p:nvSpPr>
            <p:spPr bwMode="auto">
              <a:xfrm>
                <a:off x="1224" y="2852"/>
                <a:ext cx="136" cy="181"/>
              </a:xfrm>
              <a:custGeom>
                <a:avLst/>
                <a:gdLst>
                  <a:gd name="T0" fmla="*/ 84 w 93"/>
                  <a:gd name="T1" fmla="*/ 0 h 124"/>
                  <a:gd name="T2" fmla="*/ 9 w 93"/>
                  <a:gd name="T3" fmla="*/ 0 h 124"/>
                  <a:gd name="T4" fmla="*/ 0 w 93"/>
                  <a:gd name="T5" fmla="*/ 9 h 124"/>
                  <a:gd name="T6" fmla="*/ 0 w 93"/>
                  <a:gd name="T7" fmla="*/ 115 h 124"/>
                  <a:gd name="T8" fmla="*/ 9 w 93"/>
                  <a:gd name="T9" fmla="*/ 124 h 124"/>
                  <a:gd name="T10" fmla="*/ 84 w 93"/>
                  <a:gd name="T11" fmla="*/ 124 h 124"/>
                  <a:gd name="T12" fmla="*/ 93 w 93"/>
                  <a:gd name="T13" fmla="*/ 115 h 124"/>
                  <a:gd name="T14" fmla="*/ 93 w 93"/>
                  <a:gd name="T15" fmla="*/ 9 h 124"/>
                  <a:gd name="T16" fmla="*/ 84 w 93"/>
                  <a:gd name="T17" fmla="*/ 0 h 124"/>
                  <a:gd name="T18" fmla="*/ 83 w 93"/>
                  <a:gd name="T19" fmla="*/ 40 h 124"/>
                  <a:gd name="T20" fmla="*/ 11 w 93"/>
                  <a:gd name="T21" fmla="*/ 40 h 124"/>
                  <a:gd name="T22" fmla="*/ 11 w 93"/>
                  <a:gd name="T23" fmla="*/ 11 h 124"/>
                  <a:gd name="T24" fmla="*/ 83 w 93"/>
                  <a:gd name="T25" fmla="*/ 11 h 124"/>
                  <a:gd name="T26" fmla="*/ 83 w 93"/>
                  <a:gd name="T27" fmla="*/ 40 h 124"/>
                  <a:gd name="T28" fmla="*/ 11 w 93"/>
                  <a:gd name="T29" fmla="*/ 47 h 124"/>
                  <a:gd name="T30" fmla="*/ 83 w 93"/>
                  <a:gd name="T31" fmla="*/ 47 h 124"/>
                  <a:gd name="T32" fmla="*/ 83 w 93"/>
                  <a:gd name="T33" fmla="*/ 113 h 124"/>
                  <a:gd name="T34" fmla="*/ 11 w 93"/>
                  <a:gd name="T35" fmla="*/ 113 h 124"/>
                  <a:gd name="T36" fmla="*/ 11 w 93"/>
                  <a:gd name="T37" fmla="*/ 4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24">
                    <a:moveTo>
                      <a:pt x="84" y="0"/>
                    </a:moveTo>
                    <a:cubicBezTo>
                      <a:pt x="9" y="0"/>
                      <a:pt x="9" y="0"/>
                      <a:pt x="9" y="0"/>
                    </a:cubicBezTo>
                    <a:cubicBezTo>
                      <a:pt x="4" y="0"/>
                      <a:pt x="0" y="4"/>
                      <a:pt x="0" y="9"/>
                    </a:cubicBezTo>
                    <a:cubicBezTo>
                      <a:pt x="0" y="115"/>
                      <a:pt x="0" y="115"/>
                      <a:pt x="0" y="115"/>
                    </a:cubicBezTo>
                    <a:cubicBezTo>
                      <a:pt x="0" y="120"/>
                      <a:pt x="4" y="124"/>
                      <a:pt x="9" y="124"/>
                    </a:cubicBezTo>
                    <a:cubicBezTo>
                      <a:pt x="84" y="124"/>
                      <a:pt x="84" y="124"/>
                      <a:pt x="84" y="124"/>
                    </a:cubicBezTo>
                    <a:cubicBezTo>
                      <a:pt x="89" y="124"/>
                      <a:pt x="93" y="120"/>
                      <a:pt x="93" y="115"/>
                    </a:cubicBezTo>
                    <a:cubicBezTo>
                      <a:pt x="93" y="9"/>
                      <a:pt x="93" y="9"/>
                      <a:pt x="93" y="9"/>
                    </a:cubicBezTo>
                    <a:cubicBezTo>
                      <a:pt x="93" y="4"/>
                      <a:pt x="89" y="0"/>
                      <a:pt x="84" y="0"/>
                    </a:cubicBezTo>
                    <a:moveTo>
                      <a:pt x="83" y="40"/>
                    </a:moveTo>
                    <a:cubicBezTo>
                      <a:pt x="11" y="40"/>
                      <a:pt x="11" y="40"/>
                      <a:pt x="11" y="40"/>
                    </a:cubicBezTo>
                    <a:cubicBezTo>
                      <a:pt x="11" y="11"/>
                      <a:pt x="11" y="11"/>
                      <a:pt x="11" y="11"/>
                    </a:cubicBezTo>
                    <a:cubicBezTo>
                      <a:pt x="83" y="11"/>
                      <a:pt x="83" y="11"/>
                      <a:pt x="83" y="11"/>
                    </a:cubicBezTo>
                    <a:lnTo>
                      <a:pt x="83" y="40"/>
                    </a:lnTo>
                    <a:close/>
                    <a:moveTo>
                      <a:pt x="11" y="47"/>
                    </a:moveTo>
                    <a:cubicBezTo>
                      <a:pt x="83" y="47"/>
                      <a:pt x="83" y="47"/>
                      <a:pt x="83" y="47"/>
                    </a:cubicBezTo>
                    <a:cubicBezTo>
                      <a:pt x="83" y="113"/>
                      <a:pt x="83" y="113"/>
                      <a:pt x="83" y="113"/>
                    </a:cubicBezTo>
                    <a:cubicBezTo>
                      <a:pt x="11" y="113"/>
                      <a:pt x="11" y="113"/>
                      <a:pt x="11" y="113"/>
                    </a:cubicBezTo>
                    <a:lnTo>
                      <a:pt x="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6" name="Oval 145"/>
              <p:cNvSpPr>
                <a:spLocks noChangeArrowheads="1"/>
              </p:cNvSpPr>
              <p:nvPr/>
            </p:nvSpPr>
            <p:spPr bwMode="auto">
              <a:xfrm>
                <a:off x="1251" y="2931"/>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7" name="Oval 146"/>
              <p:cNvSpPr>
                <a:spLocks noChangeArrowheads="1"/>
              </p:cNvSpPr>
              <p:nvPr/>
            </p:nvSpPr>
            <p:spPr bwMode="auto">
              <a:xfrm>
                <a:off x="1281" y="2931"/>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8" name="Oval 147"/>
              <p:cNvSpPr>
                <a:spLocks noChangeArrowheads="1"/>
              </p:cNvSpPr>
              <p:nvPr/>
            </p:nvSpPr>
            <p:spPr bwMode="auto">
              <a:xfrm>
                <a:off x="1310" y="2931"/>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9" name="Oval 148"/>
              <p:cNvSpPr>
                <a:spLocks noChangeArrowheads="1"/>
              </p:cNvSpPr>
              <p:nvPr/>
            </p:nvSpPr>
            <p:spPr bwMode="auto">
              <a:xfrm>
                <a:off x="1251" y="2958"/>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0" name="Oval 149"/>
              <p:cNvSpPr>
                <a:spLocks noChangeArrowheads="1"/>
              </p:cNvSpPr>
              <p:nvPr/>
            </p:nvSpPr>
            <p:spPr bwMode="auto">
              <a:xfrm>
                <a:off x="1281" y="2958"/>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1" name="Oval 150"/>
              <p:cNvSpPr>
                <a:spLocks noChangeArrowheads="1"/>
              </p:cNvSpPr>
              <p:nvPr/>
            </p:nvSpPr>
            <p:spPr bwMode="auto">
              <a:xfrm>
                <a:off x="1310" y="2958"/>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2" name="Oval 151"/>
              <p:cNvSpPr>
                <a:spLocks noChangeArrowheads="1"/>
              </p:cNvSpPr>
              <p:nvPr/>
            </p:nvSpPr>
            <p:spPr bwMode="auto">
              <a:xfrm>
                <a:off x="1251" y="2986"/>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3" name="Oval 152"/>
              <p:cNvSpPr>
                <a:spLocks noChangeArrowheads="1"/>
              </p:cNvSpPr>
              <p:nvPr/>
            </p:nvSpPr>
            <p:spPr bwMode="auto">
              <a:xfrm>
                <a:off x="1281" y="2986"/>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4" name="Oval 153"/>
              <p:cNvSpPr>
                <a:spLocks noChangeArrowheads="1"/>
              </p:cNvSpPr>
              <p:nvPr/>
            </p:nvSpPr>
            <p:spPr bwMode="auto">
              <a:xfrm>
                <a:off x="1310" y="2986"/>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5" name="Freeform 154"/>
              <p:cNvSpPr>
                <a:spLocks/>
              </p:cNvSpPr>
              <p:nvPr/>
            </p:nvSpPr>
            <p:spPr bwMode="auto">
              <a:xfrm>
                <a:off x="1713" y="2672"/>
                <a:ext cx="21" cy="22"/>
              </a:xfrm>
              <a:custGeom>
                <a:avLst/>
                <a:gdLst>
                  <a:gd name="T0" fmla="*/ 8 w 21"/>
                  <a:gd name="T1" fmla="*/ 0 h 22"/>
                  <a:gd name="T2" fmla="*/ 8 w 21"/>
                  <a:gd name="T3" fmla="*/ 7 h 22"/>
                  <a:gd name="T4" fmla="*/ 0 w 21"/>
                  <a:gd name="T5" fmla="*/ 7 h 22"/>
                  <a:gd name="T6" fmla="*/ 0 w 21"/>
                  <a:gd name="T7" fmla="*/ 13 h 22"/>
                  <a:gd name="T8" fmla="*/ 8 w 21"/>
                  <a:gd name="T9" fmla="*/ 13 h 22"/>
                  <a:gd name="T10" fmla="*/ 8 w 21"/>
                  <a:gd name="T11" fmla="*/ 22 h 22"/>
                  <a:gd name="T12" fmla="*/ 13 w 21"/>
                  <a:gd name="T13" fmla="*/ 22 h 22"/>
                  <a:gd name="T14" fmla="*/ 13 w 21"/>
                  <a:gd name="T15" fmla="*/ 13 h 22"/>
                  <a:gd name="T16" fmla="*/ 21 w 21"/>
                  <a:gd name="T17" fmla="*/ 13 h 22"/>
                  <a:gd name="T18" fmla="*/ 21 w 21"/>
                  <a:gd name="T19" fmla="*/ 7 h 22"/>
                  <a:gd name="T20" fmla="*/ 13 w 21"/>
                  <a:gd name="T21" fmla="*/ 7 h 22"/>
                  <a:gd name="T22" fmla="*/ 13 w 21"/>
                  <a:gd name="T23" fmla="*/ 0 h 22"/>
                  <a:gd name="T24" fmla="*/ 8 w 21"/>
                  <a:gd name="T2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8" y="0"/>
                    </a:moveTo>
                    <a:lnTo>
                      <a:pt x="8" y="7"/>
                    </a:lnTo>
                    <a:lnTo>
                      <a:pt x="0" y="7"/>
                    </a:lnTo>
                    <a:lnTo>
                      <a:pt x="0" y="13"/>
                    </a:lnTo>
                    <a:lnTo>
                      <a:pt x="8" y="13"/>
                    </a:lnTo>
                    <a:lnTo>
                      <a:pt x="8" y="22"/>
                    </a:lnTo>
                    <a:lnTo>
                      <a:pt x="13" y="22"/>
                    </a:lnTo>
                    <a:lnTo>
                      <a:pt x="13" y="13"/>
                    </a:lnTo>
                    <a:lnTo>
                      <a:pt x="21" y="13"/>
                    </a:lnTo>
                    <a:lnTo>
                      <a:pt x="21" y="7"/>
                    </a:lnTo>
                    <a:lnTo>
                      <a:pt x="13" y="7"/>
                    </a:lnTo>
                    <a:lnTo>
                      <a:pt x="13"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6" name="Freeform 155"/>
              <p:cNvSpPr>
                <a:spLocks/>
              </p:cNvSpPr>
              <p:nvPr/>
            </p:nvSpPr>
            <p:spPr bwMode="auto">
              <a:xfrm>
                <a:off x="1702" y="2660"/>
                <a:ext cx="43" cy="44"/>
              </a:xfrm>
              <a:custGeom>
                <a:avLst/>
                <a:gdLst>
                  <a:gd name="T0" fmla="*/ 21 w 43"/>
                  <a:gd name="T1" fmla="*/ 44 h 44"/>
                  <a:gd name="T2" fmla="*/ 0 w 43"/>
                  <a:gd name="T3" fmla="*/ 22 h 44"/>
                  <a:gd name="T4" fmla="*/ 21 w 43"/>
                  <a:gd name="T5" fmla="*/ 0 h 44"/>
                  <a:gd name="T6" fmla="*/ 43 w 43"/>
                  <a:gd name="T7" fmla="*/ 22 h 44"/>
                  <a:gd name="T8" fmla="*/ 21 w 43"/>
                  <a:gd name="T9" fmla="*/ 44 h 44"/>
                </a:gdLst>
                <a:ahLst/>
                <a:cxnLst>
                  <a:cxn ang="0">
                    <a:pos x="T0" y="T1"/>
                  </a:cxn>
                  <a:cxn ang="0">
                    <a:pos x="T2" y="T3"/>
                  </a:cxn>
                  <a:cxn ang="0">
                    <a:pos x="T4" y="T5"/>
                  </a:cxn>
                  <a:cxn ang="0">
                    <a:pos x="T6" y="T7"/>
                  </a:cxn>
                  <a:cxn ang="0">
                    <a:pos x="T8" y="T9"/>
                  </a:cxn>
                </a:cxnLst>
                <a:rect l="0" t="0" r="r" b="b"/>
                <a:pathLst>
                  <a:path w="43" h="44">
                    <a:moveTo>
                      <a:pt x="21" y="44"/>
                    </a:moveTo>
                    <a:lnTo>
                      <a:pt x="0" y="22"/>
                    </a:lnTo>
                    <a:lnTo>
                      <a:pt x="21" y="0"/>
                    </a:lnTo>
                    <a:lnTo>
                      <a:pt x="43" y="22"/>
                    </a:lnTo>
                    <a:lnTo>
                      <a:pt x="2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7" name="Rectangle 156"/>
              <p:cNvSpPr>
                <a:spLocks noChangeArrowheads="1"/>
              </p:cNvSpPr>
              <p:nvPr/>
            </p:nvSpPr>
            <p:spPr bwMode="auto">
              <a:xfrm>
                <a:off x="1673" y="2679"/>
                <a:ext cx="18"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8" name="Freeform 157"/>
              <p:cNvSpPr>
                <a:spLocks/>
              </p:cNvSpPr>
              <p:nvPr/>
            </p:nvSpPr>
            <p:spPr bwMode="auto">
              <a:xfrm>
                <a:off x="1670" y="2669"/>
                <a:ext cx="24" cy="26"/>
              </a:xfrm>
              <a:custGeom>
                <a:avLst/>
                <a:gdLst>
                  <a:gd name="T0" fmla="*/ 11 w 24"/>
                  <a:gd name="T1" fmla="*/ 26 h 26"/>
                  <a:gd name="T2" fmla="*/ 0 w 24"/>
                  <a:gd name="T3" fmla="*/ 13 h 26"/>
                  <a:gd name="T4" fmla="*/ 13 w 24"/>
                  <a:gd name="T5" fmla="*/ 0 h 26"/>
                  <a:gd name="T6" fmla="*/ 24 w 24"/>
                  <a:gd name="T7" fmla="*/ 13 h 26"/>
                  <a:gd name="T8" fmla="*/ 11 w 24"/>
                  <a:gd name="T9" fmla="*/ 26 h 26"/>
                </a:gdLst>
                <a:ahLst/>
                <a:cxnLst>
                  <a:cxn ang="0">
                    <a:pos x="T0" y="T1"/>
                  </a:cxn>
                  <a:cxn ang="0">
                    <a:pos x="T2" y="T3"/>
                  </a:cxn>
                  <a:cxn ang="0">
                    <a:pos x="T4" y="T5"/>
                  </a:cxn>
                  <a:cxn ang="0">
                    <a:pos x="T6" y="T7"/>
                  </a:cxn>
                  <a:cxn ang="0">
                    <a:pos x="T8" y="T9"/>
                  </a:cxn>
                </a:cxnLst>
                <a:rect l="0" t="0" r="r" b="b"/>
                <a:pathLst>
                  <a:path w="24" h="26">
                    <a:moveTo>
                      <a:pt x="11" y="26"/>
                    </a:moveTo>
                    <a:lnTo>
                      <a:pt x="0" y="13"/>
                    </a:lnTo>
                    <a:lnTo>
                      <a:pt x="13" y="0"/>
                    </a:lnTo>
                    <a:lnTo>
                      <a:pt x="24" y="13"/>
                    </a:lnTo>
                    <a:lnTo>
                      <a:pt x="1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9" name="Freeform 158"/>
              <p:cNvSpPr>
                <a:spLocks noEditPoints="1"/>
              </p:cNvSpPr>
              <p:nvPr/>
            </p:nvSpPr>
            <p:spPr bwMode="auto">
              <a:xfrm>
                <a:off x="1643" y="2650"/>
                <a:ext cx="120" cy="159"/>
              </a:xfrm>
              <a:custGeom>
                <a:avLst/>
                <a:gdLst>
                  <a:gd name="T0" fmla="*/ 74 w 82"/>
                  <a:gd name="T1" fmla="*/ 0 h 109"/>
                  <a:gd name="T2" fmla="*/ 8 w 82"/>
                  <a:gd name="T3" fmla="*/ 0 h 109"/>
                  <a:gd name="T4" fmla="*/ 0 w 82"/>
                  <a:gd name="T5" fmla="*/ 7 h 109"/>
                  <a:gd name="T6" fmla="*/ 0 w 82"/>
                  <a:gd name="T7" fmla="*/ 101 h 109"/>
                  <a:gd name="T8" fmla="*/ 8 w 82"/>
                  <a:gd name="T9" fmla="*/ 109 h 109"/>
                  <a:gd name="T10" fmla="*/ 74 w 82"/>
                  <a:gd name="T11" fmla="*/ 109 h 109"/>
                  <a:gd name="T12" fmla="*/ 82 w 82"/>
                  <a:gd name="T13" fmla="*/ 101 h 109"/>
                  <a:gd name="T14" fmla="*/ 82 w 82"/>
                  <a:gd name="T15" fmla="*/ 7 h 109"/>
                  <a:gd name="T16" fmla="*/ 74 w 82"/>
                  <a:gd name="T17" fmla="*/ 0 h 109"/>
                  <a:gd name="T18" fmla="*/ 73 w 82"/>
                  <a:gd name="T19" fmla="*/ 34 h 109"/>
                  <a:gd name="T20" fmla="*/ 9 w 82"/>
                  <a:gd name="T21" fmla="*/ 34 h 109"/>
                  <a:gd name="T22" fmla="*/ 9 w 82"/>
                  <a:gd name="T23" fmla="*/ 9 h 109"/>
                  <a:gd name="T24" fmla="*/ 73 w 82"/>
                  <a:gd name="T25" fmla="*/ 9 h 109"/>
                  <a:gd name="T26" fmla="*/ 73 w 82"/>
                  <a:gd name="T27" fmla="*/ 34 h 109"/>
                  <a:gd name="T28" fmla="*/ 9 w 82"/>
                  <a:gd name="T29" fmla="*/ 40 h 109"/>
                  <a:gd name="T30" fmla="*/ 73 w 82"/>
                  <a:gd name="T31" fmla="*/ 40 h 109"/>
                  <a:gd name="T32" fmla="*/ 73 w 82"/>
                  <a:gd name="T33" fmla="*/ 99 h 109"/>
                  <a:gd name="T34" fmla="*/ 9 w 82"/>
                  <a:gd name="T35" fmla="*/ 99 h 109"/>
                  <a:gd name="T36" fmla="*/ 9 w 82"/>
                  <a:gd name="T37" fmla="*/ 4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9">
                    <a:moveTo>
                      <a:pt x="74" y="0"/>
                    </a:moveTo>
                    <a:cubicBezTo>
                      <a:pt x="8" y="0"/>
                      <a:pt x="8" y="0"/>
                      <a:pt x="8" y="0"/>
                    </a:cubicBezTo>
                    <a:cubicBezTo>
                      <a:pt x="4" y="0"/>
                      <a:pt x="0" y="3"/>
                      <a:pt x="0" y="7"/>
                    </a:cubicBezTo>
                    <a:cubicBezTo>
                      <a:pt x="0" y="101"/>
                      <a:pt x="0" y="101"/>
                      <a:pt x="0" y="101"/>
                    </a:cubicBezTo>
                    <a:cubicBezTo>
                      <a:pt x="0" y="105"/>
                      <a:pt x="4" y="109"/>
                      <a:pt x="8" y="109"/>
                    </a:cubicBezTo>
                    <a:cubicBezTo>
                      <a:pt x="74" y="109"/>
                      <a:pt x="74" y="109"/>
                      <a:pt x="74" y="109"/>
                    </a:cubicBezTo>
                    <a:cubicBezTo>
                      <a:pt x="79" y="109"/>
                      <a:pt x="82" y="105"/>
                      <a:pt x="82" y="101"/>
                    </a:cubicBezTo>
                    <a:cubicBezTo>
                      <a:pt x="82" y="7"/>
                      <a:pt x="82" y="7"/>
                      <a:pt x="82" y="7"/>
                    </a:cubicBezTo>
                    <a:cubicBezTo>
                      <a:pt x="82" y="3"/>
                      <a:pt x="79" y="0"/>
                      <a:pt x="74" y="0"/>
                    </a:cubicBezTo>
                    <a:moveTo>
                      <a:pt x="73" y="34"/>
                    </a:moveTo>
                    <a:cubicBezTo>
                      <a:pt x="9" y="34"/>
                      <a:pt x="9" y="34"/>
                      <a:pt x="9" y="34"/>
                    </a:cubicBezTo>
                    <a:cubicBezTo>
                      <a:pt x="9" y="9"/>
                      <a:pt x="9" y="9"/>
                      <a:pt x="9" y="9"/>
                    </a:cubicBezTo>
                    <a:cubicBezTo>
                      <a:pt x="73" y="9"/>
                      <a:pt x="73" y="9"/>
                      <a:pt x="73" y="9"/>
                    </a:cubicBezTo>
                    <a:lnTo>
                      <a:pt x="73" y="34"/>
                    </a:lnTo>
                    <a:close/>
                    <a:moveTo>
                      <a:pt x="9" y="40"/>
                    </a:moveTo>
                    <a:cubicBezTo>
                      <a:pt x="73" y="40"/>
                      <a:pt x="73" y="40"/>
                      <a:pt x="73" y="40"/>
                    </a:cubicBezTo>
                    <a:cubicBezTo>
                      <a:pt x="73" y="99"/>
                      <a:pt x="73" y="99"/>
                      <a:pt x="73" y="99"/>
                    </a:cubicBezTo>
                    <a:cubicBezTo>
                      <a:pt x="9" y="99"/>
                      <a:pt x="9" y="99"/>
                      <a:pt x="9" y="99"/>
                    </a:cubicBezTo>
                    <a:lnTo>
                      <a:pt x="9"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0" name="Oval 159"/>
              <p:cNvSpPr>
                <a:spLocks noChangeArrowheads="1"/>
              </p:cNvSpPr>
              <p:nvPr/>
            </p:nvSpPr>
            <p:spPr bwMode="auto">
              <a:xfrm>
                <a:off x="1667" y="2718"/>
                <a:ext cx="17"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1" name="Oval 160"/>
              <p:cNvSpPr>
                <a:spLocks noChangeArrowheads="1"/>
              </p:cNvSpPr>
              <p:nvPr/>
            </p:nvSpPr>
            <p:spPr bwMode="auto">
              <a:xfrm>
                <a:off x="1693" y="2718"/>
                <a:ext cx="19"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2" name="Oval 161"/>
              <p:cNvSpPr>
                <a:spLocks noChangeArrowheads="1"/>
              </p:cNvSpPr>
              <p:nvPr/>
            </p:nvSpPr>
            <p:spPr bwMode="auto">
              <a:xfrm>
                <a:off x="1719" y="2718"/>
                <a:ext cx="19"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3" name="Oval 162"/>
              <p:cNvSpPr>
                <a:spLocks noChangeArrowheads="1"/>
              </p:cNvSpPr>
              <p:nvPr/>
            </p:nvSpPr>
            <p:spPr bwMode="auto">
              <a:xfrm>
                <a:off x="1667" y="2743"/>
                <a:ext cx="17"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4" name="Oval 163"/>
              <p:cNvSpPr>
                <a:spLocks noChangeArrowheads="1"/>
              </p:cNvSpPr>
              <p:nvPr/>
            </p:nvSpPr>
            <p:spPr bwMode="auto">
              <a:xfrm>
                <a:off x="1693" y="2743"/>
                <a:ext cx="19"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5" name="Oval 164"/>
              <p:cNvSpPr>
                <a:spLocks noChangeArrowheads="1"/>
              </p:cNvSpPr>
              <p:nvPr/>
            </p:nvSpPr>
            <p:spPr bwMode="auto">
              <a:xfrm>
                <a:off x="1719" y="2743"/>
                <a:ext cx="19"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6" name="Oval 165"/>
              <p:cNvSpPr>
                <a:spLocks noChangeArrowheads="1"/>
              </p:cNvSpPr>
              <p:nvPr/>
            </p:nvSpPr>
            <p:spPr bwMode="auto">
              <a:xfrm>
                <a:off x="1667" y="2768"/>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7" name="Oval 166"/>
              <p:cNvSpPr>
                <a:spLocks noChangeArrowheads="1"/>
              </p:cNvSpPr>
              <p:nvPr/>
            </p:nvSpPr>
            <p:spPr bwMode="auto">
              <a:xfrm>
                <a:off x="1693" y="2768"/>
                <a:ext cx="19"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8" name="Oval 167"/>
              <p:cNvSpPr>
                <a:spLocks noChangeArrowheads="1"/>
              </p:cNvSpPr>
              <p:nvPr/>
            </p:nvSpPr>
            <p:spPr bwMode="auto">
              <a:xfrm>
                <a:off x="1719" y="2768"/>
                <a:ext cx="19"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9" name="Freeform 168"/>
              <p:cNvSpPr>
                <a:spLocks noEditPoints="1"/>
              </p:cNvSpPr>
              <p:nvPr/>
            </p:nvSpPr>
            <p:spPr bwMode="auto">
              <a:xfrm>
                <a:off x="628" y="1693"/>
                <a:ext cx="132" cy="221"/>
              </a:xfrm>
              <a:custGeom>
                <a:avLst/>
                <a:gdLst>
                  <a:gd name="T0" fmla="*/ 36 w 91"/>
                  <a:gd name="T1" fmla="*/ 125 h 152"/>
                  <a:gd name="T2" fmla="*/ 45 w 91"/>
                  <a:gd name="T3" fmla="*/ 116 h 152"/>
                  <a:gd name="T4" fmla="*/ 55 w 91"/>
                  <a:gd name="T5" fmla="*/ 125 h 152"/>
                  <a:gd name="T6" fmla="*/ 45 w 91"/>
                  <a:gd name="T7" fmla="*/ 134 h 152"/>
                  <a:gd name="T8" fmla="*/ 36 w 91"/>
                  <a:gd name="T9" fmla="*/ 125 h 152"/>
                  <a:gd name="T10" fmla="*/ 16 w 91"/>
                  <a:gd name="T11" fmla="*/ 74 h 152"/>
                  <a:gd name="T12" fmla="*/ 16 w 91"/>
                  <a:gd name="T13" fmla="*/ 44 h 152"/>
                  <a:gd name="T14" fmla="*/ 21 w 91"/>
                  <a:gd name="T15" fmla="*/ 40 h 152"/>
                  <a:gd name="T16" fmla="*/ 70 w 91"/>
                  <a:gd name="T17" fmla="*/ 40 h 152"/>
                  <a:gd name="T18" fmla="*/ 75 w 91"/>
                  <a:gd name="T19" fmla="*/ 44 h 152"/>
                  <a:gd name="T20" fmla="*/ 75 w 91"/>
                  <a:gd name="T21" fmla="*/ 74 h 152"/>
                  <a:gd name="T22" fmla="*/ 70 w 91"/>
                  <a:gd name="T23" fmla="*/ 79 h 152"/>
                  <a:gd name="T24" fmla="*/ 21 w 91"/>
                  <a:gd name="T25" fmla="*/ 79 h 152"/>
                  <a:gd name="T26" fmla="*/ 16 w 91"/>
                  <a:gd name="T27" fmla="*/ 74 h 152"/>
                  <a:gd name="T28" fmla="*/ 21 w 91"/>
                  <a:gd name="T29" fmla="*/ 0 h 152"/>
                  <a:gd name="T30" fmla="*/ 13 w 91"/>
                  <a:gd name="T31" fmla="*/ 9 h 152"/>
                  <a:gd name="T32" fmla="*/ 13 w 91"/>
                  <a:gd name="T33" fmla="*/ 22 h 152"/>
                  <a:gd name="T34" fmla="*/ 0 w 91"/>
                  <a:gd name="T35" fmla="*/ 43 h 152"/>
                  <a:gd name="T36" fmla="*/ 0 w 91"/>
                  <a:gd name="T37" fmla="*/ 88 h 152"/>
                  <a:gd name="T38" fmla="*/ 5 w 91"/>
                  <a:gd name="T39" fmla="*/ 132 h 152"/>
                  <a:gd name="T40" fmla="*/ 34 w 91"/>
                  <a:gd name="T41" fmla="*/ 152 h 152"/>
                  <a:gd name="T42" fmla="*/ 57 w 91"/>
                  <a:gd name="T43" fmla="*/ 152 h 152"/>
                  <a:gd name="T44" fmla="*/ 86 w 91"/>
                  <a:gd name="T45" fmla="*/ 131 h 152"/>
                  <a:gd name="T46" fmla="*/ 91 w 91"/>
                  <a:gd name="T47" fmla="*/ 86 h 152"/>
                  <a:gd name="T48" fmla="*/ 91 w 91"/>
                  <a:gd name="T49" fmla="*/ 43 h 152"/>
                  <a:gd name="T50" fmla="*/ 67 w 91"/>
                  <a:gd name="T51" fmla="*/ 19 h 152"/>
                  <a:gd name="T52" fmla="*/ 30 w 91"/>
                  <a:gd name="T53" fmla="*/ 19 h 152"/>
                  <a:gd name="T54" fmla="*/ 30 w 91"/>
                  <a:gd name="T55" fmla="*/ 9 h 152"/>
                  <a:gd name="T56" fmla="*/ 21 w 91"/>
                  <a:gd name="T57" fmla="*/ 0 h 152"/>
                  <a:gd name="T58" fmla="*/ 21 w 91"/>
                  <a:gd name="T5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152">
                    <a:moveTo>
                      <a:pt x="36" y="125"/>
                    </a:moveTo>
                    <a:cubicBezTo>
                      <a:pt x="36" y="120"/>
                      <a:pt x="40" y="116"/>
                      <a:pt x="45" y="116"/>
                    </a:cubicBezTo>
                    <a:cubicBezTo>
                      <a:pt x="51" y="116"/>
                      <a:pt x="55" y="120"/>
                      <a:pt x="55" y="125"/>
                    </a:cubicBezTo>
                    <a:cubicBezTo>
                      <a:pt x="55" y="130"/>
                      <a:pt x="51" y="134"/>
                      <a:pt x="45" y="134"/>
                    </a:cubicBezTo>
                    <a:cubicBezTo>
                      <a:pt x="40" y="134"/>
                      <a:pt x="36" y="130"/>
                      <a:pt x="36" y="125"/>
                    </a:cubicBezTo>
                    <a:moveTo>
                      <a:pt x="16" y="74"/>
                    </a:moveTo>
                    <a:cubicBezTo>
                      <a:pt x="16" y="44"/>
                      <a:pt x="16" y="44"/>
                      <a:pt x="16" y="44"/>
                    </a:cubicBezTo>
                    <a:cubicBezTo>
                      <a:pt x="16" y="42"/>
                      <a:pt x="18" y="40"/>
                      <a:pt x="21" y="40"/>
                    </a:cubicBezTo>
                    <a:cubicBezTo>
                      <a:pt x="70" y="40"/>
                      <a:pt x="70" y="40"/>
                      <a:pt x="70" y="40"/>
                    </a:cubicBezTo>
                    <a:cubicBezTo>
                      <a:pt x="72" y="40"/>
                      <a:pt x="75" y="42"/>
                      <a:pt x="75" y="44"/>
                    </a:cubicBezTo>
                    <a:cubicBezTo>
                      <a:pt x="75" y="74"/>
                      <a:pt x="75" y="74"/>
                      <a:pt x="75" y="74"/>
                    </a:cubicBezTo>
                    <a:cubicBezTo>
                      <a:pt x="75" y="77"/>
                      <a:pt x="72" y="79"/>
                      <a:pt x="70" y="79"/>
                    </a:cubicBezTo>
                    <a:cubicBezTo>
                      <a:pt x="21" y="79"/>
                      <a:pt x="21" y="79"/>
                      <a:pt x="21" y="79"/>
                    </a:cubicBezTo>
                    <a:cubicBezTo>
                      <a:pt x="18" y="79"/>
                      <a:pt x="16" y="77"/>
                      <a:pt x="16" y="74"/>
                    </a:cubicBezTo>
                    <a:moveTo>
                      <a:pt x="21" y="0"/>
                    </a:moveTo>
                    <a:cubicBezTo>
                      <a:pt x="17" y="0"/>
                      <a:pt x="13" y="4"/>
                      <a:pt x="13" y="9"/>
                    </a:cubicBezTo>
                    <a:cubicBezTo>
                      <a:pt x="13" y="22"/>
                      <a:pt x="13" y="22"/>
                      <a:pt x="13" y="22"/>
                    </a:cubicBezTo>
                    <a:cubicBezTo>
                      <a:pt x="6" y="26"/>
                      <a:pt x="0" y="34"/>
                      <a:pt x="0" y="43"/>
                    </a:cubicBezTo>
                    <a:cubicBezTo>
                      <a:pt x="0" y="88"/>
                      <a:pt x="0" y="88"/>
                      <a:pt x="0" y="88"/>
                    </a:cubicBezTo>
                    <a:cubicBezTo>
                      <a:pt x="0" y="101"/>
                      <a:pt x="2" y="121"/>
                      <a:pt x="5" y="132"/>
                    </a:cubicBezTo>
                    <a:cubicBezTo>
                      <a:pt x="8" y="143"/>
                      <a:pt x="20" y="152"/>
                      <a:pt x="34" y="152"/>
                    </a:cubicBezTo>
                    <a:cubicBezTo>
                      <a:pt x="57" y="152"/>
                      <a:pt x="57" y="152"/>
                      <a:pt x="57" y="152"/>
                    </a:cubicBezTo>
                    <a:cubicBezTo>
                      <a:pt x="70" y="152"/>
                      <a:pt x="83" y="143"/>
                      <a:pt x="86" y="131"/>
                    </a:cubicBezTo>
                    <a:cubicBezTo>
                      <a:pt x="88" y="120"/>
                      <a:pt x="91" y="99"/>
                      <a:pt x="91" y="86"/>
                    </a:cubicBezTo>
                    <a:cubicBezTo>
                      <a:pt x="91" y="43"/>
                      <a:pt x="91" y="43"/>
                      <a:pt x="91" y="43"/>
                    </a:cubicBezTo>
                    <a:cubicBezTo>
                      <a:pt x="91" y="30"/>
                      <a:pt x="80" y="19"/>
                      <a:pt x="67" y="19"/>
                    </a:cubicBezTo>
                    <a:cubicBezTo>
                      <a:pt x="30" y="19"/>
                      <a:pt x="30" y="19"/>
                      <a:pt x="30" y="19"/>
                    </a:cubicBezTo>
                    <a:cubicBezTo>
                      <a:pt x="30" y="9"/>
                      <a:pt x="30" y="9"/>
                      <a:pt x="30" y="9"/>
                    </a:cubicBezTo>
                    <a:cubicBezTo>
                      <a:pt x="30" y="4"/>
                      <a:pt x="26" y="0"/>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0" name="Freeform 170"/>
              <p:cNvSpPr>
                <a:spLocks noEditPoints="1"/>
              </p:cNvSpPr>
              <p:nvPr/>
            </p:nvSpPr>
            <p:spPr bwMode="auto">
              <a:xfrm>
                <a:off x="2062" y="1042"/>
                <a:ext cx="152" cy="254"/>
              </a:xfrm>
              <a:custGeom>
                <a:avLst/>
                <a:gdLst>
                  <a:gd name="T0" fmla="*/ 41 w 104"/>
                  <a:gd name="T1" fmla="*/ 143 h 175"/>
                  <a:gd name="T2" fmla="*/ 52 w 104"/>
                  <a:gd name="T3" fmla="*/ 133 h 175"/>
                  <a:gd name="T4" fmla="*/ 63 w 104"/>
                  <a:gd name="T5" fmla="*/ 143 h 175"/>
                  <a:gd name="T6" fmla="*/ 52 w 104"/>
                  <a:gd name="T7" fmla="*/ 154 h 175"/>
                  <a:gd name="T8" fmla="*/ 41 w 104"/>
                  <a:gd name="T9" fmla="*/ 143 h 175"/>
                  <a:gd name="T10" fmla="*/ 19 w 104"/>
                  <a:gd name="T11" fmla="*/ 85 h 175"/>
                  <a:gd name="T12" fmla="*/ 19 w 104"/>
                  <a:gd name="T13" fmla="*/ 51 h 175"/>
                  <a:gd name="T14" fmla="*/ 24 w 104"/>
                  <a:gd name="T15" fmla="*/ 45 h 175"/>
                  <a:gd name="T16" fmla="*/ 80 w 104"/>
                  <a:gd name="T17" fmla="*/ 45 h 175"/>
                  <a:gd name="T18" fmla="*/ 86 w 104"/>
                  <a:gd name="T19" fmla="*/ 51 h 175"/>
                  <a:gd name="T20" fmla="*/ 86 w 104"/>
                  <a:gd name="T21" fmla="*/ 85 h 175"/>
                  <a:gd name="T22" fmla="*/ 80 w 104"/>
                  <a:gd name="T23" fmla="*/ 91 h 175"/>
                  <a:gd name="T24" fmla="*/ 24 w 104"/>
                  <a:gd name="T25" fmla="*/ 91 h 175"/>
                  <a:gd name="T26" fmla="*/ 19 w 104"/>
                  <a:gd name="T27" fmla="*/ 85 h 175"/>
                  <a:gd name="T28" fmla="*/ 25 w 104"/>
                  <a:gd name="T29" fmla="*/ 0 h 175"/>
                  <a:gd name="T30" fmla="*/ 15 w 104"/>
                  <a:gd name="T31" fmla="*/ 10 h 175"/>
                  <a:gd name="T32" fmla="*/ 15 w 104"/>
                  <a:gd name="T33" fmla="*/ 25 h 175"/>
                  <a:gd name="T34" fmla="*/ 0 w 104"/>
                  <a:gd name="T35" fmla="*/ 49 h 175"/>
                  <a:gd name="T36" fmla="*/ 0 w 104"/>
                  <a:gd name="T37" fmla="*/ 100 h 175"/>
                  <a:gd name="T38" fmla="*/ 6 w 104"/>
                  <a:gd name="T39" fmla="*/ 151 h 175"/>
                  <a:gd name="T40" fmla="*/ 38 w 104"/>
                  <a:gd name="T41" fmla="*/ 175 h 175"/>
                  <a:gd name="T42" fmla="*/ 66 w 104"/>
                  <a:gd name="T43" fmla="*/ 175 h 175"/>
                  <a:gd name="T44" fmla="*/ 98 w 104"/>
                  <a:gd name="T45" fmla="*/ 151 h 175"/>
                  <a:gd name="T46" fmla="*/ 104 w 104"/>
                  <a:gd name="T47" fmla="*/ 99 h 175"/>
                  <a:gd name="T48" fmla="*/ 104 w 104"/>
                  <a:gd name="T49" fmla="*/ 49 h 175"/>
                  <a:gd name="T50" fmla="*/ 77 w 104"/>
                  <a:gd name="T51" fmla="*/ 22 h 175"/>
                  <a:gd name="T52" fmla="*/ 34 w 104"/>
                  <a:gd name="T53" fmla="*/ 22 h 175"/>
                  <a:gd name="T54" fmla="*/ 34 w 104"/>
                  <a:gd name="T55" fmla="*/ 10 h 175"/>
                  <a:gd name="T56" fmla="*/ 25 w 104"/>
                  <a:gd name="T57" fmla="*/ 0 h 175"/>
                  <a:gd name="T58" fmla="*/ 25 w 104"/>
                  <a:gd name="T59"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75">
                    <a:moveTo>
                      <a:pt x="41" y="143"/>
                    </a:moveTo>
                    <a:cubicBezTo>
                      <a:pt x="41" y="137"/>
                      <a:pt x="46" y="133"/>
                      <a:pt x="52" y="133"/>
                    </a:cubicBezTo>
                    <a:cubicBezTo>
                      <a:pt x="58" y="133"/>
                      <a:pt x="63" y="137"/>
                      <a:pt x="63" y="143"/>
                    </a:cubicBezTo>
                    <a:cubicBezTo>
                      <a:pt x="63" y="149"/>
                      <a:pt x="58" y="154"/>
                      <a:pt x="52" y="154"/>
                    </a:cubicBezTo>
                    <a:cubicBezTo>
                      <a:pt x="46" y="154"/>
                      <a:pt x="41" y="149"/>
                      <a:pt x="41" y="143"/>
                    </a:cubicBezTo>
                    <a:moveTo>
                      <a:pt x="19" y="85"/>
                    </a:moveTo>
                    <a:cubicBezTo>
                      <a:pt x="19" y="51"/>
                      <a:pt x="19" y="51"/>
                      <a:pt x="19" y="51"/>
                    </a:cubicBezTo>
                    <a:cubicBezTo>
                      <a:pt x="19" y="48"/>
                      <a:pt x="21" y="45"/>
                      <a:pt x="24" y="45"/>
                    </a:cubicBezTo>
                    <a:cubicBezTo>
                      <a:pt x="80" y="45"/>
                      <a:pt x="80" y="45"/>
                      <a:pt x="80" y="45"/>
                    </a:cubicBezTo>
                    <a:cubicBezTo>
                      <a:pt x="83" y="45"/>
                      <a:pt x="86" y="48"/>
                      <a:pt x="86" y="51"/>
                    </a:cubicBezTo>
                    <a:cubicBezTo>
                      <a:pt x="86" y="85"/>
                      <a:pt x="86" y="85"/>
                      <a:pt x="86" y="85"/>
                    </a:cubicBezTo>
                    <a:cubicBezTo>
                      <a:pt x="86" y="88"/>
                      <a:pt x="83" y="91"/>
                      <a:pt x="80" y="91"/>
                    </a:cubicBezTo>
                    <a:cubicBezTo>
                      <a:pt x="24" y="91"/>
                      <a:pt x="24" y="91"/>
                      <a:pt x="24" y="91"/>
                    </a:cubicBezTo>
                    <a:cubicBezTo>
                      <a:pt x="21" y="91"/>
                      <a:pt x="19" y="88"/>
                      <a:pt x="19" y="85"/>
                    </a:cubicBezTo>
                    <a:moveTo>
                      <a:pt x="25" y="0"/>
                    </a:moveTo>
                    <a:cubicBezTo>
                      <a:pt x="19" y="0"/>
                      <a:pt x="15" y="5"/>
                      <a:pt x="15" y="10"/>
                    </a:cubicBezTo>
                    <a:cubicBezTo>
                      <a:pt x="15" y="25"/>
                      <a:pt x="15" y="25"/>
                      <a:pt x="15" y="25"/>
                    </a:cubicBezTo>
                    <a:cubicBezTo>
                      <a:pt x="6" y="30"/>
                      <a:pt x="0" y="39"/>
                      <a:pt x="0" y="49"/>
                    </a:cubicBezTo>
                    <a:cubicBezTo>
                      <a:pt x="0" y="100"/>
                      <a:pt x="0" y="100"/>
                      <a:pt x="0" y="100"/>
                    </a:cubicBezTo>
                    <a:cubicBezTo>
                      <a:pt x="0" y="115"/>
                      <a:pt x="3" y="138"/>
                      <a:pt x="6" y="151"/>
                    </a:cubicBezTo>
                    <a:cubicBezTo>
                      <a:pt x="9" y="164"/>
                      <a:pt x="23" y="175"/>
                      <a:pt x="38" y="175"/>
                    </a:cubicBezTo>
                    <a:cubicBezTo>
                      <a:pt x="66" y="175"/>
                      <a:pt x="66" y="175"/>
                      <a:pt x="66" y="175"/>
                    </a:cubicBezTo>
                    <a:cubicBezTo>
                      <a:pt x="81" y="175"/>
                      <a:pt x="95" y="164"/>
                      <a:pt x="98" y="151"/>
                    </a:cubicBezTo>
                    <a:cubicBezTo>
                      <a:pt x="101" y="137"/>
                      <a:pt x="104" y="114"/>
                      <a:pt x="104" y="99"/>
                    </a:cubicBezTo>
                    <a:cubicBezTo>
                      <a:pt x="104" y="49"/>
                      <a:pt x="104" y="49"/>
                      <a:pt x="104" y="49"/>
                    </a:cubicBezTo>
                    <a:cubicBezTo>
                      <a:pt x="104" y="34"/>
                      <a:pt x="92" y="22"/>
                      <a:pt x="77" y="22"/>
                    </a:cubicBezTo>
                    <a:cubicBezTo>
                      <a:pt x="34" y="22"/>
                      <a:pt x="34" y="22"/>
                      <a:pt x="34" y="22"/>
                    </a:cubicBezTo>
                    <a:cubicBezTo>
                      <a:pt x="34" y="10"/>
                      <a:pt x="34" y="10"/>
                      <a:pt x="34" y="10"/>
                    </a:cubicBezTo>
                    <a:cubicBezTo>
                      <a:pt x="34" y="5"/>
                      <a:pt x="30" y="0"/>
                      <a:pt x="25" y="0"/>
                    </a:cubicBezTo>
                    <a:cubicBezTo>
                      <a:pt x="25" y="0"/>
                      <a:pt x="25"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1" name="Freeform 172"/>
              <p:cNvSpPr>
                <a:spLocks/>
              </p:cNvSpPr>
              <p:nvPr/>
            </p:nvSpPr>
            <p:spPr bwMode="auto">
              <a:xfrm>
                <a:off x="999" y="2199"/>
                <a:ext cx="96" cy="207"/>
              </a:xfrm>
              <a:custGeom>
                <a:avLst/>
                <a:gdLst>
                  <a:gd name="T0" fmla="*/ 66 w 66"/>
                  <a:gd name="T1" fmla="*/ 0 h 142"/>
                  <a:gd name="T2" fmla="*/ 0 w 66"/>
                  <a:gd name="T3" fmla="*/ 71 h 142"/>
                  <a:gd name="T4" fmla="*/ 66 w 66"/>
                  <a:gd name="T5" fmla="*/ 142 h 142"/>
                  <a:gd name="T6" fmla="*/ 66 w 66"/>
                  <a:gd name="T7" fmla="*/ 0 h 142"/>
                </a:gdLst>
                <a:ahLst/>
                <a:cxnLst>
                  <a:cxn ang="0">
                    <a:pos x="T0" y="T1"/>
                  </a:cxn>
                  <a:cxn ang="0">
                    <a:pos x="T2" y="T3"/>
                  </a:cxn>
                  <a:cxn ang="0">
                    <a:pos x="T4" y="T5"/>
                  </a:cxn>
                  <a:cxn ang="0">
                    <a:pos x="T6" y="T7"/>
                  </a:cxn>
                </a:cxnLst>
                <a:rect l="0" t="0" r="r" b="b"/>
                <a:pathLst>
                  <a:path w="66" h="142">
                    <a:moveTo>
                      <a:pt x="66" y="0"/>
                    </a:moveTo>
                    <a:cubicBezTo>
                      <a:pt x="29" y="3"/>
                      <a:pt x="0" y="34"/>
                      <a:pt x="0" y="71"/>
                    </a:cubicBezTo>
                    <a:cubicBezTo>
                      <a:pt x="0" y="109"/>
                      <a:pt x="29" y="139"/>
                      <a:pt x="66" y="142"/>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2" name="Freeform 173"/>
              <p:cNvSpPr>
                <a:spLocks/>
              </p:cNvSpPr>
              <p:nvPr/>
            </p:nvSpPr>
            <p:spPr bwMode="auto">
              <a:xfrm>
                <a:off x="1104" y="2199"/>
                <a:ext cx="102" cy="102"/>
              </a:xfrm>
              <a:custGeom>
                <a:avLst/>
                <a:gdLst>
                  <a:gd name="T0" fmla="*/ 70 w 70"/>
                  <a:gd name="T1" fmla="*/ 70 h 70"/>
                  <a:gd name="T2" fmla="*/ 0 w 70"/>
                  <a:gd name="T3" fmla="*/ 0 h 70"/>
                  <a:gd name="T4" fmla="*/ 0 w 70"/>
                  <a:gd name="T5" fmla="*/ 70 h 70"/>
                  <a:gd name="T6" fmla="*/ 70 w 70"/>
                  <a:gd name="T7" fmla="*/ 70 h 70"/>
                </a:gdLst>
                <a:ahLst/>
                <a:cxnLst>
                  <a:cxn ang="0">
                    <a:pos x="T0" y="T1"/>
                  </a:cxn>
                  <a:cxn ang="0">
                    <a:pos x="T2" y="T3"/>
                  </a:cxn>
                  <a:cxn ang="0">
                    <a:pos x="T4" y="T5"/>
                  </a:cxn>
                  <a:cxn ang="0">
                    <a:pos x="T6" y="T7"/>
                  </a:cxn>
                </a:cxnLst>
                <a:rect l="0" t="0" r="r" b="b"/>
                <a:pathLst>
                  <a:path w="70" h="70">
                    <a:moveTo>
                      <a:pt x="70" y="70"/>
                    </a:moveTo>
                    <a:cubicBezTo>
                      <a:pt x="70" y="31"/>
                      <a:pt x="39" y="1"/>
                      <a:pt x="0" y="0"/>
                    </a:cubicBezTo>
                    <a:cubicBezTo>
                      <a:pt x="0" y="70"/>
                      <a:pt x="0" y="70"/>
                      <a:pt x="0" y="70"/>
                    </a:cubicBezTo>
                    <a:lnTo>
                      <a:pt x="7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3" name="Freeform 174"/>
              <p:cNvSpPr>
                <a:spLocks/>
              </p:cNvSpPr>
              <p:nvPr/>
            </p:nvSpPr>
            <p:spPr bwMode="auto">
              <a:xfrm>
                <a:off x="1104" y="2310"/>
                <a:ext cx="102" cy="97"/>
              </a:xfrm>
              <a:custGeom>
                <a:avLst/>
                <a:gdLst>
                  <a:gd name="T0" fmla="*/ 0 w 70"/>
                  <a:gd name="T1" fmla="*/ 0 h 67"/>
                  <a:gd name="T2" fmla="*/ 0 w 70"/>
                  <a:gd name="T3" fmla="*/ 67 h 67"/>
                  <a:gd name="T4" fmla="*/ 70 w 70"/>
                  <a:gd name="T5" fmla="*/ 0 h 67"/>
                  <a:gd name="T6" fmla="*/ 0 w 70"/>
                  <a:gd name="T7" fmla="*/ 0 h 67"/>
                </a:gdLst>
                <a:ahLst/>
                <a:cxnLst>
                  <a:cxn ang="0">
                    <a:pos x="T0" y="T1"/>
                  </a:cxn>
                  <a:cxn ang="0">
                    <a:pos x="T2" y="T3"/>
                  </a:cxn>
                  <a:cxn ang="0">
                    <a:pos x="T4" y="T5"/>
                  </a:cxn>
                  <a:cxn ang="0">
                    <a:pos x="T6" y="T7"/>
                  </a:cxn>
                </a:cxnLst>
                <a:rect l="0" t="0" r="r" b="b"/>
                <a:pathLst>
                  <a:path w="70" h="67">
                    <a:moveTo>
                      <a:pt x="0" y="0"/>
                    </a:moveTo>
                    <a:cubicBezTo>
                      <a:pt x="0" y="67"/>
                      <a:pt x="0" y="67"/>
                      <a:pt x="0" y="67"/>
                    </a:cubicBezTo>
                    <a:cubicBezTo>
                      <a:pt x="38" y="66"/>
                      <a:pt x="68" y="37"/>
                      <a:pt x="7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4" name="Freeform 175"/>
              <p:cNvSpPr>
                <a:spLocks/>
              </p:cNvSpPr>
              <p:nvPr/>
            </p:nvSpPr>
            <p:spPr bwMode="auto">
              <a:xfrm>
                <a:off x="948" y="1578"/>
                <a:ext cx="66" cy="144"/>
              </a:xfrm>
              <a:custGeom>
                <a:avLst/>
                <a:gdLst>
                  <a:gd name="T0" fmla="*/ 45 w 45"/>
                  <a:gd name="T1" fmla="*/ 0 h 99"/>
                  <a:gd name="T2" fmla="*/ 0 w 45"/>
                  <a:gd name="T3" fmla="*/ 50 h 99"/>
                  <a:gd name="T4" fmla="*/ 45 w 45"/>
                  <a:gd name="T5" fmla="*/ 99 h 99"/>
                  <a:gd name="T6" fmla="*/ 45 w 45"/>
                  <a:gd name="T7" fmla="*/ 0 h 99"/>
                </a:gdLst>
                <a:ahLst/>
                <a:cxnLst>
                  <a:cxn ang="0">
                    <a:pos x="T0" y="T1"/>
                  </a:cxn>
                  <a:cxn ang="0">
                    <a:pos x="T2" y="T3"/>
                  </a:cxn>
                  <a:cxn ang="0">
                    <a:pos x="T4" y="T5"/>
                  </a:cxn>
                  <a:cxn ang="0">
                    <a:pos x="T6" y="T7"/>
                  </a:cxn>
                </a:cxnLst>
                <a:rect l="0" t="0" r="r" b="b"/>
                <a:pathLst>
                  <a:path w="45" h="99">
                    <a:moveTo>
                      <a:pt x="45" y="0"/>
                    </a:moveTo>
                    <a:cubicBezTo>
                      <a:pt x="20" y="2"/>
                      <a:pt x="0" y="24"/>
                      <a:pt x="0" y="50"/>
                    </a:cubicBezTo>
                    <a:cubicBezTo>
                      <a:pt x="0" y="75"/>
                      <a:pt x="20" y="97"/>
                      <a:pt x="45" y="99"/>
                    </a:cubicBez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5" name="Freeform 176"/>
              <p:cNvSpPr>
                <a:spLocks/>
              </p:cNvSpPr>
              <p:nvPr/>
            </p:nvSpPr>
            <p:spPr bwMode="auto">
              <a:xfrm>
                <a:off x="1021" y="1578"/>
                <a:ext cx="70" cy="70"/>
              </a:xfrm>
              <a:custGeom>
                <a:avLst/>
                <a:gdLst>
                  <a:gd name="T0" fmla="*/ 48 w 48"/>
                  <a:gd name="T1" fmla="*/ 48 h 48"/>
                  <a:gd name="T2" fmla="*/ 0 w 48"/>
                  <a:gd name="T3" fmla="*/ 0 h 48"/>
                  <a:gd name="T4" fmla="*/ 0 w 48"/>
                  <a:gd name="T5" fmla="*/ 48 h 48"/>
                  <a:gd name="T6" fmla="*/ 48 w 48"/>
                  <a:gd name="T7" fmla="*/ 48 h 48"/>
                </a:gdLst>
                <a:ahLst/>
                <a:cxnLst>
                  <a:cxn ang="0">
                    <a:pos x="T0" y="T1"/>
                  </a:cxn>
                  <a:cxn ang="0">
                    <a:pos x="T2" y="T3"/>
                  </a:cxn>
                  <a:cxn ang="0">
                    <a:pos x="T4" y="T5"/>
                  </a:cxn>
                  <a:cxn ang="0">
                    <a:pos x="T6" y="T7"/>
                  </a:cxn>
                </a:cxnLst>
                <a:rect l="0" t="0" r="r" b="b"/>
                <a:pathLst>
                  <a:path w="48" h="48">
                    <a:moveTo>
                      <a:pt x="48" y="48"/>
                    </a:moveTo>
                    <a:cubicBezTo>
                      <a:pt x="48" y="22"/>
                      <a:pt x="26" y="1"/>
                      <a:pt x="0" y="0"/>
                    </a:cubicBezTo>
                    <a:cubicBezTo>
                      <a:pt x="0" y="48"/>
                      <a:pt x="0" y="48"/>
                      <a:pt x="0" y="48"/>
                    </a:cubicBezTo>
                    <a:lnTo>
                      <a:pt x="4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6" name="Freeform 177"/>
              <p:cNvSpPr>
                <a:spLocks/>
              </p:cNvSpPr>
              <p:nvPr/>
            </p:nvSpPr>
            <p:spPr bwMode="auto">
              <a:xfrm>
                <a:off x="1021" y="1655"/>
                <a:ext cx="70" cy="67"/>
              </a:xfrm>
              <a:custGeom>
                <a:avLst/>
                <a:gdLst>
                  <a:gd name="T0" fmla="*/ 0 w 48"/>
                  <a:gd name="T1" fmla="*/ 0 h 46"/>
                  <a:gd name="T2" fmla="*/ 0 w 48"/>
                  <a:gd name="T3" fmla="*/ 46 h 46"/>
                  <a:gd name="T4" fmla="*/ 48 w 48"/>
                  <a:gd name="T5" fmla="*/ 0 h 46"/>
                  <a:gd name="T6" fmla="*/ 0 w 48"/>
                  <a:gd name="T7" fmla="*/ 0 h 46"/>
                </a:gdLst>
                <a:ahLst/>
                <a:cxnLst>
                  <a:cxn ang="0">
                    <a:pos x="T0" y="T1"/>
                  </a:cxn>
                  <a:cxn ang="0">
                    <a:pos x="T2" y="T3"/>
                  </a:cxn>
                  <a:cxn ang="0">
                    <a:pos x="T4" y="T5"/>
                  </a:cxn>
                  <a:cxn ang="0">
                    <a:pos x="T6" y="T7"/>
                  </a:cxn>
                </a:cxnLst>
                <a:rect l="0" t="0" r="r" b="b"/>
                <a:pathLst>
                  <a:path w="48" h="46">
                    <a:moveTo>
                      <a:pt x="0" y="0"/>
                    </a:moveTo>
                    <a:cubicBezTo>
                      <a:pt x="0" y="46"/>
                      <a:pt x="0" y="46"/>
                      <a:pt x="0" y="46"/>
                    </a:cubicBezTo>
                    <a:cubicBezTo>
                      <a:pt x="26" y="45"/>
                      <a:pt x="47" y="25"/>
                      <a:pt x="4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7" name="Freeform 178"/>
              <p:cNvSpPr>
                <a:spLocks/>
              </p:cNvSpPr>
              <p:nvPr/>
            </p:nvSpPr>
            <p:spPr bwMode="auto">
              <a:xfrm>
                <a:off x="1480" y="1740"/>
                <a:ext cx="206" cy="139"/>
              </a:xfrm>
              <a:custGeom>
                <a:avLst/>
                <a:gdLst>
                  <a:gd name="T0" fmla="*/ 131 w 141"/>
                  <a:gd name="T1" fmla="*/ 0 h 96"/>
                  <a:gd name="T2" fmla="*/ 126 w 141"/>
                  <a:gd name="T3" fmla="*/ 0 h 96"/>
                  <a:gd name="T4" fmla="*/ 122 w 141"/>
                  <a:gd name="T5" fmla="*/ 0 h 96"/>
                  <a:gd name="T6" fmla="*/ 19 w 141"/>
                  <a:gd name="T7" fmla="*/ 0 h 96"/>
                  <a:gd name="T8" fmla="*/ 16 w 141"/>
                  <a:gd name="T9" fmla="*/ 0 h 96"/>
                  <a:gd name="T10" fmla="*/ 10 w 141"/>
                  <a:gd name="T11" fmla="*/ 0 h 96"/>
                  <a:gd name="T12" fmla="*/ 0 w 141"/>
                  <a:gd name="T13" fmla="*/ 10 h 96"/>
                  <a:gd name="T14" fmla="*/ 0 w 141"/>
                  <a:gd name="T15" fmla="*/ 86 h 96"/>
                  <a:gd name="T16" fmla="*/ 10 w 141"/>
                  <a:gd name="T17" fmla="*/ 96 h 96"/>
                  <a:gd name="T18" fmla="*/ 16 w 141"/>
                  <a:gd name="T19" fmla="*/ 96 h 96"/>
                  <a:gd name="T20" fmla="*/ 19 w 141"/>
                  <a:gd name="T21" fmla="*/ 96 h 96"/>
                  <a:gd name="T22" fmla="*/ 122 w 141"/>
                  <a:gd name="T23" fmla="*/ 96 h 96"/>
                  <a:gd name="T24" fmla="*/ 126 w 141"/>
                  <a:gd name="T25" fmla="*/ 96 h 96"/>
                  <a:gd name="T26" fmla="*/ 131 w 141"/>
                  <a:gd name="T27" fmla="*/ 96 h 96"/>
                  <a:gd name="T28" fmla="*/ 141 w 141"/>
                  <a:gd name="T29" fmla="*/ 86 h 96"/>
                  <a:gd name="T30" fmla="*/ 141 w 141"/>
                  <a:gd name="T31" fmla="*/ 10 h 96"/>
                  <a:gd name="T32" fmla="*/ 131 w 141"/>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96">
                    <a:moveTo>
                      <a:pt x="131" y="0"/>
                    </a:moveTo>
                    <a:cubicBezTo>
                      <a:pt x="126" y="0"/>
                      <a:pt x="126" y="0"/>
                      <a:pt x="126" y="0"/>
                    </a:cubicBezTo>
                    <a:cubicBezTo>
                      <a:pt x="122" y="0"/>
                      <a:pt x="122" y="0"/>
                      <a:pt x="122" y="0"/>
                    </a:cubicBezTo>
                    <a:cubicBezTo>
                      <a:pt x="19" y="0"/>
                      <a:pt x="19" y="0"/>
                      <a:pt x="19" y="0"/>
                    </a:cubicBezTo>
                    <a:cubicBezTo>
                      <a:pt x="16" y="0"/>
                      <a:pt x="16" y="0"/>
                      <a:pt x="16" y="0"/>
                    </a:cubicBezTo>
                    <a:cubicBezTo>
                      <a:pt x="10" y="0"/>
                      <a:pt x="10" y="0"/>
                      <a:pt x="10" y="0"/>
                    </a:cubicBezTo>
                    <a:cubicBezTo>
                      <a:pt x="5" y="0"/>
                      <a:pt x="0" y="4"/>
                      <a:pt x="0" y="10"/>
                    </a:cubicBezTo>
                    <a:cubicBezTo>
                      <a:pt x="0" y="86"/>
                      <a:pt x="0" y="86"/>
                      <a:pt x="0" y="86"/>
                    </a:cubicBezTo>
                    <a:cubicBezTo>
                      <a:pt x="0" y="92"/>
                      <a:pt x="5" y="96"/>
                      <a:pt x="10" y="96"/>
                    </a:cubicBezTo>
                    <a:cubicBezTo>
                      <a:pt x="16" y="96"/>
                      <a:pt x="16" y="96"/>
                      <a:pt x="16" y="96"/>
                    </a:cubicBezTo>
                    <a:cubicBezTo>
                      <a:pt x="19" y="96"/>
                      <a:pt x="19" y="96"/>
                      <a:pt x="19" y="96"/>
                    </a:cubicBezTo>
                    <a:cubicBezTo>
                      <a:pt x="122" y="96"/>
                      <a:pt x="122" y="96"/>
                      <a:pt x="122" y="96"/>
                    </a:cubicBezTo>
                    <a:cubicBezTo>
                      <a:pt x="126" y="96"/>
                      <a:pt x="126" y="96"/>
                      <a:pt x="126" y="96"/>
                    </a:cubicBezTo>
                    <a:cubicBezTo>
                      <a:pt x="131" y="96"/>
                      <a:pt x="131" y="96"/>
                      <a:pt x="131" y="96"/>
                    </a:cubicBezTo>
                    <a:cubicBezTo>
                      <a:pt x="137" y="96"/>
                      <a:pt x="141" y="92"/>
                      <a:pt x="141" y="86"/>
                    </a:cubicBezTo>
                    <a:cubicBezTo>
                      <a:pt x="141" y="10"/>
                      <a:pt x="141" y="10"/>
                      <a:pt x="141" y="10"/>
                    </a:cubicBezTo>
                    <a:cubicBezTo>
                      <a:pt x="141" y="4"/>
                      <a:pt x="137" y="0"/>
                      <a:pt x="1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8" name="Freeform 179"/>
              <p:cNvSpPr>
                <a:spLocks/>
              </p:cNvSpPr>
              <p:nvPr/>
            </p:nvSpPr>
            <p:spPr bwMode="auto">
              <a:xfrm>
                <a:off x="1536" y="1711"/>
                <a:ext cx="94" cy="30"/>
              </a:xfrm>
              <a:custGeom>
                <a:avLst/>
                <a:gdLst>
                  <a:gd name="T0" fmla="*/ 11 w 65"/>
                  <a:gd name="T1" fmla="*/ 10 h 21"/>
                  <a:gd name="T2" fmla="*/ 55 w 65"/>
                  <a:gd name="T3" fmla="*/ 10 h 21"/>
                  <a:gd name="T4" fmla="*/ 55 w 65"/>
                  <a:gd name="T5" fmla="*/ 21 h 21"/>
                  <a:gd name="T6" fmla="*/ 65 w 65"/>
                  <a:gd name="T7" fmla="*/ 21 h 21"/>
                  <a:gd name="T8" fmla="*/ 65 w 65"/>
                  <a:gd name="T9" fmla="*/ 9 h 21"/>
                  <a:gd name="T10" fmla="*/ 56 w 65"/>
                  <a:gd name="T11" fmla="*/ 0 h 21"/>
                  <a:gd name="T12" fmla="*/ 9 w 65"/>
                  <a:gd name="T13" fmla="*/ 0 h 21"/>
                  <a:gd name="T14" fmla="*/ 0 w 65"/>
                  <a:gd name="T15" fmla="*/ 9 h 21"/>
                  <a:gd name="T16" fmla="*/ 0 w 65"/>
                  <a:gd name="T17" fmla="*/ 21 h 21"/>
                  <a:gd name="T18" fmla="*/ 11 w 65"/>
                  <a:gd name="T19" fmla="*/ 21 h 21"/>
                  <a:gd name="T20" fmla="*/ 11 w 65"/>
                  <a:gd name="T21"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1">
                    <a:moveTo>
                      <a:pt x="11" y="10"/>
                    </a:moveTo>
                    <a:cubicBezTo>
                      <a:pt x="55" y="10"/>
                      <a:pt x="55" y="10"/>
                      <a:pt x="55" y="10"/>
                    </a:cubicBezTo>
                    <a:cubicBezTo>
                      <a:pt x="55" y="21"/>
                      <a:pt x="55" y="21"/>
                      <a:pt x="55" y="21"/>
                    </a:cubicBezTo>
                    <a:cubicBezTo>
                      <a:pt x="65" y="21"/>
                      <a:pt x="65" y="21"/>
                      <a:pt x="65" y="21"/>
                    </a:cubicBezTo>
                    <a:cubicBezTo>
                      <a:pt x="65" y="9"/>
                      <a:pt x="65" y="9"/>
                      <a:pt x="65" y="9"/>
                    </a:cubicBezTo>
                    <a:cubicBezTo>
                      <a:pt x="65" y="4"/>
                      <a:pt x="61" y="0"/>
                      <a:pt x="56" y="0"/>
                    </a:cubicBezTo>
                    <a:cubicBezTo>
                      <a:pt x="9" y="0"/>
                      <a:pt x="9" y="0"/>
                      <a:pt x="9" y="0"/>
                    </a:cubicBezTo>
                    <a:cubicBezTo>
                      <a:pt x="4" y="0"/>
                      <a:pt x="0" y="4"/>
                      <a:pt x="0" y="9"/>
                    </a:cubicBezTo>
                    <a:cubicBezTo>
                      <a:pt x="0" y="21"/>
                      <a:pt x="0" y="21"/>
                      <a:pt x="0" y="21"/>
                    </a:cubicBezTo>
                    <a:cubicBezTo>
                      <a:pt x="11" y="21"/>
                      <a:pt x="11" y="21"/>
                      <a:pt x="11" y="21"/>
                    </a:cubicBez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9" name="Freeform 180"/>
              <p:cNvSpPr>
                <a:spLocks/>
              </p:cNvSpPr>
              <p:nvPr/>
            </p:nvSpPr>
            <p:spPr bwMode="auto">
              <a:xfrm>
                <a:off x="2390" y="1154"/>
                <a:ext cx="165" cy="112"/>
              </a:xfrm>
              <a:custGeom>
                <a:avLst/>
                <a:gdLst>
                  <a:gd name="T0" fmla="*/ 106 w 114"/>
                  <a:gd name="T1" fmla="*/ 0 h 77"/>
                  <a:gd name="T2" fmla="*/ 102 w 114"/>
                  <a:gd name="T3" fmla="*/ 0 h 77"/>
                  <a:gd name="T4" fmla="*/ 99 w 114"/>
                  <a:gd name="T5" fmla="*/ 0 h 77"/>
                  <a:gd name="T6" fmla="*/ 16 w 114"/>
                  <a:gd name="T7" fmla="*/ 0 h 77"/>
                  <a:gd name="T8" fmla="*/ 13 w 114"/>
                  <a:gd name="T9" fmla="*/ 0 h 77"/>
                  <a:gd name="T10" fmla="*/ 8 w 114"/>
                  <a:gd name="T11" fmla="*/ 0 h 77"/>
                  <a:gd name="T12" fmla="*/ 0 w 114"/>
                  <a:gd name="T13" fmla="*/ 7 h 77"/>
                  <a:gd name="T14" fmla="*/ 0 w 114"/>
                  <a:gd name="T15" fmla="*/ 70 h 77"/>
                  <a:gd name="T16" fmla="*/ 8 w 114"/>
                  <a:gd name="T17" fmla="*/ 77 h 77"/>
                  <a:gd name="T18" fmla="*/ 13 w 114"/>
                  <a:gd name="T19" fmla="*/ 77 h 77"/>
                  <a:gd name="T20" fmla="*/ 16 w 114"/>
                  <a:gd name="T21" fmla="*/ 77 h 77"/>
                  <a:gd name="T22" fmla="*/ 99 w 114"/>
                  <a:gd name="T23" fmla="*/ 77 h 77"/>
                  <a:gd name="T24" fmla="*/ 102 w 114"/>
                  <a:gd name="T25" fmla="*/ 77 h 77"/>
                  <a:gd name="T26" fmla="*/ 106 w 114"/>
                  <a:gd name="T27" fmla="*/ 77 h 77"/>
                  <a:gd name="T28" fmla="*/ 114 w 114"/>
                  <a:gd name="T29" fmla="*/ 70 h 77"/>
                  <a:gd name="T30" fmla="*/ 114 w 114"/>
                  <a:gd name="T31" fmla="*/ 7 h 77"/>
                  <a:gd name="T32" fmla="*/ 106 w 114"/>
                  <a:gd name="T3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77">
                    <a:moveTo>
                      <a:pt x="106" y="0"/>
                    </a:moveTo>
                    <a:cubicBezTo>
                      <a:pt x="102" y="0"/>
                      <a:pt x="102" y="0"/>
                      <a:pt x="102" y="0"/>
                    </a:cubicBezTo>
                    <a:cubicBezTo>
                      <a:pt x="99" y="0"/>
                      <a:pt x="99" y="0"/>
                      <a:pt x="99" y="0"/>
                    </a:cubicBezTo>
                    <a:cubicBezTo>
                      <a:pt x="16" y="0"/>
                      <a:pt x="16" y="0"/>
                      <a:pt x="16" y="0"/>
                    </a:cubicBezTo>
                    <a:cubicBezTo>
                      <a:pt x="13" y="0"/>
                      <a:pt x="13" y="0"/>
                      <a:pt x="13" y="0"/>
                    </a:cubicBezTo>
                    <a:cubicBezTo>
                      <a:pt x="8" y="0"/>
                      <a:pt x="8" y="0"/>
                      <a:pt x="8" y="0"/>
                    </a:cubicBezTo>
                    <a:cubicBezTo>
                      <a:pt x="4" y="0"/>
                      <a:pt x="0" y="3"/>
                      <a:pt x="0" y="7"/>
                    </a:cubicBezTo>
                    <a:cubicBezTo>
                      <a:pt x="0" y="70"/>
                      <a:pt x="0" y="70"/>
                      <a:pt x="0" y="70"/>
                    </a:cubicBezTo>
                    <a:cubicBezTo>
                      <a:pt x="0" y="74"/>
                      <a:pt x="4" y="77"/>
                      <a:pt x="8" y="77"/>
                    </a:cubicBezTo>
                    <a:cubicBezTo>
                      <a:pt x="13" y="77"/>
                      <a:pt x="13" y="77"/>
                      <a:pt x="13" y="77"/>
                    </a:cubicBezTo>
                    <a:cubicBezTo>
                      <a:pt x="16" y="77"/>
                      <a:pt x="16" y="77"/>
                      <a:pt x="16" y="77"/>
                    </a:cubicBezTo>
                    <a:cubicBezTo>
                      <a:pt x="99" y="77"/>
                      <a:pt x="99" y="77"/>
                      <a:pt x="99" y="77"/>
                    </a:cubicBezTo>
                    <a:cubicBezTo>
                      <a:pt x="102" y="77"/>
                      <a:pt x="102" y="77"/>
                      <a:pt x="102" y="77"/>
                    </a:cubicBezTo>
                    <a:cubicBezTo>
                      <a:pt x="106" y="77"/>
                      <a:pt x="106" y="77"/>
                      <a:pt x="106" y="77"/>
                    </a:cubicBezTo>
                    <a:cubicBezTo>
                      <a:pt x="111" y="77"/>
                      <a:pt x="114" y="74"/>
                      <a:pt x="114" y="70"/>
                    </a:cubicBezTo>
                    <a:cubicBezTo>
                      <a:pt x="114" y="7"/>
                      <a:pt x="114" y="7"/>
                      <a:pt x="114" y="7"/>
                    </a:cubicBezTo>
                    <a:cubicBezTo>
                      <a:pt x="114" y="3"/>
                      <a:pt x="111" y="0"/>
                      <a:pt x="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0" name="Freeform 181"/>
              <p:cNvSpPr>
                <a:spLocks/>
              </p:cNvSpPr>
              <p:nvPr/>
            </p:nvSpPr>
            <p:spPr bwMode="auto">
              <a:xfrm>
                <a:off x="2435" y="1130"/>
                <a:ext cx="75" cy="25"/>
              </a:xfrm>
              <a:custGeom>
                <a:avLst/>
                <a:gdLst>
                  <a:gd name="T0" fmla="*/ 8 w 52"/>
                  <a:gd name="T1" fmla="*/ 8 h 17"/>
                  <a:gd name="T2" fmla="*/ 44 w 52"/>
                  <a:gd name="T3" fmla="*/ 8 h 17"/>
                  <a:gd name="T4" fmla="*/ 44 w 52"/>
                  <a:gd name="T5" fmla="*/ 17 h 17"/>
                  <a:gd name="T6" fmla="*/ 52 w 52"/>
                  <a:gd name="T7" fmla="*/ 17 h 17"/>
                  <a:gd name="T8" fmla="*/ 52 w 52"/>
                  <a:gd name="T9" fmla="*/ 7 h 17"/>
                  <a:gd name="T10" fmla="*/ 45 w 52"/>
                  <a:gd name="T11" fmla="*/ 0 h 17"/>
                  <a:gd name="T12" fmla="*/ 7 w 52"/>
                  <a:gd name="T13" fmla="*/ 0 h 17"/>
                  <a:gd name="T14" fmla="*/ 0 w 52"/>
                  <a:gd name="T15" fmla="*/ 7 h 17"/>
                  <a:gd name="T16" fmla="*/ 0 w 52"/>
                  <a:gd name="T17" fmla="*/ 17 h 17"/>
                  <a:gd name="T18" fmla="*/ 8 w 52"/>
                  <a:gd name="T19" fmla="*/ 17 h 17"/>
                  <a:gd name="T20" fmla="*/ 8 w 52"/>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7">
                    <a:moveTo>
                      <a:pt x="8" y="8"/>
                    </a:moveTo>
                    <a:cubicBezTo>
                      <a:pt x="44" y="8"/>
                      <a:pt x="44" y="8"/>
                      <a:pt x="44" y="8"/>
                    </a:cubicBezTo>
                    <a:cubicBezTo>
                      <a:pt x="44" y="17"/>
                      <a:pt x="44" y="17"/>
                      <a:pt x="44" y="17"/>
                    </a:cubicBezTo>
                    <a:cubicBezTo>
                      <a:pt x="52" y="17"/>
                      <a:pt x="52" y="17"/>
                      <a:pt x="52" y="17"/>
                    </a:cubicBezTo>
                    <a:cubicBezTo>
                      <a:pt x="52" y="7"/>
                      <a:pt x="52" y="7"/>
                      <a:pt x="52" y="7"/>
                    </a:cubicBezTo>
                    <a:cubicBezTo>
                      <a:pt x="52" y="3"/>
                      <a:pt x="49" y="0"/>
                      <a:pt x="45" y="0"/>
                    </a:cubicBezTo>
                    <a:cubicBezTo>
                      <a:pt x="7" y="0"/>
                      <a:pt x="7" y="0"/>
                      <a:pt x="7" y="0"/>
                    </a:cubicBezTo>
                    <a:cubicBezTo>
                      <a:pt x="3" y="0"/>
                      <a:pt x="0" y="3"/>
                      <a:pt x="0" y="7"/>
                    </a:cubicBezTo>
                    <a:cubicBezTo>
                      <a:pt x="0" y="17"/>
                      <a:pt x="0" y="17"/>
                      <a:pt x="0" y="17"/>
                    </a:cubicBezTo>
                    <a:cubicBezTo>
                      <a:pt x="8" y="17"/>
                      <a:pt x="8" y="17"/>
                      <a:pt x="8" y="17"/>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1" name="Freeform 182"/>
              <p:cNvSpPr>
                <a:spLocks/>
              </p:cNvSpPr>
              <p:nvPr/>
            </p:nvSpPr>
            <p:spPr bwMode="auto">
              <a:xfrm>
                <a:off x="1425" y="2689"/>
                <a:ext cx="185" cy="125"/>
              </a:xfrm>
              <a:custGeom>
                <a:avLst/>
                <a:gdLst>
                  <a:gd name="T0" fmla="*/ 118 w 127"/>
                  <a:gd name="T1" fmla="*/ 0 h 86"/>
                  <a:gd name="T2" fmla="*/ 113 w 127"/>
                  <a:gd name="T3" fmla="*/ 0 h 86"/>
                  <a:gd name="T4" fmla="*/ 110 w 127"/>
                  <a:gd name="T5" fmla="*/ 0 h 86"/>
                  <a:gd name="T6" fmla="*/ 17 w 127"/>
                  <a:gd name="T7" fmla="*/ 0 h 86"/>
                  <a:gd name="T8" fmla="*/ 14 w 127"/>
                  <a:gd name="T9" fmla="*/ 0 h 86"/>
                  <a:gd name="T10" fmla="*/ 9 w 127"/>
                  <a:gd name="T11" fmla="*/ 0 h 86"/>
                  <a:gd name="T12" fmla="*/ 0 w 127"/>
                  <a:gd name="T13" fmla="*/ 8 h 86"/>
                  <a:gd name="T14" fmla="*/ 0 w 127"/>
                  <a:gd name="T15" fmla="*/ 77 h 86"/>
                  <a:gd name="T16" fmla="*/ 9 w 127"/>
                  <a:gd name="T17" fmla="*/ 86 h 86"/>
                  <a:gd name="T18" fmla="*/ 14 w 127"/>
                  <a:gd name="T19" fmla="*/ 86 h 86"/>
                  <a:gd name="T20" fmla="*/ 17 w 127"/>
                  <a:gd name="T21" fmla="*/ 86 h 86"/>
                  <a:gd name="T22" fmla="*/ 110 w 127"/>
                  <a:gd name="T23" fmla="*/ 86 h 86"/>
                  <a:gd name="T24" fmla="*/ 113 w 127"/>
                  <a:gd name="T25" fmla="*/ 86 h 86"/>
                  <a:gd name="T26" fmla="*/ 118 w 127"/>
                  <a:gd name="T27" fmla="*/ 86 h 86"/>
                  <a:gd name="T28" fmla="*/ 127 w 127"/>
                  <a:gd name="T29" fmla="*/ 77 h 86"/>
                  <a:gd name="T30" fmla="*/ 127 w 127"/>
                  <a:gd name="T31" fmla="*/ 8 h 86"/>
                  <a:gd name="T32" fmla="*/ 118 w 127"/>
                  <a:gd name="T33"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86">
                    <a:moveTo>
                      <a:pt x="118" y="0"/>
                    </a:moveTo>
                    <a:cubicBezTo>
                      <a:pt x="113" y="0"/>
                      <a:pt x="113" y="0"/>
                      <a:pt x="113" y="0"/>
                    </a:cubicBezTo>
                    <a:cubicBezTo>
                      <a:pt x="110" y="0"/>
                      <a:pt x="110" y="0"/>
                      <a:pt x="110" y="0"/>
                    </a:cubicBezTo>
                    <a:cubicBezTo>
                      <a:pt x="17" y="0"/>
                      <a:pt x="17" y="0"/>
                      <a:pt x="17" y="0"/>
                    </a:cubicBezTo>
                    <a:cubicBezTo>
                      <a:pt x="14" y="0"/>
                      <a:pt x="14" y="0"/>
                      <a:pt x="14" y="0"/>
                    </a:cubicBezTo>
                    <a:cubicBezTo>
                      <a:pt x="9" y="0"/>
                      <a:pt x="9" y="0"/>
                      <a:pt x="9" y="0"/>
                    </a:cubicBezTo>
                    <a:cubicBezTo>
                      <a:pt x="4" y="0"/>
                      <a:pt x="0" y="3"/>
                      <a:pt x="0" y="8"/>
                    </a:cubicBezTo>
                    <a:cubicBezTo>
                      <a:pt x="0" y="77"/>
                      <a:pt x="0" y="77"/>
                      <a:pt x="0" y="77"/>
                    </a:cubicBezTo>
                    <a:cubicBezTo>
                      <a:pt x="0" y="82"/>
                      <a:pt x="4" y="86"/>
                      <a:pt x="9" y="86"/>
                    </a:cubicBezTo>
                    <a:cubicBezTo>
                      <a:pt x="14" y="86"/>
                      <a:pt x="14" y="86"/>
                      <a:pt x="14" y="86"/>
                    </a:cubicBezTo>
                    <a:cubicBezTo>
                      <a:pt x="17" y="86"/>
                      <a:pt x="17" y="86"/>
                      <a:pt x="17" y="86"/>
                    </a:cubicBezTo>
                    <a:cubicBezTo>
                      <a:pt x="110" y="86"/>
                      <a:pt x="110" y="86"/>
                      <a:pt x="110" y="86"/>
                    </a:cubicBezTo>
                    <a:cubicBezTo>
                      <a:pt x="113" y="86"/>
                      <a:pt x="113" y="86"/>
                      <a:pt x="113" y="86"/>
                    </a:cubicBezTo>
                    <a:cubicBezTo>
                      <a:pt x="118" y="86"/>
                      <a:pt x="118" y="86"/>
                      <a:pt x="118" y="86"/>
                    </a:cubicBezTo>
                    <a:cubicBezTo>
                      <a:pt x="123" y="86"/>
                      <a:pt x="127" y="82"/>
                      <a:pt x="127" y="77"/>
                    </a:cubicBezTo>
                    <a:cubicBezTo>
                      <a:pt x="127" y="8"/>
                      <a:pt x="127" y="8"/>
                      <a:pt x="127" y="8"/>
                    </a:cubicBezTo>
                    <a:cubicBezTo>
                      <a:pt x="127" y="3"/>
                      <a:pt x="123" y="0"/>
                      <a:pt x="1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2" name="Freeform 183"/>
              <p:cNvSpPr>
                <a:spLocks/>
              </p:cNvSpPr>
              <p:nvPr/>
            </p:nvSpPr>
            <p:spPr bwMode="auto">
              <a:xfrm>
                <a:off x="1476" y="2663"/>
                <a:ext cx="84" cy="28"/>
              </a:xfrm>
              <a:custGeom>
                <a:avLst/>
                <a:gdLst>
                  <a:gd name="T0" fmla="*/ 9 w 58"/>
                  <a:gd name="T1" fmla="*/ 9 h 19"/>
                  <a:gd name="T2" fmla="*/ 48 w 58"/>
                  <a:gd name="T3" fmla="*/ 9 h 19"/>
                  <a:gd name="T4" fmla="*/ 48 w 58"/>
                  <a:gd name="T5" fmla="*/ 19 h 19"/>
                  <a:gd name="T6" fmla="*/ 58 w 58"/>
                  <a:gd name="T7" fmla="*/ 19 h 19"/>
                  <a:gd name="T8" fmla="*/ 58 w 58"/>
                  <a:gd name="T9" fmla="*/ 8 h 19"/>
                  <a:gd name="T10" fmla="*/ 50 w 58"/>
                  <a:gd name="T11" fmla="*/ 0 h 19"/>
                  <a:gd name="T12" fmla="*/ 8 w 58"/>
                  <a:gd name="T13" fmla="*/ 0 h 19"/>
                  <a:gd name="T14" fmla="*/ 0 w 58"/>
                  <a:gd name="T15" fmla="*/ 8 h 19"/>
                  <a:gd name="T16" fmla="*/ 0 w 58"/>
                  <a:gd name="T17" fmla="*/ 19 h 19"/>
                  <a:gd name="T18" fmla="*/ 9 w 58"/>
                  <a:gd name="T19" fmla="*/ 19 h 19"/>
                  <a:gd name="T20" fmla="*/ 9 w 58"/>
                  <a:gd name="T2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9">
                    <a:moveTo>
                      <a:pt x="9" y="9"/>
                    </a:moveTo>
                    <a:cubicBezTo>
                      <a:pt x="48" y="9"/>
                      <a:pt x="48" y="9"/>
                      <a:pt x="48" y="9"/>
                    </a:cubicBezTo>
                    <a:cubicBezTo>
                      <a:pt x="48" y="19"/>
                      <a:pt x="48" y="19"/>
                      <a:pt x="48" y="19"/>
                    </a:cubicBezTo>
                    <a:cubicBezTo>
                      <a:pt x="58" y="19"/>
                      <a:pt x="58" y="19"/>
                      <a:pt x="58" y="19"/>
                    </a:cubicBezTo>
                    <a:cubicBezTo>
                      <a:pt x="58" y="8"/>
                      <a:pt x="58" y="8"/>
                      <a:pt x="58" y="8"/>
                    </a:cubicBezTo>
                    <a:cubicBezTo>
                      <a:pt x="58" y="3"/>
                      <a:pt x="54" y="0"/>
                      <a:pt x="50" y="0"/>
                    </a:cubicBezTo>
                    <a:cubicBezTo>
                      <a:pt x="8" y="0"/>
                      <a:pt x="8" y="0"/>
                      <a:pt x="8" y="0"/>
                    </a:cubicBezTo>
                    <a:cubicBezTo>
                      <a:pt x="3" y="0"/>
                      <a:pt x="0" y="3"/>
                      <a:pt x="0" y="8"/>
                    </a:cubicBezTo>
                    <a:cubicBezTo>
                      <a:pt x="0" y="19"/>
                      <a:pt x="0" y="19"/>
                      <a:pt x="0" y="19"/>
                    </a:cubicBezTo>
                    <a:cubicBezTo>
                      <a:pt x="9" y="19"/>
                      <a:pt x="9" y="19"/>
                      <a:pt x="9" y="19"/>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3" name="Freeform 184"/>
              <p:cNvSpPr>
                <a:spLocks/>
              </p:cNvSpPr>
              <p:nvPr/>
            </p:nvSpPr>
            <p:spPr bwMode="auto">
              <a:xfrm>
                <a:off x="1843" y="2118"/>
                <a:ext cx="205" cy="139"/>
              </a:xfrm>
              <a:custGeom>
                <a:avLst/>
                <a:gdLst>
                  <a:gd name="T0" fmla="*/ 131 w 141"/>
                  <a:gd name="T1" fmla="*/ 0 h 96"/>
                  <a:gd name="T2" fmla="*/ 126 w 141"/>
                  <a:gd name="T3" fmla="*/ 0 h 96"/>
                  <a:gd name="T4" fmla="*/ 122 w 141"/>
                  <a:gd name="T5" fmla="*/ 0 h 96"/>
                  <a:gd name="T6" fmla="*/ 19 w 141"/>
                  <a:gd name="T7" fmla="*/ 0 h 96"/>
                  <a:gd name="T8" fmla="*/ 16 w 141"/>
                  <a:gd name="T9" fmla="*/ 0 h 96"/>
                  <a:gd name="T10" fmla="*/ 10 w 141"/>
                  <a:gd name="T11" fmla="*/ 0 h 96"/>
                  <a:gd name="T12" fmla="*/ 0 w 141"/>
                  <a:gd name="T13" fmla="*/ 10 h 96"/>
                  <a:gd name="T14" fmla="*/ 0 w 141"/>
                  <a:gd name="T15" fmla="*/ 86 h 96"/>
                  <a:gd name="T16" fmla="*/ 10 w 141"/>
                  <a:gd name="T17" fmla="*/ 96 h 96"/>
                  <a:gd name="T18" fmla="*/ 16 w 141"/>
                  <a:gd name="T19" fmla="*/ 96 h 96"/>
                  <a:gd name="T20" fmla="*/ 19 w 141"/>
                  <a:gd name="T21" fmla="*/ 96 h 96"/>
                  <a:gd name="T22" fmla="*/ 122 w 141"/>
                  <a:gd name="T23" fmla="*/ 96 h 96"/>
                  <a:gd name="T24" fmla="*/ 126 w 141"/>
                  <a:gd name="T25" fmla="*/ 96 h 96"/>
                  <a:gd name="T26" fmla="*/ 131 w 141"/>
                  <a:gd name="T27" fmla="*/ 96 h 96"/>
                  <a:gd name="T28" fmla="*/ 141 w 141"/>
                  <a:gd name="T29" fmla="*/ 86 h 96"/>
                  <a:gd name="T30" fmla="*/ 141 w 141"/>
                  <a:gd name="T31" fmla="*/ 10 h 96"/>
                  <a:gd name="T32" fmla="*/ 131 w 141"/>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96">
                    <a:moveTo>
                      <a:pt x="131" y="0"/>
                    </a:moveTo>
                    <a:cubicBezTo>
                      <a:pt x="126" y="0"/>
                      <a:pt x="126" y="0"/>
                      <a:pt x="126" y="0"/>
                    </a:cubicBezTo>
                    <a:cubicBezTo>
                      <a:pt x="122" y="0"/>
                      <a:pt x="122" y="0"/>
                      <a:pt x="122" y="0"/>
                    </a:cubicBezTo>
                    <a:cubicBezTo>
                      <a:pt x="19" y="0"/>
                      <a:pt x="19" y="0"/>
                      <a:pt x="19" y="0"/>
                    </a:cubicBezTo>
                    <a:cubicBezTo>
                      <a:pt x="16" y="0"/>
                      <a:pt x="16" y="0"/>
                      <a:pt x="16" y="0"/>
                    </a:cubicBezTo>
                    <a:cubicBezTo>
                      <a:pt x="10" y="0"/>
                      <a:pt x="10" y="0"/>
                      <a:pt x="10" y="0"/>
                    </a:cubicBezTo>
                    <a:cubicBezTo>
                      <a:pt x="5" y="0"/>
                      <a:pt x="0" y="4"/>
                      <a:pt x="0" y="10"/>
                    </a:cubicBezTo>
                    <a:cubicBezTo>
                      <a:pt x="0" y="86"/>
                      <a:pt x="0" y="86"/>
                      <a:pt x="0" y="86"/>
                    </a:cubicBezTo>
                    <a:cubicBezTo>
                      <a:pt x="0" y="92"/>
                      <a:pt x="5" y="96"/>
                      <a:pt x="10" y="96"/>
                    </a:cubicBezTo>
                    <a:cubicBezTo>
                      <a:pt x="16" y="96"/>
                      <a:pt x="16" y="96"/>
                      <a:pt x="16" y="96"/>
                    </a:cubicBezTo>
                    <a:cubicBezTo>
                      <a:pt x="19" y="96"/>
                      <a:pt x="19" y="96"/>
                      <a:pt x="19" y="96"/>
                    </a:cubicBezTo>
                    <a:cubicBezTo>
                      <a:pt x="122" y="96"/>
                      <a:pt x="122" y="96"/>
                      <a:pt x="122" y="96"/>
                    </a:cubicBezTo>
                    <a:cubicBezTo>
                      <a:pt x="126" y="96"/>
                      <a:pt x="126" y="96"/>
                      <a:pt x="126" y="96"/>
                    </a:cubicBezTo>
                    <a:cubicBezTo>
                      <a:pt x="131" y="96"/>
                      <a:pt x="131" y="96"/>
                      <a:pt x="131" y="96"/>
                    </a:cubicBezTo>
                    <a:cubicBezTo>
                      <a:pt x="137" y="96"/>
                      <a:pt x="141" y="92"/>
                      <a:pt x="141" y="86"/>
                    </a:cubicBezTo>
                    <a:cubicBezTo>
                      <a:pt x="141" y="10"/>
                      <a:pt x="141" y="10"/>
                      <a:pt x="141" y="10"/>
                    </a:cubicBezTo>
                    <a:cubicBezTo>
                      <a:pt x="141" y="4"/>
                      <a:pt x="137" y="0"/>
                      <a:pt x="1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4" name="Freeform 185"/>
              <p:cNvSpPr>
                <a:spLocks/>
              </p:cNvSpPr>
              <p:nvPr/>
            </p:nvSpPr>
            <p:spPr bwMode="auto">
              <a:xfrm>
                <a:off x="1898" y="2089"/>
                <a:ext cx="95" cy="30"/>
              </a:xfrm>
              <a:custGeom>
                <a:avLst/>
                <a:gdLst>
                  <a:gd name="T0" fmla="*/ 11 w 65"/>
                  <a:gd name="T1" fmla="*/ 10 h 21"/>
                  <a:gd name="T2" fmla="*/ 55 w 65"/>
                  <a:gd name="T3" fmla="*/ 10 h 21"/>
                  <a:gd name="T4" fmla="*/ 55 w 65"/>
                  <a:gd name="T5" fmla="*/ 21 h 21"/>
                  <a:gd name="T6" fmla="*/ 65 w 65"/>
                  <a:gd name="T7" fmla="*/ 21 h 21"/>
                  <a:gd name="T8" fmla="*/ 65 w 65"/>
                  <a:gd name="T9" fmla="*/ 9 h 21"/>
                  <a:gd name="T10" fmla="*/ 56 w 65"/>
                  <a:gd name="T11" fmla="*/ 0 h 21"/>
                  <a:gd name="T12" fmla="*/ 9 w 65"/>
                  <a:gd name="T13" fmla="*/ 0 h 21"/>
                  <a:gd name="T14" fmla="*/ 0 w 65"/>
                  <a:gd name="T15" fmla="*/ 9 h 21"/>
                  <a:gd name="T16" fmla="*/ 0 w 65"/>
                  <a:gd name="T17" fmla="*/ 21 h 21"/>
                  <a:gd name="T18" fmla="*/ 11 w 65"/>
                  <a:gd name="T19" fmla="*/ 21 h 21"/>
                  <a:gd name="T20" fmla="*/ 11 w 65"/>
                  <a:gd name="T21"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1">
                    <a:moveTo>
                      <a:pt x="11" y="10"/>
                    </a:moveTo>
                    <a:cubicBezTo>
                      <a:pt x="55" y="10"/>
                      <a:pt x="55" y="10"/>
                      <a:pt x="55" y="10"/>
                    </a:cubicBezTo>
                    <a:cubicBezTo>
                      <a:pt x="55" y="21"/>
                      <a:pt x="55" y="21"/>
                      <a:pt x="55" y="21"/>
                    </a:cubicBezTo>
                    <a:cubicBezTo>
                      <a:pt x="65" y="21"/>
                      <a:pt x="65" y="21"/>
                      <a:pt x="65" y="21"/>
                    </a:cubicBezTo>
                    <a:cubicBezTo>
                      <a:pt x="65" y="9"/>
                      <a:pt x="65" y="9"/>
                      <a:pt x="65" y="9"/>
                    </a:cubicBezTo>
                    <a:cubicBezTo>
                      <a:pt x="65" y="4"/>
                      <a:pt x="61" y="0"/>
                      <a:pt x="56" y="0"/>
                    </a:cubicBezTo>
                    <a:cubicBezTo>
                      <a:pt x="9" y="0"/>
                      <a:pt x="9" y="0"/>
                      <a:pt x="9" y="0"/>
                    </a:cubicBezTo>
                    <a:cubicBezTo>
                      <a:pt x="4" y="0"/>
                      <a:pt x="0" y="4"/>
                      <a:pt x="0" y="9"/>
                    </a:cubicBezTo>
                    <a:cubicBezTo>
                      <a:pt x="0" y="21"/>
                      <a:pt x="0" y="21"/>
                      <a:pt x="0" y="21"/>
                    </a:cubicBezTo>
                    <a:cubicBezTo>
                      <a:pt x="11" y="21"/>
                      <a:pt x="11" y="21"/>
                      <a:pt x="11" y="21"/>
                    </a:cubicBez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5" name="Freeform 186"/>
              <p:cNvSpPr>
                <a:spLocks/>
              </p:cNvSpPr>
              <p:nvPr/>
            </p:nvSpPr>
            <p:spPr bwMode="auto">
              <a:xfrm>
                <a:off x="1140" y="3086"/>
                <a:ext cx="196" cy="136"/>
              </a:xfrm>
              <a:custGeom>
                <a:avLst/>
                <a:gdLst>
                  <a:gd name="T0" fmla="*/ 126 w 135"/>
                  <a:gd name="T1" fmla="*/ 0 h 93"/>
                  <a:gd name="T2" fmla="*/ 121 w 135"/>
                  <a:gd name="T3" fmla="*/ 0 h 93"/>
                  <a:gd name="T4" fmla="*/ 117 w 135"/>
                  <a:gd name="T5" fmla="*/ 0 h 93"/>
                  <a:gd name="T6" fmla="*/ 18 w 135"/>
                  <a:gd name="T7" fmla="*/ 0 h 93"/>
                  <a:gd name="T8" fmla="*/ 15 w 135"/>
                  <a:gd name="T9" fmla="*/ 0 h 93"/>
                  <a:gd name="T10" fmla="*/ 9 w 135"/>
                  <a:gd name="T11" fmla="*/ 0 h 93"/>
                  <a:gd name="T12" fmla="*/ 0 w 135"/>
                  <a:gd name="T13" fmla="*/ 9 h 93"/>
                  <a:gd name="T14" fmla="*/ 0 w 135"/>
                  <a:gd name="T15" fmla="*/ 83 h 93"/>
                  <a:gd name="T16" fmla="*/ 9 w 135"/>
                  <a:gd name="T17" fmla="*/ 93 h 93"/>
                  <a:gd name="T18" fmla="*/ 15 w 135"/>
                  <a:gd name="T19" fmla="*/ 93 h 93"/>
                  <a:gd name="T20" fmla="*/ 18 w 135"/>
                  <a:gd name="T21" fmla="*/ 93 h 93"/>
                  <a:gd name="T22" fmla="*/ 117 w 135"/>
                  <a:gd name="T23" fmla="*/ 93 h 93"/>
                  <a:gd name="T24" fmla="*/ 121 w 135"/>
                  <a:gd name="T25" fmla="*/ 93 h 93"/>
                  <a:gd name="T26" fmla="*/ 126 w 135"/>
                  <a:gd name="T27" fmla="*/ 93 h 93"/>
                  <a:gd name="T28" fmla="*/ 135 w 135"/>
                  <a:gd name="T29" fmla="*/ 83 h 93"/>
                  <a:gd name="T30" fmla="*/ 135 w 135"/>
                  <a:gd name="T31" fmla="*/ 9 h 93"/>
                  <a:gd name="T32" fmla="*/ 126 w 135"/>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93">
                    <a:moveTo>
                      <a:pt x="126" y="0"/>
                    </a:moveTo>
                    <a:cubicBezTo>
                      <a:pt x="121" y="0"/>
                      <a:pt x="121" y="0"/>
                      <a:pt x="121" y="0"/>
                    </a:cubicBezTo>
                    <a:cubicBezTo>
                      <a:pt x="117" y="0"/>
                      <a:pt x="117" y="0"/>
                      <a:pt x="117" y="0"/>
                    </a:cubicBezTo>
                    <a:cubicBezTo>
                      <a:pt x="18" y="0"/>
                      <a:pt x="18" y="0"/>
                      <a:pt x="18" y="0"/>
                    </a:cubicBezTo>
                    <a:cubicBezTo>
                      <a:pt x="15" y="0"/>
                      <a:pt x="15" y="0"/>
                      <a:pt x="15" y="0"/>
                    </a:cubicBezTo>
                    <a:cubicBezTo>
                      <a:pt x="9" y="0"/>
                      <a:pt x="9" y="0"/>
                      <a:pt x="9" y="0"/>
                    </a:cubicBezTo>
                    <a:cubicBezTo>
                      <a:pt x="4" y="0"/>
                      <a:pt x="0" y="4"/>
                      <a:pt x="0" y="9"/>
                    </a:cubicBezTo>
                    <a:cubicBezTo>
                      <a:pt x="0" y="83"/>
                      <a:pt x="0" y="83"/>
                      <a:pt x="0" y="83"/>
                    </a:cubicBezTo>
                    <a:cubicBezTo>
                      <a:pt x="0" y="88"/>
                      <a:pt x="4" y="93"/>
                      <a:pt x="9" y="93"/>
                    </a:cubicBezTo>
                    <a:cubicBezTo>
                      <a:pt x="15" y="93"/>
                      <a:pt x="15" y="93"/>
                      <a:pt x="15" y="93"/>
                    </a:cubicBezTo>
                    <a:cubicBezTo>
                      <a:pt x="18" y="93"/>
                      <a:pt x="18" y="93"/>
                      <a:pt x="18" y="93"/>
                    </a:cubicBezTo>
                    <a:cubicBezTo>
                      <a:pt x="117" y="93"/>
                      <a:pt x="117" y="93"/>
                      <a:pt x="117" y="93"/>
                    </a:cubicBezTo>
                    <a:cubicBezTo>
                      <a:pt x="121" y="93"/>
                      <a:pt x="121" y="93"/>
                      <a:pt x="121" y="93"/>
                    </a:cubicBezTo>
                    <a:cubicBezTo>
                      <a:pt x="126" y="93"/>
                      <a:pt x="126" y="93"/>
                      <a:pt x="126" y="93"/>
                    </a:cubicBezTo>
                    <a:cubicBezTo>
                      <a:pt x="131" y="93"/>
                      <a:pt x="135" y="88"/>
                      <a:pt x="135" y="83"/>
                    </a:cubicBezTo>
                    <a:cubicBezTo>
                      <a:pt x="135" y="9"/>
                      <a:pt x="135" y="9"/>
                      <a:pt x="135" y="9"/>
                    </a:cubicBezTo>
                    <a:cubicBezTo>
                      <a:pt x="135" y="4"/>
                      <a:pt x="131"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6" name="Freeform 187"/>
              <p:cNvSpPr>
                <a:spLocks/>
              </p:cNvSpPr>
              <p:nvPr/>
            </p:nvSpPr>
            <p:spPr bwMode="auto">
              <a:xfrm>
                <a:off x="1194" y="3059"/>
                <a:ext cx="90" cy="29"/>
              </a:xfrm>
              <a:custGeom>
                <a:avLst/>
                <a:gdLst>
                  <a:gd name="T0" fmla="*/ 10 w 62"/>
                  <a:gd name="T1" fmla="*/ 10 h 20"/>
                  <a:gd name="T2" fmla="*/ 52 w 62"/>
                  <a:gd name="T3" fmla="*/ 10 h 20"/>
                  <a:gd name="T4" fmla="*/ 52 w 62"/>
                  <a:gd name="T5" fmla="*/ 20 h 20"/>
                  <a:gd name="T6" fmla="*/ 62 w 62"/>
                  <a:gd name="T7" fmla="*/ 20 h 20"/>
                  <a:gd name="T8" fmla="*/ 62 w 62"/>
                  <a:gd name="T9" fmla="*/ 8 h 20"/>
                  <a:gd name="T10" fmla="*/ 53 w 62"/>
                  <a:gd name="T11" fmla="*/ 0 h 20"/>
                  <a:gd name="T12" fmla="*/ 8 w 62"/>
                  <a:gd name="T13" fmla="*/ 0 h 20"/>
                  <a:gd name="T14" fmla="*/ 0 w 62"/>
                  <a:gd name="T15" fmla="*/ 8 h 20"/>
                  <a:gd name="T16" fmla="*/ 0 w 62"/>
                  <a:gd name="T17" fmla="*/ 20 h 20"/>
                  <a:gd name="T18" fmla="*/ 10 w 62"/>
                  <a:gd name="T19" fmla="*/ 20 h 20"/>
                  <a:gd name="T20" fmla="*/ 10 w 62"/>
                  <a:gd name="T2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20">
                    <a:moveTo>
                      <a:pt x="10" y="10"/>
                    </a:moveTo>
                    <a:cubicBezTo>
                      <a:pt x="52" y="10"/>
                      <a:pt x="52" y="10"/>
                      <a:pt x="52" y="10"/>
                    </a:cubicBezTo>
                    <a:cubicBezTo>
                      <a:pt x="52" y="20"/>
                      <a:pt x="52" y="20"/>
                      <a:pt x="52" y="20"/>
                    </a:cubicBezTo>
                    <a:cubicBezTo>
                      <a:pt x="62" y="20"/>
                      <a:pt x="62" y="20"/>
                      <a:pt x="62" y="20"/>
                    </a:cubicBezTo>
                    <a:cubicBezTo>
                      <a:pt x="62" y="8"/>
                      <a:pt x="62" y="8"/>
                      <a:pt x="62" y="8"/>
                    </a:cubicBezTo>
                    <a:cubicBezTo>
                      <a:pt x="62" y="4"/>
                      <a:pt x="58" y="0"/>
                      <a:pt x="53" y="0"/>
                    </a:cubicBezTo>
                    <a:cubicBezTo>
                      <a:pt x="8" y="0"/>
                      <a:pt x="8" y="0"/>
                      <a:pt x="8" y="0"/>
                    </a:cubicBezTo>
                    <a:cubicBezTo>
                      <a:pt x="3" y="0"/>
                      <a:pt x="0" y="4"/>
                      <a:pt x="0" y="8"/>
                    </a:cubicBezTo>
                    <a:cubicBezTo>
                      <a:pt x="0" y="20"/>
                      <a:pt x="0" y="20"/>
                      <a:pt x="0" y="20"/>
                    </a:cubicBezTo>
                    <a:cubicBezTo>
                      <a:pt x="10" y="20"/>
                      <a:pt x="10" y="20"/>
                      <a:pt x="10" y="20"/>
                    </a:cubicBezTo>
                    <a:lnTo>
                      <a:pt x="1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7" name="Freeform 188"/>
              <p:cNvSpPr>
                <a:spLocks noEditPoints="1"/>
              </p:cNvSpPr>
              <p:nvPr/>
            </p:nvSpPr>
            <p:spPr bwMode="auto">
              <a:xfrm>
                <a:off x="2481" y="1740"/>
                <a:ext cx="93" cy="139"/>
              </a:xfrm>
              <a:custGeom>
                <a:avLst/>
                <a:gdLst>
                  <a:gd name="T0" fmla="*/ 56 w 64"/>
                  <a:gd name="T1" fmla="*/ 0 h 96"/>
                  <a:gd name="T2" fmla="*/ 7 w 64"/>
                  <a:gd name="T3" fmla="*/ 0 h 96"/>
                  <a:gd name="T4" fmla="*/ 0 w 64"/>
                  <a:gd name="T5" fmla="*/ 8 h 96"/>
                  <a:gd name="T6" fmla="*/ 0 w 64"/>
                  <a:gd name="T7" fmla="*/ 88 h 96"/>
                  <a:gd name="T8" fmla="*/ 7 w 64"/>
                  <a:gd name="T9" fmla="*/ 96 h 96"/>
                  <a:gd name="T10" fmla="*/ 56 w 64"/>
                  <a:gd name="T11" fmla="*/ 96 h 96"/>
                  <a:gd name="T12" fmla="*/ 64 w 64"/>
                  <a:gd name="T13" fmla="*/ 88 h 96"/>
                  <a:gd name="T14" fmla="*/ 64 w 64"/>
                  <a:gd name="T15" fmla="*/ 8 h 96"/>
                  <a:gd name="T16" fmla="*/ 56 w 64"/>
                  <a:gd name="T17" fmla="*/ 0 h 96"/>
                  <a:gd name="T18" fmla="*/ 15 w 64"/>
                  <a:gd name="T19" fmla="*/ 85 h 96"/>
                  <a:gd name="T20" fmla="*/ 8 w 64"/>
                  <a:gd name="T21" fmla="*/ 78 h 96"/>
                  <a:gd name="T22" fmla="*/ 15 w 64"/>
                  <a:gd name="T23" fmla="*/ 71 h 96"/>
                  <a:gd name="T24" fmla="*/ 21 w 64"/>
                  <a:gd name="T25" fmla="*/ 78 h 96"/>
                  <a:gd name="T26" fmla="*/ 15 w 64"/>
                  <a:gd name="T27" fmla="*/ 85 h 96"/>
                  <a:gd name="T28" fmla="*/ 49 w 64"/>
                  <a:gd name="T29" fmla="*/ 85 h 96"/>
                  <a:gd name="T30" fmla="*/ 42 w 64"/>
                  <a:gd name="T31" fmla="*/ 78 h 96"/>
                  <a:gd name="T32" fmla="*/ 49 w 64"/>
                  <a:gd name="T33" fmla="*/ 71 h 96"/>
                  <a:gd name="T34" fmla="*/ 56 w 64"/>
                  <a:gd name="T35" fmla="*/ 78 h 96"/>
                  <a:gd name="T36" fmla="*/ 49 w 64"/>
                  <a:gd name="T37" fmla="*/ 8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96">
                    <a:moveTo>
                      <a:pt x="56" y="0"/>
                    </a:moveTo>
                    <a:cubicBezTo>
                      <a:pt x="7" y="0"/>
                      <a:pt x="7" y="0"/>
                      <a:pt x="7" y="0"/>
                    </a:cubicBezTo>
                    <a:cubicBezTo>
                      <a:pt x="3" y="0"/>
                      <a:pt x="0" y="4"/>
                      <a:pt x="0" y="8"/>
                    </a:cubicBezTo>
                    <a:cubicBezTo>
                      <a:pt x="0" y="88"/>
                      <a:pt x="0" y="88"/>
                      <a:pt x="0" y="88"/>
                    </a:cubicBezTo>
                    <a:cubicBezTo>
                      <a:pt x="0" y="92"/>
                      <a:pt x="3" y="96"/>
                      <a:pt x="7" y="96"/>
                    </a:cubicBezTo>
                    <a:cubicBezTo>
                      <a:pt x="56" y="96"/>
                      <a:pt x="56" y="96"/>
                      <a:pt x="56" y="96"/>
                    </a:cubicBezTo>
                    <a:cubicBezTo>
                      <a:pt x="60" y="96"/>
                      <a:pt x="64" y="92"/>
                      <a:pt x="64" y="88"/>
                    </a:cubicBezTo>
                    <a:cubicBezTo>
                      <a:pt x="64" y="8"/>
                      <a:pt x="64" y="8"/>
                      <a:pt x="64" y="8"/>
                    </a:cubicBezTo>
                    <a:cubicBezTo>
                      <a:pt x="64" y="4"/>
                      <a:pt x="60" y="0"/>
                      <a:pt x="56" y="0"/>
                    </a:cubicBezTo>
                    <a:close/>
                    <a:moveTo>
                      <a:pt x="15" y="85"/>
                    </a:moveTo>
                    <a:cubicBezTo>
                      <a:pt x="11" y="85"/>
                      <a:pt x="8" y="82"/>
                      <a:pt x="8" y="78"/>
                    </a:cubicBezTo>
                    <a:cubicBezTo>
                      <a:pt x="8" y="74"/>
                      <a:pt x="11" y="71"/>
                      <a:pt x="15" y="71"/>
                    </a:cubicBezTo>
                    <a:cubicBezTo>
                      <a:pt x="18" y="71"/>
                      <a:pt x="21" y="74"/>
                      <a:pt x="21" y="78"/>
                    </a:cubicBezTo>
                    <a:cubicBezTo>
                      <a:pt x="21" y="82"/>
                      <a:pt x="18" y="85"/>
                      <a:pt x="15" y="85"/>
                    </a:cubicBezTo>
                    <a:close/>
                    <a:moveTo>
                      <a:pt x="49" y="85"/>
                    </a:moveTo>
                    <a:cubicBezTo>
                      <a:pt x="45" y="85"/>
                      <a:pt x="42" y="82"/>
                      <a:pt x="42" y="78"/>
                    </a:cubicBezTo>
                    <a:cubicBezTo>
                      <a:pt x="42" y="74"/>
                      <a:pt x="45" y="71"/>
                      <a:pt x="49" y="71"/>
                    </a:cubicBezTo>
                    <a:cubicBezTo>
                      <a:pt x="53" y="71"/>
                      <a:pt x="56" y="74"/>
                      <a:pt x="56" y="78"/>
                    </a:cubicBezTo>
                    <a:cubicBezTo>
                      <a:pt x="56" y="82"/>
                      <a:pt x="53" y="85"/>
                      <a:pt x="49"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8" name="Freeform 189"/>
              <p:cNvSpPr>
                <a:spLocks noEditPoints="1"/>
              </p:cNvSpPr>
              <p:nvPr/>
            </p:nvSpPr>
            <p:spPr bwMode="auto">
              <a:xfrm>
                <a:off x="2379" y="1760"/>
                <a:ext cx="79" cy="116"/>
              </a:xfrm>
              <a:custGeom>
                <a:avLst/>
                <a:gdLst>
                  <a:gd name="T0" fmla="*/ 6 w 54"/>
                  <a:gd name="T1" fmla="*/ 80 h 80"/>
                  <a:gd name="T2" fmla="*/ 47 w 54"/>
                  <a:gd name="T3" fmla="*/ 80 h 80"/>
                  <a:gd name="T4" fmla="*/ 54 w 54"/>
                  <a:gd name="T5" fmla="*/ 74 h 80"/>
                  <a:gd name="T6" fmla="*/ 54 w 54"/>
                  <a:gd name="T7" fmla="*/ 7 h 80"/>
                  <a:gd name="T8" fmla="*/ 47 w 54"/>
                  <a:gd name="T9" fmla="*/ 0 h 80"/>
                  <a:gd name="T10" fmla="*/ 6 w 54"/>
                  <a:gd name="T11" fmla="*/ 0 h 80"/>
                  <a:gd name="T12" fmla="*/ 0 w 54"/>
                  <a:gd name="T13" fmla="*/ 7 h 80"/>
                  <a:gd name="T14" fmla="*/ 0 w 54"/>
                  <a:gd name="T15" fmla="*/ 74 h 80"/>
                  <a:gd name="T16" fmla="*/ 6 w 54"/>
                  <a:gd name="T17" fmla="*/ 80 h 80"/>
                  <a:gd name="T18" fmla="*/ 41 w 54"/>
                  <a:gd name="T19" fmla="*/ 10 h 80"/>
                  <a:gd name="T20" fmla="*/ 47 w 54"/>
                  <a:gd name="T21" fmla="*/ 15 h 80"/>
                  <a:gd name="T22" fmla="*/ 41 w 54"/>
                  <a:gd name="T23" fmla="*/ 21 h 80"/>
                  <a:gd name="T24" fmla="*/ 36 w 54"/>
                  <a:gd name="T25" fmla="*/ 15 h 80"/>
                  <a:gd name="T26" fmla="*/ 41 w 54"/>
                  <a:gd name="T27" fmla="*/ 10 h 80"/>
                  <a:gd name="T28" fmla="*/ 13 w 54"/>
                  <a:gd name="T29" fmla="*/ 10 h 80"/>
                  <a:gd name="T30" fmla="*/ 18 w 54"/>
                  <a:gd name="T31" fmla="*/ 15 h 80"/>
                  <a:gd name="T32" fmla="*/ 13 w 54"/>
                  <a:gd name="T33" fmla="*/ 21 h 80"/>
                  <a:gd name="T34" fmla="*/ 7 w 54"/>
                  <a:gd name="T35" fmla="*/ 15 h 80"/>
                  <a:gd name="T36" fmla="*/ 13 w 54"/>
                  <a:gd name="T37"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80">
                    <a:moveTo>
                      <a:pt x="6" y="80"/>
                    </a:moveTo>
                    <a:cubicBezTo>
                      <a:pt x="47" y="80"/>
                      <a:pt x="47" y="80"/>
                      <a:pt x="47" y="80"/>
                    </a:cubicBezTo>
                    <a:cubicBezTo>
                      <a:pt x="51" y="80"/>
                      <a:pt x="54" y="77"/>
                      <a:pt x="54" y="74"/>
                    </a:cubicBezTo>
                    <a:cubicBezTo>
                      <a:pt x="54" y="7"/>
                      <a:pt x="54" y="7"/>
                      <a:pt x="54" y="7"/>
                    </a:cubicBezTo>
                    <a:cubicBezTo>
                      <a:pt x="54" y="3"/>
                      <a:pt x="51" y="0"/>
                      <a:pt x="47" y="0"/>
                    </a:cubicBezTo>
                    <a:cubicBezTo>
                      <a:pt x="6" y="0"/>
                      <a:pt x="6" y="0"/>
                      <a:pt x="6" y="0"/>
                    </a:cubicBezTo>
                    <a:cubicBezTo>
                      <a:pt x="3" y="0"/>
                      <a:pt x="0" y="3"/>
                      <a:pt x="0" y="7"/>
                    </a:cubicBezTo>
                    <a:cubicBezTo>
                      <a:pt x="0" y="74"/>
                      <a:pt x="0" y="74"/>
                      <a:pt x="0" y="74"/>
                    </a:cubicBezTo>
                    <a:cubicBezTo>
                      <a:pt x="0" y="77"/>
                      <a:pt x="3" y="80"/>
                      <a:pt x="6" y="80"/>
                    </a:cubicBezTo>
                    <a:close/>
                    <a:moveTo>
                      <a:pt x="41" y="10"/>
                    </a:moveTo>
                    <a:cubicBezTo>
                      <a:pt x="44" y="10"/>
                      <a:pt x="47" y="12"/>
                      <a:pt x="47" y="15"/>
                    </a:cubicBezTo>
                    <a:cubicBezTo>
                      <a:pt x="47" y="19"/>
                      <a:pt x="44" y="21"/>
                      <a:pt x="41" y="21"/>
                    </a:cubicBezTo>
                    <a:cubicBezTo>
                      <a:pt x="38" y="21"/>
                      <a:pt x="36" y="19"/>
                      <a:pt x="36" y="15"/>
                    </a:cubicBezTo>
                    <a:cubicBezTo>
                      <a:pt x="36" y="12"/>
                      <a:pt x="38" y="10"/>
                      <a:pt x="41" y="10"/>
                    </a:cubicBezTo>
                    <a:close/>
                    <a:moveTo>
                      <a:pt x="13" y="10"/>
                    </a:moveTo>
                    <a:cubicBezTo>
                      <a:pt x="16" y="10"/>
                      <a:pt x="18" y="12"/>
                      <a:pt x="18" y="15"/>
                    </a:cubicBezTo>
                    <a:cubicBezTo>
                      <a:pt x="18" y="19"/>
                      <a:pt x="16" y="21"/>
                      <a:pt x="13" y="21"/>
                    </a:cubicBezTo>
                    <a:cubicBezTo>
                      <a:pt x="9" y="21"/>
                      <a:pt x="7" y="19"/>
                      <a:pt x="7" y="15"/>
                    </a:cubicBezTo>
                    <a:cubicBezTo>
                      <a:pt x="7" y="12"/>
                      <a:pt x="9" y="10"/>
                      <a:pt x="1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9" name="Freeform 190"/>
              <p:cNvSpPr>
                <a:spLocks noEditPoints="1"/>
              </p:cNvSpPr>
              <p:nvPr/>
            </p:nvSpPr>
            <p:spPr bwMode="auto">
              <a:xfrm>
                <a:off x="2471" y="1574"/>
                <a:ext cx="108" cy="131"/>
              </a:xfrm>
              <a:custGeom>
                <a:avLst/>
                <a:gdLst>
                  <a:gd name="T0" fmla="*/ 44 w 74"/>
                  <a:gd name="T1" fmla="*/ 1 h 90"/>
                  <a:gd name="T2" fmla="*/ 5 w 74"/>
                  <a:gd name="T3" fmla="*/ 14 h 90"/>
                  <a:gd name="T4" fmla="*/ 1 w 74"/>
                  <a:gd name="T5" fmla="*/ 22 h 90"/>
                  <a:gd name="T6" fmla="*/ 22 w 74"/>
                  <a:gd name="T7" fmla="*/ 85 h 90"/>
                  <a:gd name="T8" fmla="*/ 30 w 74"/>
                  <a:gd name="T9" fmla="*/ 89 h 90"/>
                  <a:gd name="T10" fmla="*/ 69 w 74"/>
                  <a:gd name="T11" fmla="*/ 76 h 90"/>
                  <a:gd name="T12" fmla="*/ 73 w 74"/>
                  <a:gd name="T13" fmla="*/ 68 h 90"/>
                  <a:gd name="T14" fmla="*/ 52 w 74"/>
                  <a:gd name="T15" fmla="*/ 5 h 90"/>
                  <a:gd name="T16" fmla="*/ 44 w 74"/>
                  <a:gd name="T17" fmla="*/ 1 h 90"/>
                  <a:gd name="T18" fmla="*/ 33 w 74"/>
                  <a:gd name="T19" fmla="*/ 78 h 90"/>
                  <a:gd name="T20" fmla="*/ 26 w 74"/>
                  <a:gd name="T21" fmla="*/ 75 h 90"/>
                  <a:gd name="T22" fmla="*/ 30 w 74"/>
                  <a:gd name="T23" fmla="*/ 67 h 90"/>
                  <a:gd name="T24" fmla="*/ 37 w 74"/>
                  <a:gd name="T25" fmla="*/ 71 h 90"/>
                  <a:gd name="T26" fmla="*/ 33 w 74"/>
                  <a:gd name="T27" fmla="*/ 78 h 90"/>
                  <a:gd name="T28" fmla="*/ 60 w 74"/>
                  <a:gd name="T29" fmla="*/ 69 h 90"/>
                  <a:gd name="T30" fmla="*/ 53 w 74"/>
                  <a:gd name="T31" fmla="*/ 66 h 90"/>
                  <a:gd name="T32" fmla="*/ 56 w 74"/>
                  <a:gd name="T33" fmla="*/ 58 h 90"/>
                  <a:gd name="T34" fmla="*/ 63 w 74"/>
                  <a:gd name="T35" fmla="*/ 62 h 90"/>
                  <a:gd name="T36" fmla="*/ 60 w 74"/>
                  <a:gd name="T37" fmla="*/ 6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90">
                    <a:moveTo>
                      <a:pt x="44" y="1"/>
                    </a:moveTo>
                    <a:cubicBezTo>
                      <a:pt x="5" y="14"/>
                      <a:pt x="5" y="14"/>
                      <a:pt x="5" y="14"/>
                    </a:cubicBezTo>
                    <a:cubicBezTo>
                      <a:pt x="2" y="15"/>
                      <a:pt x="0" y="19"/>
                      <a:pt x="1" y="22"/>
                    </a:cubicBezTo>
                    <a:cubicBezTo>
                      <a:pt x="22" y="85"/>
                      <a:pt x="22" y="85"/>
                      <a:pt x="22" y="85"/>
                    </a:cubicBezTo>
                    <a:cubicBezTo>
                      <a:pt x="24" y="88"/>
                      <a:pt x="27" y="90"/>
                      <a:pt x="30" y="89"/>
                    </a:cubicBezTo>
                    <a:cubicBezTo>
                      <a:pt x="69" y="76"/>
                      <a:pt x="69" y="76"/>
                      <a:pt x="69" y="76"/>
                    </a:cubicBezTo>
                    <a:cubicBezTo>
                      <a:pt x="72" y="75"/>
                      <a:pt x="74" y="71"/>
                      <a:pt x="73" y="68"/>
                    </a:cubicBezTo>
                    <a:cubicBezTo>
                      <a:pt x="52" y="5"/>
                      <a:pt x="52" y="5"/>
                      <a:pt x="52" y="5"/>
                    </a:cubicBezTo>
                    <a:cubicBezTo>
                      <a:pt x="50" y="2"/>
                      <a:pt x="47" y="0"/>
                      <a:pt x="44" y="1"/>
                    </a:cubicBezTo>
                    <a:close/>
                    <a:moveTo>
                      <a:pt x="33" y="78"/>
                    </a:moveTo>
                    <a:cubicBezTo>
                      <a:pt x="30" y="79"/>
                      <a:pt x="27" y="77"/>
                      <a:pt x="26" y="75"/>
                    </a:cubicBezTo>
                    <a:cubicBezTo>
                      <a:pt x="25" y="72"/>
                      <a:pt x="27" y="68"/>
                      <a:pt x="30" y="67"/>
                    </a:cubicBezTo>
                    <a:cubicBezTo>
                      <a:pt x="33" y="66"/>
                      <a:pt x="36" y="68"/>
                      <a:pt x="37" y="71"/>
                    </a:cubicBezTo>
                    <a:cubicBezTo>
                      <a:pt x="38" y="74"/>
                      <a:pt x="36" y="77"/>
                      <a:pt x="33" y="78"/>
                    </a:cubicBezTo>
                    <a:close/>
                    <a:moveTo>
                      <a:pt x="60" y="69"/>
                    </a:moveTo>
                    <a:cubicBezTo>
                      <a:pt x="57" y="70"/>
                      <a:pt x="54" y="68"/>
                      <a:pt x="53" y="66"/>
                    </a:cubicBezTo>
                    <a:cubicBezTo>
                      <a:pt x="52" y="63"/>
                      <a:pt x="53" y="59"/>
                      <a:pt x="56" y="58"/>
                    </a:cubicBezTo>
                    <a:cubicBezTo>
                      <a:pt x="59" y="57"/>
                      <a:pt x="63" y="59"/>
                      <a:pt x="63" y="62"/>
                    </a:cubicBezTo>
                    <a:cubicBezTo>
                      <a:pt x="64" y="65"/>
                      <a:pt x="63" y="68"/>
                      <a:pt x="60"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0" name="Freeform 191"/>
              <p:cNvSpPr>
                <a:spLocks noEditPoints="1"/>
              </p:cNvSpPr>
              <p:nvPr/>
            </p:nvSpPr>
            <p:spPr bwMode="auto">
              <a:xfrm>
                <a:off x="1802" y="860"/>
                <a:ext cx="84" cy="89"/>
              </a:xfrm>
              <a:custGeom>
                <a:avLst/>
                <a:gdLst>
                  <a:gd name="T0" fmla="*/ 23 w 58"/>
                  <a:gd name="T1" fmla="*/ 2 h 61"/>
                  <a:gd name="T2" fmla="*/ 2 w 58"/>
                  <a:gd name="T3" fmla="*/ 18 h 61"/>
                  <a:gd name="T4" fmla="*/ 2 w 58"/>
                  <a:gd name="T5" fmla="*/ 24 h 61"/>
                  <a:gd name="T6" fmla="*/ 29 w 58"/>
                  <a:gd name="T7" fmla="*/ 59 h 61"/>
                  <a:gd name="T8" fmla="*/ 35 w 58"/>
                  <a:gd name="T9" fmla="*/ 60 h 61"/>
                  <a:gd name="T10" fmla="*/ 56 w 58"/>
                  <a:gd name="T11" fmla="*/ 43 h 61"/>
                  <a:gd name="T12" fmla="*/ 57 w 58"/>
                  <a:gd name="T13" fmla="*/ 37 h 61"/>
                  <a:gd name="T14" fmla="*/ 29 w 58"/>
                  <a:gd name="T15" fmla="*/ 3 h 61"/>
                  <a:gd name="T16" fmla="*/ 23 w 58"/>
                  <a:gd name="T17" fmla="*/ 2 h 61"/>
                  <a:gd name="T18" fmla="*/ 34 w 58"/>
                  <a:gd name="T19" fmla="*/ 52 h 61"/>
                  <a:gd name="T20" fmla="*/ 29 w 58"/>
                  <a:gd name="T21" fmla="*/ 52 h 61"/>
                  <a:gd name="T22" fmla="*/ 29 w 58"/>
                  <a:gd name="T23" fmla="*/ 47 h 61"/>
                  <a:gd name="T24" fmla="*/ 35 w 58"/>
                  <a:gd name="T25" fmla="*/ 47 h 61"/>
                  <a:gd name="T26" fmla="*/ 34 w 58"/>
                  <a:gd name="T27" fmla="*/ 52 h 61"/>
                  <a:gd name="T28" fmla="*/ 49 w 58"/>
                  <a:gd name="T29" fmla="*/ 41 h 61"/>
                  <a:gd name="T30" fmla="*/ 44 w 58"/>
                  <a:gd name="T31" fmla="*/ 40 h 61"/>
                  <a:gd name="T32" fmla="*/ 44 w 58"/>
                  <a:gd name="T33" fmla="*/ 35 h 61"/>
                  <a:gd name="T34" fmla="*/ 49 w 58"/>
                  <a:gd name="T35" fmla="*/ 36 h 61"/>
                  <a:gd name="T36" fmla="*/ 49 w 58"/>
                  <a:gd name="T37"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61">
                    <a:moveTo>
                      <a:pt x="23" y="2"/>
                    </a:moveTo>
                    <a:cubicBezTo>
                      <a:pt x="2" y="18"/>
                      <a:pt x="2" y="18"/>
                      <a:pt x="2" y="18"/>
                    </a:cubicBezTo>
                    <a:cubicBezTo>
                      <a:pt x="0" y="20"/>
                      <a:pt x="0" y="23"/>
                      <a:pt x="2" y="24"/>
                    </a:cubicBezTo>
                    <a:cubicBezTo>
                      <a:pt x="29" y="59"/>
                      <a:pt x="29" y="59"/>
                      <a:pt x="29" y="59"/>
                    </a:cubicBezTo>
                    <a:cubicBezTo>
                      <a:pt x="30" y="61"/>
                      <a:pt x="33" y="61"/>
                      <a:pt x="35" y="60"/>
                    </a:cubicBezTo>
                    <a:cubicBezTo>
                      <a:pt x="56" y="43"/>
                      <a:pt x="56" y="43"/>
                      <a:pt x="56" y="43"/>
                    </a:cubicBezTo>
                    <a:cubicBezTo>
                      <a:pt x="58" y="42"/>
                      <a:pt x="58" y="39"/>
                      <a:pt x="57" y="37"/>
                    </a:cubicBezTo>
                    <a:cubicBezTo>
                      <a:pt x="29" y="3"/>
                      <a:pt x="29" y="3"/>
                      <a:pt x="29" y="3"/>
                    </a:cubicBezTo>
                    <a:cubicBezTo>
                      <a:pt x="28" y="1"/>
                      <a:pt x="25" y="0"/>
                      <a:pt x="23" y="2"/>
                    </a:cubicBezTo>
                    <a:close/>
                    <a:moveTo>
                      <a:pt x="34" y="52"/>
                    </a:moveTo>
                    <a:cubicBezTo>
                      <a:pt x="32" y="54"/>
                      <a:pt x="30" y="53"/>
                      <a:pt x="29" y="52"/>
                    </a:cubicBezTo>
                    <a:cubicBezTo>
                      <a:pt x="27" y="50"/>
                      <a:pt x="28" y="48"/>
                      <a:pt x="29" y="47"/>
                    </a:cubicBezTo>
                    <a:cubicBezTo>
                      <a:pt x="31" y="45"/>
                      <a:pt x="33" y="46"/>
                      <a:pt x="35" y="47"/>
                    </a:cubicBezTo>
                    <a:cubicBezTo>
                      <a:pt x="36" y="49"/>
                      <a:pt x="36" y="51"/>
                      <a:pt x="34" y="52"/>
                    </a:cubicBezTo>
                    <a:close/>
                    <a:moveTo>
                      <a:pt x="49" y="41"/>
                    </a:moveTo>
                    <a:cubicBezTo>
                      <a:pt x="47" y="42"/>
                      <a:pt x="45" y="42"/>
                      <a:pt x="44" y="40"/>
                    </a:cubicBezTo>
                    <a:cubicBezTo>
                      <a:pt x="42" y="39"/>
                      <a:pt x="43" y="36"/>
                      <a:pt x="44" y="35"/>
                    </a:cubicBezTo>
                    <a:cubicBezTo>
                      <a:pt x="46" y="34"/>
                      <a:pt x="48" y="34"/>
                      <a:pt x="49" y="36"/>
                    </a:cubicBezTo>
                    <a:cubicBezTo>
                      <a:pt x="51" y="37"/>
                      <a:pt x="50" y="40"/>
                      <a:pt x="4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1" name="Freeform 192"/>
              <p:cNvSpPr>
                <a:spLocks/>
              </p:cNvSpPr>
              <p:nvPr/>
            </p:nvSpPr>
            <p:spPr bwMode="auto">
              <a:xfrm>
                <a:off x="1703" y="2842"/>
                <a:ext cx="263" cy="182"/>
              </a:xfrm>
              <a:custGeom>
                <a:avLst/>
                <a:gdLst>
                  <a:gd name="T0" fmla="*/ 181 w 181"/>
                  <a:gd name="T1" fmla="*/ 113 h 125"/>
                  <a:gd name="T2" fmla="*/ 169 w 181"/>
                  <a:gd name="T3" fmla="*/ 125 h 125"/>
                  <a:gd name="T4" fmla="*/ 12 w 181"/>
                  <a:gd name="T5" fmla="*/ 125 h 125"/>
                  <a:gd name="T6" fmla="*/ 0 w 181"/>
                  <a:gd name="T7" fmla="*/ 113 h 125"/>
                  <a:gd name="T8" fmla="*/ 0 w 181"/>
                  <a:gd name="T9" fmla="*/ 12 h 125"/>
                  <a:gd name="T10" fmla="*/ 12 w 181"/>
                  <a:gd name="T11" fmla="*/ 0 h 125"/>
                  <a:gd name="T12" fmla="*/ 169 w 181"/>
                  <a:gd name="T13" fmla="*/ 0 h 125"/>
                  <a:gd name="T14" fmla="*/ 181 w 181"/>
                  <a:gd name="T15" fmla="*/ 12 h 125"/>
                  <a:gd name="T16" fmla="*/ 181 w 181"/>
                  <a:gd name="T17" fmla="*/ 11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25">
                    <a:moveTo>
                      <a:pt x="181" y="113"/>
                    </a:moveTo>
                    <a:cubicBezTo>
                      <a:pt x="181" y="120"/>
                      <a:pt x="176" y="125"/>
                      <a:pt x="169" y="125"/>
                    </a:cubicBezTo>
                    <a:cubicBezTo>
                      <a:pt x="12" y="125"/>
                      <a:pt x="12" y="125"/>
                      <a:pt x="12" y="125"/>
                    </a:cubicBezTo>
                    <a:cubicBezTo>
                      <a:pt x="5" y="125"/>
                      <a:pt x="0" y="120"/>
                      <a:pt x="0" y="113"/>
                    </a:cubicBezTo>
                    <a:cubicBezTo>
                      <a:pt x="0" y="12"/>
                      <a:pt x="0" y="12"/>
                      <a:pt x="0" y="12"/>
                    </a:cubicBezTo>
                    <a:cubicBezTo>
                      <a:pt x="0" y="5"/>
                      <a:pt x="5" y="0"/>
                      <a:pt x="12" y="0"/>
                    </a:cubicBezTo>
                    <a:cubicBezTo>
                      <a:pt x="169" y="0"/>
                      <a:pt x="169" y="0"/>
                      <a:pt x="169" y="0"/>
                    </a:cubicBezTo>
                    <a:cubicBezTo>
                      <a:pt x="176" y="0"/>
                      <a:pt x="181" y="5"/>
                      <a:pt x="181" y="12"/>
                    </a:cubicBezTo>
                    <a:lnTo>
                      <a:pt x="181" y="113"/>
                    </a:lnTo>
                    <a:close/>
                  </a:path>
                </a:pathLst>
              </a:cu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2" name="Rectangle 193"/>
              <p:cNvSpPr>
                <a:spLocks noChangeArrowheads="1"/>
              </p:cNvSpPr>
              <p:nvPr/>
            </p:nvSpPr>
            <p:spPr bwMode="auto">
              <a:xfrm>
                <a:off x="1809" y="2948"/>
                <a:ext cx="117"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3" name="Rectangle 194"/>
              <p:cNvSpPr>
                <a:spLocks noChangeArrowheads="1"/>
              </p:cNvSpPr>
              <p:nvPr/>
            </p:nvSpPr>
            <p:spPr bwMode="auto">
              <a:xfrm>
                <a:off x="1853" y="2983"/>
                <a:ext cx="7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4" name="Rectangle 195"/>
              <p:cNvSpPr>
                <a:spLocks noChangeArrowheads="1"/>
              </p:cNvSpPr>
              <p:nvPr/>
            </p:nvSpPr>
            <p:spPr bwMode="auto">
              <a:xfrm>
                <a:off x="1707" y="2893"/>
                <a:ext cx="25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5" name="Freeform 196"/>
              <p:cNvSpPr>
                <a:spLocks/>
              </p:cNvSpPr>
              <p:nvPr/>
            </p:nvSpPr>
            <p:spPr bwMode="auto">
              <a:xfrm>
                <a:off x="787" y="1959"/>
                <a:ext cx="280" cy="194"/>
              </a:xfrm>
              <a:custGeom>
                <a:avLst/>
                <a:gdLst>
                  <a:gd name="T0" fmla="*/ 193 w 193"/>
                  <a:gd name="T1" fmla="*/ 121 h 133"/>
                  <a:gd name="T2" fmla="*/ 180 w 193"/>
                  <a:gd name="T3" fmla="*/ 133 h 133"/>
                  <a:gd name="T4" fmla="*/ 13 w 193"/>
                  <a:gd name="T5" fmla="*/ 133 h 133"/>
                  <a:gd name="T6" fmla="*/ 0 w 193"/>
                  <a:gd name="T7" fmla="*/ 121 h 133"/>
                  <a:gd name="T8" fmla="*/ 0 w 193"/>
                  <a:gd name="T9" fmla="*/ 13 h 133"/>
                  <a:gd name="T10" fmla="*/ 13 w 193"/>
                  <a:gd name="T11" fmla="*/ 0 h 133"/>
                  <a:gd name="T12" fmla="*/ 180 w 193"/>
                  <a:gd name="T13" fmla="*/ 0 h 133"/>
                  <a:gd name="T14" fmla="*/ 193 w 193"/>
                  <a:gd name="T15" fmla="*/ 13 h 133"/>
                  <a:gd name="T16" fmla="*/ 193 w 193"/>
                  <a:gd name="T1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33">
                    <a:moveTo>
                      <a:pt x="193" y="121"/>
                    </a:moveTo>
                    <a:cubicBezTo>
                      <a:pt x="193" y="128"/>
                      <a:pt x="187" y="133"/>
                      <a:pt x="180" y="133"/>
                    </a:cubicBezTo>
                    <a:cubicBezTo>
                      <a:pt x="13" y="133"/>
                      <a:pt x="13" y="133"/>
                      <a:pt x="13" y="133"/>
                    </a:cubicBezTo>
                    <a:cubicBezTo>
                      <a:pt x="6" y="133"/>
                      <a:pt x="0" y="128"/>
                      <a:pt x="0" y="121"/>
                    </a:cubicBezTo>
                    <a:cubicBezTo>
                      <a:pt x="0" y="13"/>
                      <a:pt x="0" y="13"/>
                      <a:pt x="0" y="13"/>
                    </a:cubicBezTo>
                    <a:cubicBezTo>
                      <a:pt x="0" y="5"/>
                      <a:pt x="6" y="0"/>
                      <a:pt x="13" y="0"/>
                    </a:cubicBezTo>
                    <a:cubicBezTo>
                      <a:pt x="180" y="0"/>
                      <a:pt x="180" y="0"/>
                      <a:pt x="180" y="0"/>
                    </a:cubicBezTo>
                    <a:cubicBezTo>
                      <a:pt x="187" y="0"/>
                      <a:pt x="193" y="5"/>
                      <a:pt x="193" y="13"/>
                    </a:cubicBezTo>
                    <a:lnTo>
                      <a:pt x="193" y="121"/>
                    </a:lnTo>
                    <a:close/>
                  </a:path>
                </a:pathLst>
              </a:cu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6" name="Rectangle 197"/>
              <p:cNvSpPr>
                <a:spLocks noChangeArrowheads="1"/>
              </p:cNvSpPr>
              <p:nvPr/>
            </p:nvSpPr>
            <p:spPr bwMode="auto">
              <a:xfrm>
                <a:off x="900" y="2073"/>
                <a:ext cx="124"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7" name="Rectangle 198"/>
              <p:cNvSpPr>
                <a:spLocks noChangeArrowheads="1"/>
              </p:cNvSpPr>
              <p:nvPr/>
            </p:nvSpPr>
            <p:spPr bwMode="auto">
              <a:xfrm>
                <a:off x="947" y="2109"/>
                <a:ext cx="77"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8" name="Rectangle 199"/>
              <p:cNvSpPr>
                <a:spLocks noChangeArrowheads="1"/>
              </p:cNvSpPr>
              <p:nvPr/>
            </p:nvSpPr>
            <p:spPr bwMode="auto">
              <a:xfrm>
                <a:off x="791" y="2013"/>
                <a:ext cx="273"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9" name="Freeform 200"/>
              <p:cNvSpPr>
                <a:spLocks/>
              </p:cNvSpPr>
              <p:nvPr/>
            </p:nvSpPr>
            <p:spPr bwMode="auto">
              <a:xfrm>
                <a:off x="630" y="1175"/>
                <a:ext cx="260" cy="185"/>
              </a:xfrm>
              <a:custGeom>
                <a:avLst/>
                <a:gdLst>
                  <a:gd name="T0" fmla="*/ 173 w 179"/>
                  <a:gd name="T1" fmla="*/ 110 h 127"/>
                  <a:gd name="T2" fmla="*/ 167 w 179"/>
                  <a:gd name="T3" fmla="*/ 110 h 127"/>
                  <a:gd name="T4" fmla="*/ 162 w 179"/>
                  <a:gd name="T5" fmla="*/ 115 h 127"/>
                  <a:gd name="T6" fmla="*/ 17 w 179"/>
                  <a:gd name="T7" fmla="*/ 115 h 127"/>
                  <a:gd name="T8" fmla="*/ 12 w 179"/>
                  <a:gd name="T9" fmla="*/ 110 h 127"/>
                  <a:gd name="T10" fmla="*/ 12 w 179"/>
                  <a:gd name="T11" fmla="*/ 17 h 127"/>
                  <a:gd name="T12" fmla="*/ 17 w 179"/>
                  <a:gd name="T13" fmla="*/ 12 h 127"/>
                  <a:gd name="T14" fmla="*/ 162 w 179"/>
                  <a:gd name="T15" fmla="*/ 12 h 127"/>
                  <a:gd name="T16" fmla="*/ 167 w 179"/>
                  <a:gd name="T17" fmla="*/ 17 h 127"/>
                  <a:gd name="T18" fmla="*/ 167 w 179"/>
                  <a:gd name="T19" fmla="*/ 110 h 127"/>
                  <a:gd name="T20" fmla="*/ 173 w 179"/>
                  <a:gd name="T21" fmla="*/ 110 h 127"/>
                  <a:gd name="T22" fmla="*/ 179 w 179"/>
                  <a:gd name="T23" fmla="*/ 110 h 127"/>
                  <a:gd name="T24" fmla="*/ 179 w 179"/>
                  <a:gd name="T25" fmla="*/ 17 h 127"/>
                  <a:gd name="T26" fmla="*/ 162 w 179"/>
                  <a:gd name="T27" fmla="*/ 0 h 127"/>
                  <a:gd name="T28" fmla="*/ 17 w 179"/>
                  <a:gd name="T29" fmla="*/ 0 h 127"/>
                  <a:gd name="T30" fmla="*/ 0 w 179"/>
                  <a:gd name="T31" fmla="*/ 17 h 127"/>
                  <a:gd name="T32" fmla="*/ 0 w 179"/>
                  <a:gd name="T33" fmla="*/ 110 h 127"/>
                  <a:gd name="T34" fmla="*/ 17 w 179"/>
                  <a:gd name="T35" fmla="*/ 127 h 127"/>
                  <a:gd name="T36" fmla="*/ 162 w 179"/>
                  <a:gd name="T37" fmla="*/ 127 h 127"/>
                  <a:gd name="T38" fmla="*/ 179 w 179"/>
                  <a:gd name="T39" fmla="*/ 110 h 127"/>
                  <a:gd name="T40" fmla="*/ 173 w 179"/>
                  <a:gd name="T41" fmla="*/ 11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9" h="127">
                    <a:moveTo>
                      <a:pt x="173" y="110"/>
                    </a:moveTo>
                    <a:cubicBezTo>
                      <a:pt x="167" y="110"/>
                      <a:pt x="167" y="110"/>
                      <a:pt x="167" y="110"/>
                    </a:cubicBezTo>
                    <a:cubicBezTo>
                      <a:pt x="167" y="113"/>
                      <a:pt x="165" y="115"/>
                      <a:pt x="162" y="115"/>
                    </a:cubicBezTo>
                    <a:cubicBezTo>
                      <a:pt x="17" y="115"/>
                      <a:pt x="17" y="115"/>
                      <a:pt x="17" y="115"/>
                    </a:cubicBezTo>
                    <a:cubicBezTo>
                      <a:pt x="14" y="115"/>
                      <a:pt x="12" y="113"/>
                      <a:pt x="12" y="110"/>
                    </a:cubicBezTo>
                    <a:cubicBezTo>
                      <a:pt x="12" y="17"/>
                      <a:pt x="12" y="17"/>
                      <a:pt x="12" y="17"/>
                    </a:cubicBezTo>
                    <a:cubicBezTo>
                      <a:pt x="12" y="14"/>
                      <a:pt x="14" y="12"/>
                      <a:pt x="17" y="12"/>
                    </a:cubicBezTo>
                    <a:cubicBezTo>
                      <a:pt x="162" y="12"/>
                      <a:pt x="162" y="12"/>
                      <a:pt x="162" y="12"/>
                    </a:cubicBezTo>
                    <a:cubicBezTo>
                      <a:pt x="165" y="12"/>
                      <a:pt x="167" y="14"/>
                      <a:pt x="167" y="17"/>
                    </a:cubicBezTo>
                    <a:cubicBezTo>
                      <a:pt x="167" y="110"/>
                      <a:pt x="167" y="110"/>
                      <a:pt x="167" y="110"/>
                    </a:cubicBezTo>
                    <a:cubicBezTo>
                      <a:pt x="173" y="110"/>
                      <a:pt x="173" y="110"/>
                      <a:pt x="173" y="110"/>
                    </a:cubicBezTo>
                    <a:cubicBezTo>
                      <a:pt x="179" y="110"/>
                      <a:pt x="179" y="110"/>
                      <a:pt x="179" y="110"/>
                    </a:cubicBezTo>
                    <a:cubicBezTo>
                      <a:pt x="179" y="17"/>
                      <a:pt x="179" y="17"/>
                      <a:pt x="179" y="17"/>
                    </a:cubicBezTo>
                    <a:cubicBezTo>
                      <a:pt x="179" y="7"/>
                      <a:pt x="172" y="0"/>
                      <a:pt x="162" y="0"/>
                    </a:cubicBezTo>
                    <a:cubicBezTo>
                      <a:pt x="17" y="0"/>
                      <a:pt x="17" y="0"/>
                      <a:pt x="17" y="0"/>
                    </a:cubicBezTo>
                    <a:cubicBezTo>
                      <a:pt x="8" y="0"/>
                      <a:pt x="0" y="7"/>
                      <a:pt x="0" y="17"/>
                    </a:cubicBezTo>
                    <a:cubicBezTo>
                      <a:pt x="0" y="110"/>
                      <a:pt x="0" y="110"/>
                      <a:pt x="0" y="110"/>
                    </a:cubicBezTo>
                    <a:cubicBezTo>
                      <a:pt x="0" y="120"/>
                      <a:pt x="8" y="127"/>
                      <a:pt x="17" y="127"/>
                    </a:cubicBezTo>
                    <a:cubicBezTo>
                      <a:pt x="162" y="127"/>
                      <a:pt x="162" y="127"/>
                      <a:pt x="162" y="127"/>
                    </a:cubicBezTo>
                    <a:cubicBezTo>
                      <a:pt x="172" y="127"/>
                      <a:pt x="179" y="120"/>
                      <a:pt x="179" y="110"/>
                    </a:cubicBezTo>
                    <a:cubicBezTo>
                      <a:pt x="173" y="110"/>
                      <a:pt x="173" y="110"/>
                      <a:pt x="173" y="1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900" name="Rectangle 201"/>
              <p:cNvSpPr>
                <a:spLocks noChangeArrowheads="1"/>
              </p:cNvSpPr>
              <p:nvPr/>
            </p:nvSpPr>
            <p:spPr bwMode="auto">
              <a:xfrm>
                <a:off x="736" y="1282"/>
                <a:ext cx="107"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901" name="Rectangle 202"/>
              <p:cNvSpPr>
                <a:spLocks noChangeArrowheads="1"/>
              </p:cNvSpPr>
              <p:nvPr/>
            </p:nvSpPr>
            <p:spPr bwMode="auto">
              <a:xfrm>
                <a:off x="778" y="1314"/>
                <a:ext cx="65"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902" name="Rectangle 203"/>
              <p:cNvSpPr>
                <a:spLocks noChangeArrowheads="1"/>
              </p:cNvSpPr>
              <p:nvPr/>
            </p:nvSpPr>
            <p:spPr bwMode="auto">
              <a:xfrm>
                <a:off x="643" y="1231"/>
                <a:ext cx="235"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903" name="Freeform 204"/>
              <p:cNvSpPr>
                <a:spLocks/>
              </p:cNvSpPr>
              <p:nvPr/>
            </p:nvSpPr>
            <p:spPr bwMode="auto">
              <a:xfrm>
                <a:off x="2048" y="895"/>
                <a:ext cx="185" cy="128"/>
              </a:xfrm>
              <a:custGeom>
                <a:avLst/>
                <a:gdLst>
                  <a:gd name="T0" fmla="*/ 127 w 127"/>
                  <a:gd name="T1" fmla="*/ 80 h 88"/>
                  <a:gd name="T2" fmla="*/ 119 w 127"/>
                  <a:gd name="T3" fmla="*/ 88 h 88"/>
                  <a:gd name="T4" fmla="*/ 9 w 127"/>
                  <a:gd name="T5" fmla="*/ 88 h 88"/>
                  <a:gd name="T6" fmla="*/ 0 w 127"/>
                  <a:gd name="T7" fmla="*/ 80 h 88"/>
                  <a:gd name="T8" fmla="*/ 0 w 127"/>
                  <a:gd name="T9" fmla="*/ 9 h 88"/>
                  <a:gd name="T10" fmla="*/ 9 w 127"/>
                  <a:gd name="T11" fmla="*/ 0 h 88"/>
                  <a:gd name="T12" fmla="*/ 119 w 127"/>
                  <a:gd name="T13" fmla="*/ 0 h 88"/>
                  <a:gd name="T14" fmla="*/ 127 w 127"/>
                  <a:gd name="T15" fmla="*/ 9 h 88"/>
                  <a:gd name="T16" fmla="*/ 127 w 127"/>
                  <a:gd name="T17"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88">
                    <a:moveTo>
                      <a:pt x="127" y="80"/>
                    </a:moveTo>
                    <a:cubicBezTo>
                      <a:pt x="127" y="84"/>
                      <a:pt x="123" y="88"/>
                      <a:pt x="119" y="88"/>
                    </a:cubicBezTo>
                    <a:cubicBezTo>
                      <a:pt x="9" y="88"/>
                      <a:pt x="9" y="88"/>
                      <a:pt x="9" y="88"/>
                    </a:cubicBezTo>
                    <a:cubicBezTo>
                      <a:pt x="4" y="88"/>
                      <a:pt x="0" y="84"/>
                      <a:pt x="0" y="80"/>
                    </a:cubicBezTo>
                    <a:cubicBezTo>
                      <a:pt x="0" y="9"/>
                      <a:pt x="0" y="9"/>
                      <a:pt x="0" y="9"/>
                    </a:cubicBezTo>
                    <a:cubicBezTo>
                      <a:pt x="0" y="4"/>
                      <a:pt x="4" y="0"/>
                      <a:pt x="9" y="0"/>
                    </a:cubicBezTo>
                    <a:cubicBezTo>
                      <a:pt x="119" y="0"/>
                      <a:pt x="119" y="0"/>
                      <a:pt x="119" y="0"/>
                    </a:cubicBezTo>
                    <a:cubicBezTo>
                      <a:pt x="123" y="0"/>
                      <a:pt x="127" y="4"/>
                      <a:pt x="127" y="9"/>
                    </a:cubicBezTo>
                    <a:lnTo>
                      <a:pt x="127" y="80"/>
                    </a:lnTo>
                    <a:close/>
                  </a:path>
                </a:pathLst>
              </a:cu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grpSp>
        <p:grpSp>
          <p:nvGrpSpPr>
            <p:cNvPr id="197" name="Group 406"/>
            <p:cNvGrpSpPr>
              <a:grpSpLocks/>
            </p:cNvGrpSpPr>
            <p:nvPr/>
          </p:nvGrpSpPr>
          <p:grpSpPr bwMode="auto">
            <a:xfrm>
              <a:off x="586" y="587"/>
              <a:ext cx="2147" cy="2825"/>
              <a:chOff x="586" y="587"/>
              <a:chExt cx="2147" cy="2825"/>
            </a:xfrm>
            <a:grpFill/>
          </p:grpSpPr>
          <p:sp>
            <p:nvSpPr>
              <p:cNvPr id="506" name="Rectangle 206"/>
              <p:cNvSpPr>
                <a:spLocks noChangeArrowheads="1"/>
              </p:cNvSpPr>
              <p:nvPr/>
            </p:nvSpPr>
            <p:spPr bwMode="auto">
              <a:xfrm>
                <a:off x="2122" y="969"/>
                <a:ext cx="81"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7" name="Rectangle 207"/>
              <p:cNvSpPr>
                <a:spLocks noChangeArrowheads="1"/>
              </p:cNvSpPr>
              <p:nvPr/>
            </p:nvSpPr>
            <p:spPr bwMode="auto">
              <a:xfrm>
                <a:off x="2154" y="994"/>
                <a:ext cx="4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8" name="Rectangle 208"/>
              <p:cNvSpPr>
                <a:spLocks noChangeArrowheads="1"/>
              </p:cNvSpPr>
              <p:nvPr/>
            </p:nvSpPr>
            <p:spPr bwMode="auto">
              <a:xfrm>
                <a:off x="2052" y="931"/>
                <a:ext cx="179"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9" name="Freeform 209"/>
              <p:cNvSpPr>
                <a:spLocks/>
              </p:cNvSpPr>
              <p:nvPr/>
            </p:nvSpPr>
            <p:spPr bwMode="auto">
              <a:xfrm>
                <a:off x="2061" y="1439"/>
                <a:ext cx="166" cy="116"/>
              </a:xfrm>
              <a:custGeom>
                <a:avLst/>
                <a:gdLst>
                  <a:gd name="T0" fmla="*/ 114 w 114"/>
                  <a:gd name="T1" fmla="*/ 72 h 80"/>
                  <a:gd name="T2" fmla="*/ 107 w 114"/>
                  <a:gd name="T3" fmla="*/ 80 h 80"/>
                  <a:gd name="T4" fmla="*/ 7 w 114"/>
                  <a:gd name="T5" fmla="*/ 80 h 80"/>
                  <a:gd name="T6" fmla="*/ 0 w 114"/>
                  <a:gd name="T7" fmla="*/ 72 h 80"/>
                  <a:gd name="T8" fmla="*/ 0 w 114"/>
                  <a:gd name="T9" fmla="*/ 8 h 80"/>
                  <a:gd name="T10" fmla="*/ 7 w 114"/>
                  <a:gd name="T11" fmla="*/ 0 h 80"/>
                  <a:gd name="T12" fmla="*/ 107 w 114"/>
                  <a:gd name="T13" fmla="*/ 0 h 80"/>
                  <a:gd name="T14" fmla="*/ 114 w 114"/>
                  <a:gd name="T15" fmla="*/ 8 h 80"/>
                  <a:gd name="T16" fmla="*/ 114 w 114"/>
                  <a:gd name="T17"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80">
                    <a:moveTo>
                      <a:pt x="114" y="72"/>
                    </a:moveTo>
                    <a:cubicBezTo>
                      <a:pt x="114" y="76"/>
                      <a:pt x="111" y="80"/>
                      <a:pt x="107" y="80"/>
                    </a:cubicBezTo>
                    <a:cubicBezTo>
                      <a:pt x="7" y="80"/>
                      <a:pt x="7" y="80"/>
                      <a:pt x="7" y="80"/>
                    </a:cubicBezTo>
                    <a:cubicBezTo>
                      <a:pt x="3" y="80"/>
                      <a:pt x="0" y="76"/>
                      <a:pt x="0" y="72"/>
                    </a:cubicBezTo>
                    <a:cubicBezTo>
                      <a:pt x="0" y="8"/>
                      <a:pt x="0" y="8"/>
                      <a:pt x="0" y="8"/>
                    </a:cubicBezTo>
                    <a:cubicBezTo>
                      <a:pt x="0" y="4"/>
                      <a:pt x="3" y="0"/>
                      <a:pt x="7" y="0"/>
                    </a:cubicBezTo>
                    <a:cubicBezTo>
                      <a:pt x="107" y="0"/>
                      <a:pt x="107" y="0"/>
                      <a:pt x="107" y="0"/>
                    </a:cubicBezTo>
                    <a:cubicBezTo>
                      <a:pt x="111" y="0"/>
                      <a:pt x="114" y="4"/>
                      <a:pt x="114" y="8"/>
                    </a:cubicBezTo>
                    <a:lnTo>
                      <a:pt x="114" y="72"/>
                    </a:lnTo>
                    <a:close/>
                  </a:path>
                </a:pathLst>
              </a:cu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0" name="Rectangle 210"/>
              <p:cNvSpPr>
                <a:spLocks noChangeArrowheads="1"/>
              </p:cNvSpPr>
              <p:nvPr/>
            </p:nvSpPr>
            <p:spPr bwMode="auto">
              <a:xfrm>
                <a:off x="2128" y="1506"/>
                <a:ext cx="73"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1" name="Rectangle 211"/>
              <p:cNvSpPr>
                <a:spLocks noChangeArrowheads="1"/>
              </p:cNvSpPr>
              <p:nvPr/>
            </p:nvSpPr>
            <p:spPr bwMode="auto">
              <a:xfrm>
                <a:off x="2155" y="1529"/>
                <a:ext cx="46"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2" name="Rectangle 212"/>
              <p:cNvSpPr>
                <a:spLocks noChangeArrowheads="1"/>
              </p:cNvSpPr>
              <p:nvPr/>
            </p:nvSpPr>
            <p:spPr bwMode="auto">
              <a:xfrm>
                <a:off x="2064" y="1471"/>
                <a:ext cx="161" cy="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3" name="Freeform 213"/>
              <p:cNvSpPr>
                <a:spLocks noEditPoints="1"/>
              </p:cNvSpPr>
              <p:nvPr/>
            </p:nvSpPr>
            <p:spPr bwMode="auto">
              <a:xfrm>
                <a:off x="781" y="1655"/>
                <a:ext cx="246" cy="256"/>
              </a:xfrm>
              <a:custGeom>
                <a:avLst/>
                <a:gdLst>
                  <a:gd name="T0" fmla="*/ 128 w 246"/>
                  <a:gd name="T1" fmla="*/ 13 h 256"/>
                  <a:gd name="T2" fmla="*/ 128 w 246"/>
                  <a:gd name="T3" fmla="*/ 0 h 256"/>
                  <a:gd name="T4" fmla="*/ 100 w 246"/>
                  <a:gd name="T5" fmla="*/ 0 h 256"/>
                  <a:gd name="T6" fmla="*/ 100 w 246"/>
                  <a:gd name="T7" fmla="*/ 25 h 256"/>
                  <a:gd name="T8" fmla="*/ 67 w 246"/>
                  <a:gd name="T9" fmla="*/ 25 h 256"/>
                  <a:gd name="T10" fmla="*/ 64 w 246"/>
                  <a:gd name="T11" fmla="*/ 12 h 256"/>
                  <a:gd name="T12" fmla="*/ 11 w 246"/>
                  <a:gd name="T13" fmla="*/ 12 h 256"/>
                  <a:gd name="T14" fmla="*/ 11 w 246"/>
                  <a:gd name="T15" fmla="*/ 114 h 256"/>
                  <a:gd name="T16" fmla="*/ 0 w 246"/>
                  <a:gd name="T17" fmla="*/ 114 h 256"/>
                  <a:gd name="T18" fmla="*/ 0 w 246"/>
                  <a:gd name="T19" fmla="*/ 127 h 256"/>
                  <a:gd name="T20" fmla="*/ 10 w 246"/>
                  <a:gd name="T21" fmla="*/ 127 h 256"/>
                  <a:gd name="T22" fmla="*/ 10 w 246"/>
                  <a:gd name="T23" fmla="*/ 256 h 256"/>
                  <a:gd name="T24" fmla="*/ 224 w 246"/>
                  <a:gd name="T25" fmla="*/ 256 h 256"/>
                  <a:gd name="T26" fmla="*/ 224 w 246"/>
                  <a:gd name="T27" fmla="*/ 131 h 256"/>
                  <a:gd name="T28" fmla="*/ 246 w 246"/>
                  <a:gd name="T29" fmla="*/ 131 h 256"/>
                  <a:gd name="T30" fmla="*/ 128 w 246"/>
                  <a:gd name="T31" fmla="*/ 13 h 256"/>
                  <a:gd name="T32" fmla="*/ 57 w 246"/>
                  <a:gd name="T33" fmla="*/ 210 h 256"/>
                  <a:gd name="T34" fmla="*/ 39 w 246"/>
                  <a:gd name="T35" fmla="*/ 210 h 256"/>
                  <a:gd name="T36" fmla="*/ 39 w 246"/>
                  <a:gd name="T37" fmla="*/ 192 h 256"/>
                  <a:gd name="T38" fmla="*/ 57 w 246"/>
                  <a:gd name="T39" fmla="*/ 192 h 256"/>
                  <a:gd name="T40" fmla="*/ 57 w 246"/>
                  <a:gd name="T41" fmla="*/ 210 h 256"/>
                  <a:gd name="T42" fmla="*/ 57 w 246"/>
                  <a:gd name="T43" fmla="*/ 172 h 256"/>
                  <a:gd name="T44" fmla="*/ 39 w 246"/>
                  <a:gd name="T45" fmla="*/ 172 h 256"/>
                  <a:gd name="T46" fmla="*/ 39 w 246"/>
                  <a:gd name="T47" fmla="*/ 155 h 256"/>
                  <a:gd name="T48" fmla="*/ 57 w 246"/>
                  <a:gd name="T49" fmla="*/ 155 h 256"/>
                  <a:gd name="T50" fmla="*/ 57 w 246"/>
                  <a:gd name="T51" fmla="*/ 172 h 256"/>
                  <a:gd name="T52" fmla="*/ 97 w 246"/>
                  <a:gd name="T53" fmla="*/ 210 h 256"/>
                  <a:gd name="T54" fmla="*/ 80 w 246"/>
                  <a:gd name="T55" fmla="*/ 210 h 256"/>
                  <a:gd name="T56" fmla="*/ 80 w 246"/>
                  <a:gd name="T57" fmla="*/ 192 h 256"/>
                  <a:gd name="T58" fmla="*/ 97 w 246"/>
                  <a:gd name="T59" fmla="*/ 192 h 256"/>
                  <a:gd name="T60" fmla="*/ 97 w 246"/>
                  <a:gd name="T61" fmla="*/ 210 h 256"/>
                  <a:gd name="T62" fmla="*/ 97 w 246"/>
                  <a:gd name="T63" fmla="*/ 172 h 256"/>
                  <a:gd name="T64" fmla="*/ 80 w 246"/>
                  <a:gd name="T65" fmla="*/ 172 h 256"/>
                  <a:gd name="T66" fmla="*/ 80 w 246"/>
                  <a:gd name="T67" fmla="*/ 155 h 256"/>
                  <a:gd name="T68" fmla="*/ 97 w 246"/>
                  <a:gd name="T69" fmla="*/ 155 h 256"/>
                  <a:gd name="T70" fmla="*/ 97 w 246"/>
                  <a:gd name="T71" fmla="*/ 172 h 256"/>
                  <a:gd name="T72" fmla="*/ 201 w 246"/>
                  <a:gd name="T73" fmla="*/ 235 h 256"/>
                  <a:gd name="T74" fmla="*/ 138 w 246"/>
                  <a:gd name="T75" fmla="*/ 235 h 256"/>
                  <a:gd name="T76" fmla="*/ 138 w 246"/>
                  <a:gd name="T77" fmla="*/ 155 h 256"/>
                  <a:gd name="T78" fmla="*/ 201 w 246"/>
                  <a:gd name="T79" fmla="*/ 155 h 256"/>
                  <a:gd name="T80" fmla="*/ 201 w 246"/>
                  <a:gd name="T81" fmla="*/ 2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6" h="256">
                    <a:moveTo>
                      <a:pt x="128" y="13"/>
                    </a:moveTo>
                    <a:lnTo>
                      <a:pt x="128" y="0"/>
                    </a:lnTo>
                    <a:lnTo>
                      <a:pt x="100" y="0"/>
                    </a:lnTo>
                    <a:lnTo>
                      <a:pt x="100" y="25"/>
                    </a:lnTo>
                    <a:lnTo>
                      <a:pt x="67" y="25"/>
                    </a:lnTo>
                    <a:lnTo>
                      <a:pt x="64" y="12"/>
                    </a:lnTo>
                    <a:lnTo>
                      <a:pt x="11" y="12"/>
                    </a:lnTo>
                    <a:lnTo>
                      <a:pt x="11" y="114"/>
                    </a:lnTo>
                    <a:lnTo>
                      <a:pt x="0" y="114"/>
                    </a:lnTo>
                    <a:lnTo>
                      <a:pt x="0" y="127"/>
                    </a:lnTo>
                    <a:lnTo>
                      <a:pt x="10" y="127"/>
                    </a:lnTo>
                    <a:lnTo>
                      <a:pt x="10" y="256"/>
                    </a:lnTo>
                    <a:lnTo>
                      <a:pt x="224" y="256"/>
                    </a:lnTo>
                    <a:lnTo>
                      <a:pt x="224" y="131"/>
                    </a:lnTo>
                    <a:lnTo>
                      <a:pt x="246" y="131"/>
                    </a:lnTo>
                    <a:lnTo>
                      <a:pt x="128" y="13"/>
                    </a:lnTo>
                    <a:close/>
                    <a:moveTo>
                      <a:pt x="57" y="210"/>
                    </a:moveTo>
                    <a:lnTo>
                      <a:pt x="39" y="210"/>
                    </a:lnTo>
                    <a:lnTo>
                      <a:pt x="39" y="192"/>
                    </a:lnTo>
                    <a:lnTo>
                      <a:pt x="57" y="192"/>
                    </a:lnTo>
                    <a:lnTo>
                      <a:pt x="57" y="210"/>
                    </a:lnTo>
                    <a:close/>
                    <a:moveTo>
                      <a:pt x="57" y="172"/>
                    </a:moveTo>
                    <a:lnTo>
                      <a:pt x="39" y="172"/>
                    </a:lnTo>
                    <a:lnTo>
                      <a:pt x="39" y="155"/>
                    </a:lnTo>
                    <a:lnTo>
                      <a:pt x="57" y="155"/>
                    </a:lnTo>
                    <a:lnTo>
                      <a:pt x="57" y="172"/>
                    </a:lnTo>
                    <a:close/>
                    <a:moveTo>
                      <a:pt x="97" y="210"/>
                    </a:moveTo>
                    <a:lnTo>
                      <a:pt x="80" y="210"/>
                    </a:lnTo>
                    <a:lnTo>
                      <a:pt x="80" y="192"/>
                    </a:lnTo>
                    <a:lnTo>
                      <a:pt x="97" y="192"/>
                    </a:lnTo>
                    <a:lnTo>
                      <a:pt x="97" y="210"/>
                    </a:lnTo>
                    <a:close/>
                    <a:moveTo>
                      <a:pt x="97" y="172"/>
                    </a:moveTo>
                    <a:lnTo>
                      <a:pt x="80" y="172"/>
                    </a:lnTo>
                    <a:lnTo>
                      <a:pt x="80" y="155"/>
                    </a:lnTo>
                    <a:lnTo>
                      <a:pt x="97" y="155"/>
                    </a:lnTo>
                    <a:lnTo>
                      <a:pt x="97" y="172"/>
                    </a:lnTo>
                    <a:close/>
                    <a:moveTo>
                      <a:pt x="201" y="235"/>
                    </a:moveTo>
                    <a:lnTo>
                      <a:pt x="138" y="235"/>
                    </a:lnTo>
                    <a:lnTo>
                      <a:pt x="138" y="155"/>
                    </a:lnTo>
                    <a:lnTo>
                      <a:pt x="201" y="155"/>
                    </a:lnTo>
                    <a:lnTo>
                      <a:pt x="201"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4" name="Freeform 214"/>
              <p:cNvSpPr>
                <a:spLocks noEditPoints="1"/>
              </p:cNvSpPr>
              <p:nvPr/>
            </p:nvSpPr>
            <p:spPr bwMode="auto">
              <a:xfrm>
                <a:off x="2537" y="2063"/>
                <a:ext cx="133" cy="141"/>
              </a:xfrm>
              <a:custGeom>
                <a:avLst/>
                <a:gdLst>
                  <a:gd name="T0" fmla="*/ 69 w 133"/>
                  <a:gd name="T1" fmla="*/ 7 h 141"/>
                  <a:gd name="T2" fmla="*/ 69 w 133"/>
                  <a:gd name="T3" fmla="*/ 0 h 141"/>
                  <a:gd name="T4" fmla="*/ 55 w 133"/>
                  <a:gd name="T5" fmla="*/ 0 h 141"/>
                  <a:gd name="T6" fmla="*/ 55 w 133"/>
                  <a:gd name="T7" fmla="*/ 14 h 141"/>
                  <a:gd name="T8" fmla="*/ 36 w 133"/>
                  <a:gd name="T9" fmla="*/ 14 h 141"/>
                  <a:gd name="T10" fmla="*/ 34 w 133"/>
                  <a:gd name="T11" fmla="*/ 7 h 141"/>
                  <a:gd name="T12" fmla="*/ 5 w 133"/>
                  <a:gd name="T13" fmla="*/ 7 h 141"/>
                  <a:gd name="T14" fmla="*/ 5 w 133"/>
                  <a:gd name="T15" fmla="*/ 62 h 141"/>
                  <a:gd name="T16" fmla="*/ 0 w 133"/>
                  <a:gd name="T17" fmla="*/ 62 h 141"/>
                  <a:gd name="T18" fmla="*/ 0 w 133"/>
                  <a:gd name="T19" fmla="*/ 69 h 141"/>
                  <a:gd name="T20" fmla="*/ 5 w 133"/>
                  <a:gd name="T21" fmla="*/ 69 h 141"/>
                  <a:gd name="T22" fmla="*/ 5 w 133"/>
                  <a:gd name="T23" fmla="*/ 141 h 141"/>
                  <a:gd name="T24" fmla="*/ 122 w 133"/>
                  <a:gd name="T25" fmla="*/ 141 h 141"/>
                  <a:gd name="T26" fmla="*/ 122 w 133"/>
                  <a:gd name="T27" fmla="*/ 72 h 141"/>
                  <a:gd name="T28" fmla="*/ 133 w 133"/>
                  <a:gd name="T29" fmla="*/ 72 h 141"/>
                  <a:gd name="T30" fmla="*/ 69 w 133"/>
                  <a:gd name="T31" fmla="*/ 7 h 141"/>
                  <a:gd name="T32" fmla="*/ 32 w 133"/>
                  <a:gd name="T33" fmla="*/ 116 h 141"/>
                  <a:gd name="T34" fmla="*/ 21 w 133"/>
                  <a:gd name="T35" fmla="*/ 116 h 141"/>
                  <a:gd name="T36" fmla="*/ 21 w 133"/>
                  <a:gd name="T37" fmla="*/ 106 h 141"/>
                  <a:gd name="T38" fmla="*/ 32 w 133"/>
                  <a:gd name="T39" fmla="*/ 106 h 141"/>
                  <a:gd name="T40" fmla="*/ 32 w 133"/>
                  <a:gd name="T41" fmla="*/ 116 h 141"/>
                  <a:gd name="T42" fmla="*/ 32 w 133"/>
                  <a:gd name="T43" fmla="*/ 94 h 141"/>
                  <a:gd name="T44" fmla="*/ 21 w 133"/>
                  <a:gd name="T45" fmla="*/ 94 h 141"/>
                  <a:gd name="T46" fmla="*/ 21 w 133"/>
                  <a:gd name="T47" fmla="*/ 85 h 141"/>
                  <a:gd name="T48" fmla="*/ 32 w 133"/>
                  <a:gd name="T49" fmla="*/ 85 h 141"/>
                  <a:gd name="T50" fmla="*/ 32 w 133"/>
                  <a:gd name="T51" fmla="*/ 94 h 141"/>
                  <a:gd name="T52" fmla="*/ 53 w 133"/>
                  <a:gd name="T53" fmla="*/ 116 h 141"/>
                  <a:gd name="T54" fmla="*/ 43 w 133"/>
                  <a:gd name="T55" fmla="*/ 116 h 141"/>
                  <a:gd name="T56" fmla="*/ 43 w 133"/>
                  <a:gd name="T57" fmla="*/ 106 h 141"/>
                  <a:gd name="T58" fmla="*/ 53 w 133"/>
                  <a:gd name="T59" fmla="*/ 106 h 141"/>
                  <a:gd name="T60" fmla="*/ 53 w 133"/>
                  <a:gd name="T61" fmla="*/ 116 h 141"/>
                  <a:gd name="T62" fmla="*/ 53 w 133"/>
                  <a:gd name="T63" fmla="*/ 94 h 141"/>
                  <a:gd name="T64" fmla="*/ 43 w 133"/>
                  <a:gd name="T65" fmla="*/ 94 h 141"/>
                  <a:gd name="T66" fmla="*/ 43 w 133"/>
                  <a:gd name="T67" fmla="*/ 85 h 141"/>
                  <a:gd name="T68" fmla="*/ 53 w 133"/>
                  <a:gd name="T69" fmla="*/ 85 h 141"/>
                  <a:gd name="T70" fmla="*/ 53 w 133"/>
                  <a:gd name="T71" fmla="*/ 94 h 141"/>
                  <a:gd name="T72" fmla="*/ 109 w 133"/>
                  <a:gd name="T73" fmla="*/ 129 h 141"/>
                  <a:gd name="T74" fmla="*/ 75 w 133"/>
                  <a:gd name="T75" fmla="*/ 129 h 141"/>
                  <a:gd name="T76" fmla="*/ 75 w 133"/>
                  <a:gd name="T77" fmla="*/ 85 h 141"/>
                  <a:gd name="T78" fmla="*/ 109 w 133"/>
                  <a:gd name="T79" fmla="*/ 85 h 141"/>
                  <a:gd name="T80" fmla="*/ 109 w 133"/>
                  <a:gd name="T81"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41">
                    <a:moveTo>
                      <a:pt x="69" y="7"/>
                    </a:moveTo>
                    <a:lnTo>
                      <a:pt x="69" y="0"/>
                    </a:lnTo>
                    <a:lnTo>
                      <a:pt x="55" y="0"/>
                    </a:lnTo>
                    <a:lnTo>
                      <a:pt x="55" y="14"/>
                    </a:lnTo>
                    <a:lnTo>
                      <a:pt x="36" y="14"/>
                    </a:lnTo>
                    <a:lnTo>
                      <a:pt x="34" y="7"/>
                    </a:lnTo>
                    <a:lnTo>
                      <a:pt x="5" y="7"/>
                    </a:lnTo>
                    <a:lnTo>
                      <a:pt x="5" y="62"/>
                    </a:lnTo>
                    <a:lnTo>
                      <a:pt x="0" y="62"/>
                    </a:lnTo>
                    <a:lnTo>
                      <a:pt x="0" y="69"/>
                    </a:lnTo>
                    <a:lnTo>
                      <a:pt x="5" y="69"/>
                    </a:lnTo>
                    <a:lnTo>
                      <a:pt x="5" y="141"/>
                    </a:lnTo>
                    <a:lnTo>
                      <a:pt x="122" y="141"/>
                    </a:lnTo>
                    <a:lnTo>
                      <a:pt x="122" y="72"/>
                    </a:lnTo>
                    <a:lnTo>
                      <a:pt x="133" y="72"/>
                    </a:lnTo>
                    <a:lnTo>
                      <a:pt x="69" y="7"/>
                    </a:lnTo>
                    <a:close/>
                    <a:moveTo>
                      <a:pt x="32" y="116"/>
                    </a:moveTo>
                    <a:lnTo>
                      <a:pt x="21" y="116"/>
                    </a:lnTo>
                    <a:lnTo>
                      <a:pt x="21" y="106"/>
                    </a:lnTo>
                    <a:lnTo>
                      <a:pt x="32" y="106"/>
                    </a:lnTo>
                    <a:lnTo>
                      <a:pt x="32" y="116"/>
                    </a:lnTo>
                    <a:close/>
                    <a:moveTo>
                      <a:pt x="32" y="94"/>
                    </a:moveTo>
                    <a:lnTo>
                      <a:pt x="21" y="94"/>
                    </a:lnTo>
                    <a:lnTo>
                      <a:pt x="21" y="85"/>
                    </a:lnTo>
                    <a:lnTo>
                      <a:pt x="32" y="85"/>
                    </a:lnTo>
                    <a:lnTo>
                      <a:pt x="32" y="94"/>
                    </a:lnTo>
                    <a:close/>
                    <a:moveTo>
                      <a:pt x="53" y="116"/>
                    </a:moveTo>
                    <a:lnTo>
                      <a:pt x="43" y="116"/>
                    </a:lnTo>
                    <a:lnTo>
                      <a:pt x="43" y="106"/>
                    </a:lnTo>
                    <a:lnTo>
                      <a:pt x="53" y="106"/>
                    </a:lnTo>
                    <a:lnTo>
                      <a:pt x="53" y="116"/>
                    </a:lnTo>
                    <a:close/>
                    <a:moveTo>
                      <a:pt x="53" y="94"/>
                    </a:moveTo>
                    <a:lnTo>
                      <a:pt x="43" y="94"/>
                    </a:lnTo>
                    <a:lnTo>
                      <a:pt x="43" y="85"/>
                    </a:lnTo>
                    <a:lnTo>
                      <a:pt x="53" y="85"/>
                    </a:lnTo>
                    <a:lnTo>
                      <a:pt x="53" y="94"/>
                    </a:lnTo>
                    <a:close/>
                    <a:moveTo>
                      <a:pt x="109" y="129"/>
                    </a:moveTo>
                    <a:lnTo>
                      <a:pt x="75" y="129"/>
                    </a:lnTo>
                    <a:lnTo>
                      <a:pt x="75" y="85"/>
                    </a:lnTo>
                    <a:lnTo>
                      <a:pt x="109" y="85"/>
                    </a:lnTo>
                    <a:lnTo>
                      <a:pt x="10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5" name="Freeform 215"/>
              <p:cNvSpPr>
                <a:spLocks noEditPoints="1"/>
              </p:cNvSpPr>
              <p:nvPr/>
            </p:nvSpPr>
            <p:spPr bwMode="auto">
              <a:xfrm>
                <a:off x="1617" y="587"/>
                <a:ext cx="246" cy="255"/>
              </a:xfrm>
              <a:custGeom>
                <a:avLst/>
                <a:gdLst>
                  <a:gd name="T0" fmla="*/ 127 w 246"/>
                  <a:gd name="T1" fmla="*/ 13 h 255"/>
                  <a:gd name="T2" fmla="*/ 127 w 246"/>
                  <a:gd name="T3" fmla="*/ 0 h 255"/>
                  <a:gd name="T4" fmla="*/ 99 w 246"/>
                  <a:gd name="T5" fmla="*/ 0 h 255"/>
                  <a:gd name="T6" fmla="*/ 99 w 246"/>
                  <a:gd name="T7" fmla="*/ 24 h 255"/>
                  <a:gd name="T8" fmla="*/ 67 w 246"/>
                  <a:gd name="T9" fmla="*/ 24 h 255"/>
                  <a:gd name="T10" fmla="*/ 64 w 246"/>
                  <a:gd name="T11" fmla="*/ 13 h 255"/>
                  <a:gd name="T12" fmla="*/ 12 w 246"/>
                  <a:gd name="T13" fmla="*/ 13 h 255"/>
                  <a:gd name="T14" fmla="*/ 12 w 246"/>
                  <a:gd name="T15" fmla="*/ 114 h 255"/>
                  <a:gd name="T16" fmla="*/ 0 w 246"/>
                  <a:gd name="T17" fmla="*/ 114 h 255"/>
                  <a:gd name="T18" fmla="*/ 0 w 246"/>
                  <a:gd name="T19" fmla="*/ 126 h 255"/>
                  <a:gd name="T20" fmla="*/ 10 w 246"/>
                  <a:gd name="T21" fmla="*/ 126 h 255"/>
                  <a:gd name="T22" fmla="*/ 10 w 246"/>
                  <a:gd name="T23" fmla="*/ 255 h 255"/>
                  <a:gd name="T24" fmla="*/ 224 w 246"/>
                  <a:gd name="T25" fmla="*/ 255 h 255"/>
                  <a:gd name="T26" fmla="*/ 224 w 246"/>
                  <a:gd name="T27" fmla="*/ 130 h 255"/>
                  <a:gd name="T28" fmla="*/ 246 w 246"/>
                  <a:gd name="T29" fmla="*/ 130 h 255"/>
                  <a:gd name="T30" fmla="*/ 127 w 246"/>
                  <a:gd name="T31" fmla="*/ 13 h 255"/>
                  <a:gd name="T32" fmla="*/ 57 w 246"/>
                  <a:gd name="T33" fmla="*/ 210 h 255"/>
                  <a:gd name="T34" fmla="*/ 40 w 246"/>
                  <a:gd name="T35" fmla="*/ 210 h 255"/>
                  <a:gd name="T36" fmla="*/ 40 w 246"/>
                  <a:gd name="T37" fmla="*/ 191 h 255"/>
                  <a:gd name="T38" fmla="*/ 57 w 246"/>
                  <a:gd name="T39" fmla="*/ 191 h 255"/>
                  <a:gd name="T40" fmla="*/ 57 w 246"/>
                  <a:gd name="T41" fmla="*/ 210 h 255"/>
                  <a:gd name="T42" fmla="*/ 57 w 246"/>
                  <a:gd name="T43" fmla="*/ 171 h 255"/>
                  <a:gd name="T44" fmla="*/ 40 w 246"/>
                  <a:gd name="T45" fmla="*/ 171 h 255"/>
                  <a:gd name="T46" fmla="*/ 40 w 246"/>
                  <a:gd name="T47" fmla="*/ 154 h 255"/>
                  <a:gd name="T48" fmla="*/ 57 w 246"/>
                  <a:gd name="T49" fmla="*/ 154 h 255"/>
                  <a:gd name="T50" fmla="*/ 57 w 246"/>
                  <a:gd name="T51" fmla="*/ 171 h 255"/>
                  <a:gd name="T52" fmla="*/ 98 w 246"/>
                  <a:gd name="T53" fmla="*/ 210 h 255"/>
                  <a:gd name="T54" fmla="*/ 80 w 246"/>
                  <a:gd name="T55" fmla="*/ 210 h 255"/>
                  <a:gd name="T56" fmla="*/ 80 w 246"/>
                  <a:gd name="T57" fmla="*/ 191 h 255"/>
                  <a:gd name="T58" fmla="*/ 98 w 246"/>
                  <a:gd name="T59" fmla="*/ 191 h 255"/>
                  <a:gd name="T60" fmla="*/ 98 w 246"/>
                  <a:gd name="T61" fmla="*/ 210 h 255"/>
                  <a:gd name="T62" fmla="*/ 98 w 246"/>
                  <a:gd name="T63" fmla="*/ 171 h 255"/>
                  <a:gd name="T64" fmla="*/ 80 w 246"/>
                  <a:gd name="T65" fmla="*/ 171 h 255"/>
                  <a:gd name="T66" fmla="*/ 80 w 246"/>
                  <a:gd name="T67" fmla="*/ 154 h 255"/>
                  <a:gd name="T68" fmla="*/ 98 w 246"/>
                  <a:gd name="T69" fmla="*/ 154 h 255"/>
                  <a:gd name="T70" fmla="*/ 98 w 246"/>
                  <a:gd name="T71" fmla="*/ 171 h 255"/>
                  <a:gd name="T72" fmla="*/ 200 w 246"/>
                  <a:gd name="T73" fmla="*/ 234 h 255"/>
                  <a:gd name="T74" fmla="*/ 137 w 246"/>
                  <a:gd name="T75" fmla="*/ 234 h 255"/>
                  <a:gd name="T76" fmla="*/ 137 w 246"/>
                  <a:gd name="T77" fmla="*/ 154 h 255"/>
                  <a:gd name="T78" fmla="*/ 200 w 246"/>
                  <a:gd name="T79" fmla="*/ 154 h 255"/>
                  <a:gd name="T80" fmla="*/ 200 w 246"/>
                  <a:gd name="T81" fmla="*/ 23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6" h="255">
                    <a:moveTo>
                      <a:pt x="127" y="13"/>
                    </a:moveTo>
                    <a:lnTo>
                      <a:pt x="127" y="0"/>
                    </a:lnTo>
                    <a:lnTo>
                      <a:pt x="99" y="0"/>
                    </a:lnTo>
                    <a:lnTo>
                      <a:pt x="99" y="24"/>
                    </a:lnTo>
                    <a:lnTo>
                      <a:pt x="67" y="24"/>
                    </a:lnTo>
                    <a:lnTo>
                      <a:pt x="64" y="13"/>
                    </a:lnTo>
                    <a:lnTo>
                      <a:pt x="12" y="13"/>
                    </a:lnTo>
                    <a:lnTo>
                      <a:pt x="12" y="114"/>
                    </a:lnTo>
                    <a:lnTo>
                      <a:pt x="0" y="114"/>
                    </a:lnTo>
                    <a:lnTo>
                      <a:pt x="0" y="126"/>
                    </a:lnTo>
                    <a:lnTo>
                      <a:pt x="10" y="126"/>
                    </a:lnTo>
                    <a:lnTo>
                      <a:pt x="10" y="255"/>
                    </a:lnTo>
                    <a:lnTo>
                      <a:pt x="224" y="255"/>
                    </a:lnTo>
                    <a:lnTo>
                      <a:pt x="224" y="130"/>
                    </a:lnTo>
                    <a:lnTo>
                      <a:pt x="246" y="130"/>
                    </a:lnTo>
                    <a:lnTo>
                      <a:pt x="127" y="13"/>
                    </a:lnTo>
                    <a:close/>
                    <a:moveTo>
                      <a:pt x="57" y="210"/>
                    </a:moveTo>
                    <a:lnTo>
                      <a:pt x="40" y="210"/>
                    </a:lnTo>
                    <a:lnTo>
                      <a:pt x="40" y="191"/>
                    </a:lnTo>
                    <a:lnTo>
                      <a:pt x="57" y="191"/>
                    </a:lnTo>
                    <a:lnTo>
                      <a:pt x="57" y="210"/>
                    </a:lnTo>
                    <a:close/>
                    <a:moveTo>
                      <a:pt x="57" y="171"/>
                    </a:moveTo>
                    <a:lnTo>
                      <a:pt x="40" y="171"/>
                    </a:lnTo>
                    <a:lnTo>
                      <a:pt x="40" y="154"/>
                    </a:lnTo>
                    <a:lnTo>
                      <a:pt x="57" y="154"/>
                    </a:lnTo>
                    <a:lnTo>
                      <a:pt x="57" y="171"/>
                    </a:lnTo>
                    <a:close/>
                    <a:moveTo>
                      <a:pt x="98" y="210"/>
                    </a:moveTo>
                    <a:lnTo>
                      <a:pt x="80" y="210"/>
                    </a:lnTo>
                    <a:lnTo>
                      <a:pt x="80" y="191"/>
                    </a:lnTo>
                    <a:lnTo>
                      <a:pt x="98" y="191"/>
                    </a:lnTo>
                    <a:lnTo>
                      <a:pt x="98" y="210"/>
                    </a:lnTo>
                    <a:close/>
                    <a:moveTo>
                      <a:pt x="98" y="171"/>
                    </a:moveTo>
                    <a:lnTo>
                      <a:pt x="80" y="171"/>
                    </a:lnTo>
                    <a:lnTo>
                      <a:pt x="80" y="154"/>
                    </a:lnTo>
                    <a:lnTo>
                      <a:pt x="98" y="154"/>
                    </a:lnTo>
                    <a:lnTo>
                      <a:pt x="98" y="171"/>
                    </a:lnTo>
                    <a:close/>
                    <a:moveTo>
                      <a:pt x="200" y="234"/>
                    </a:moveTo>
                    <a:lnTo>
                      <a:pt x="137" y="234"/>
                    </a:lnTo>
                    <a:lnTo>
                      <a:pt x="137" y="154"/>
                    </a:lnTo>
                    <a:lnTo>
                      <a:pt x="200" y="154"/>
                    </a:lnTo>
                    <a:lnTo>
                      <a:pt x="20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6" name="Freeform 216"/>
              <p:cNvSpPr>
                <a:spLocks noEditPoints="1"/>
              </p:cNvSpPr>
              <p:nvPr/>
            </p:nvSpPr>
            <p:spPr bwMode="auto">
              <a:xfrm>
                <a:off x="1556" y="2859"/>
                <a:ext cx="128" cy="126"/>
              </a:xfrm>
              <a:custGeom>
                <a:avLst/>
                <a:gdLst>
                  <a:gd name="T0" fmla="*/ 86 w 88"/>
                  <a:gd name="T1" fmla="*/ 39 h 86"/>
                  <a:gd name="T2" fmla="*/ 62 w 88"/>
                  <a:gd name="T3" fmla="*/ 27 h 86"/>
                  <a:gd name="T4" fmla="*/ 54 w 88"/>
                  <a:gd name="T5" fmla="*/ 3 h 86"/>
                  <a:gd name="T6" fmla="*/ 4 w 88"/>
                  <a:gd name="T7" fmla="*/ 2 h 86"/>
                  <a:gd name="T8" fmla="*/ 4 w 88"/>
                  <a:gd name="T9" fmla="*/ 82 h 86"/>
                  <a:gd name="T10" fmla="*/ 33 w 88"/>
                  <a:gd name="T11" fmla="*/ 85 h 86"/>
                  <a:gd name="T12" fmla="*/ 45 w 88"/>
                  <a:gd name="T13" fmla="*/ 74 h 86"/>
                  <a:gd name="T14" fmla="*/ 57 w 88"/>
                  <a:gd name="T15" fmla="*/ 86 h 86"/>
                  <a:gd name="T16" fmla="*/ 85 w 88"/>
                  <a:gd name="T17" fmla="*/ 85 h 86"/>
                  <a:gd name="T18" fmla="*/ 86 w 88"/>
                  <a:gd name="T19" fmla="*/ 39 h 86"/>
                  <a:gd name="T20" fmla="*/ 30 w 88"/>
                  <a:gd name="T21" fmla="*/ 46 h 86"/>
                  <a:gd name="T22" fmla="*/ 24 w 88"/>
                  <a:gd name="T23" fmla="*/ 46 h 86"/>
                  <a:gd name="T24" fmla="*/ 22 w 88"/>
                  <a:gd name="T25" fmla="*/ 43 h 86"/>
                  <a:gd name="T26" fmla="*/ 24 w 88"/>
                  <a:gd name="T27" fmla="*/ 41 h 86"/>
                  <a:gd name="T28" fmla="*/ 30 w 88"/>
                  <a:gd name="T29" fmla="*/ 41 h 86"/>
                  <a:gd name="T30" fmla="*/ 32 w 88"/>
                  <a:gd name="T31" fmla="*/ 43 h 86"/>
                  <a:gd name="T32" fmla="*/ 30 w 88"/>
                  <a:gd name="T33" fmla="*/ 4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86">
                    <a:moveTo>
                      <a:pt x="86" y="39"/>
                    </a:moveTo>
                    <a:cubicBezTo>
                      <a:pt x="85" y="34"/>
                      <a:pt x="62" y="32"/>
                      <a:pt x="62" y="27"/>
                    </a:cubicBezTo>
                    <a:cubicBezTo>
                      <a:pt x="62" y="22"/>
                      <a:pt x="54" y="3"/>
                      <a:pt x="54" y="3"/>
                    </a:cubicBezTo>
                    <a:cubicBezTo>
                      <a:pt x="53" y="0"/>
                      <a:pt x="4" y="2"/>
                      <a:pt x="4" y="2"/>
                    </a:cubicBezTo>
                    <a:cubicBezTo>
                      <a:pt x="4" y="2"/>
                      <a:pt x="0" y="79"/>
                      <a:pt x="4" y="82"/>
                    </a:cubicBezTo>
                    <a:cubicBezTo>
                      <a:pt x="5" y="84"/>
                      <a:pt x="18" y="85"/>
                      <a:pt x="33" y="85"/>
                    </a:cubicBezTo>
                    <a:cubicBezTo>
                      <a:pt x="34" y="79"/>
                      <a:pt x="39" y="74"/>
                      <a:pt x="45" y="74"/>
                    </a:cubicBezTo>
                    <a:cubicBezTo>
                      <a:pt x="51" y="74"/>
                      <a:pt x="56" y="79"/>
                      <a:pt x="57" y="86"/>
                    </a:cubicBezTo>
                    <a:cubicBezTo>
                      <a:pt x="72" y="86"/>
                      <a:pt x="84" y="86"/>
                      <a:pt x="85" y="85"/>
                    </a:cubicBezTo>
                    <a:cubicBezTo>
                      <a:pt x="88" y="82"/>
                      <a:pt x="87" y="43"/>
                      <a:pt x="86" y="39"/>
                    </a:cubicBezTo>
                    <a:close/>
                    <a:moveTo>
                      <a:pt x="30" y="46"/>
                    </a:moveTo>
                    <a:cubicBezTo>
                      <a:pt x="24" y="46"/>
                      <a:pt x="24" y="46"/>
                      <a:pt x="24" y="46"/>
                    </a:cubicBezTo>
                    <a:cubicBezTo>
                      <a:pt x="23" y="46"/>
                      <a:pt x="22" y="45"/>
                      <a:pt x="22" y="43"/>
                    </a:cubicBezTo>
                    <a:cubicBezTo>
                      <a:pt x="22" y="42"/>
                      <a:pt x="23" y="41"/>
                      <a:pt x="24" y="41"/>
                    </a:cubicBezTo>
                    <a:cubicBezTo>
                      <a:pt x="30" y="41"/>
                      <a:pt x="30" y="41"/>
                      <a:pt x="30" y="41"/>
                    </a:cubicBezTo>
                    <a:cubicBezTo>
                      <a:pt x="31" y="41"/>
                      <a:pt x="32" y="42"/>
                      <a:pt x="32" y="43"/>
                    </a:cubicBezTo>
                    <a:cubicBezTo>
                      <a:pt x="32" y="45"/>
                      <a:pt x="31" y="46"/>
                      <a:pt x="3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7" name="Freeform 217"/>
              <p:cNvSpPr>
                <a:spLocks/>
              </p:cNvSpPr>
              <p:nvPr/>
            </p:nvSpPr>
            <p:spPr bwMode="auto">
              <a:xfrm>
                <a:off x="1390" y="2919"/>
                <a:ext cx="166" cy="64"/>
              </a:xfrm>
              <a:custGeom>
                <a:avLst/>
                <a:gdLst>
                  <a:gd name="T0" fmla="*/ 7 w 114"/>
                  <a:gd name="T1" fmla="*/ 1 h 44"/>
                  <a:gd name="T2" fmla="*/ 4 w 114"/>
                  <a:gd name="T3" fmla="*/ 43 h 44"/>
                  <a:gd name="T4" fmla="*/ 37 w 114"/>
                  <a:gd name="T5" fmla="*/ 44 h 44"/>
                  <a:gd name="T6" fmla="*/ 49 w 114"/>
                  <a:gd name="T7" fmla="*/ 33 h 44"/>
                  <a:gd name="T8" fmla="*/ 61 w 114"/>
                  <a:gd name="T9" fmla="*/ 44 h 44"/>
                  <a:gd name="T10" fmla="*/ 111 w 114"/>
                  <a:gd name="T11" fmla="*/ 43 h 44"/>
                  <a:gd name="T12" fmla="*/ 114 w 114"/>
                  <a:gd name="T13" fmla="*/ 3 h 44"/>
                  <a:gd name="T14" fmla="*/ 7 w 114"/>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44">
                    <a:moveTo>
                      <a:pt x="7" y="1"/>
                    </a:moveTo>
                    <a:cubicBezTo>
                      <a:pt x="3" y="3"/>
                      <a:pt x="0" y="41"/>
                      <a:pt x="4" y="43"/>
                    </a:cubicBezTo>
                    <a:cubicBezTo>
                      <a:pt x="6" y="44"/>
                      <a:pt x="20" y="44"/>
                      <a:pt x="37" y="44"/>
                    </a:cubicBezTo>
                    <a:cubicBezTo>
                      <a:pt x="38" y="38"/>
                      <a:pt x="43" y="33"/>
                      <a:pt x="49" y="33"/>
                    </a:cubicBezTo>
                    <a:cubicBezTo>
                      <a:pt x="55" y="33"/>
                      <a:pt x="60" y="38"/>
                      <a:pt x="61" y="44"/>
                    </a:cubicBezTo>
                    <a:cubicBezTo>
                      <a:pt x="87" y="44"/>
                      <a:pt x="111" y="44"/>
                      <a:pt x="111" y="43"/>
                    </a:cubicBezTo>
                    <a:cubicBezTo>
                      <a:pt x="111" y="41"/>
                      <a:pt x="114" y="3"/>
                      <a:pt x="114" y="3"/>
                    </a:cubicBezTo>
                    <a:cubicBezTo>
                      <a:pt x="114" y="2"/>
                      <a:pt x="10"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8" name="Freeform 218"/>
              <p:cNvSpPr>
                <a:spLocks noEditPoints="1"/>
              </p:cNvSpPr>
              <p:nvPr/>
            </p:nvSpPr>
            <p:spPr bwMode="auto">
              <a:xfrm>
                <a:off x="1446" y="2971"/>
                <a:ext cx="30" cy="34"/>
              </a:xfrm>
              <a:custGeom>
                <a:avLst/>
                <a:gdLst>
                  <a:gd name="T0" fmla="*/ 11 w 21"/>
                  <a:gd name="T1" fmla="*/ 0 h 23"/>
                  <a:gd name="T2" fmla="*/ 0 w 21"/>
                  <a:gd name="T3" fmla="*/ 11 h 23"/>
                  <a:gd name="T4" fmla="*/ 11 w 21"/>
                  <a:gd name="T5" fmla="*/ 23 h 23"/>
                  <a:gd name="T6" fmla="*/ 21 w 21"/>
                  <a:gd name="T7" fmla="*/ 11 h 23"/>
                  <a:gd name="T8" fmla="*/ 11 w 21"/>
                  <a:gd name="T9" fmla="*/ 0 h 23"/>
                  <a:gd name="T10" fmla="*/ 11 w 21"/>
                  <a:gd name="T11" fmla="*/ 16 h 23"/>
                  <a:gd name="T12" fmla="*/ 7 w 21"/>
                  <a:gd name="T13" fmla="*/ 11 h 23"/>
                  <a:gd name="T14" fmla="*/ 11 w 21"/>
                  <a:gd name="T15" fmla="*/ 7 h 23"/>
                  <a:gd name="T16" fmla="*/ 15 w 21"/>
                  <a:gd name="T17" fmla="*/ 11 h 23"/>
                  <a:gd name="T18" fmla="*/ 11 w 21"/>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3">
                    <a:moveTo>
                      <a:pt x="11" y="0"/>
                    </a:moveTo>
                    <a:cubicBezTo>
                      <a:pt x="5" y="0"/>
                      <a:pt x="0" y="5"/>
                      <a:pt x="0" y="11"/>
                    </a:cubicBezTo>
                    <a:cubicBezTo>
                      <a:pt x="0" y="18"/>
                      <a:pt x="5" y="23"/>
                      <a:pt x="11" y="23"/>
                    </a:cubicBezTo>
                    <a:cubicBezTo>
                      <a:pt x="17" y="23"/>
                      <a:pt x="21" y="18"/>
                      <a:pt x="21" y="11"/>
                    </a:cubicBezTo>
                    <a:cubicBezTo>
                      <a:pt x="21" y="5"/>
                      <a:pt x="17" y="0"/>
                      <a:pt x="11" y="0"/>
                    </a:cubicBezTo>
                    <a:close/>
                    <a:moveTo>
                      <a:pt x="11" y="16"/>
                    </a:moveTo>
                    <a:cubicBezTo>
                      <a:pt x="9" y="16"/>
                      <a:pt x="7" y="14"/>
                      <a:pt x="7" y="11"/>
                    </a:cubicBezTo>
                    <a:cubicBezTo>
                      <a:pt x="7" y="9"/>
                      <a:pt x="9" y="7"/>
                      <a:pt x="11" y="7"/>
                    </a:cubicBezTo>
                    <a:cubicBezTo>
                      <a:pt x="13" y="7"/>
                      <a:pt x="15" y="9"/>
                      <a:pt x="15" y="11"/>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9" name="Freeform 219"/>
              <p:cNvSpPr>
                <a:spLocks noEditPoints="1"/>
              </p:cNvSpPr>
              <p:nvPr/>
            </p:nvSpPr>
            <p:spPr bwMode="auto">
              <a:xfrm>
                <a:off x="1606" y="2971"/>
                <a:ext cx="30" cy="34"/>
              </a:xfrm>
              <a:custGeom>
                <a:avLst/>
                <a:gdLst>
                  <a:gd name="T0" fmla="*/ 11 w 21"/>
                  <a:gd name="T1" fmla="*/ 0 h 23"/>
                  <a:gd name="T2" fmla="*/ 0 w 21"/>
                  <a:gd name="T3" fmla="*/ 11 h 23"/>
                  <a:gd name="T4" fmla="*/ 11 w 21"/>
                  <a:gd name="T5" fmla="*/ 23 h 23"/>
                  <a:gd name="T6" fmla="*/ 21 w 21"/>
                  <a:gd name="T7" fmla="*/ 11 h 23"/>
                  <a:gd name="T8" fmla="*/ 11 w 21"/>
                  <a:gd name="T9" fmla="*/ 0 h 23"/>
                  <a:gd name="T10" fmla="*/ 11 w 21"/>
                  <a:gd name="T11" fmla="*/ 16 h 23"/>
                  <a:gd name="T12" fmla="*/ 7 w 21"/>
                  <a:gd name="T13" fmla="*/ 11 h 23"/>
                  <a:gd name="T14" fmla="*/ 11 w 21"/>
                  <a:gd name="T15" fmla="*/ 7 h 23"/>
                  <a:gd name="T16" fmla="*/ 15 w 21"/>
                  <a:gd name="T17" fmla="*/ 11 h 23"/>
                  <a:gd name="T18" fmla="*/ 11 w 21"/>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3">
                    <a:moveTo>
                      <a:pt x="11" y="0"/>
                    </a:moveTo>
                    <a:cubicBezTo>
                      <a:pt x="5" y="0"/>
                      <a:pt x="0" y="5"/>
                      <a:pt x="0" y="11"/>
                    </a:cubicBezTo>
                    <a:cubicBezTo>
                      <a:pt x="0" y="18"/>
                      <a:pt x="5" y="23"/>
                      <a:pt x="11" y="23"/>
                    </a:cubicBezTo>
                    <a:cubicBezTo>
                      <a:pt x="17" y="23"/>
                      <a:pt x="21" y="18"/>
                      <a:pt x="21" y="11"/>
                    </a:cubicBezTo>
                    <a:cubicBezTo>
                      <a:pt x="21" y="5"/>
                      <a:pt x="17" y="0"/>
                      <a:pt x="11" y="0"/>
                    </a:cubicBezTo>
                    <a:close/>
                    <a:moveTo>
                      <a:pt x="11" y="16"/>
                    </a:moveTo>
                    <a:cubicBezTo>
                      <a:pt x="9" y="16"/>
                      <a:pt x="7" y="14"/>
                      <a:pt x="7" y="11"/>
                    </a:cubicBezTo>
                    <a:cubicBezTo>
                      <a:pt x="7" y="9"/>
                      <a:pt x="9" y="7"/>
                      <a:pt x="11" y="7"/>
                    </a:cubicBezTo>
                    <a:cubicBezTo>
                      <a:pt x="13" y="7"/>
                      <a:pt x="15" y="9"/>
                      <a:pt x="15" y="11"/>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0" name="Freeform 220"/>
              <p:cNvSpPr>
                <a:spLocks noEditPoints="1"/>
              </p:cNvSpPr>
              <p:nvPr/>
            </p:nvSpPr>
            <p:spPr bwMode="auto">
              <a:xfrm>
                <a:off x="2414" y="1395"/>
                <a:ext cx="134" cy="130"/>
              </a:xfrm>
              <a:custGeom>
                <a:avLst/>
                <a:gdLst>
                  <a:gd name="T0" fmla="*/ 90 w 92"/>
                  <a:gd name="T1" fmla="*/ 40 h 89"/>
                  <a:gd name="T2" fmla="*/ 65 w 92"/>
                  <a:gd name="T3" fmla="*/ 28 h 89"/>
                  <a:gd name="T4" fmla="*/ 56 w 92"/>
                  <a:gd name="T5" fmla="*/ 4 h 89"/>
                  <a:gd name="T6" fmla="*/ 4 w 92"/>
                  <a:gd name="T7" fmla="*/ 2 h 89"/>
                  <a:gd name="T8" fmla="*/ 4 w 92"/>
                  <a:gd name="T9" fmla="*/ 85 h 89"/>
                  <a:gd name="T10" fmla="*/ 34 w 92"/>
                  <a:gd name="T11" fmla="*/ 88 h 89"/>
                  <a:gd name="T12" fmla="*/ 47 w 92"/>
                  <a:gd name="T13" fmla="*/ 77 h 89"/>
                  <a:gd name="T14" fmla="*/ 59 w 92"/>
                  <a:gd name="T15" fmla="*/ 89 h 89"/>
                  <a:gd name="T16" fmla="*/ 89 w 92"/>
                  <a:gd name="T17" fmla="*/ 88 h 89"/>
                  <a:gd name="T18" fmla="*/ 90 w 92"/>
                  <a:gd name="T19" fmla="*/ 40 h 89"/>
                  <a:gd name="T20" fmla="*/ 31 w 92"/>
                  <a:gd name="T21" fmla="*/ 47 h 89"/>
                  <a:gd name="T22" fmla="*/ 25 w 92"/>
                  <a:gd name="T23" fmla="*/ 47 h 89"/>
                  <a:gd name="T24" fmla="*/ 23 w 92"/>
                  <a:gd name="T25" fmla="*/ 45 h 89"/>
                  <a:gd name="T26" fmla="*/ 25 w 92"/>
                  <a:gd name="T27" fmla="*/ 43 h 89"/>
                  <a:gd name="T28" fmla="*/ 31 w 92"/>
                  <a:gd name="T29" fmla="*/ 43 h 89"/>
                  <a:gd name="T30" fmla="*/ 33 w 92"/>
                  <a:gd name="T31" fmla="*/ 45 h 89"/>
                  <a:gd name="T32" fmla="*/ 31 w 92"/>
                  <a:gd name="T33" fmla="*/ 4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89">
                    <a:moveTo>
                      <a:pt x="90" y="40"/>
                    </a:moveTo>
                    <a:cubicBezTo>
                      <a:pt x="89" y="35"/>
                      <a:pt x="65" y="33"/>
                      <a:pt x="65" y="28"/>
                    </a:cubicBezTo>
                    <a:cubicBezTo>
                      <a:pt x="65" y="23"/>
                      <a:pt x="56" y="4"/>
                      <a:pt x="56" y="4"/>
                    </a:cubicBezTo>
                    <a:cubicBezTo>
                      <a:pt x="55" y="0"/>
                      <a:pt x="4" y="2"/>
                      <a:pt x="4" y="2"/>
                    </a:cubicBezTo>
                    <a:cubicBezTo>
                      <a:pt x="4" y="2"/>
                      <a:pt x="0" y="82"/>
                      <a:pt x="4" y="85"/>
                    </a:cubicBezTo>
                    <a:cubicBezTo>
                      <a:pt x="6" y="87"/>
                      <a:pt x="19" y="88"/>
                      <a:pt x="34" y="88"/>
                    </a:cubicBezTo>
                    <a:cubicBezTo>
                      <a:pt x="35" y="82"/>
                      <a:pt x="40" y="77"/>
                      <a:pt x="47" y="77"/>
                    </a:cubicBezTo>
                    <a:cubicBezTo>
                      <a:pt x="53" y="77"/>
                      <a:pt x="58" y="82"/>
                      <a:pt x="59" y="89"/>
                    </a:cubicBezTo>
                    <a:cubicBezTo>
                      <a:pt x="75" y="89"/>
                      <a:pt x="88" y="89"/>
                      <a:pt x="89" y="88"/>
                    </a:cubicBezTo>
                    <a:cubicBezTo>
                      <a:pt x="92" y="85"/>
                      <a:pt x="91" y="45"/>
                      <a:pt x="90" y="40"/>
                    </a:cubicBezTo>
                    <a:close/>
                    <a:moveTo>
                      <a:pt x="31" y="47"/>
                    </a:moveTo>
                    <a:cubicBezTo>
                      <a:pt x="25" y="47"/>
                      <a:pt x="25" y="47"/>
                      <a:pt x="25" y="47"/>
                    </a:cubicBezTo>
                    <a:cubicBezTo>
                      <a:pt x="24" y="47"/>
                      <a:pt x="23" y="46"/>
                      <a:pt x="23" y="45"/>
                    </a:cubicBezTo>
                    <a:cubicBezTo>
                      <a:pt x="23" y="44"/>
                      <a:pt x="24" y="43"/>
                      <a:pt x="25" y="43"/>
                    </a:cubicBezTo>
                    <a:cubicBezTo>
                      <a:pt x="31" y="43"/>
                      <a:pt x="31" y="43"/>
                      <a:pt x="31" y="43"/>
                    </a:cubicBezTo>
                    <a:cubicBezTo>
                      <a:pt x="32" y="43"/>
                      <a:pt x="33" y="44"/>
                      <a:pt x="33" y="45"/>
                    </a:cubicBezTo>
                    <a:cubicBezTo>
                      <a:pt x="33" y="46"/>
                      <a:pt x="32" y="47"/>
                      <a:pt x="31"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1" name="Freeform 221"/>
              <p:cNvSpPr>
                <a:spLocks/>
              </p:cNvSpPr>
              <p:nvPr/>
            </p:nvSpPr>
            <p:spPr bwMode="auto">
              <a:xfrm>
                <a:off x="2243" y="1456"/>
                <a:ext cx="171" cy="67"/>
              </a:xfrm>
              <a:custGeom>
                <a:avLst/>
                <a:gdLst>
                  <a:gd name="T0" fmla="*/ 7 w 118"/>
                  <a:gd name="T1" fmla="*/ 2 h 46"/>
                  <a:gd name="T2" fmla="*/ 5 w 118"/>
                  <a:gd name="T3" fmla="*/ 45 h 46"/>
                  <a:gd name="T4" fmla="*/ 38 w 118"/>
                  <a:gd name="T5" fmla="*/ 46 h 46"/>
                  <a:gd name="T6" fmla="*/ 51 w 118"/>
                  <a:gd name="T7" fmla="*/ 35 h 46"/>
                  <a:gd name="T8" fmla="*/ 63 w 118"/>
                  <a:gd name="T9" fmla="*/ 46 h 46"/>
                  <a:gd name="T10" fmla="*/ 115 w 118"/>
                  <a:gd name="T11" fmla="*/ 45 h 46"/>
                  <a:gd name="T12" fmla="*/ 118 w 118"/>
                  <a:gd name="T13" fmla="*/ 3 h 46"/>
                  <a:gd name="T14" fmla="*/ 7 w 118"/>
                  <a:gd name="T15" fmla="*/ 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46">
                    <a:moveTo>
                      <a:pt x="7" y="2"/>
                    </a:moveTo>
                    <a:cubicBezTo>
                      <a:pt x="4" y="3"/>
                      <a:pt x="0" y="43"/>
                      <a:pt x="5" y="45"/>
                    </a:cubicBezTo>
                    <a:cubicBezTo>
                      <a:pt x="6" y="46"/>
                      <a:pt x="21" y="46"/>
                      <a:pt x="38" y="46"/>
                    </a:cubicBezTo>
                    <a:cubicBezTo>
                      <a:pt x="39" y="40"/>
                      <a:pt x="45" y="35"/>
                      <a:pt x="51" y="35"/>
                    </a:cubicBezTo>
                    <a:cubicBezTo>
                      <a:pt x="57" y="35"/>
                      <a:pt x="62" y="40"/>
                      <a:pt x="63" y="46"/>
                    </a:cubicBezTo>
                    <a:cubicBezTo>
                      <a:pt x="90" y="46"/>
                      <a:pt x="115" y="46"/>
                      <a:pt x="115" y="45"/>
                    </a:cubicBezTo>
                    <a:cubicBezTo>
                      <a:pt x="115" y="43"/>
                      <a:pt x="118" y="3"/>
                      <a:pt x="118" y="3"/>
                    </a:cubicBezTo>
                    <a:cubicBezTo>
                      <a:pt x="118" y="2"/>
                      <a:pt x="11" y="0"/>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2" name="Freeform 222"/>
              <p:cNvSpPr>
                <a:spLocks noEditPoints="1"/>
              </p:cNvSpPr>
              <p:nvPr/>
            </p:nvSpPr>
            <p:spPr bwMode="auto">
              <a:xfrm>
                <a:off x="2301" y="1511"/>
                <a:ext cx="32" cy="34"/>
              </a:xfrm>
              <a:custGeom>
                <a:avLst/>
                <a:gdLst>
                  <a:gd name="T0" fmla="*/ 11 w 22"/>
                  <a:gd name="T1" fmla="*/ 0 h 23"/>
                  <a:gd name="T2" fmla="*/ 0 w 22"/>
                  <a:gd name="T3" fmla="*/ 12 h 23"/>
                  <a:gd name="T4" fmla="*/ 11 w 22"/>
                  <a:gd name="T5" fmla="*/ 23 h 23"/>
                  <a:gd name="T6" fmla="*/ 22 w 22"/>
                  <a:gd name="T7" fmla="*/ 12 h 23"/>
                  <a:gd name="T8" fmla="*/ 11 w 22"/>
                  <a:gd name="T9" fmla="*/ 0 h 23"/>
                  <a:gd name="T10" fmla="*/ 11 w 22"/>
                  <a:gd name="T11" fmla="*/ 16 h 23"/>
                  <a:gd name="T12" fmla="*/ 7 w 22"/>
                  <a:gd name="T13" fmla="*/ 12 h 23"/>
                  <a:gd name="T14" fmla="*/ 11 w 22"/>
                  <a:gd name="T15" fmla="*/ 7 h 23"/>
                  <a:gd name="T16" fmla="*/ 15 w 22"/>
                  <a:gd name="T17" fmla="*/ 12 h 23"/>
                  <a:gd name="T18" fmla="*/ 11 w 22"/>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0"/>
                    </a:moveTo>
                    <a:cubicBezTo>
                      <a:pt x="5" y="0"/>
                      <a:pt x="0" y="5"/>
                      <a:pt x="0" y="12"/>
                    </a:cubicBezTo>
                    <a:cubicBezTo>
                      <a:pt x="0" y="18"/>
                      <a:pt x="5" y="23"/>
                      <a:pt x="11" y="23"/>
                    </a:cubicBezTo>
                    <a:cubicBezTo>
                      <a:pt x="17" y="23"/>
                      <a:pt x="22" y="18"/>
                      <a:pt x="22" y="12"/>
                    </a:cubicBezTo>
                    <a:cubicBezTo>
                      <a:pt x="22" y="5"/>
                      <a:pt x="17" y="0"/>
                      <a:pt x="11" y="0"/>
                    </a:cubicBezTo>
                    <a:close/>
                    <a:moveTo>
                      <a:pt x="11" y="16"/>
                    </a:moveTo>
                    <a:cubicBezTo>
                      <a:pt x="9" y="16"/>
                      <a:pt x="7" y="14"/>
                      <a:pt x="7" y="12"/>
                    </a:cubicBezTo>
                    <a:cubicBezTo>
                      <a:pt x="7" y="9"/>
                      <a:pt x="9" y="7"/>
                      <a:pt x="11" y="7"/>
                    </a:cubicBezTo>
                    <a:cubicBezTo>
                      <a:pt x="13" y="7"/>
                      <a:pt x="15" y="9"/>
                      <a:pt x="15" y="12"/>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3" name="Freeform 223"/>
              <p:cNvSpPr>
                <a:spLocks noEditPoints="1"/>
              </p:cNvSpPr>
              <p:nvPr/>
            </p:nvSpPr>
            <p:spPr bwMode="auto">
              <a:xfrm>
                <a:off x="2467" y="1511"/>
                <a:ext cx="32" cy="34"/>
              </a:xfrm>
              <a:custGeom>
                <a:avLst/>
                <a:gdLst>
                  <a:gd name="T0" fmla="*/ 11 w 22"/>
                  <a:gd name="T1" fmla="*/ 0 h 23"/>
                  <a:gd name="T2" fmla="*/ 0 w 22"/>
                  <a:gd name="T3" fmla="*/ 12 h 23"/>
                  <a:gd name="T4" fmla="*/ 11 w 22"/>
                  <a:gd name="T5" fmla="*/ 23 h 23"/>
                  <a:gd name="T6" fmla="*/ 22 w 22"/>
                  <a:gd name="T7" fmla="*/ 12 h 23"/>
                  <a:gd name="T8" fmla="*/ 11 w 22"/>
                  <a:gd name="T9" fmla="*/ 0 h 23"/>
                  <a:gd name="T10" fmla="*/ 11 w 22"/>
                  <a:gd name="T11" fmla="*/ 16 h 23"/>
                  <a:gd name="T12" fmla="*/ 7 w 22"/>
                  <a:gd name="T13" fmla="*/ 12 h 23"/>
                  <a:gd name="T14" fmla="*/ 11 w 22"/>
                  <a:gd name="T15" fmla="*/ 7 h 23"/>
                  <a:gd name="T16" fmla="*/ 15 w 22"/>
                  <a:gd name="T17" fmla="*/ 12 h 23"/>
                  <a:gd name="T18" fmla="*/ 11 w 22"/>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0"/>
                    </a:moveTo>
                    <a:cubicBezTo>
                      <a:pt x="5" y="0"/>
                      <a:pt x="0" y="5"/>
                      <a:pt x="0" y="12"/>
                    </a:cubicBezTo>
                    <a:cubicBezTo>
                      <a:pt x="0" y="18"/>
                      <a:pt x="5" y="23"/>
                      <a:pt x="11" y="23"/>
                    </a:cubicBezTo>
                    <a:cubicBezTo>
                      <a:pt x="17" y="23"/>
                      <a:pt x="22" y="18"/>
                      <a:pt x="22" y="12"/>
                    </a:cubicBezTo>
                    <a:cubicBezTo>
                      <a:pt x="22" y="5"/>
                      <a:pt x="17" y="0"/>
                      <a:pt x="11" y="0"/>
                    </a:cubicBezTo>
                    <a:close/>
                    <a:moveTo>
                      <a:pt x="11" y="16"/>
                    </a:moveTo>
                    <a:cubicBezTo>
                      <a:pt x="8" y="16"/>
                      <a:pt x="7" y="14"/>
                      <a:pt x="7" y="12"/>
                    </a:cubicBezTo>
                    <a:cubicBezTo>
                      <a:pt x="7" y="9"/>
                      <a:pt x="8" y="7"/>
                      <a:pt x="11" y="7"/>
                    </a:cubicBezTo>
                    <a:cubicBezTo>
                      <a:pt x="13" y="7"/>
                      <a:pt x="15" y="9"/>
                      <a:pt x="15" y="12"/>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4" name="Freeform 224"/>
              <p:cNvSpPr>
                <a:spLocks noEditPoints="1"/>
              </p:cNvSpPr>
              <p:nvPr/>
            </p:nvSpPr>
            <p:spPr bwMode="auto">
              <a:xfrm>
                <a:off x="1166" y="1660"/>
                <a:ext cx="57" cy="54"/>
              </a:xfrm>
              <a:custGeom>
                <a:avLst/>
                <a:gdLst>
                  <a:gd name="T0" fmla="*/ 38 w 39"/>
                  <a:gd name="T1" fmla="*/ 17 h 37"/>
                  <a:gd name="T2" fmla="*/ 28 w 39"/>
                  <a:gd name="T3" fmla="*/ 12 h 37"/>
                  <a:gd name="T4" fmla="*/ 24 w 39"/>
                  <a:gd name="T5" fmla="*/ 1 h 37"/>
                  <a:gd name="T6" fmla="*/ 2 w 39"/>
                  <a:gd name="T7" fmla="*/ 1 h 37"/>
                  <a:gd name="T8" fmla="*/ 2 w 39"/>
                  <a:gd name="T9" fmla="*/ 36 h 37"/>
                  <a:gd name="T10" fmla="*/ 15 w 39"/>
                  <a:gd name="T11" fmla="*/ 37 h 37"/>
                  <a:gd name="T12" fmla="*/ 20 w 39"/>
                  <a:gd name="T13" fmla="*/ 32 h 37"/>
                  <a:gd name="T14" fmla="*/ 25 w 39"/>
                  <a:gd name="T15" fmla="*/ 37 h 37"/>
                  <a:gd name="T16" fmla="*/ 38 w 39"/>
                  <a:gd name="T17" fmla="*/ 37 h 37"/>
                  <a:gd name="T18" fmla="*/ 38 w 39"/>
                  <a:gd name="T19" fmla="*/ 17 h 37"/>
                  <a:gd name="T20" fmla="*/ 13 w 39"/>
                  <a:gd name="T21" fmla="*/ 20 h 37"/>
                  <a:gd name="T22" fmla="*/ 11 w 39"/>
                  <a:gd name="T23" fmla="*/ 20 h 37"/>
                  <a:gd name="T24" fmla="*/ 10 w 39"/>
                  <a:gd name="T25" fmla="*/ 19 h 37"/>
                  <a:gd name="T26" fmla="*/ 11 w 39"/>
                  <a:gd name="T27" fmla="*/ 18 h 37"/>
                  <a:gd name="T28" fmla="*/ 13 w 39"/>
                  <a:gd name="T29" fmla="*/ 18 h 37"/>
                  <a:gd name="T30" fmla="*/ 14 w 39"/>
                  <a:gd name="T31" fmla="*/ 19 h 37"/>
                  <a:gd name="T32" fmla="*/ 13 w 39"/>
                  <a:gd name="T33"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7">
                    <a:moveTo>
                      <a:pt x="38" y="17"/>
                    </a:moveTo>
                    <a:cubicBezTo>
                      <a:pt x="38" y="15"/>
                      <a:pt x="28" y="14"/>
                      <a:pt x="28" y="12"/>
                    </a:cubicBezTo>
                    <a:cubicBezTo>
                      <a:pt x="28" y="10"/>
                      <a:pt x="24" y="1"/>
                      <a:pt x="24" y="1"/>
                    </a:cubicBezTo>
                    <a:cubicBezTo>
                      <a:pt x="24" y="0"/>
                      <a:pt x="2" y="1"/>
                      <a:pt x="2" y="1"/>
                    </a:cubicBezTo>
                    <a:cubicBezTo>
                      <a:pt x="2" y="1"/>
                      <a:pt x="0" y="34"/>
                      <a:pt x="2" y="36"/>
                    </a:cubicBezTo>
                    <a:cubicBezTo>
                      <a:pt x="3" y="36"/>
                      <a:pt x="8" y="37"/>
                      <a:pt x="15" y="37"/>
                    </a:cubicBezTo>
                    <a:cubicBezTo>
                      <a:pt x="15" y="34"/>
                      <a:pt x="17" y="32"/>
                      <a:pt x="20" y="32"/>
                    </a:cubicBezTo>
                    <a:cubicBezTo>
                      <a:pt x="23" y="32"/>
                      <a:pt x="25" y="35"/>
                      <a:pt x="25" y="37"/>
                    </a:cubicBezTo>
                    <a:cubicBezTo>
                      <a:pt x="32" y="37"/>
                      <a:pt x="37" y="37"/>
                      <a:pt x="38" y="37"/>
                    </a:cubicBezTo>
                    <a:cubicBezTo>
                      <a:pt x="39" y="36"/>
                      <a:pt x="39" y="19"/>
                      <a:pt x="38" y="17"/>
                    </a:cubicBezTo>
                    <a:close/>
                    <a:moveTo>
                      <a:pt x="13" y="20"/>
                    </a:moveTo>
                    <a:cubicBezTo>
                      <a:pt x="11" y="20"/>
                      <a:pt x="11" y="20"/>
                      <a:pt x="11" y="20"/>
                    </a:cubicBezTo>
                    <a:cubicBezTo>
                      <a:pt x="10" y="20"/>
                      <a:pt x="10" y="19"/>
                      <a:pt x="10" y="19"/>
                    </a:cubicBezTo>
                    <a:cubicBezTo>
                      <a:pt x="10" y="18"/>
                      <a:pt x="10" y="18"/>
                      <a:pt x="11" y="18"/>
                    </a:cubicBezTo>
                    <a:cubicBezTo>
                      <a:pt x="13" y="18"/>
                      <a:pt x="13" y="18"/>
                      <a:pt x="13" y="18"/>
                    </a:cubicBezTo>
                    <a:cubicBezTo>
                      <a:pt x="14" y="18"/>
                      <a:pt x="14" y="18"/>
                      <a:pt x="14" y="19"/>
                    </a:cubicBezTo>
                    <a:cubicBezTo>
                      <a:pt x="14" y="19"/>
                      <a:pt x="14" y="20"/>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5" name="Freeform 225"/>
              <p:cNvSpPr>
                <a:spLocks/>
              </p:cNvSpPr>
              <p:nvPr/>
            </p:nvSpPr>
            <p:spPr bwMode="auto">
              <a:xfrm>
                <a:off x="1095" y="1686"/>
                <a:ext cx="71" cy="28"/>
              </a:xfrm>
              <a:custGeom>
                <a:avLst/>
                <a:gdLst>
                  <a:gd name="T0" fmla="*/ 3 w 49"/>
                  <a:gd name="T1" fmla="*/ 0 h 19"/>
                  <a:gd name="T2" fmla="*/ 2 w 49"/>
                  <a:gd name="T3" fmla="*/ 19 h 19"/>
                  <a:gd name="T4" fmla="*/ 16 w 49"/>
                  <a:gd name="T5" fmla="*/ 19 h 19"/>
                  <a:gd name="T6" fmla="*/ 21 w 49"/>
                  <a:gd name="T7" fmla="*/ 14 h 19"/>
                  <a:gd name="T8" fmla="*/ 26 w 49"/>
                  <a:gd name="T9" fmla="*/ 19 h 19"/>
                  <a:gd name="T10" fmla="*/ 48 w 49"/>
                  <a:gd name="T11" fmla="*/ 19 h 19"/>
                  <a:gd name="T12" fmla="*/ 49 w 49"/>
                  <a:gd name="T13" fmla="*/ 1 h 19"/>
                  <a:gd name="T14" fmla="*/ 3 w 4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9">
                    <a:moveTo>
                      <a:pt x="3" y="0"/>
                    </a:moveTo>
                    <a:cubicBezTo>
                      <a:pt x="1" y="1"/>
                      <a:pt x="0" y="18"/>
                      <a:pt x="2" y="19"/>
                    </a:cubicBezTo>
                    <a:cubicBezTo>
                      <a:pt x="2" y="19"/>
                      <a:pt x="8" y="19"/>
                      <a:pt x="16" y="19"/>
                    </a:cubicBezTo>
                    <a:cubicBezTo>
                      <a:pt x="16" y="16"/>
                      <a:pt x="18" y="14"/>
                      <a:pt x="21" y="14"/>
                    </a:cubicBezTo>
                    <a:cubicBezTo>
                      <a:pt x="24" y="14"/>
                      <a:pt x="26" y="16"/>
                      <a:pt x="26" y="19"/>
                    </a:cubicBezTo>
                    <a:cubicBezTo>
                      <a:pt x="37" y="19"/>
                      <a:pt x="48" y="19"/>
                      <a:pt x="48" y="19"/>
                    </a:cubicBezTo>
                    <a:cubicBezTo>
                      <a:pt x="48" y="18"/>
                      <a:pt x="49" y="1"/>
                      <a:pt x="49" y="1"/>
                    </a:cubicBezTo>
                    <a:cubicBezTo>
                      <a:pt x="49"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6" name="Freeform 226"/>
              <p:cNvSpPr>
                <a:spLocks noEditPoints="1"/>
              </p:cNvSpPr>
              <p:nvPr/>
            </p:nvSpPr>
            <p:spPr bwMode="auto">
              <a:xfrm>
                <a:off x="1118" y="1709"/>
                <a:ext cx="15" cy="13"/>
              </a:xfrm>
              <a:custGeom>
                <a:avLst/>
                <a:gdLst>
                  <a:gd name="T0" fmla="*/ 5 w 10"/>
                  <a:gd name="T1" fmla="*/ 0 h 9"/>
                  <a:gd name="T2" fmla="*/ 0 w 10"/>
                  <a:gd name="T3" fmla="*/ 5 h 9"/>
                  <a:gd name="T4" fmla="*/ 5 w 10"/>
                  <a:gd name="T5" fmla="*/ 9 h 9"/>
                  <a:gd name="T6" fmla="*/ 10 w 10"/>
                  <a:gd name="T7" fmla="*/ 5 h 9"/>
                  <a:gd name="T8" fmla="*/ 5 w 10"/>
                  <a:gd name="T9" fmla="*/ 0 h 9"/>
                  <a:gd name="T10" fmla="*/ 5 w 10"/>
                  <a:gd name="T11" fmla="*/ 6 h 9"/>
                  <a:gd name="T12" fmla="*/ 3 w 10"/>
                  <a:gd name="T13" fmla="*/ 5 h 9"/>
                  <a:gd name="T14" fmla="*/ 5 w 10"/>
                  <a:gd name="T15" fmla="*/ 3 h 9"/>
                  <a:gd name="T16" fmla="*/ 7 w 10"/>
                  <a:gd name="T17" fmla="*/ 5 h 9"/>
                  <a:gd name="T18" fmla="*/ 5 w 10"/>
                  <a:gd name="T1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5" y="0"/>
                    </a:moveTo>
                    <a:cubicBezTo>
                      <a:pt x="3" y="0"/>
                      <a:pt x="0" y="2"/>
                      <a:pt x="0" y="5"/>
                    </a:cubicBezTo>
                    <a:cubicBezTo>
                      <a:pt x="0" y="7"/>
                      <a:pt x="3" y="9"/>
                      <a:pt x="5" y="9"/>
                    </a:cubicBezTo>
                    <a:cubicBezTo>
                      <a:pt x="8" y="9"/>
                      <a:pt x="10" y="7"/>
                      <a:pt x="10" y="5"/>
                    </a:cubicBezTo>
                    <a:cubicBezTo>
                      <a:pt x="10" y="2"/>
                      <a:pt x="8" y="0"/>
                      <a:pt x="5" y="0"/>
                    </a:cubicBezTo>
                    <a:close/>
                    <a:moveTo>
                      <a:pt x="5" y="6"/>
                    </a:moveTo>
                    <a:cubicBezTo>
                      <a:pt x="4" y="6"/>
                      <a:pt x="3" y="6"/>
                      <a:pt x="3" y="5"/>
                    </a:cubicBezTo>
                    <a:cubicBezTo>
                      <a:pt x="3" y="4"/>
                      <a:pt x="4" y="3"/>
                      <a:pt x="5" y="3"/>
                    </a:cubicBezTo>
                    <a:cubicBezTo>
                      <a:pt x="6" y="3"/>
                      <a:pt x="7" y="4"/>
                      <a:pt x="7" y="5"/>
                    </a:cubicBezTo>
                    <a:cubicBezTo>
                      <a:pt x="7" y="6"/>
                      <a:pt x="6"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7" name="Freeform 227"/>
              <p:cNvSpPr>
                <a:spLocks noEditPoints="1"/>
              </p:cNvSpPr>
              <p:nvPr/>
            </p:nvSpPr>
            <p:spPr bwMode="auto">
              <a:xfrm>
                <a:off x="1188" y="1709"/>
                <a:ext cx="15" cy="13"/>
              </a:xfrm>
              <a:custGeom>
                <a:avLst/>
                <a:gdLst>
                  <a:gd name="T0" fmla="*/ 5 w 10"/>
                  <a:gd name="T1" fmla="*/ 0 h 9"/>
                  <a:gd name="T2" fmla="*/ 0 w 10"/>
                  <a:gd name="T3" fmla="*/ 5 h 9"/>
                  <a:gd name="T4" fmla="*/ 5 w 10"/>
                  <a:gd name="T5" fmla="*/ 9 h 9"/>
                  <a:gd name="T6" fmla="*/ 10 w 10"/>
                  <a:gd name="T7" fmla="*/ 5 h 9"/>
                  <a:gd name="T8" fmla="*/ 5 w 10"/>
                  <a:gd name="T9" fmla="*/ 0 h 9"/>
                  <a:gd name="T10" fmla="*/ 5 w 10"/>
                  <a:gd name="T11" fmla="*/ 6 h 9"/>
                  <a:gd name="T12" fmla="*/ 3 w 10"/>
                  <a:gd name="T13" fmla="*/ 5 h 9"/>
                  <a:gd name="T14" fmla="*/ 5 w 10"/>
                  <a:gd name="T15" fmla="*/ 3 h 9"/>
                  <a:gd name="T16" fmla="*/ 7 w 10"/>
                  <a:gd name="T17" fmla="*/ 5 h 9"/>
                  <a:gd name="T18" fmla="*/ 5 w 10"/>
                  <a:gd name="T1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5" y="0"/>
                    </a:moveTo>
                    <a:cubicBezTo>
                      <a:pt x="2" y="0"/>
                      <a:pt x="0" y="2"/>
                      <a:pt x="0" y="5"/>
                    </a:cubicBezTo>
                    <a:cubicBezTo>
                      <a:pt x="0" y="7"/>
                      <a:pt x="2" y="9"/>
                      <a:pt x="5" y="9"/>
                    </a:cubicBezTo>
                    <a:cubicBezTo>
                      <a:pt x="8" y="9"/>
                      <a:pt x="10" y="7"/>
                      <a:pt x="10" y="5"/>
                    </a:cubicBezTo>
                    <a:cubicBezTo>
                      <a:pt x="10" y="2"/>
                      <a:pt x="8" y="0"/>
                      <a:pt x="5" y="0"/>
                    </a:cubicBezTo>
                    <a:close/>
                    <a:moveTo>
                      <a:pt x="5" y="6"/>
                    </a:moveTo>
                    <a:cubicBezTo>
                      <a:pt x="4" y="6"/>
                      <a:pt x="3" y="6"/>
                      <a:pt x="3" y="5"/>
                    </a:cubicBezTo>
                    <a:cubicBezTo>
                      <a:pt x="3" y="4"/>
                      <a:pt x="4" y="3"/>
                      <a:pt x="5" y="3"/>
                    </a:cubicBezTo>
                    <a:cubicBezTo>
                      <a:pt x="6" y="3"/>
                      <a:pt x="7" y="4"/>
                      <a:pt x="7" y="5"/>
                    </a:cubicBezTo>
                    <a:cubicBezTo>
                      <a:pt x="7" y="6"/>
                      <a:pt x="6"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8" name="Freeform 228"/>
              <p:cNvSpPr>
                <a:spLocks noEditPoints="1"/>
              </p:cNvSpPr>
              <p:nvPr/>
            </p:nvSpPr>
            <p:spPr bwMode="auto">
              <a:xfrm>
                <a:off x="1961" y="2001"/>
                <a:ext cx="62" cy="60"/>
              </a:xfrm>
              <a:custGeom>
                <a:avLst/>
                <a:gdLst>
                  <a:gd name="T0" fmla="*/ 42 w 43"/>
                  <a:gd name="T1" fmla="*/ 19 h 41"/>
                  <a:gd name="T2" fmla="*/ 30 w 43"/>
                  <a:gd name="T3" fmla="*/ 13 h 41"/>
                  <a:gd name="T4" fmla="*/ 26 w 43"/>
                  <a:gd name="T5" fmla="*/ 1 h 41"/>
                  <a:gd name="T6" fmla="*/ 2 w 43"/>
                  <a:gd name="T7" fmla="*/ 1 h 41"/>
                  <a:gd name="T8" fmla="*/ 2 w 43"/>
                  <a:gd name="T9" fmla="*/ 39 h 41"/>
                  <a:gd name="T10" fmla="*/ 16 w 43"/>
                  <a:gd name="T11" fmla="*/ 41 h 41"/>
                  <a:gd name="T12" fmla="*/ 22 w 43"/>
                  <a:gd name="T13" fmla="*/ 36 h 41"/>
                  <a:gd name="T14" fmla="*/ 28 w 43"/>
                  <a:gd name="T15" fmla="*/ 41 h 41"/>
                  <a:gd name="T16" fmla="*/ 41 w 43"/>
                  <a:gd name="T17" fmla="*/ 41 h 41"/>
                  <a:gd name="T18" fmla="*/ 42 w 43"/>
                  <a:gd name="T19" fmla="*/ 19 h 41"/>
                  <a:gd name="T20" fmla="*/ 15 w 43"/>
                  <a:gd name="T21" fmla="*/ 22 h 41"/>
                  <a:gd name="T22" fmla="*/ 12 w 43"/>
                  <a:gd name="T23" fmla="*/ 22 h 41"/>
                  <a:gd name="T24" fmla="*/ 11 w 43"/>
                  <a:gd name="T25" fmla="*/ 21 h 41"/>
                  <a:gd name="T26" fmla="*/ 12 w 43"/>
                  <a:gd name="T27" fmla="*/ 20 h 41"/>
                  <a:gd name="T28" fmla="*/ 15 w 43"/>
                  <a:gd name="T29" fmla="*/ 20 h 41"/>
                  <a:gd name="T30" fmla="*/ 16 w 43"/>
                  <a:gd name="T31" fmla="*/ 21 h 41"/>
                  <a:gd name="T32" fmla="*/ 15 w 43"/>
                  <a:gd name="T33"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1">
                    <a:moveTo>
                      <a:pt x="42" y="19"/>
                    </a:moveTo>
                    <a:cubicBezTo>
                      <a:pt x="41" y="16"/>
                      <a:pt x="30" y="15"/>
                      <a:pt x="30" y="13"/>
                    </a:cubicBezTo>
                    <a:cubicBezTo>
                      <a:pt x="30" y="11"/>
                      <a:pt x="26" y="1"/>
                      <a:pt x="26" y="1"/>
                    </a:cubicBezTo>
                    <a:cubicBezTo>
                      <a:pt x="26" y="0"/>
                      <a:pt x="2" y="1"/>
                      <a:pt x="2" y="1"/>
                    </a:cubicBezTo>
                    <a:cubicBezTo>
                      <a:pt x="2" y="1"/>
                      <a:pt x="0" y="38"/>
                      <a:pt x="2" y="39"/>
                    </a:cubicBezTo>
                    <a:cubicBezTo>
                      <a:pt x="3" y="40"/>
                      <a:pt x="9" y="41"/>
                      <a:pt x="16" y="41"/>
                    </a:cubicBezTo>
                    <a:cubicBezTo>
                      <a:pt x="16" y="38"/>
                      <a:pt x="19" y="36"/>
                      <a:pt x="22" y="36"/>
                    </a:cubicBezTo>
                    <a:cubicBezTo>
                      <a:pt x="25" y="36"/>
                      <a:pt x="27" y="38"/>
                      <a:pt x="28" y="41"/>
                    </a:cubicBezTo>
                    <a:cubicBezTo>
                      <a:pt x="35" y="41"/>
                      <a:pt x="41" y="41"/>
                      <a:pt x="41" y="41"/>
                    </a:cubicBezTo>
                    <a:cubicBezTo>
                      <a:pt x="43" y="40"/>
                      <a:pt x="42" y="21"/>
                      <a:pt x="42" y="19"/>
                    </a:cubicBezTo>
                    <a:close/>
                    <a:moveTo>
                      <a:pt x="15" y="22"/>
                    </a:moveTo>
                    <a:cubicBezTo>
                      <a:pt x="12" y="22"/>
                      <a:pt x="12" y="22"/>
                      <a:pt x="12" y="22"/>
                    </a:cubicBezTo>
                    <a:cubicBezTo>
                      <a:pt x="11" y="22"/>
                      <a:pt x="11" y="21"/>
                      <a:pt x="11" y="21"/>
                    </a:cubicBezTo>
                    <a:cubicBezTo>
                      <a:pt x="11" y="20"/>
                      <a:pt x="11" y="20"/>
                      <a:pt x="12" y="20"/>
                    </a:cubicBezTo>
                    <a:cubicBezTo>
                      <a:pt x="15" y="20"/>
                      <a:pt x="15" y="20"/>
                      <a:pt x="15" y="20"/>
                    </a:cubicBezTo>
                    <a:cubicBezTo>
                      <a:pt x="15" y="20"/>
                      <a:pt x="16" y="20"/>
                      <a:pt x="16" y="21"/>
                    </a:cubicBezTo>
                    <a:cubicBezTo>
                      <a:pt x="16" y="21"/>
                      <a:pt x="15" y="22"/>
                      <a:pt x="1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9" name="Freeform 229"/>
              <p:cNvSpPr>
                <a:spLocks/>
              </p:cNvSpPr>
              <p:nvPr/>
            </p:nvSpPr>
            <p:spPr bwMode="auto">
              <a:xfrm>
                <a:off x="1881" y="2029"/>
                <a:ext cx="80" cy="32"/>
              </a:xfrm>
              <a:custGeom>
                <a:avLst/>
                <a:gdLst>
                  <a:gd name="T0" fmla="*/ 3 w 55"/>
                  <a:gd name="T1" fmla="*/ 1 h 22"/>
                  <a:gd name="T2" fmla="*/ 2 w 55"/>
                  <a:gd name="T3" fmla="*/ 21 h 22"/>
                  <a:gd name="T4" fmla="*/ 18 w 55"/>
                  <a:gd name="T5" fmla="*/ 22 h 22"/>
                  <a:gd name="T6" fmla="*/ 24 w 55"/>
                  <a:gd name="T7" fmla="*/ 17 h 22"/>
                  <a:gd name="T8" fmla="*/ 30 w 55"/>
                  <a:gd name="T9" fmla="*/ 22 h 22"/>
                  <a:gd name="T10" fmla="*/ 54 w 55"/>
                  <a:gd name="T11" fmla="*/ 21 h 22"/>
                  <a:gd name="T12" fmla="*/ 55 w 55"/>
                  <a:gd name="T13" fmla="*/ 2 h 22"/>
                  <a:gd name="T14" fmla="*/ 3 w 55"/>
                  <a:gd name="T15" fmla="*/ 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22">
                    <a:moveTo>
                      <a:pt x="3" y="1"/>
                    </a:moveTo>
                    <a:cubicBezTo>
                      <a:pt x="2" y="2"/>
                      <a:pt x="0" y="20"/>
                      <a:pt x="2" y="21"/>
                    </a:cubicBezTo>
                    <a:cubicBezTo>
                      <a:pt x="3" y="22"/>
                      <a:pt x="10" y="22"/>
                      <a:pt x="18" y="22"/>
                    </a:cubicBezTo>
                    <a:cubicBezTo>
                      <a:pt x="19" y="19"/>
                      <a:pt x="21" y="17"/>
                      <a:pt x="24" y="17"/>
                    </a:cubicBezTo>
                    <a:cubicBezTo>
                      <a:pt x="27" y="17"/>
                      <a:pt x="29" y="19"/>
                      <a:pt x="30" y="22"/>
                    </a:cubicBezTo>
                    <a:cubicBezTo>
                      <a:pt x="42" y="22"/>
                      <a:pt x="54" y="22"/>
                      <a:pt x="54" y="21"/>
                    </a:cubicBezTo>
                    <a:cubicBezTo>
                      <a:pt x="54" y="21"/>
                      <a:pt x="55" y="2"/>
                      <a:pt x="55" y="2"/>
                    </a:cubicBezTo>
                    <a:cubicBezTo>
                      <a:pt x="55" y="1"/>
                      <a:pt x="5"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0" name="Freeform 230"/>
              <p:cNvSpPr>
                <a:spLocks noEditPoints="1"/>
              </p:cNvSpPr>
              <p:nvPr/>
            </p:nvSpPr>
            <p:spPr bwMode="auto">
              <a:xfrm>
                <a:off x="1908" y="2055"/>
                <a:ext cx="15" cy="16"/>
              </a:xfrm>
              <a:custGeom>
                <a:avLst/>
                <a:gdLst>
                  <a:gd name="T0" fmla="*/ 5 w 10"/>
                  <a:gd name="T1" fmla="*/ 0 h 11"/>
                  <a:gd name="T2" fmla="*/ 0 w 10"/>
                  <a:gd name="T3" fmla="*/ 6 h 11"/>
                  <a:gd name="T4" fmla="*/ 5 w 10"/>
                  <a:gd name="T5" fmla="*/ 11 h 11"/>
                  <a:gd name="T6" fmla="*/ 10 w 10"/>
                  <a:gd name="T7" fmla="*/ 6 h 11"/>
                  <a:gd name="T8" fmla="*/ 5 w 10"/>
                  <a:gd name="T9" fmla="*/ 0 h 11"/>
                  <a:gd name="T10" fmla="*/ 5 w 10"/>
                  <a:gd name="T11" fmla="*/ 8 h 11"/>
                  <a:gd name="T12" fmla="*/ 3 w 10"/>
                  <a:gd name="T13" fmla="*/ 6 h 11"/>
                  <a:gd name="T14" fmla="*/ 5 w 10"/>
                  <a:gd name="T15" fmla="*/ 4 h 11"/>
                  <a:gd name="T16" fmla="*/ 7 w 10"/>
                  <a:gd name="T17" fmla="*/ 6 h 11"/>
                  <a:gd name="T18" fmla="*/ 5 w 10"/>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5" y="0"/>
                    </a:moveTo>
                    <a:cubicBezTo>
                      <a:pt x="2" y="0"/>
                      <a:pt x="0" y="3"/>
                      <a:pt x="0" y="6"/>
                    </a:cubicBezTo>
                    <a:cubicBezTo>
                      <a:pt x="0" y="8"/>
                      <a:pt x="2" y="11"/>
                      <a:pt x="5" y="11"/>
                    </a:cubicBezTo>
                    <a:cubicBezTo>
                      <a:pt x="8" y="11"/>
                      <a:pt x="10" y="8"/>
                      <a:pt x="10" y="6"/>
                    </a:cubicBezTo>
                    <a:cubicBezTo>
                      <a:pt x="10" y="3"/>
                      <a:pt x="8" y="0"/>
                      <a:pt x="5" y="0"/>
                    </a:cubicBezTo>
                    <a:close/>
                    <a:moveTo>
                      <a:pt x="5" y="8"/>
                    </a:moveTo>
                    <a:cubicBezTo>
                      <a:pt x="4" y="8"/>
                      <a:pt x="3" y="7"/>
                      <a:pt x="3" y="6"/>
                    </a:cubicBezTo>
                    <a:cubicBezTo>
                      <a:pt x="3" y="4"/>
                      <a:pt x="4" y="4"/>
                      <a:pt x="5" y="4"/>
                    </a:cubicBezTo>
                    <a:cubicBezTo>
                      <a:pt x="6" y="4"/>
                      <a:pt x="7" y="4"/>
                      <a:pt x="7" y="6"/>
                    </a:cubicBezTo>
                    <a:cubicBezTo>
                      <a:pt x="7" y="7"/>
                      <a:pt x="6" y="8"/>
                      <a:pt x="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1" name="Freeform 231"/>
              <p:cNvSpPr>
                <a:spLocks noEditPoints="1"/>
              </p:cNvSpPr>
              <p:nvPr/>
            </p:nvSpPr>
            <p:spPr bwMode="auto">
              <a:xfrm>
                <a:off x="1985" y="2055"/>
                <a:ext cx="15" cy="16"/>
              </a:xfrm>
              <a:custGeom>
                <a:avLst/>
                <a:gdLst>
                  <a:gd name="T0" fmla="*/ 5 w 10"/>
                  <a:gd name="T1" fmla="*/ 0 h 11"/>
                  <a:gd name="T2" fmla="*/ 0 w 10"/>
                  <a:gd name="T3" fmla="*/ 6 h 11"/>
                  <a:gd name="T4" fmla="*/ 5 w 10"/>
                  <a:gd name="T5" fmla="*/ 11 h 11"/>
                  <a:gd name="T6" fmla="*/ 10 w 10"/>
                  <a:gd name="T7" fmla="*/ 6 h 11"/>
                  <a:gd name="T8" fmla="*/ 5 w 10"/>
                  <a:gd name="T9" fmla="*/ 0 h 11"/>
                  <a:gd name="T10" fmla="*/ 5 w 10"/>
                  <a:gd name="T11" fmla="*/ 8 h 11"/>
                  <a:gd name="T12" fmla="*/ 3 w 10"/>
                  <a:gd name="T13" fmla="*/ 6 h 11"/>
                  <a:gd name="T14" fmla="*/ 5 w 10"/>
                  <a:gd name="T15" fmla="*/ 4 h 11"/>
                  <a:gd name="T16" fmla="*/ 7 w 10"/>
                  <a:gd name="T17" fmla="*/ 6 h 11"/>
                  <a:gd name="T18" fmla="*/ 5 w 10"/>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5" y="0"/>
                    </a:moveTo>
                    <a:cubicBezTo>
                      <a:pt x="2" y="0"/>
                      <a:pt x="0" y="3"/>
                      <a:pt x="0" y="6"/>
                    </a:cubicBezTo>
                    <a:cubicBezTo>
                      <a:pt x="0" y="8"/>
                      <a:pt x="2" y="11"/>
                      <a:pt x="5" y="11"/>
                    </a:cubicBezTo>
                    <a:cubicBezTo>
                      <a:pt x="8" y="11"/>
                      <a:pt x="10" y="8"/>
                      <a:pt x="10" y="6"/>
                    </a:cubicBezTo>
                    <a:cubicBezTo>
                      <a:pt x="10" y="3"/>
                      <a:pt x="8" y="0"/>
                      <a:pt x="5" y="0"/>
                    </a:cubicBezTo>
                    <a:close/>
                    <a:moveTo>
                      <a:pt x="5" y="8"/>
                    </a:moveTo>
                    <a:cubicBezTo>
                      <a:pt x="4" y="8"/>
                      <a:pt x="3" y="7"/>
                      <a:pt x="3" y="6"/>
                    </a:cubicBezTo>
                    <a:cubicBezTo>
                      <a:pt x="3" y="4"/>
                      <a:pt x="4" y="4"/>
                      <a:pt x="5" y="4"/>
                    </a:cubicBezTo>
                    <a:cubicBezTo>
                      <a:pt x="6" y="4"/>
                      <a:pt x="7" y="4"/>
                      <a:pt x="7" y="6"/>
                    </a:cubicBezTo>
                    <a:cubicBezTo>
                      <a:pt x="7" y="7"/>
                      <a:pt x="6" y="8"/>
                      <a:pt x="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2" name="Rectangle 232"/>
              <p:cNvSpPr>
                <a:spLocks noChangeArrowheads="1"/>
              </p:cNvSpPr>
              <p:nvPr/>
            </p:nvSpPr>
            <p:spPr bwMode="auto">
              <a:xfrm>
                <a:off x="1366" y="2537"/>
                <a:ext cx="226"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3" name="Rectangle 233"/>
              <p:cNvSpPr>
                <a:spLocks noChangeArrowheads="1"/>
              </p:cNvSpPr>
              <p:nvPr/>
            </p:nvSpPr>
            <p:spPr bwMode="auto">
              <a:xfrm>
                <a:off x="1383" y="2464"/>
                <a:ext cx="20"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4" name="Rectangle 234"/>
              <p:cNvSpPr>
                <a:spLocks noChangeArrowheads="1"/>
              </p:cNvSpPr>
              <p:nvPr/>
            </p:nvSpPr>
            <p:spPr bwMode="auto">
              <a:xfrm>
                <a:off x="1415" y="2464"/>
                <a:ext cx="20"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5" name="Rectangle 235"/>
              <p:cNvSpPr>
                <a:spLocks noChangeArrowheads="1"/>
              </p:cNvSpPr>
              <p:nvPr/>
            </p:nvSpPr>
            <p:spPr bwMode="auto">
              <a:xfrm>
                <a:off x="1459" y="2502"/>
                <a:ext cx="2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6" name="Rectangle 236"/>
              <p:cNvSpPr>
                <a:spLocks noChangeArrowheads="1"/>
              </p:cNvSpPr>
              <p:nvPr/>
            </p:nvSpPr>
            <p:spPr bwMode="auto">
              <a:xfrm>
                <a:off x="1491" y="2521"/>
                <a:ext cx="20"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7" name="Rectangle 237"/>
              <p:cNvSpPr>
                <a:spLocks noChangeArrowheads="1"/>
              </p:cNvSpPr>
              <p:nvPr/>
            </p:nvSpPr>
            <p:spPr bwMode="auto">
              <a:xfrm>
                <a:off x="1892" y="1612"/>
                <a:ext cx="182" cy="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8" name="Rectangle 238"/>
              <p:cNvSpPr>
                <a:spLocks noChangeArrowheads="1"/>
              </p:cNvSpPr>
              <p:nvPr/>
            </p:nvSpPr>
            <p:spPr bwMode="auto">
              <a:xfrm>
                <a:off x="1905" y="1554"/>
                <a:ext cx="16" cy="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9" name="Rectangle 239"/>
              <p:cNvSpPr>
                <a:spLocks noChangeArrowheads="1"/>
              </p:cNvSpPr>
              <p:nvPr/>
            </p:nvSpPr>
            <p:spPr bwMode="auto">
              <a:xfrm>
                <a:off x="1931" y="1554"/>
                <a:ext cx="18" cy="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0" name="Rectangle 240"/>
              <p:cNvSpPr>
                <a:spLocks noChangeArrowheads="1"/>
              </p:cNvSpPr>
              <p:nvPr/>
            </p:nvSpPr>
            <p:spPr bwMode="auto">
              <a:xfrm>
                <a:off x="1966" y="1583"/>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1" name="Rectangle 241"/>
              <p:cNvSpPr>
                <a:spLocks noChangeArrowheads="1"/>
              </p:cNvSpPr>
              <p:nvPr/>
            </p:nvSpPr>
            <p:spPr bwMode="auto">
              <a:xfrm>
                <a:off x="1990" y="1599"/>
                <a:ext cx="16"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2" name="Rectangle 242"/>
              <p:cNvSpPr>
                <a:spLocks noChangeArrowheads="1"/>
              </p:cNvSpPr>
              <p:nvPr/>
            </p:nvSpPr>
            <p:spPr bwMode="auto">
              <a:xfrm>
                <a:off x="2011" y="1583"/>
                <a:ext cx="18"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3" name="Rectangle 243"/>
              <p:cNvSpPr>
                <a:spLocks noChangeArrowheads="1"/>
              </p:cNvSpPr>
              <p:nvPr/>
            </p:nvSpPr>
            <p:spPr bwMode="auto">
              <a:xfrm>
                <a:off x="2035" y="1599"/>
                <a:ext cx="16"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4" name="Rectangle 244"/>
              <p:cNvSpPr>
                <a:spLocks noChangeArrowheads="1"/>
              </p:cNvSpPr>
              <p:nvPr/>
            </p:nvSpPr>
            <p:spPr bwMode="auto">
              <a:xfrm>
                <a:off x="2074" y="1343"/>
                <a:ext cx="86" cy="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5" name="Rectangle 245"/>
              <p:cNvSpPr>
                <a:spLocks noChangeArrowheads="1"/>
              </p:cNvSpPr>
              <p:nvPr/>
            </p:nvSpPr>
            <p:spPr bwMode="auto">
              <a:xfrm>
                <a:off x="2081" y="1315"/>
                <a:ext cx="8" cy="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6" name="Rectangle 246"/>
              <p:cNvSpPr>
                <a:spLocks noChangeArrowheads="1"/>
              </p:cNvSpPr>
              <p:nvPr/>
            </p:nvSpPr>
            <p:spPr bwMode="auto">
              <a:xfrm>
                <a:off x="2093" y="1315"/>
                <a:ext cx="9" cy="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7" name="Rectangle 247"/>
              <p:cNvSpPr>
                <a:spLocks noChangeArrowheads="1"/>
              </p:cNvSpPr>
              <p:nvPr/>
            </p:nvSpPr>
            <p:spPr bwMode="auto">
              <a:xfrm>
                <a:off x="2109" y="1330"/>
                <a:ext cx="9"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8" name="Rectangle 248"/>
              <p:cNvSpPr>
                <a:spLocks noChangeArrowheads="1"/>
              </p:cNvSpPr>
              <p:nvPr/>
            </p:nvSpPr>
            <p:spPr bwMode="auto">
              <a:xfrm>
                <a:off x="2121" y="1335"/>
                <a:ext cx="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9" name="Rectangle 249"/>
              <p:cNvSpPr>
                <a:spLocks noChangeArrowheads="1"/>
              </p:cNvSpPr>
              <p:nvPr/>
            </p:nvSpPr>
            <p:spPr bwMode="auto">
              <a:xfrm>
                <a:off x="2131" y="1330"/>
                <a:ext cx="7"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0" name="Rectangle 250"/>
              <p:cNvSpPr>
                <a:spLocks noChangeArrowheads="1"/>
              </p:cNvSpPr>
              <p:nvPr/>
            </p:nvSpPr>
            <p:spPr bwMode="auto">
              <a:xfrm>
                <a:off x="2141" y="1335"/>
                <a:ext cx="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1" name="Rectangle 251"/>
              <p:cNvSpPr>
                <a:spLocks noChangeArrowheads="1"/>
              </p:cNvSpPr>
              <p:nvPr/>
            </p:nvSpPr>
            <p:spPr bwMode="auto">
              <a:xfrm>
                <a:off x="2333" y="1964"/>
                <a:ext cx="20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2" name="Rectangle 252"/>
              <p:cNvSpPr>
                <a:spLocks noChangeArrowheads="1"/>
              </p:cNvSpPr>
              <p:nvPr/>
            </p:nvSpPr>
            <p:spPr bwMode="auto">
              <a:xfrm>
                <a:off x="2349" y="1897"/>
                <a:ext cx="19" cy="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3" name="Rectangle 253"/>
              <p:cNvSpPr>
                <a:spLocks noChangeArrowheads="1"/>
              </p:cNvSpPr>
              <p:nvPr/>
            </p:nvSpPr>
            <p:spPr bwMode="auto">
              <a:xfrm>
                <a:off x="2378" y="1897"/>
                <a:ext cx="20" cy="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4" name="Rectangle 254"/>
              <p:cNvSpPr>
                <a:spLocks noChangeArrowheads="1"/>
              </p:cNvSpPr>
              <p:nvPr/>
            </p:nvSpPr>
            <p:spPr bwMode="auto">
              <a:xfrm>
                <a:off x="2419" y="1932"/>
                <a:ext cx="19" cy="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5" name="Rectangle 255"/>
              <p:cNvSpPr>
                <a:spLocks noChangeArrowheads="1"/>
              </p:cNvSpPr>
              <p:nvPr/>
            </p:nvSpPr>
            <p:spPr bwMode="auto">
              <a:xfrm>
                <a:off x="2445" y="1949"/>
                <a:ext cx="1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6" name="Rectangle 256"/>
              <p:cNvSpPr>
                <a:spLocks noChangeArrowheads="1"/>
              </p:cNvSpPr>
              <p:nvPr/>
            </p:nvSpPr>
            <p:spPr bwMode="auto">
              <a:xfrm>
                <a:off x="2471" y="1932"/>
                <a:ext cx="19" cy="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7" name="Rectangle 257"/>
              <p:cNvSpPr>
                <a:spLocks noChangeArrowheads="1"/>
              </p:cNvSpPr>
              <p:nvPr/>
            </p:nvSpPr>
            <p:spPr bwMode="auto">
              <a:xfrm>
                <a:off x="2497" y="1949"/>
                <a:ext cx="1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8" name="Freeform 258"/>
              <p:cNvSpPr>
                <a:spLocks/>
              </p:cNvSpPr>
              <p:nvPr/>
            </p:nvSpPr>
            <p:spPr bwMode="auto">
              <a:xfrm>
                <a:off x="2144" y="684"/>
                <a:ext cx="96" cy="83"/>
              </a:xfrm>
              <a:custGeom>
                <a:avLst/>
                <a:gdLst>
                  <a:gd name="T0" fmla="*/ 0 w 96"/>
                  <a:gd name="T1" fmla="*/ 83 h 83"/>
                  <a:gd name="T2" fmla="*/ 48 w 96"/>
                  <a:gd name="T3" fmla="*/ 0 h 83"/>
                  <a:gd name="T4" fmla="*/ 96 w 96"/>
                  <a:gd name="T5" fmla="*/ 83 h 83"/>
                  <a:gd name="T6" fmla="*/ 0 w 96"/>
                  <a:gd name="T7" fmla="*/ 83 h 83"/>
                </a:gdLst>
                <a:ahLst/>
                <a:cxnLst>
                  <a:cxn ang="0">
                    <a:pos x="T0" y="T1"/>
                  </a:cxn>
                  <a:cxn ang="0">
                    <a:pos x="T2" y="T3"/>
                  </a:cxn>
                  <a:cxn ang="0">
                    <a:pos x="T4" y="T5"/>
                  </a:cxn>
                  <a:cxn ang="0">
                    <a:pos x="T6" y="T7"/>
                  </a:cxn>
                </a:cxnLst>
                <a:rect l="0" t="0" r="r" b="b"/>
                <a:pathLst>
                  <a:path w="96" h="83">
                    <a:moveTo>
                      <a:pt x="0" y="83"/>
                    </a:moveTo>
                    <a:lnTo>
                      <a:pt x="48" y="0"/>
                    </a:lnTo>
                    <a:lnTo>
                      <a:pt x="96" y="83"/>
                    </a:lnTo>
                    <a:lnTo>
                      <a:pt x="0"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9" name="Freeform 259"/>
              <p:cNvSpPr>
                <a:spLocks/>
              </p:cNvSpPr>
              <p:nvPr/>
            </p:nvSpPr>
            <p:spPr bwMode="auto">
              <a:xfrm>
                <a:off x="2144" y="7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0" name="Freeform 260"/>
              <p:cNvSpPr>
                <a:spLocks noEditPoints="1"/>
              </p:cNvSpPr>
              <p:nvPr/>
            </p:nvSpPr>
            <p:spPr bwMode="auto">
              <a:xfrm>
                <a:off x="1725" y="1744"/>
                <a:ext cx="89" cy="87"/>
              </a:xfrm>
              <a:custGeom>
                <a:avLst/>
                <a:gdLst>
                  <a:gd name="T0" fmla="*/ 30 w 61"/>
                  <a:gd name="T1" fmla="*/ 0 h 60"/>
                  <a:gd name="T2" fmla="*/ 0 w 61"/>
                  <a:gd name="T3" fmla="*/ 30 h 60"/>
                  <a:gd name="T4" fmla="*/ 30 w 61"/>
                  <a:gd name="T5" fmla="*/ 60 h 60"/>
                  <a:gd name="T6" fmla="*/ 61 w 61"/>
                  <a:gd name="T7" fmla="*/ 30 h 60"/>
                  <a:gd name="T8" fmla="*/ 30 w 61"/>
                  <a:gd name="T9" fmla="*/ 0 h 60"/>
                  <a:gd name="T10" fmla="*/ 30 w 61"/>
                  <a:gd name="T11" fmla="*/ 51 h 60"/>
                  <a:gd name="T12" fmla="*/ 10 w 61"/>
                  <a:gd name="T13" fmla="*/ 30 h 60"/>
                  <a:gd name="T14" fmla="*/ 30 w 61"/>
                  <a:gd name="T15" fmla="*/ 9 h 60"/>
                  <a:gd name="T16" fmla="*/ 51 w 61"/>
                  <a:gd name="T17" fmla="*/ 30 h 60"/>
                  <a:gd name="T18" fmla="*/ 30 w 61"/>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30" y="0"/>
                    </a:moveTo>
                    <a:cubicBezTo>
                      <a:pt x="14" y="0"/>
                      <a:pt x="0" y="13"/>
                      <a:pt x="0" y="30"/>
                    </a:cubicBezTo>
                    <a:cubicBezTo>
                      <a:pt x="0" y="47"/>
                      <a:pt x="14" y="60"/>
                      <a:pt x="30" y="60"/>
                    </a:cubicBezTo>
                    <a:cubicBezTo>
                      <a:pt x="47" y="60"/>
                      <a:pt x="61" y="47"/>
                      <a:pt x="61" y="30"/>
                    </a:cubicBezTo>
                    <a:cubicBezTo>
                      <a:pt x="61" y="13"/>
                      <a:pt x="47" y="0"/>
                      <a:pt x="30" y="0"/>
                    </a:cubicBezTo>
                    <a:close/>
                    <a:moveTo>
                      <a:pt x="30" y="51"/>
                    </a:moveTo>
                    <a:cubicBezTo>
                      <a:pt x="19" y="51"/>
                      <a:pt x="10" y="42"/>
                      <a:pt x="10" y="30"/>
                    </a:cubicBezTo>
                    <a:cubicBezTo>
                      <a:pt x="10" y="19"/>
                      <a:pt x="19" y="9"/>
                      <a:pt x="30" y="9"/>
                    </a:cubicBezTo>
                    <a:cubicBezTo>
                      <a:pt x="42" y="9"/>
                      <a:pt x="51" y="19"/>
                      <a:pt x="51" y="30"/>
                    </a:cubicBezTo>
                    <a:cubicBezTo>
                      <a:pt x="51" y="42"/>
                      <a:pt x="42" y="51"/>
                      <a:pt x="3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1" name="Rectangle 261"/>
              <p:cNvSpPr>
                <a:spLocks noChangeArrowheads="1"/>
              </p:cNvSpPr>
              <p:nvPr/>
            </p:nvSpPr>
            <p:spPr bwMode="auto">
              <a:xfrm>
                <a:off x="1760" y="1826"/>
                <a:ext cx="19"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2" name="Rectangle 262"/>
              <p:cNvSpPr>
                <a:spLocks noChangeArrowheads="1"/>
              </p:cNvSpPr>
              <p:nvPr/>
            </p:nvSpPr>
            <p:spPr bwMode="auto">
              <a:xfrm>
                <a:off x="1760" y="1766"/>
                <a:ext cx="19" cy="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3" name="Freeform 263"/>
              <p:cNvSpPr>
                <a:spLocks/>
              </p:cNvSpPr>
              <p:nvPr/>
            </p:nvSpPr>
            <p:spPr bwMode="auto">
              <a:xfrm>
                <a:off x="1697" y="1741"/>
                <a:ext cx="169" cy="112"/>
              </a:xfrm>
              <a:custGeom>
                <a:avLst/>
                <a:gdLst>
                  <a:gd name="T0" fmla="*/ 0 w 169"/>
                  <a:gd name="T1" fmla="*/ 0 h 112"/>
                  <a:gd name="T2" fmla="*/ 0 w 169"/>
                  <a:gd name="T3" fmla="*/ 112 h 112"/>
                  <a:gd name="T4" fmla="*/ 40 w 169"/>
                  <a:gd name="T5" fmla="*/ 112 h 112"/>
                  <a:gd name="T6" fmla="*/ 40 w 169"/>
                  <a:gd name="T7" fmla="*/ 96 h 112"/>
                  <a:gd name="T8" fmla="*/ 117 w 169"/>
                  <a:gd name="T9" fmla="*/ 96 h 112"/>
                  <a:gd name="T10" fmla="*/ 117 w 169"/>
                  <a:gd name="T11" fmla="*/ 112 h 112"/>
                  <a:gd name="T12" fmla="*/ 169 w 169"/>
                  <a:gd name="T13" fmla="*/ 112 h 112"/>
                  <a:gd name="T14" fmla="*/ 169 w 169"/>
                  <a:gd name="T15" fmla="*/ 0 h 112"/>
                  <a:gd name="T16" fmla="*/ 0 w 16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112">
                    <a:moveTo>
                      <a:pt x="0" y="0"/>
                    </a:moveTo>
                    <a:lnTo>
                      <a:pt x="0" y="112"/>
                    </a:lnTo>
                    <a:lnTo>
                      <a:pt x="40" y="112"/>
                    </a:lnTo>
                    <a:lnTo>
                      <a:pt x="40" y="96"/>
                    </a:lnTo>
                    <a:lnTo>
                      <a:pt x="117" y="96"/>
                    </a:lnTo>
                    <a:lnTo>
                      <a:pt x="117" y="112"/>
                    </a:lnTo>
                    <a:lnTo>
                      <a:pt x="169" y="112"/>
                    </a:lnTo>
                    <a:lnTo>
                      <a:pt x="169" y="0"/>
                    </a:lnTo>
                    <a:lnTo>
                      <a:pt x="0" y="0"/>
                    </a:lnTo>
                    <a:close/>
                  </a:path>
                </a:pathLst>
              </a:cu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4" name="Freeform 264"/>
              <p:cNvSpPr>
                <a:spLocks/>
              </p:cNvSpPr>
              <p:nvPr/>
            </p:nvSpPr>
            <p:spPr bwMode="auto">
              <a:xfrm>
                <a:off x="720" y="1017"/>
                <a:ext cx="122" cy="135"/>
              </a:xfrm>
              <a:custGeom>
                <a:avLst/>
                <a:gdLst>
                  <a:gd name="T0" fmla="*/ 37 w 84"/>
                  <a:gd name="T1" fmla="*/ 0 h 93"/>
                  <a:gd name="T2" fmla="*/ 0 w 84"/>
                  <a:gd name="T3" fmla="*/ 19 h 93"/>
                  <a:gd name="T4" fmla="*/ 27 w 84"/>
                  <a:gd name="T5" fmla="*/ 46 h 93"/>
                  <a:gd name="T6" fmla="*/ 0 w 84"/>
                  <a:gd name="T7" fmla="*/ 74 h 93"/>
                  <a:gd name="T8" fmla="*/ 37 w 84"/>
                  <a:gd name="T9" fmla="*/ 93 h 93"/>
                  <a:gd name="T10" fmla="*/ 84 w 84"/>
                  <a:gd name="T11" fmla="*/ 46 h 93"/>
                  <a:gd name="T12" fmla="*/ 37 w 8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84" h="93">
                    <a:moveTo>
                      <a:pt x="37" y="0"/>
                    </a:moveTo>
                    <a:cubicBezTo>
                      <a:pt x="22" y="0"/>
                      <a:pt x="8" y="7"/>
                      <a:pt x="0" y="19"/>
                    </a:cubicBezTo>
                    <a:cubicBezTo>
                      <a:pt x="15" y="19"/>
                      <a:pt x="27" y="31"/>
                      <a:pt x="27" y="46"/>
                    </a:cubicBezTo>
                    <a:cubicBezTo>
                      <a:pt x="27" y="61"/>
                      <a:pt x="15" y="74"/>
                      <a:pt x="0" y="74"/>
                    </a:cubicBezTo>
                    <a:cubicBezTo>
                      <a:pt x="8" y="85"/>
                      <a:pt x="22" y="93"/>
                      <a:pt x="37" y="93"/>
                    </a:cubicBezTo>
                    <a:cubicBezTo>
                      <a:pt x="63" y="93"/>
                      <a:pt x="84" y="72"/>
                      <a:pt x="84" y="46"/>
                    </a:cubicBezTo>
                    <a:cubicBezTo>
                      <a:pt x="84" y="21"/>
                      <a:pt x="63" y="0"/>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5" name="Oval 265"/>
              <p:cNvSpPr>
                <a:spLocks noChangeArrowheads="1"/>
              </p:cNvSpPr>
              <p:nvPr/>
            </p:nvSpPr>
            <p:spPr bwMode="auto">
              <a:xfrm>
                <a:off x="680" y="1049"/>
                <a:ext cx="70" cy="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6" name="Rectangle 266"/>
              <p:cNvSpPr>
                <a:spLocks noChangeArrowheads="1"/>
              </p:cNvSpPr>
              <p:nvPr/>
            </p:nvSpPr>
            <p:spPr bwMode="auto">
              <a:xfrm>
                <a:off x="810" y="1064"/>
                <a:ext cx="94"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7" name="Freeform 267"/>
              <p:cNvSpPr>
                <a:spLocks noEditPoints="1"/>
              </p:cNvSpPr>
              <p:nvPr/>
            </p:nvSpPr>
            <p:spPr bwMode="auto">
              <a:xfrm>
                <a:off x="787" y="917"/>
                <a:ext cx="83" cy="84"/>
              </a:xfrm>
              <a:custGeom>
                <a:avLst/>
                <a:gdLst>
                  <a:gd name="T0" fmla="*/ 29 w 57"/>
                  <a:gd name="T1" fmla="*/ 0 h 58"/>
                  <a:gd name="T2" fmla="*/ 0 w 57"/>
                  <a:gd name="T3" fmla="*/ 29 h 58"/>
                  <a:gd name="T4" fmla="*/ 29 w 57"/>
                  <a:gd name="T5" fmla="*/ 58 h 58"/>
                  <a:gd name="T6" fmla="*/ 57 w 57"/>
                  <a:gd name="T7" fmla="*/ 29 h 58"/>
                  <a:gd name="T8" fmla="*/ 29 w 57"/>
                  <a:gd name="T9" fmla="*/ 0 h 58"/>
                  <a:gd name="T10" fmla="*/ 29 w 57"/>
                  <a:gd name="T11" fmla="*/ 41 h 58"/>
                  <a:gd name="T12" fmla="*/ 17 w 57"/>
                  <a:gd name="T13" fmla="*/ 29 h 58"/>
                  <a:gd name="T14" fmla="*/ 29 w 57"/>
                  <a:gd name="T15" fmla="*/ 17 h 58"/>
                  <a:gd name="T16" fmla="*/ 40 w 57"/>
                  <a:gd name="T17" fmla="*/ 29 h 58"/>
                  <a:gd name="T18" fmla="*/ 29 w 57"/>
                  <a:gd name="T19"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29" y="0"/>
                    </a:moveTo>
                    <a:cubicBezTo>
                      <a:pt x="13" y="0"/>
                      <a:pt x="0" y="13"/>
                      <a:pt x="0" y="29"/>
                    </a:cubicBezTo>
                    <a:cubicBezTo>
                      <a:pt x="0" y="45"/>
                      <a:pt x="13" y="58"/>
                      <a:pt x="29" y="58"/>
                    </a:cubicBezTo>
                    <a:cubicBezTo>
                      <a:pt x="45" y="58"/>
                      <a:pt x="57" y="45"/>
                      <a:pt x="57" y="29"/>
                    </a:cubicBezTo>
                    <a:cubicBezTo>
                      <a:pt x="57" y="13"/>
                      <a:pt x="45" y="0"/>
                      <a:pt x="29" y="0"/>
                    </a:cubicBezTo>
                    <a:close/>
                    <a:moveTo>
                      <a:pt x="29" y="41"/>
                    </a:moveTo>
                    <a:cubicBezTo>
                      <a:pt x="22" y="41"/>
                      <a:pt x="17" y="36"/>
                      <a:pt x="17" y="29"/>
                    </a:cubicBezTo>
                    <a:cubicBezTo>
                      <a:pt x="17" y="23"/>
                      <a:pt x="22" y="17"/>
                      <a:pt x="29" y="17"/>
                    </a:cubicBezTo>
                    <a:cubicBezTo>
                      <a:pt x="35" y="17"/>
                      <a:pt x="40" y="23"/>
                      <a:pt x="40" y="29"/>
                    </a:cubicBezTo>
                    <a:cubicBezTo>
                      <a:pt x="40" y="36"/>
                      <a:pt x="35" y="41"/>
                      <a:pt x="2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8" name="Freeform 268"/>
              <p:cNvSpPr>
                <a:spLocks noEditPoints="1"/>
              </p:cNvSpPr>
              <p:nvPr/>
            </p:nvSpPr>
            <p:spPr bwMode="auto">
              <a:xfrm>
                <a:off x="1984" y="1014"/>
                <a:ext cx="57" cy="57"/>
              </a:xfrm>
              <a:custGeom>
                <a:avLst/>
                <a:gdLst>
                  <a:gd name="T0" fmla="*/ 20 w 39"/>
                  <a:gd name="T1" fmla="*/ 0 h 39"/>
                  <a:gd name="T2" fmla="*/ 0 w 39"/>
                  <a:gd name="T3" fmla="*/ 19 h 39"/>
                  <a:gd name="T4" fmla="*/ 20 w 39"/>
                  <a:gd name="T5" fmla="*/ 39 h 39"/>
                  <a:gd name="T6" fmla="*/ 39 w 39"/>
                  <a:gd name="T7" fmla="*/ 19 h 39"/>
                  <a:gd name="T8" fmla="*/ 20 w 39"/>
                  <a:gd name="T9" fmla="*/ 0 h 39"/>
                  <a:gd name="T10" fmla="*/ 20 w 39"/>
                  <a:gd name="T11" fmla="*/ 27 h 39"/>
                  <a:gd name="T12" fmla="*/ 12 w 39"/>
                  <a:gd name="T13" fmla="*/ 19 h 39"/>
                  <a:gd name="T14" fmla="*/ 20 w 39"/>
                  <a:gd name="T15" fmla="*/ 11 h 39"/>
                  <a:gd name="T16" fmla="*/ 28 w 39"/>
                  <a:gd name="T17" fmla="*/ 19 h 39"/>
                  <a:gd name="T18" fmla="*/ 20 w 39"/>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8"/>
                      <a:pt x="0" y="19"/>
                    </a:cubicBezTo>
                    <a:cubicBezTo>
                      <a:pt x="0" y="30"/>
                      <a:pt x="9" y="39"/>
                      <a:pt x="20" y="39"/>
                    </a:cubicBezTo>
                    <a:cubicBezTo>
                      <a:pt x="31" y="39"/>
                      <a:pt x="39" y="30"/>
                      <a:pt x="39" y="19"/>
                    </a:cubicBezTo>
                    <a:cubicBezTo>
                      <a:pt x="39" y="8"/>
                      <a:pt x="31" y="0"/>
                      <a:pt x="20" y="0"/>
                    </a:cubicBezTo>
                    <a:close/>
                    <a:moveTo>
                      <a:pt x="20" y="27"/>
                    </a:moveTo>
                    <a:cubicBezTo>
                      <a:pt x="15" y="27"/>
                      <a:pt x="12" y="23"/>
                      <a:pt x="12" y="19"/>
                    </a:cubicBezTo>
                    <a:cubicBezTo>
                      <a:pt x="12" y="15"/>
                      <a:pt x="15" y="11"/>
                      <a:pt x="20" y="11"/>
                    </a:cubicBezTo>
                    <a:cubicBezTo>
                      <a:pt x="24" y="11"/>
                      <a:pt x="28" y="15"/>
                      <a:pt x="28" y="19"/>
                    </a:cubicBezTo>
                    <a:cubicBezTo>
                      <a:pt x="28" y="23"/>
                      <a:pt x="24" y="27"/>
                      <a:pt x="2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9" name="Freeform 269"/>
              <p:cNvSpPr>
                <a:spLocks noEditPoints="1"/>
              </p:cNvSpPr>
              <p:nvPr/>
            </p:nvSpPr>
            <p:spPr bwMode="auto">
              <a:xfrm>
                <a:off x="1822" y="605"/>
                <a:ext cx="57" cy="57"/>
              </a:xfrm>
              <a:custGeom>
                <a:avLst/>
                <a:gdLst>
                  <a:gd name="T0" fmla="*/ 20 w 39"/>
                  <a:gd name="T1" fmla="*/ 0 h 39"/>
                  <a:gd name="T2" fmla="*/ 0 w 39"/>
                  <a:gd name="T3" fmla="*/ 20 h 39"/>
                  <a:gd name="T4" fmla="*/ 20 w 39"/>
                  <a:gd name="T5" fmla="*/ 39 h 39"/>
                  <a:gd name="T6" fmla="*/ 39 w 39"/>
                  <a:gd name="T7" fmla="*/ 20 h 39"/>
                  <a:gd name="T8" fmla="*/ 20 w 39"/>
                  <a:gd name="T9" fmla="*/ 0 h 39"/>
                  <a:gd name="T10" fmla="*/ 20 w 39"/>
                  <a:gd name="T11" fmla="*/ 28 h 39"/>
                  <a:gd name="T12" fmla="*/ 12 w 39"/>
                  <a:gd name="T13" fmla="*/ 20 h 39"/>
                  <a:gd name="T14" fmla="*/ 20 w 39"/>
                  <a:gd name="T15" fmla="*/ 12 h 39"/>
                  <a:gd name="T16" fmla="*/ 27 w 39"/>
                  <a:gd name="T17" fmla="*/ 20 h 39"/>
                  <a:gd name="T18" fmla="*/ 20 w 39"/>
                  <a:gd name="T19"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9"/>
                      <a:pt x="0" y="20"/>
                    </a:cubicBezTo>
                    <a:cubicBezTo>
                      <a:pt x="0" y="31"/>
                      <a:pt x="9" y="39"/>
                      <a:pt x="20" y="39"/>
                    </a:cubicBezTo>
                    <a:cubicBezTo>
                      <a:pt x="30" y="39"/>
                      <a:pt x="39" y="31"/>
                      <a:pt x="39" y="20"/>
                    </a:cubicBezTo>
                    <a:cubicBezTo>
                      <a:pt x="39" y="9"/>
                      <a:pt x="30" y="0"/>
                      <a:pt x="20" y="0"/>
                    </a:cubicBezTo>
                    <a:close/>
                    <a:moveTo>
                      <a:pt x="20" y="28"/>
                    </a:moveTo>
                    <a:cubicBezTo>
                      <a:pt x="15" y="28"/>
                      <a:pt x="12" y="24"/>
                      <a:pt x="12" y="20"/>
                    </a:cubicBezTo>
                    <a:cubicBezTo>
                      <a:pt x="12" y="15"/>
                      <a:pt x="15" y="12"/>
                      <a:pt x="20" y="12"/>
                    </a:cubicBezTo>
                    <a:cubicBezTo>
                      <a:pt x="24" y="12"/>
                      <a:pt x="27" y="15"/>
                      <a:pt x="27" y="20"/>
                    </a:cubicBezTo>
                    <a:cubicBezTo>
                      <a:pt x="27" y="24"/>
                      <a:pt x="24" y="28"/>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0" name="Freeform 270"/>
              <p:cNvSpPr>
                <a:spLocks noEditPoints="1"/>
              </p:cNvSpPr>
              <p:nvPr/>
            </p:nvSpPr>
            <p:spPr bwMode="auto">
              <a:xfrm>
                <a:off x="2352" y="838"/>
                <a:ext cx="55" cy="57"/>
              </a:xfrm>
              <a:custGeom>
                <a:avLst/>
                <a:gdLst>
                  <a:gd name="T0" fmla="*/ 19 w 38"/>
                  <a:gd name="T1" fmla="*/ 0 h 39"/>
                  <a:gd name="T2" fmla="*/ 0 w 38"/>
                  <a:gd name="T3" fmla="*/ 19 h 39"/>
                  <a:gd name="T4" fmla="*/ 19 w 38"/>
                  <a:gd name="T5" fmla="*/ 39 h 39"/>
                  <a:gd name="T6" fmla="*/ 38 w 38"/>
                  <a:gd name="T7" fmla="*/ 19 h 39"/>
                  <a:gd name="T8" fmla="*/ 19 w 38"/>
                  <a:gd name="T9" fmla="*/ 0 h 39"/>
                  <a:gd name="T10" fmla="*/ 19 w 38"/>
                  <a:gd name="T11" fmla="*/ 27 h 39"/>
                  <a:gd name="T12" fmla="*/ 11 w 38"/>
                  <a:gd name="T13" fmla="*/ 19 h 39"/>
                  <a:gd name="T14" fmla="*/ 19 w 38"/>
                  <a:gd name="T15" fmla="*/ 12 h 39"/>
                  <a:gd name="T16" fmla="*/ 27 w 38"/>
                  <a:gd name="T17" fmla="*/ 19 h 39"/>
                  <a:gd name="T18" fmla="*/ 19 w 38"/>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9">
                    <a:moveTo>
                      <a:pt x="19" y="0"/>
                    </a:moveTo>
                    <a:cubicBezTo>
                      <a:pt x="8" y="0"/>
                      <a:pt x="0" y="9"/>
                      <a:pt x="0" y="19"/>
                    </a:cubicBezTo>
                    <a:cubicBezTo>
                      <a:pt x="0" y="30"/>
                      <a:pt x="8" y="39"/>
                      <a:pt x="19" y="39"/>
                    </a:cubicBezTo>
                    <a:cubicBezTo>
                      <a:pt x="30" y="39"/>
                      <a:pt x="38" y="30"/>
                      <a:pt x="38" y="19"/>
                    </a:cubicBezTo>
                    <a:cubicBezTo>
                      <a:pt x="38" y="9"/>
                      <a:pt x="30" y="0"/>
                      <a:pt x="19" y="0"/>
                    </a:cubicBezTo>
                    <a:close/>
                    <a:moveTo>
                      <a:pt x="19" y="27"/>
                    </a:moveTo>
                    <a:cubicBezTo>
                      <a:pt x="15" y="27"/>
                      <a:pt x="11" y="24"/>
                      <a:pt x="11" y="19"/>
                    </a:cubicBezTo>
                    <a:cubicBezTo>
                      <a:pt x="11" y="15"/>
                      <a:pt x="15" y="12"/>
                      <a:pt x="19" y="12"/>
                    </a:cubicBezTo>
                    <a:cubicBezTo>
                      <a:pt x="23" y="12"/>
                      <a:pt x="27" y="15"/>
                      <a:pt x="27" y="19"/>
                    </a:cubicBezTo>
                    <a:cubicBezTo>
                      <a:pt x="27" y="24"/>
                      <a:pt x="23" y="27"/>
                      <a:pt x="19"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1" name="Freeform 271"/>
              <p:cNvSpPr>
                <a:spLocks noEditPoints="1"/>
              </p:cNvSpPr>
              <p:nvPr/>
            </p:nvSpPr>
            <p:spPr bwMode="auto">
              <a:xfrm>
                <a:off x="586" y="1369"/>
                <a:ext cx="57" cy="57"/>
              </a:xfrm>
              <a:custGeom>
                <a:avLst/>
                <a:gdLst>
                  <a:gd name="T0" fmla="*/ 20 w 39"/>
                  <a:gd name="T1" fmla="*/ 0 h 39"/>
                  <a:gd name="T2" fmla="*/ 0 w 39"/>
                  <a:gd name="T3" fmla="*/ 20 h 39"/>
                  <a:gd name="T4" fmla="*/ 20 w 39"/>
                  <a:gd name="T5" fmla="*/ 39 h 39"/>
                  <a:gd name="T6" fmla="*/ 39 w 39"/>
                  <a:gd name="T7" fmla="*/ 20 h 39"/>
                  <a:gd name="T8" fmla="*/ 20 w 39"/>
                  <a:gd name="T9" fmla="*/ 0 h 39"/>
                  <a:gd name="T10" fmla="*/ 20 w 39"/>
                  <a:gd name="T11" fmla="*/ 27 h 39"/>
                  <a:gd name="T12" fmla="*/ 12 w 39"/>
                  <a:gd name="T13" fmla="*/ 20 h 39"/>
                  <a:gd name="T14" fmla="*/ 20 w 39"/>
                  <a:gd name="T15" fmla="*/ 12 h 39"/>
                  <a:gd name="T16" fmla="*/ 28 w 39"/>
                  <a:gd name="T17" fmla="*/ 20 h 39"/>
                  <a:gd name="T18" fmla="*/ 20 w 39"/>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9"/>
                      <a:pt x="0" y="20"/>
                    </a:cubicBezTo>
                    <a:cubicBezTo>
                      <a:pt x="0" y="30"/>
                      <a:pt x="9" y="39"/>
                      <a:pt x="20" y="39"/>
                    </a:cubicBezTo>
                    <a:cubicBezTo>
                      <a:pt x="30" y="39"/>
                      <a:pt x="39" y="30"/>
                      <a:pt x="39" y="20"/>
                    </a:cubicBezTo>
                    <a:cubicBezTo>
                      <a:pt x="39" y="9"/>
                      <a:pt x="30" y="0"/>
                      <a:pt x="20" y="0"/>
                    </a:cubicBezTo>
                    <a:close/>
                    <a:moveTo>
                      <a:pt x="20" y="27"/>
                    </a:moveTo>
                    <a:cubicBezTo>
                      <a:pt x="15" y="27"/>
                      <a:pt x="12" y="24"/>
                      <a:pt x="12" y="20"/>
                    </a:cubicBezTo>
                    <a:cubicBezTo>
                      <a:pt x="12" y="15"/>
                      <a:pt x="15" y="12"/>
                      <a:pt x="20" y="12"/>
                    </a:cubicBezTo>
                    <a:cubicBezTo>
                      <a:pt x="24" y="12"/>
                      <a:pt x="28" y="15"/>
                      <a:pt x="28" y="20"/>
                    </a:cubicBezTo>
                    <a:cubicBezTo>
                      <a:pt x="28" y="24"/>
                      <a:pt x="24" y="27"/>
                      <a:pt x="2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2" name="Freeform 272"/>
              <p:cNvSpPr>
                <a:spLocks noEditPoints="1"/>
              </p:cNvSpPr>
              <p:nvPr/>
            </p:nvSpPr>
            <p:spPr bwMode="auto">
              <a:xfrm>
                <a:off x="871" y="1126"/>
                <a:ext cx="57" cy="57"/>
              </a:xfrm>
              <a:custGeom>
                <a:avLst/>
                <a:gdLst>
                  <a:gd name="T0" fmla="*/ 20 w 39"/>
                  <a:gd name="T1" fmla="*/ 0 h 39"/>
                  <a:gd name="T2" fmla="*/ 0 w 39"/>
                  <a:gd name="T3" fmla="*/ 20 h 39"/>
                  <a:gd name="T4" fmla="*/ 20 w 39"/>
                  <a:gd name="T5" fmla="*/ 39 h 39"/>
                  <a:gd name="T6" fmla="*/ 39 w 39"/>
                  <a:gd name="T7" fmla="*/ 20 h 39"/>
                  <a:gd name="T8" fmla="*/ 20 w 39"/>
                  <a:gd name="T9" fmla="*/ 0 h 39"/>
                  <a:gd name="T10" fmla="*/ 20 w 39"/>
                  <a:gd name="T11" fmla="*/ 28 h 39"/>
                  <a:gd name="T12" fmla="*/ 12 w 39"/>
                  <a:gd name="T13" fmla="*/ 20 h 39"/>
                  <a:gd name="T14" fmla="*/ 20 w 39"/>
                  <a:gd name="T15" fmla="*/ 12 h 39"/>
                  <a:gd name="T16" fmla="*/ 28 w 39"/>
                  <a:gd name="T17" fmla="*/ 20 h 39"/>
                  <a:gd name="T18" fmla="*/ 20 w 39"/>
                  <a:gd name="T19"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9"/>
                      <a:pt x="0" y="20"/>
                    </a:cubicBezTo>
                    <a:cubicBezTo>
                      <a:pt x="0" y="30"/>
                      <a:pt x="9" y="39"/>
                      <a:pt x="20" y="39"/>
                    </a:cubicBezTo>
                    <a:cubicBezTo>
                      <a:pt x="30" y="39"/>
                      <a:pt x="39" y="30"/>
                      <a:pt x="39" y="20"/>
                    </a:cubicBezTo>
                    <a:cubicBezTo>
                      <a:pt x="39" y="9"/>
                      <a:pt x="30" y="0"/>
                      <a:pt x="20" y="0"/>
                    </a:cubicBezTo>
                    <a:close/>
                    <a:moveTo>
                      <a:pt x="20" y="28"/>
                    </a:moveTo>
                    <a:cubicBezTo>
                      <a:pt x="15" y="28"/>
                      <a:pt x="12" y="24"/>
                      <a:pt x="12" y="20"/>
                    </a:cubicBezTo>
                    <a:cubicBezTo>
                      <a:pt x="12" y="15"/>
                      <a:pt x="15" y="12"/>
                      <a:pt x="20" y="12"/>
                    </a:cubicBezTo>
                    <a:cubicBezTo>
                      <a:pt x="24" y="12"/>
                      <a:pt x="28" y="15"/>
                      <a:pt x="28" y="20"/>
                    </a:cubicBezTo>
                    <a:cubicBezTo>
                      <a:pt x="28" y="24"/>
                      <a:pt x="24" y="28"/>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3" name="Freeform 273"/>
              <p:cNvSpPr>
                <a:spLocks/>
              </p:cNvSpPr>
              <p:nvPr/>
            </p:nvSpPr>
            <p:spPr bwMode="auto">
              <a:xfrm>
                <a:off x="1597" y="3079"/>
                <a:ext cx="113" cy="103"/>
              </a:xfrm>
              <a:custGeom>
                <a:avLst/>
                <a:gdLst>
                  <a:gd name="T0" fmla="*/ 78 w 78"/>
                  <a:gd name="T1" fmla="*/ 32 h 71"/>
                  <a:gd name="T2" fmla="*/ 62 w 78"/>
                  <a:gd name="T3" fmla="*/ 0 h 71"/>
                  <a:gd name="T4" fmla="*/ 39 w 78"/>
                  <a:gd name="T5" fmla="*/ 23 h 71"/>
                  <a:gd name="T6" fmla="*/ 16 w 78"/>
                  <a:gd name="T7" fmla="*/ 0 h 71"/>
                  <a:gd name="T8" fmla="*/ 0 w 78"/>
                  <a:gd name="T9" fmla="*/ 32 h 71"/>
                  <a:gd name="T10" fmla="*/ 39 w 78"/>
                  <a:gd name="T11" fmla="*/ 71 h 71"/>
                  <a:gd name="T12" fmla="*/ 78 w 78"/>
                  <a:gd name="T13" fmla="*/ 32 h 71"/>
                </a:gdLst>
                <a:ahLst/>
                <a:cxnLst>
                  <a:cxn ang="0">
                    <a:pos x="T0" y="T1"/>
                  </a:cxn>
                  <a:cxn ang="0">
                    <a:pos x="T2" y="T3"/>
                  </a:cxn>
                  <a:cxn ang="0">
                    <a:pos x="T4" y="T5"/>
                  </a:cxn>
                  <a:cxn ang="0">
                    <a:pos x="T6" y="T7"/>
                  </a:cxn>
                  <a:cxn ang="0">
                    <a:pos x="T8" y="T9"/>
                  </a:cxn>
                  <a:cxn ang="0">
                    <a:pos x="T10" y="T11"/>
                  </a:cxn>
                  <a:cxn ang="0">
                    <a:pos x="T12" y="T13"/>
                  </a:cxn>
                </a:cxnLst>
                <a:rect l="0" t="0" r="r" b="b"/>
                <a:pathLst>
                  <a:path w="78" h="71">
                    <a:moveTo>
                      <a:pt x="78" y="32"/>
                    </a:moveTo>
                    <a:cubicBezTo>
                      <a:pt x="78" y="19"/>
                      <a:pt x="72" y="7"/>
                      <a:pt x="62" y="0"/>
                    </a:cubicBezTo>
                    <a:cubicBezTo>
                      <a:pt x="62" y="13"/>
                      <a:pt x="52" y="23"/>
                      <a:pt x="39" y="23"/>
                    </a:cubicBezTo>
                    <a:cubicBezTo>
                      <a:pt x="26" y="23"/>
                      <a:pt x="16" y="13"/>
                      <a:pt x="16" y="0"/>
                    </a:cubicBezTo>
                    <a:cubicBezTo>
                      <a:pt x="6" y="7"/>
                      <a:pt x="0" y="19"/>
                      <a:pt x="0" y="32"/>
                    </a:cubicBezTo>
                    <a:cubicBezTo>
                      <a:pt x="0" y="53"/>
                      <a:pt x="17" y="71"/>
                      <a:pt x="39" y="71"/>
                    </a:cubicBezTo>
                    <a:cubicBezTo>
                      <a:pt x="61" y="71"/>
                      <a:pt x="78" y="53"/>
                      <a:pt x="7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4" name="Oval 274"/>
              <p:cNvSpPr>
                <a:spLocks noChangeArrowheads="1"/>
              </p:cNvSpPr>
              <p:nvPr/>
            </p:nvSpPr>
            <p:spPr bwMode="auto">
              <a:xfrm>
                <a:off x="1624" y="3047"/>
                <a:ext cx="59" cy="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5" name="Rectangle 275"/>
              <p:cNvSpPr>
                <a:spLocks noChangeArrowheads="1"/>
              </p:cNvSpPr>
              <p:nvPr/>
            </p:nvSpPr>
            <p:spPr bwMode="auto">
              <a:xfrm>
                <a:off x="1636" y="3156"/>
                <a:ext cx="35" cy="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6" name="Freeform 276"/>
              <p:cNvSpPr>
                <a:spLocks noEditPoints="1"/>
              </p:cNvSpPr>
              <p:nvPr/>
            </p:nvSpPr>
            <p:spPr bwMode="auto">
              <a:xfrm>
                <a:off x="1882" y="1760"/>
                <a:ext cx="161" cy="221"/>
              </a:xfrm>
              <a:custGeom>
                <a:avLst/>
                <a:gdLst>
                  <a:gd name="T0" fmla="*/ 0 w 161"/>
                  <a:gd name="T1" fmla="*/ 0 h 221"/>
                  <a:gd name="T2" fmla="*/ 0 w 161"/>
                  <a:gd name="T3" fmla="*/ 221 h 221"/>
                  <a:gd name="T4" fmla="*/ 134 w 161"/>
                  <a:gd name="T5" fmla="*/ 221 h 221"/>
                  <a:gd name="T6" fmla="*/ 161 w 161"/>
                  <a:gd name="T7" fmla="*/ 192 h 221"/>
                  <a:gd name="T8" fmla="*/ 161 w 161"/>
                  <a:gd name="T9" fmla="*/ 0 h 221"/>
                  <a:gd name="T10" fmla="*/ 0 w 161"/>
                  <a:gd name="T11" fmla="*/ 0 h 221"/>
                  <a:gd name="T12" fmla="*/ 35 w 161"/>
                  <a:gd name="T13" fmla="*/ 195 h 221"/>
                  <a:gd name="T14" fmla="*/ 20 w 161"/>
                  <a:gd name="T15" fmla="*/ 195 h 221"/>
                  <a:gd name="T16" fmla="*/ 20 w 161"/>
                  <a:gd name="T17" fmla="*/ 167 h 221"/>
                  <a:gd name="T18" fmla="*/ 35 w 161"/>
                  <a:gd name="T19" fmla="*/ 167 h 221"/>
                  <a:gd name="T20" fmla="*/ 35 w 161"/>
                  <a:gd name="T21" fmla="*/ 195 h 221"/>
                  <a:gd name="T22" fmla="*/ 63 w 161"/>
                  <a:gd name="T23" fmla="*/ 195 h 221"/>
                  <a:gd name="T24" fmla="*/ 52 w 161"/>
                  <a:gd name="T25" fmla="*/ 195 h 221"/>
                  <a:gd name="T26" fmla="*/ 52 w 161"/>
                  <a:gd name="T27" fmla="*/ 172 h 221"/>
                  <a:gd name="T28" fmla="*/ 63 w 161"/>
                  <a:gd name="T29" fmla="*/ 172 h 221"/>
                  <a:gd name="T30" fmla="*/ 63 w 161"/>
                  <a:gd name="T31" fmla="*/ 195 h 221"/>
                  <a:gd name="T32" fmla="*/ 92 w 161"/>
                  <a:gd name="T33" fmla="*/ 195 h 221"/>
                  <a:gd name="T34" fmla="*/ 81 w 161"/>
                  <a:gd name="T35" fmla="*/ 195 h 221"/>
                  <a:gd name="T36" fmla="*/ 81 w 161"/>
                  <a:gd name="T37" fmla="*/ 172 h 221"/>
                  <a:gd name="T38" fmla="*/ 92 w 161"/>
                  <a:gd name="T39" fmla="*/ 172 h 221"/>
                  <a:gd name="T40" fmla="*/ 92 w 161"/>
                  <a:gd name="T41" fmla="*/ 195 h 221"/>
                  <a:gd name="T42" fmla="*/ 121 w 161"/>
                  <a:gd name="T43" fmla="*/ 195 h 221"/>
                  <a:gd name="T44" fmla="*/ 111 w 161"/>
                  <a:gd name="T45" fmla="*/ 195 h 221"/>
                  <a:gd name="T46" fmla="*/ 111 w 161"/>
                  <a:gd name="T47" fmla="*/ 172 h 221"/>
                  <a:gd name="T48" fmla="*/ 121 w 161"/>
                  <a:gd name="T49" fmla="*/ 172 h 221"/>
                  <a:gd name="T50" fmla="*/ 121 w 161"/>
                  <a:gd name="T51" fmla="*/ 195 h 221"/>
                  <a:gd name="T52" fmla="*/ 129 w 161"/>
                  <a:gd name="T53" fmla="*/ 54 h 221"/>
                  <a:gd name="T54" fmla="*/ 28 w 161"/>
                  <a:gd name="T55" fmla="*/ 54 h 221"/>
                  <a:gd name="T56" fmla="*/ 28 w 161"/>
                  <a:gd name="T57" fmla="*/ 28 h 221"/>
                  <a:gd name="T58" fmla="*/ 129 w 161"/>
                  <a:gd name="T59" fmla="*/ 28 h 221"/>
                  <a:gd name="T60" fmla="*/ 129 w 161"/>
                  <a:gd name="T61" fmla="*/ 5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1" h="221">
                    <a:moveTo>
                      <a:pt x="0" y="0"/>
                    </a:moveTo>
                    <a:lnTo>
                      <a:pt x="0" y="221"/>
                    </a:lnTo>
                    <a:lnTo>
                      <a:pt x="134" y="221"/>
                    </a:lnTo>
                    <a:lnTo>
                      <a:pt x="161" y="192"/>
                    </a:lnTo>
                    <a:lnTo>
                      <a:pt x="161" y="0"/>
                    </a:lnTo>
                    <a:lnTo>
                      <a:pt x="0" y="0"/>
                    </a:lnTo>
                    <a:close/>
                    <a:moveTo>
                      <a:pt x="35" y="195"/>
                    </a:moveTo>
                    <a:lnTo>
                      <a:pt x="20" y="195"/>
                    </a:lnTo>
                    <a:lnTo>
                      <a:pt x="20" y="167"/>
                    </a:lnTo>
                    <a:lnTo>
                      <a:pt x="35" y="167"/>
                    </a:lnTo>
                    <a:lnTo>
                      <a:pt x="35" y="195"/>
                    </a:lnTo>
                    <a:close/>
                    <a:moveTo>
                      <a:pt x="63" y="195"/>
                    </a:moveTo>
                    <a:lnTo>
                      <a:pt x="52" y="195"/>
                    </a:lnTo>
                    <a:lnTo>
                      <a:pt x="52" y="172"/>
                    </a:lnTo>
                    <a:lnTo>
                      <a:pt x="63" y="172"/>
                    </a:lnTo>
                    <a:lnTo>
                      <a:pt x="63" y="195"/>
                    </a:lnTo>
                    <a:close/>
                    <a:moveTo>
                      <a:pt x="92" y="195"/>
                    </a:moveTo>
                    <a:lnTo>
                      <a:pt x="81" y="195"/>
                    </a:lnTo>
                    <a:lnTo>
                      <a:pt x="81" y="172"/>
                    </a:lnTo>
                    <a:lnTo>
                      <a:pt x="92" y="172"/>
                    </a:lnTo>
                    <a:lnTo>
                      <a:pt x="92" y="195"/>
                    </a:lnTo>
                    <a:close/>
                    <a:moveTo>
                      <a:pt x="121" y="195"/>
                    </a:moveTo>
                    <a:lnTo>
                      <a:pt x="111" y="195"/>
                    </a:lnTo>
                    <a:lnTo>
                      <a:pt x="111" y="172"/>
                    </a:lnTo>
                    <a:lnTo>
                      <a:pt x="121" y="172"/>
                    </a:lnTo>
                    <a:lnTo>
                      <a:pt x="121" y="195"/>
                    </a:lnTo>
                    <a:close/>
                    <a:moveTo>
                      <a:pt x="129" y="54"/>
                    </a:moveTo>
                    <a:lnTo>
                      <a:pt x="28" y="54"/>
                    </a:lnTo>
                    <a:lnTo>
                      <a:pt x="28" y="28"/>
                    </a:lnTo>
                    <a:lnTo>
                      <a:pt x="129" y="28"/>
                    </a:lnTo>
                    <a:lnTo>
                      <a:pt x="129"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7" name="Freeform 277"/>
              <p:cNvSpPr>
                <a:spLocks noEditPoints="1"/>
              </p:cNvSpPr>
              <p:nvPr/>
            </p:nvSpPr>
            <p:spPr bwMode="auto">
              <a:xfrm>
                <a:off x="2269" y="902"/>
                <a:ext cx="99" cy="137"/>
              </a:xfrm>
              <a:custGeom>
                <a:avLst/>
                <a:gdLst>
                  <a:gd name="T0" fmla="*/ 0 w 99"/>
                  <a:gd name="T1" fmla="*/ 0 h 137"/>
                  <a:gd name="T2" fmla="*/ 0 w 99"/>
                  <a:gd name="T3" fmla="*/ 137 h 137"/>
                  <a:gd name="T4" fmla="*/ 81 w 99"/>
                  <a:gd name="T5" fmla="*/ 137 h 137"/>
                  <a:gd name="T6" fmla="*/ 99 w 99"/>
                  <a:gd name="T7" fmla="*/ 118 h 137"/>
                  <a:gd name="T8" fmla="*/ 99 w 99"/>
                  <a:gd name="T9" fmla="*/ 2 h 137"/>
                  <a:gd name="T10" fmla="*/ 0 w 99"/>
                  <a:gd name="T11" fmla="*/ 0 h 137"/>
                  <a:gd name="T12" fmla="*/ 20 w 99"/>
                  <a:gd name="T13" fmla="*/ 119 h 137"/>
                  <a:gd name="T14" fmla="*/ 12 w 99"/>
                  <a:gd name="T15" fmla="*/ 119 h 137"/>
                  <a:gd name="T16" fmla="*/ 12 w 99"/>
                  <a:gd name="T17" fmla="*/ 103 h 137"/>
                  <a:gd name="T18" fmla="*/ 20 w 99"/>
                  <a:gd name="T19" fmla="*/ 103 h 137"/>
                  <a:gd name="T20" fmla="*/ 20 w 99"/>
                  <a:gd name="T21" fmla="*/ 119 h 137"/>
                  <a:gd name="T22" fmla="*/ 38 w 99"/>
                  <a:gd name="T23" fmla="*/ 119 h 137"/>
                  <a:gd name="T24" fmla="*/ 30 w 99"/>
                  <a:gd name="T25" fmla="*/ 119 h 137"/>
                  <a:gd name="T26" fmla="*/ 30 w 99"/>
                  <a:gd name="T27" fmla="*/ 106 h 137"/>
                  <a:gd name="T28" fmla="*/ 38 w 99"/>
                  <a:gd name="T29" fmla="*/ 106 h 137"/>
                  <a:gd name="T30" fmla="*/ 38 w 99"/>
                  <a:gd name="T31" fmla="*/ 119 h 137"/>
                  <a:gd name="T32" fmla="*/ 55 w 99"/>
                  <a:gd name="T33" fmla="*/ 119 h 137"/>
                  <a:gd name="T34" fmla="*/ 49 w 99"/>
                  <a:gd name="T35" fmla="*/ 119 h 137"/>
                  <a:gd name="T36" fmla="*/ 49 w 99"/>
                  <a:gd name="T37" fmla="*/ 106 h 137"/>
                  <a:gd name="T38" fmla="*/ 55 w 99"/>
                  <a:gd name="T39" fmla="*/ 106 h 137"/>
                  <a:gd name="T40" fmla="*/ 55 w 99"/>
                  <a:gd name="T41" fmla="*/ 119 h 137"/>
                  <a:gd name="T42" fmla="*/ 73 w 99"/>
                  <a:gd name="T43" fmla="*/ 119 h 137"/>
                  <a:gd name="T44" fmla="*/ 67 w 99"/>
                  <a:gd name="T45" fmla="*/ 119 h 137"/>
                  <a:gd name="T46" fmla="*/ 67 w 99"/>
                  <a:gd name="T47" fmla="*/ 106 h 137"/>
                  <a:gd name="T48" fmla="*/ 73 w 99"/>
                  <a:gd name="T49" fmla="*/ 106 h 137"/>
                  <a:gd name="T50" fmla="*/ 73 w 99"/>
                  <a:gd name="T51" fmla="*/ 119 h 137"/>
                  <a:gd name="T52" fmla="*/ 78 w 99"/>
                  <a:gd name="T53" fmla="*/ 34 h 137"/>
                  <a:gd name="T54" fmla="*/ 16 w 99"/>
                  <a:gd name="T55" fmla="*/ 34 h 137"/>
                  <a:gd name="T56" fmla="*/ 16 w 99"/>
                  <a:gd name="T57" fmla="*/ 18 h 137"/>
                  <a:gd name="T58" fmla="*/ 78 w 99"/>
                  <a:gd name="T59" fmla="*/ 18 h 137"/>
                  <a:gd name="T60" fmla="*/ 78 w 99"/>
                  <a:gd name="T61" fmla="*/ 3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9" h="137">
                    <a:moveTo>
                      <a:pt x="0" y="0"/>
                    </a:moveTo>
                    <a:lnTo>
                      <a:pt x="0" y="137"/>
                    </a:lnTo>
                    <a:lnTo>
                      <a:pt x="81" y="137"/>
                    </a:lnTo>
                    <a:lnTo>
                      <a:pt x="99" y="118"/>
                    </a:lnTo>
                    <a:lnTo>
                      <a:pt x="99" y="2"/>
                    </a:lnTo>
                    <a:lnTo>
                      <a:pt x="0" y="0"/>
                    </a:lnTo>
                    <a:close/>
                    <a:moveTo>
                      <a:pt x="20" y="119"/>
                    </a:moveTo>
                    <a:lnTo>
                      <a:pt x="12" y="119"/>
                    </a:lnTo>
                    <a:lnTo>
                      <a:pt x="12" y="103"/>
                    </a:lnTo>
                    <a:lnTo>
                      <a:pt x="20" y="103"/>
                    </a:lnTo>
                    <a:lnTo>
                      <a:pt x="20" y="119"/>
                    </a:lnTo>
                    <a:close/>
                    <a:moveTo>
                      <a:pt x="38" y="119"/>
                    </a:moveTo>
                    <a:lnTo>
                      <a:pt x="30" y="119"/>
                    </a:lnTo>
                    <a:lnTo>
                      <a:pt x="30" y="106"/>
                    </a:lnTo>
                    <a:lnTo>
                      <a:pt x="38" y="106"/>
                    </a:lnTo>
                    <a:lnTo>
                      <a:pt x="38" y="119"/>
                    </a:lnTo>
                    <a:close/>
                    <a:moveTo>
                      <a:pt x="55" y="119"/>
                    </a:moveTo>
                    <a:lnTo>
                      <a:pt x="49" y="119"/>
                    </a:lnTo>
                    <a:lnTo>
                      <a:pt x="49" y="106"/>
                    </a:lnTo>
                    <a:lnTo>
                      <a:pt x="55" y="106"/>
                    </a:lnTo>
                    <a:lnTo>
                      <a:pt x="55" y="119"/>
                    </a:lnTo>
                    <a:close/>
                    <a:moveTo>
                      <a:pt x="73" y="119"/>
                    </a:moveTo>
                    <a:lnTo>
                      <a:pt x="67" y="119"/>
                    </a:lnTo>
                    <a:lnTo>
                      <a:pt x="67" y="106"/>
                    </a:lnTo>
                    <a:lnTo>
                      <a:pt x="73" y="106"/>
                    </a:lnTo>
                    <a:lnTo>
                      <a:pt x="73" y="119"/>
                    </a:lnTo>
                    <a:close/>
                    <a:moveTo>
                      <a:pt x="78" y="34"/>
                    </a:moveTo>
                    <a:lnTo>
                      <a:pt x="16" y="34"/>
                    </a:lnTo>
                    <a:lnTo>
                      <a:pt x="16" y="18"/>
                    </a:lnTo>
                    <a:lnTo>
                      <a:pt x="78" y="18"/>
                    </a:lnTo>
                    <a:lnTo>
                      <a:pt x="7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8" name="Freeform 278"/>
              <p:cNvSpPr>
                <a:spLocks noEditPoints="1"/>
              </p:cNvSpPr>
              <p:nvPr/>
            </p:nvSpPr>
            <p:spPr bwMode="auto">
              <a:xfrm>
                <a:off x="1841" y="2317"/>
                <a:ext cx="214" cy="294"/>
              </a:xfrm>
              <a:custGeom>
                <a:avLst/>
                <a:gdLst>
                  <a:gd name="T0" fmla="*/ 0 w 214"/>
                  <a:gd name="T1" fmla="*/ 0 h 294"/>
                  <a:gd name="T2" fmla="*/ 0 w 214"/>
                  <a:gd name="T3" fmla="*/ 294 h 294"/>
                  <a:gd name="T4" fmla="*/ 176 w 214"/>
                  <a:gd name="T5" fmla="*/ 294 h 294"/>
                  <a:gd name="T6" fmla="*/ 214 w 214"/>
                  <a:gd name="T7" fmla="*/ 256 h 294"/>
                  <a:gd name="T8" fmla="*/ 214 w 214"/>
                  <a:gd name="T9" fmla="*/ 2 h 294"/>
                  <a:gd name="T10" fmla="*/ 0 w 214"/>
                  <a:gd name="T11" fmla="*/ 0 h 294"/>
                  <a:gd name="T12" fmla="*/ 47 w 214"/>
                  <a:gd name="T13" fmla="*/ 259 h 294"/>
                  <a:gd name="T14" fmla="*/ 26 w 214"/>
                  <a:gd name="T15" fmla="*/ 259 h 294"/>
                  <a:gd name="T16" fmla="*/ 26 w 214"/>
                  <a:gd name="T17" fmla="*/ 223 h 294"/>
                  <a:gd name="T18" fmla="*/ 47 w 214"/>
                  <a:gd name="T19" fmla="*/ 223 h 294"/>
                  <a:gd name="T20" fmla="*/ 47 w 214"/>
                  <a:gd name="T21" fmla="*/ 259 h 294"/>
                  <a:gd name="T22" fmla="*/ 83 w 214"/>
                  <a:gd name="T23" fmla="*/ 259 h 294"/>
                  <a:gd name="T24" fmla="*/ 69 w 214"/>
                  <a:gd name="T25" fmla="*/ 259 h 294"/>
                  <a:gd name="T26" fmla="*/ 69 w 214"/>
                  <a:gd name="T27" fmla="*/ 228 h 294"/>
                  <a:gd name="T28" fmla="*/ 83 w 214"/>
                  <a:gd name="T29" fmla="*/ 228 h 294"/>
                  <a:gd name="T30" fmla="*/ 83 w 214"/>
                  <a:gd name="T31" fmla="*/ 259 h 294"/>
                  <a:gd name="T32" fmla="*/ 121 w 214"/>
                  <a:gd name="T33" fmla="*/ 259 h 294"/>
                  <a:gd name="T34" fmla="*/ 108 w 214"/>
                  <a:gd name="T35" fmla="*/ 259 h 294"/>
                  <a:gd name="T36" fmla="*/ 108 w 214"/>
                  <a:gd name="T37" fmla="*/ 228 h 294"/>
                  <a:gd name="T38" fmla="*/ 121 w 214"/>
                  <a:gd name="T39" fmla="*/ 228 h 294"/>
                  <a:gd name="T40" fmla="*/ 121 w 214"/>
                  <a:gd name="T41" fmla="*/ 259 h 294"/>
                  <a:gd name="T42" fmla="*/ 160 w 214"/>
                  <a:gd name="T43" fmla="*/ 259 h 294"/>
                  <a:gd name="T44" fmla="*/ 146 w 214"/>
                  <a:gd name="T45" fmla="*/ 259 h 294"/>
                  <a:gd name="T46" fmla="*/ 146 w 214"/>
                  <a:gd name="T47" fmla="*/ 228 h 294"/>
                  <a:gd name="T48" fmla="*/ 160 w 214"/>
                  <a:gd name="T49" fmla="*/ 228 h 294"/>
                  <a:gd name="T50" fmla="*/ 160 w 214"/>
                  <a:gd name="T51" fmla="*/ 259 h 294"/>
                  <a:gd name="T52" fmla="*/ 172 w 214"/>
                  <a:gd name="T53" fmla="*/ 73 h 294"/>
                  <a:gd name="T54" fmla="*/ 37 w 214"/>
                  <a:gd name="T55" fmla="*/ 73 h 294"/>
                  <a:gd name="T56" fmla="*/ 37 w 214"/>
                  <a:gd name="T57" fmla="*/ 36 h 294"/>
                  <a:gd name="T58" fmla="*/ 172 w 214"/>
                  <a:gd name="T59" fmla="*/ 36 h 294"/>
                  <a:gd name="T60" fmla="*/ 172 w 214"/>
                  <a:gd name="T61" fmla="*/ 7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4" h="294">
                    <a:moveTo>
                      <a:pt x="0" y="0"/>
                    </a:moveTo>
                    <a:lnTo>
                      <a:pt x="0" y="294"/>
                    </a:lnTo>
                    <a:lnTo>
                      <a:pt x="176" y="294"/>
                    </a:lnTo>
                    <a:lnTo>
                      <a:pt x="214" y="256"/>
                    </a:lnTo>
                    <a:lnTo>
                      <a:pt x="214" y="2"/>
                    </a:lnTo>
                    <a:lnTo>
                      <a:pt x="0" y="0"/>
                    </a:lnTo>
                    <a:close/>
                    <a:moveTo>
                      <a:pt x="47" y="259"/>
                    </a:moveTo>
                    <a:lnTo>
                      <a:pt x="26" y="259"/>
                    </a:lnTo>
                    <a:lnTo>
                      <a:pt x="26" y="223"/>
                    </a:lnTo>
                    <a:lnTo>
                      <a:pt x="47" y="223"/>
                    </a:lnTo>
                    <a:lnTo>
                      <a:pt x="47" y="259"/>
                    </a:lnTo>
                    <a:close/>
                    <a:moveTo>
                      <a:pt x="83" y="259"/>
                    </a:moveTo>
                    <a:lnTo>
                      <a:pt x="69" y="259"/>
                    </a:lnTo>
                    <a:lnTo>
                      <a:pt x="69" y="228"/>
                    </a:lnTo>
                    <a:lnTo>
                      <a:pt x="83" y="228"/>
                    </a:lnTo>
                    <a:lnTo>
                      <a:pt x="83" y="259"/>
                    </a:lnTo>
                    <a:close/>
                    <a:moveTo>
                      <a:pt x="121" y="259"/>
                    </a:moveTo>
                    <a:lnTo>
                      <a:pt x="108" y="259"/>
                    </a:lnTo>
                    <a:lnTo>
                      <a:pt x="108" y="228"/>
                    </a:lnTo>
                    <a:lnTo>
                      <a:pt x="121" y="228"/>
                    </a:lnTo>
                    <a:lnTo>
                      <a:pt x="121" y="259"/>
                    </a:lnTo>
                    <a:close/>
                    <a:moveTo>
                      <a:pt x="160" y="259"/>
                    </a:moveTo>
                    <a:lnTo>
                      <a:pt x="146" y="259"/>
                    </a:lnTo>
                    <a:lnTo>
                      <a:pt x="146" y="228"/>
                    </a:lnTo>
                    <a:lnTo>
                      <a:pt x="160" y="228"/>
                    </a:lnTo>
                    <a:lnTo>
                      <a:pt x="160" y="259"/>
                    </a:lnTo>
                    <a:close/>
                    <a:moveTo>
                      <a:pt x="172" y="73"/>
                    </a:moveTo>
                    <a:lnTo>
                      <a:pt x="37" y="73"/>
                    </a:lnTo>
                    <a:lnTo>
                      <a:pt x="37" y="36"/>
                    </a:lnTo>
                    <a:lnTo>
                      <a:pt x="172" y="36"/>
                    </a:lnTo>
                    <a:lnTo>
                      <a:pt x="172"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9" name="Freeform 279"/>
              <p:cNvSpPr>
                <a:spLocks noEditPoints="1"/>
              </p:cNvSpPr>
              <p:nvPr/>
            </p:nvSpPr>
            <p:spPr bwMode="auto">
              <a:xfrm>
                <a:off x="1373" y="2367"/>
                <a:ext cx="55" cy="77"/>
              </a:xfrm>
              <a:custGeom>
                <a:avLst/>
                <a:gdLst>
                  <a:gd name="T0" fmla="*/ 0 w 55"/>
                  <a:gd name="T1" fmla="*/ 0 h 77"/>
                  <a:gd name="T2" fmla="*/ 0 w 55"/>
                  <a:gd name="T3" fmla="*/ 77 h 77"/>
                  <a:gd name="T4" fmla="*/ 45 w 55"/>
                  <a:gd name="T5" fmla="*/ 77 h 77"/>
                  <a:gd name="T6" fmla="*/ 55 w 55"/>
                  <a:gd name="T7" fmla="*/ 66 h 77"/>
                  <a:gd name="T8" fmla="*/ 55 w 55"/>
                  <a:gd name="T9" fmla="*/ 0 h 77"/>
                  <a:gd name="T10" fmla="*/ 0 w 55"/>
                  <a:gd name="T11" fmla="*/ 0 h 77"/>
                  <a:gd name="T12" fmla="*/ 11 w 55"/>
                  <a:gd name="T13" fmla="*/ 66 h 77"/>
                  <a:gd name="T14" fmla="*/ 6 w 55"/>
                  <a:gd name="T15" fmla="*/ 66 h 77"/>
                  <a:gd name="T16" fmla="*/ 6 w 55"/>
                  <a:gd name="T17" fmla="*/ 58 h 77"/>
                  <a:gd name="T18" fmla="*/ 11 w 55"/>
                  <a:gd name="T19" fmla="*/ 58 h 77"/>
                  <a:gd name="T20" fmla="*/ 11 w 55"/>
                  <a:gd name="T21" fmla="*/ 66 h 77"/>
                  <a:gd name="T22" fmla="*/ 20 w 55"/>
                  <a:gd name="T23" fmla="*/ 66 h 77"/>
                  <a:gd name="T24" fmla="*/ 17 w 55"/>
                  <a:gd name="T25" fmla="*/ 66 h 77"/>
                  <a:gd name="T26" fmla="*/ 17 w 55"/>
                  <a:gd name="T27" fmla="*/ 59 h 77"/>
                  <a:gd name="T28" fmla="*/ 20 w 55"/>
                  <a:gd name="T29" fmla="*/ 59 h 77"/>
                  <a:gd name="T30" fmla="*/ 20 w 55"/>
                  <a:gd name="T31" fmla="*/ 66 h 77"/>
                  <a:gd name="T32" fmla="*/ 30 w 55"/>
                  <a:gd name="T33" fmla="*/ 66 h 77"/>
                  <a:gd name="T34" fmla="*/ 27 w 55"/>
                  <a:gd name="T35" fmla="*/ 66 h 77"/>
                  <a:gd name="T36" fmla="*/ 27 w 55"/>
                  <a:gd name="T37" fmla="*/ 59 h 77"/>
                  <a:gd name="T38" fmla="*/ 30 w 55"/>
                  <a:gd name="T39" fmla="*/ 59 h 77"/>
                  <a:gd name="T40" fmla="*/ 30 w 55"/>
                  <a:gd name="T41" fmla="*/ 66 h 77"/>
                  <a:gd name="T42" fmla="*/ 41 w 55"/>
                  <a:gd name="T43" fmla="*/ 66 h 77"/>
                  <a:gd name="T44" fmla="*/ 38 w 55"/>
                  <a:gd name="T45" fmla="*/ 66 h 77"/>
                  <a:gd name="T46" fmla="*/ 38 w 55"/>
                  <a:gd name="T47" fmla="*/ 59 h 77"/>
                  <a:gd name="T48" fmla="*/ 41 w 55"/>
                  <a:gd name="T49" fmla="*/ 59 h 77"/>
                  <a:gd name="T50" fmla="*/ 41 w 55"/>
                  <a:gd name="T51" fmla="*/ 66 h 77"/>
                  <a:gd name="T52" fmla="*/ 43 w 55"/>
                  <a:gd name="T53" fmla="*/ 18 h 77"/>
                  <a:gd name="T54" fmla="*/ 9 w 55"/>
                  <a:gd name="T55" fmla="*/ 18 h 77"/>
                  <a:gd name="T56" fmla="*/ 9 w 55"/>
                  <a:gd name="T57" fmla="*/ 8 h 77"/>
                  <a:gd name="T58" fmla="*/ 43 w 55"/>
                  <a:gd name="T59" fmla="*/ 8 h 77"/>
                  <a:gd name="T60" fmla="*/ 43 w 55"/>
                  <a:gd name="T61" fmla="*/ 1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77">
                    <a:moveTo>
                      <a:pt x="0" y="0"/>
                    </a:moveTo>
                    <a:lnTo>
                      <a:pt x="0" y="77"/>
                    </a:lnTo>
                    <a:lnTo>
                      <a:pt x="45" y="77"/>
                    </a:lnTo>
                    <a:lnTo>
                      <a:pt x="55" y="66"/>
                    </a:lnTo>
                    <a:lnTo>
                      <a:pt x="55" y="0"/>
                    </a:lnTo>
                    <a:lnTo>
                      <a:pt x="0" y="0"/>
                    </a:lnTo>
                    <a:close/>
                    <a:moveTo>
                      <a:pt x="11" y="66"/>
                    </a:moveTo>
                    <a:lnTo>
                      <a:pt x="6" y="66"/>
                    </a:lnTo>
                    <a:lnTo>
                      <a:pt x="6" y="58"/>
                    </a:lnTo>
                    <a:lnTo>
                      <a:pt x="11" y="58"/>
                    </a:lnTo>
                    <a:lnTo>
                      <a:pt x="11" y="66"/>
                    </a:lnTo>
                    <a:close/>
                    <a:moveTo>
                      <a:pt x="20" y="66"/>
                    </a:moveTo>
                    <a:lnTo>
                      <a:pt x="17" y="66"/>
                    </a:lnTo>
                    <a:lnTo>
                      <a:pt x="17" y="59"/>
                    </a:lnTo>
                    <a:lnTo>
                      <a:pt x="20" y="59"/>
                    </a:lnTo>
                    <a:lnTo>
                      <a:pt x="20" y="66"/>
                    </a:lnTo>
                    <a:close/>
                    <a:moveTo>
                      <a:pt x="30" y="66"/>
                    </a:moveTo>
                    <a:lnTo>
                      <a:pt x="27" y="66"/>
                    </a:lnTo>
                    <a:lnTo>
                      <a:pt x="27" y="59"/>
                    </a:lnTo>
                    <a:lnTo>
                      <a:pt x="30" y="59"/>
                    </a:lnTo>
                    <a:lnTo>
                      <a:pt x="30" y="66"/>
                    </a:lnTo>
                    <a:close/>
                    <a:moveTo>
                      <a:pt x="41" y="66"/>
                    </a:moveTo>
                    <a:lnTo>
                      <a:pt x="38" y="66"/>
                    </a:lnTo>
                    <a:lnTo>
                      <a:pt x="38" y="59"/>
                    </a:lnTo>
                    <a:lnTo>
                      <a:pt x="41" y="59"/>
                    </a:lnTo>
                    <a:lnTo>
                      <a:pt x="41" y="66"/>
                    </a:lnTo>
                    <a:close/>
                    <a:moveTo>
                      <a:pt x="43" y="18"/>
                    </a:moveTo>
                    <a:lnTo>
                      <a:pt x="9" y="18"/>
                    </a:lnTo>
                    <a:lnTo>
                      <a:pt x="9" y="8"/>
                    </a:lnTo>
                    <a:lnTo>
                      <a:pt x="43" y="8"/>
                    </a:lnTo>
                    <a:lnTo>
                      <a:pt x="4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0" name="Freeform 280"/>
              <p:cNvSpPr>
                <a:spLocks noEditPoints="1"/>
              </p:cNvSpPr>
              <p:nvPr/>
            </p:nvSpPr>
            <p:spPr bwMode="auto">
              <a:xfrm>
                <a:off x="1095" y="1959"/>
                <a:ext cx="125" cy="201"/>
              </a:xfrm>
              <a:custGeom>
                <a:avLst/>
                <a:gdLst>
                  <a:gd name="T0" fmla="*/ 62 w 86"/>
                  <a:gd name="T1" fmla="*/ 0 h 138"/>
                  <a:gd name="T2" fmla="*/ 24 w 86"/>
                  <a:gd name="T3" fmla="*/ 0 h 138"/>
                  <a:gd name="T4" fmla="*/ 0 w 86"/>
                  <a:gd name="T5" fmla="*/ 24 h 138"/>
                  <a:gd name="T6" fmla="*/ 0 w 86"/>
                  <a:gd name="T7" fmla="*/ 114 h 138"/>
                  <a:gd name="T8" fmla="*/ 24 w 86"/>
                  <a:gd name="T9" fmla="*/ 138 h 138"/>
                  <a:gd name="T10" fmla="*/ 62 w 86"/>
                  <a:gd name="T11" fmla="*/ 138 h 138"/>
                  <a:gd name="T12" fmla="*/ 86 w 86"/>
                  <a:gd name="T13" fmla="*/ 114 h 138"/>
                  <a:gd name="T14" fmla="*/ 86 w 86"/>
                  <a:gd name="T15" fmla="*/ 24 h 138"/>
                  <a:gd name="T16" fmla="*/ 62 w 86"/>
                  <a:gd name="T17" fmla="*/ 0 h 138"/>
                  <a:gd name="T18" fmla="*/ 15 w 86"/>
                  <a:gd name="T19" fmla="*/ 11 h 138"/>
                  <a:gd name="T20" fmla="*/ 70 w 86"/>
                  <a:gd name="T21" fmla="*/ 11 h 138"/>
                  <a:gd name="T22" fmla="*/ 70 w 86"/>
                  <a:gd name="T23" fmla="*/ 22 h 138"/>
                  <a:gd name="T24" fmla="*/ 15 w 86"/>
                  <a:gd name="T25" fmla="*/ 22 h 138"/>
                  <a:gd name="T26" fmla="*/ 15 w 86"/>
                  <a:gd name="T27" fmla="*/ 11 h 138"/>
                  <a:gd name="T28" fmla="*/ 23 w 86"/>
                  <a:gd name="T29" fmla="*/ 120 h 138"/>
                  <a:gd name="T30" fmla="*/ 13 w 86"/>
                  <a:gd name="T31" fmla="*/ 109 h 138"/>
                  <a:gd name="T32" fmla="*/ 23 w 86"/>
                  <a:gd name="T33" fmla="*/ 97 h 138"/>
                  <a:gd name="T34" fmla="*/ 34 w 86"/>
                  <a:gd name="T35" fmla="*/ 109 h 138"/>
                  <a:gd name="T36" fmla="*/ 23 w 86"/>
                  <a:gd name="T37" fmla="*/ 120 h 138"/>
                  <a:gd name="T38" fmla="*/ 62 w 86"/>
                  <a:gd name="T39" fmla="*/ 120 h 138"/>
                  <a:gd name="T40" fmla="*/ 52 w 86"/>
                  <a:gd name="T41" fmla="*/ 109 h 138"/>
                  <a:gd name="T42" fmla="*/ 62 w 86"/>
                  <a:gd name="T43" fmla="*/ 97 h 138"/>
                  <a:gd name="T44" fmla="*/ 73 w 86"/>
                  <a:gd name="T45" fmla="*/ 109 h 138"/>
                  <a:gd name="T46" fmla="*/ 62 w 86"/>
                  <a:gd name="T4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38">
                    <a:moveTo>
                      <a:pt x="62" y="0"/>
                    </a:moveTo>
                    <a:cubicBezTo>
                      <a:pt x="24" y="0"/>
                      <a:pt x="24" y="0"/>
                      <a:pt x="24" y="0"/>
                    </a:cubicBezTo>
                    <a:cubicBezTo>
                      <a:pt x="11" y="0"/>
                      <a:pt x="0" y="10"/>
                      <a:pt x="0" y="24"/>
                    </a:cubicBezTo>
                    <a:cubicBezTo>
                      <a:pt x="0" y="114"/>
                      <a:pt x="0" y="114"/>
                      <a:pt x="0" y="114"/>
                    </a:cubicBezTo>
                    <a:cubicBezTo>
                      <a:pt x="0" y="127"/>
                      <a:pt x="11" y="138"/>
                      <a:pt x="24" y="138"/>
                    </a:cubicBezTo>
                    <a:cubicBezTo>
                      <a:pt x="62" y="138"/>
                      <a:pt x="62" y="138"/>
                      <a:pt x="62" y="138"/>
                    </a:cubicBezTo>
                    <a:cubicBezTo>
                      <a:pt x="76" y="138"/>
                      <a:pt x="86" y="127"/>
                      <a:pt x="86" y="114"/>
                    </a:cubicBezTo>
                    <a:cubicBezTo>
                      <a:pt x="86" y="24"/>
                      <a:pt x="86" y="24"/>
                      <a:pt x="86" y="24"/>
                    </a:cubicBezTo>
                    <a:cubicBezTo>
                      <a:pt x="86" y="10"/>
                      <a:pt x="76" y="0"/>
                      <a:pt x="62" y="0"/>
                    </a:cubicBezTo>
                    <a:close/>
                    <a:moveTo>
                      <a:pt x="15" y="11"/>
                    </a:moveTo>
                    <a:cubicBezTo>
                      <a:pt x="70" y="11"/>
                      <a:pt x="70" y="11"/>
                      <a:pt x="70" y="11"/>
                    </a:cubicBezTo>
                    <a:cubicBezTo>
                      <a:pt x="70" y="22"/>
                      <a:pt x="70" y="22"/>
                      <a:pt x="70" y="22"/>
                    </a:cubicBezTo>
                    <a:cubicBezTo>
                      <a:pt x="15" y="22"/>
                      <a:pt x="15" y="22"/>
                      <a:pt x="15" y="22"/>
                    </a:cubicBezTo>
                    <a:lnTo>
                      <a:pt x="15" y="11"/>
                    </a:lnTo>
                    <a:close/>
                    <a:moveTo>
                      <a:pt x="23" y="120"/>
                    </a:moveTo>
                    <a:cubicBezTo>
                      <a:pt x="18" y="120"/>
                      <a:pt x="13" y="115"/>
                      <a:pt x="13" y="109"/>
                    </a:cubicBezTo>
                    <a:cubicBezTo>
                      <a:pt x="13" y="102"/>
                      <a:pt x="18" y="97"/>
                      <a:pt x="23" y="97"/>
                    </a:cubicBezTo>
                    <a:cubicBezTo>
                      <a:pt x="29" y="97"/>
                      <a:pt x="34" y="102"/>
                      <a:pt x="34" y="109"/>
                    </a:cubicBezTo>
                    <a:cubicBezTo>
                      <a:pt x="34" y="115"/>
                      <a:pt x="29" y="120"/>
                      <a:pt x="23" y="120"/>
                    </a:cubicBezTo>
                    <a:close/>
                    <a:moveTo>
                      <a:pt x="62" y="120"/>
                    </a:moveTo>
                    <a:cubicBezTo>
                      <a:pt x="56" y="120"/>
                      <a:pt x="52" y="115"/>
                      <a:pt x="52" y="109"/>
                    </a:cubicBezTo>
                    <a:cubicBezTo>
                      <a:pt x="52" y="102"/>
                      <a:pt x="56" y="97"/>
                      <a:pt x="62" y="97"/>
                    </a:cubicBezTo>
                    <a:cubicBezTo>
                      <a:pt x="68" y="97"/>
                      <a:pt x="73" y="102"/>
                      <a:pt x="73" y="109"/>
                    </a:cubicBezTo>
                    <a:cubicBezTo>
                      <a:pt x="73" y="115"/>
                      <a:pt x="68" y="120"/>
                      <a:pt x="62"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1" name="Freeform 281"/>
              <p:cNvSpPr>
                <a:spLocks/>
              </p:cNvSpPr>
              <p:nvPr/>
            </p:nvSpPr>
            <p:spPr bwMode="auto">
              <a:xfrm>
                <a:off x="1907" y="2660"/>
                <a:ext cx="67" cy="58"/>
              </a:xfrm>
              <a:custGeom>
                <a:avLst/>
                <a:gdLst>
                  <a:gd name="T0" fmla="*/ 0 w 67"/>
                  <a:gd name="T1" fmla="*/ 58 h 58"/>
                  <a:gd name="T2" fmla="*/ 33 w 67"/>
                  <a:gd name="T3" fmla="*/ 0 h 58"/>
                  <a:gd name="T4" fmla="*/ 67 w 67"/>
                  <a:gd name="T5" fmla="*/ 58 h 58"/>
                  <a:gd name="T6" fmla="*/ 0 w 67"/>
                  <a:gd name="T7" fmla="*/ 58 h 58"/>
                </a:gdLst>
                <a:ahLst/>
                <a:cxnLst>
                  <a:cxn ang="0">
                    <a:pos x="T0" y="T1"/>
                  </a:cxn>
                  <a:cxn ang="0">
                    <a:pos x="T2" y="T3"/>
                  </a:cxn>
                  <a:cxn ang="0">
                    <a:pos x="T4" y="T5"/>
                  </a:cxn>
                  <a:cxn ang="0">
                    <a:pos x="T6" y="T7"/>
                  </a:cxn>
                </a:cxnLst>
                <a:rect l="0" t="0" r="r" b="b"/>
                <a:pathLst>
                  <a:path w="67" h="58">
                    <a:moveTo>
                      <a:pt x="0" y="58"/>
                    </a:moveTo>
                    <a:lnTo>
                      <a:pt x="33" y="0"/>
                    </a:lnTo>
                    <a:lnTo>
                      <a:pt x="67" y="58"/>
                    </a:ln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2" name="Freeform 282"/>
              <p:cNvSpPr>
                <a:spLocks/>
              </p:cNvSpPr>
              <p:nvPr/>
            </p:nvSpPr>
            <p:spPr bwMode="auto">
              <a:xfrm>
                <a:off x="1907" y="2729"/>
                <a:ext cx="67" cy="58"/>
              </a:xfrm>
              <a:custGeom>
                <a:avLst/>
                <a:gdLst>
                  <a:gd name="T0" fmla="*/ 0 w 67"/>
                  <a:gd name="T1" fmla="*/ 0 h 58"/>
                  <a:gd name="T2" fmla="*/ 33 w 67"/>
                  <a:gd name="T3" fmla="*/ 58 h 58"/>
                  <a:gd name="T4" fmla="*/ 67 w 67"/>
                  <a:gd name="T5" fmla="*/ 0 h 58"/>
                  <a:gd name="T6" fmla="*/ 0 w 67"/>
                  <a:gd name="T7" fmla="*/ 0 h 58"/>
                </a:gdLst>
                <a:ahLst/>
                <a:cxnLst>
                  <a:cxn ang="0">
                    <a:pos x="T0" y="T1"/>
                  </a:cxn>
                  <a:cxn ang="0">
                    <a:pos x="T2" y="T3"/>
                  </a:cxn>
                  <a:cxn ang="0">
                    <a:pos x="T4" y="T5"/>
                  </a:cxn>
                  <a:cxn ang="0">
                    <a:pos x="T6" y="T7"/>
                  </a:cxn>
                </a:cxnLst>
                <a:rect l="0" t="0" r="r" b="b"/>
                <a:pathLst>
                  <a:path w="67" h="58">
                    <a:moveTo>
                      <a:pt x="0" y="0"/>
                    </a:moveTo>
                    <a:lnTo>
                      <a:pt x="33" y="58"/>
                    </a:lnTo>
                    <a:lnTo>
                      <a:pt x="67"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3" name="Freeform 283"/>
              <p:cNvSpPr>
                <a:spLocks/>
              </p:cNvSpPr>
              <p:nvPr/>
            </p:nvSpPr>
            <p:spPr bwMode="auto">
              <a:xfrm>
                <a:off x="2233" y="2711"/>
                <a:ext cx="126" cy="22"/>
              </a:xfrm>
              <a:custGeom>
                <a:avLst/>
                <a:gdLst>
                  <a:gd name="T0" fmla="*/ 126 w 126"/>
                  <a:gd name="T1" fmla="*/ 21 h 22"/>
                  <a:gd name="T2" fmla="*/ 91 w 126"/>
                  <a:gd name="T3" fmla="*/ 0 h 22"/>
                  <a:gd name="T4" fmla="*/ 33 w 126"/>
                  <a:gd name="T5" fmla="*/ 0 h 22"/>
                  <a:gd name="T6" fmla="*/ 0 w 126"/>
                  <a:gd name="T7" fmla="*/ 21 h 22"/>
                  <a:gd name="T8" fmla="*/ 0 w 126"/>
                  <a:gd name="T9" fmla="*/ 22 h 22"/>
                  <a:gd name="T10" fmla="*/ 126 w 126"/>
                  <a:gd name="T11" fmla="*/ 22 h 22"/>
                  <a:gd name="T12" fmla="*/ 126 w 126"/>
                  <a:gd name="T13" fmla="*/ 21 h 22"/>
                </a:gdLst>
                <a:ahLst/>
                <a:cxnLst>
                  <a:cxn ang="0">
                    <a:pos x="T0" y="T1"/>
                  </a:cxn>
                  <a:cxn ang="0">
                    <a:pos x="T2" y="T3"/>
                  </a:cxn>
                  <a:cxn ang="0">
                    <a:pos x="T4" y="T5"/>
                  </a:cxn>
                  <a:cxn ang="0">
                    <a:pos x="T6" y="T7"/>
                  </a:cxn>
                  <a:cxn ang="0">
                    <a:pos x="T8" y="T9"/>
                  </a:cxn>
                  <a:cxn ang="0">
                    <a:pos x="T10" y="T11"/>
                  </a:cxn>
                  <a:cxn ang="0">
                    <a:pos x="T12" y="T13"/>
                  </a:cxn>
                </a:cxnLst>
                <a:rect l="0" t="0" r="r" b="b"/>
                <a:pathLst>
                  <a:path w="126" h="22">
                    <a:moveTo>
                      <a:pt x="126" y="21"/>
                    </a:moveTo>
                    <a:lnTo>
                      <a:pt x="91" y="0"/>
                    </a:lnTo>
                    <a:lnTo>
                      <a:pt x="33" y="0"/>
                    </a:lnTo>
                    <a:lnTo>
                      <a:pt x="0" y="21"/>
                    </a:lnTo>
                    <a:lnTo>
                      <a:pt x="0" y="22"/>
                    </a:lnTo>
                    <a:lnTo>
                      <a:pt x="126" y="22"/>
                    </a:lnTo>
                    <a:lnTo>
                      <a:pt x="12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4" name="Rectangle 284"/>
              <p:cNvSpPr>
                <a:spLocks noChangeArrowheads="1"/>
              </p:cNvSpPr>
              <p:nvPr/>
            </p:nvSpPr>
            <p:spPr bwMode="auto">
              <a:xfrm>
                <a:off x="2233" y="2733"/>
                <a:ext cx="126"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5" name="Rectangle 285"/>
              <p:cNvSpPr>
                <a:spLocks noChangeArrowheads="1"/>
              </p:cNvSpPr>
              <p:nvPr/>
            </p:nvSpPr>
            <p:spPr bwMode="auto">
              <a:xfrm>
                <a:off x="2282" y="2694"/>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6" name="Freeform 286"/>
              <p:cNvSpPr>
                <a:spLocks noEditPoints="1"/>
              </p:cNvSpPr>
              <p:nvPr/>
            </p:nvSpPr>
            <p:spPr bwMode="auto">
              <a:xfrm>
                <a:off x="2218" y="2577"/>
                <a:ext cx="154" cy="124"/>
              </a:xfrm>
              <a:custGeom>
                <a:avLst/>
                <a:gdLst>
                  <a:gd name="T0" fmla="*/ 0 w 154"/>
                  <a:gd name="T1" fmla="*/ 0 h 124"/>
                  <a:gd name="T2" fmla="*/ 0 w 154"/>
                  <a:gd name="T3" fmla="*/ 124 h 124"/>
                  <a:gd name="T4" fmla="*/ 154 w 154"/>
                  <a:gd name="T5" fmla="*/ 124 h 124"/>
                  <a:gd name="T6" fmla="*/ 154 w 154"/>
                  <a:gd name="T7" fmla="*/ 0 h 124"/>
                  <a:gd name="T8" fmla="*/ 0 w 154"/>
                  <a:gd name="T9" fmla="*/ 0 h 124"/>
                  <a:gd name="T10" fmla="*/ 138 w 154"/>
                  <a:gd name="T11" fmla="*/ 104 h 124"/>
                  <a:gd name="T12" fmla="*/ 16 w 154"/>
                  <a:gd name="T13" fmla="*/ 104 h 124"/>
                  <a:gd name="T14" fmla="*/ 16 w 154"/>
                  <a:gd name="T15" fmla="*/ 15 h 124"/>
                  <a:gd name="T16" fmla="*/ 138 w 154"/>
                  <a:gd name="T17" fmla="*/ 15 h 124"/>
                  <a:gd name="T18" fmla="*/ 138 w 154"/>
                  <a:gd name="T19" fmla="*/ 10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4">
                    <a:moveTo>
                      <a:pt x="0" y="0"/>
                    </a:moveTo>
                    <a:lnTo>
                      <a:pt x="0" y="124"/>
                    </a:lnTo>
                    <a:lnTo>
                      <a:pt x="154" y="124"/>
                    </a:lnTo>
                    <a:lnTo>
                      <a:pt x="154" y="0"/>
                    </a:lnTo>
                    <a:lnTo>
                      <a:pt x="0" y="0"/>
                    </a:lnTo>
                    <a:close/>
                    <a:moveTo>
                      <a:pt x="138" y="104"/>
                    </a:moveTo>
                    <a:lnTo>
                      <a:pt x="16" y="104"/>
                    </a:lnTo>
                    <a:lnTo>
                      <a:pt x="16" y="15"/>
                    </a:lnTo>
                    <a:lnTo>
                      <a:pt x="138" y="15"/>
                    </a:lnTo>
                    <a:lnTo>
                      <a:pt x="138"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7" name="Rectangle 287"/>
              <p:cNvSpPr>
                <a:spLocks noChangeArrowheads="1"/>
              </p:cNvSpPr>
              <p:nvPr/>
            </p:nvSpPr>
            <p:spPr bwMode="auto">
              <a:xfrm>
                <a:off x="2343" y="2688"/>
                <a:ext cx="13"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8" name="Freeform 288"/>
              <p:cNvSpPr>
                <a:spLocks/>
              </p:cNvSpPr>
              <p:nvPr/>
            </p:nvSpPr>
            <p:spPr bwMode="auto">
              <a:xfrm>
                <a:off x="2225" y="2611"/>
                <a:ext cx="117" cy="51"/>
              </a:xfrm>
              <a:custGeom>
                <a:avLst/>
                <a:gdLst>
                  <a:gd name="T0" fmla="*/ 80 w 80"/>
                  <a:gd name="T1" fmla="*/ 0 h 35"/>
                  <a:gd name="T2" fmla="*/ 58 w 80"/>
                  <a:gd name="T3" fmla="*/ 0 h 35"/>
                  <a:gd name="T4" fmla="*/ 63 w 80"/>
                  <a:gd name="T5" fmla="*/ 7 h 35"/>
                  <a:gd name="T6" fmla="*/ 48 w 80"/>
                  <a:gd name="T7" fmla="*/ 20 h 35"/>
                  <a:gd name="T8" fmla="*/ 34 w 80"/>
                  <a:gd name="T9" fmla="*/ 1 h 35"/>
                  <a:gd name="T10" fmla="*/ 30 w 80"/>
                  <a:gd name="T11" fmla="*/ 4 h 35"/>
                  <a:gd name="T12" fmla="*/ 0 w 80"/>
                  <a:gd name="T13" fmla="*/ 28 h 35"/>
                  <a:gd name="T14" fmla="*/ 6 w 80"/>
                  <a:gd name="T15" fmla="*/ 35 h 35"/>
                  <a:gd name="T16" fmla="*/ 32 w 80"/>
                  <a:gd name="T17" fmla="*/ 14 h 35"/>
                  <a:gd name="T18" fmla="*/ 46 w 80"/>
                  <a:gd name="T19" fmla="*/ 33 h 35"/>
                  <a:gd name="T20" fmla="*/ 69 w 80"/>
                  <a:gd name="T21" fmla="*/ 15 h 35"/>
                  <a:gd name="T22" fmla="*/ 74 w 80"/>
                  <a:gd name="T23" fmla="*/ 22 h 35"/>
                  <a:gd name="T24" fmla="*/ 80 w 80"/>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35">
                    <a:moveTo>
                      <a:pt x="80" y="0"/>
                    </a:moveTo>
                    <a:cubicBezTo>
                      <a:pt x="58" y="0"/>
                      <a:pt x="58" y="0"/>
                      <a:pt x="58" y="0"/>
                    </a:cubicBezTo>
                    <a:cubicBezTo>
                      <a:pt x="63" y="7"/>
                      <a:pt x="63" y="7"/>
                      <a:pt x="63" y="7"/>
                    </a:cubicBezTo>
                    <a:cubicBezTo>
                      <a:pt x="59" y="11"/>
                      <a:pt x="51" y="17"/>
                      <a:pt x="48" y="20"/>
                    </a:cubicBezTo>
                    <a:cubicBezTo>
                      <a:pt x="44" y="15"/>
                      <a:pt x="34" y="1"/>
                      <a:pt x="34" y="1"/>
                    </a:cubicBezTo>
                    <a:cubicBezTo>
                      <a:pt x="30" y="4"/>
                      <a:pt x="30" y="4"/>
                      <a:pt x="30" y="4"/>
                    </a:cubicBezTo>
                    <a:cubicBezTo>
                      <a:pt x="0" y="28"/>
                      <a:pt x="0" y="28"/>
                      <a:pt x="0" y="28"/>
                    </a:cubicBezTo>
                    <a:cubicBezTo>
                      <a:pt x="6" y="35"/>
                      <a:pt x="6" y="35"/>
                      <a:pt x="6" y="35"/>
                    </a:cubicBezTo>
                    <a:cubicBezTo>
                      <a:pt x="6" y="35"/>
                      <a:pt x="26" y="19"/>
                      <a:pt x="32" y="14"/>
                    </a:cubicBezTo>
                    <a:cubicBezTo>
                      <a:pt x="36" y="19"/>
                      <a:pt x="46" y="33"/>
                      <a:pt x="46" y="33"/>
                    </a:cubicBezTo>
                    <a:cubicBezTo>
                      <a:pt x="69" y="15"/>
                      <a:pt x="69" y="15"/>
                      <a:pt x="69" y="15"/>
                    </a:cubicBezTo>
                    <a:cubicBezTo>
                      <a:pt x="74" y="22"/>
                      <a:pt x="74" y="22"/>
                      <a:pt x="74" y="22"/>
                    </a:cubicBez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9" name="Freeform 289"/>
              <p:cNvSpPr>
                <a:spLocks/>
              </p:cNvSpPr>
              <p:nvPr/>
            </p:nvSpPr>
            <p:spPr bwMode="auto">
              <a:xfrm>
                <a:off x="1406" y="3185"/>
                <a:ext cx="125" cy="22"/>
              </a:xfrm>
              <a:custGeom>
                <a:avLst/>
                <a:gdLst>
                  <a:gd name="T0" fmla="*/ 125 w 125"/>
                  <a:gd name="T1" fmla="*/ 22 h 22"/>
                  <a:gd name="T2" fmla="*/ 92 w 125"/>
                  <a:gd name="T3" fmla="*/ 0 h 22"/>
                  <a:gd name="T4" fmla="*/ 34 w 125"/>
                  <a:gd name="T5" fmla="*/ 0 h 22"/>
                  <a:gd name="T6" fmla="*/ 0 w 125"/>
                  <a:gd name="T7" fmla="*/ 22 h 22"/>
                  <a:gd name="T8" fmla="*/ 0 w 125"/>
                  <a:gd name="T9" fmla="*/ 22 h 22"/>
                  <a:gd name="T10" fmla="*/ 125 w 125"/>
                  <a:gd name="T11" fmla="*/ 22 h 22"/>
                  <a:gd name="T12" fmla="*/ 125 w 12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25" h="22">
                    <a:moveTo>
                      <a:pt x="125" y="22"/>
                    </a:moveTo>
                    <a:lnTo>
                      <a:pt x="92" y="0"/>
                    </a:lnTo>
                    <a:lnTo>
                      <a:pt x="34" y="0"/>
                    </a:lnTo>
                    <a:lnTo>
                      <a:pt x="0" y="22"/>
                    </a:lnTo>
                    <a:lnTo>
                      <a:pt x="0" y="22"/>
                    </a:lnTo>
                    <a:lnTo>
                      <a:pt x="125" y="22"/>
                    </a:lnTo>
                    <a:lnTo>
                      <a:pt x="125"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0" name="Rectangle 290"/>
              <p:cNvSpPr>
                <a:spLocks noChangeArrowheads="1"/>
              </p:cNvSpPr>
              <p:nvPr/>
            </p:nvSpPr>
            <p:spPr bwMode="auto">
              <a:xfrm>
                <a:off x="1406" y="3207"/>
                <a:ext cx="125"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1" name="Rectangle 291"/>
              <p:cNvSpPr>
                <a:spLocks noChangeArrowheads="1"/>
              </p:cNvSpPr>
              <p:nvPr/>
            </p:nvSpPr>
            <p:spPr bwMode="auto">
              <a:xfrm>
                <a:off x="1456" y="316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2" name="Freeform 292"/>
              <p:cNvSpPr>
                <a:spLocks noEditPoints="1"/>
              </p:cNvSpPr>
              <p:nvPr/>
            </p:nvSpPr>
            <p:spPr bwMode="auto">
              <a:xfrm>
                <a:off x="1392" y="3051"/>
                <a:ext cx="154" cy="124"/>
              </a:xfrm>
              <a:custGeom>
                <a:avLst/>
                <a:gdLst>
                  <a:gd name="T0" fmla="*/ 0 w 154"/>
                  <a:gd name="T1" fmla="*/ 0 h 124"/>
                  <a:gd name="T2" fmla="*/ 0 w 154"/>
                  <a:gd name="T3" fmla="*/ 124 h 124"/>
                  <a:gd name="T4" fmla="*/ 154 w 154"/>
                  <a:gd name="T5" fmla="*/ 124 h 124"/>
                  <a:gd name="T6" fmla="*/ 154 w 154"/>
                  <a:gd name="T7" fmla="*/ 0 h 124"/>
                  <a:gd name="T8" fmla="*/ 0 w 154"/>
                  <a:gd name="T9" fmla="*/ 0 h 124"/>
                  <a:gd name="T10" fmla="*/ 138 w 154"/>
                  <a:gd name="T11" fmla="*/ 104 h 124"/>
                  <a:gd name="T12" fmla="*/ 16 w 154"/>
                  <a:gd name="T13" fmla="*/ 104 h 124"/>
                  <a:gd name="T14" fmla="*/ 16 w 154"/>
                  <a:gd name="T15" fmla="*/ 15 h 124"/>
                  <a:gd name="T16" fmla="*/ 138 w 154"/>
                  <a:gd name="T17" fmla="*/ 15 h 124"/>
                  <a:gd name="T18" fmla="*/ 138 w 154"/>
                  <a:gd name="T19" fmla="*/ 10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4">
                    <a:moveTo>
                      <a:pt x="0" y="0"/>
                    </a:moveTo>
                    <a:lnTo>
                      <a:pt x="0" y="124"/>
                    </a:lnTo>
                    <a:lnTo>
                      <a:pt x="154" y="124"/>
                    </a:lnTo>
                    <a:lnTo>
                      <a:pt x="154" y="0"/>
                    </a:lnTo>
                    <a:lnTo>
                      <a:pt x="0" y="0"/>
                    </a:lnTo>
                    <a:close/>
                    <a:moveTo>
                      <a:pt x="138" y="104"/>
                    </a:moveTo>
                    <a:lnTo>
                      <a:pt x="16" y="104"/>
                    </a:lnTo>
                    <a:lnTo>
                      <a:pt x="16" y="15"/>
                    </a:lnTo>
                    <a:lnTo>
                      <a:pt x="138" y="15"/>
                    </a:lnTo>
                    <a:lnTo>
                      <a:pt x="138"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3" name="Rectangle 293"/>
              <p:cNvSpPr>
                <a:spLocks noChangeArrowheads="1"/>
              </p:cNvSpPr>
              <p:nvPr/>
            </p:nvSpPr>
            <p:spPr bwMode="auto">
              <a:xfrm>
                <a:off x="1517" y="3162"/>
                <a:ext cx="13"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4" name="Freeform 294"/>
              <p:cNvSpPr>
                <a:spLocks/>
              </p:cNvSpPr>
              <p:nvPr/>
            </p:nvSpPr>
            <p:spPr bwMode="auto">
              <a:xfrm>
                <a:off x="1399" y="3085"/>
                <a:ext cx="116" cy="51"/>
              </a:xfrm>
              <a:custGeom>
                <a:avLst/>
                <a:gdLst>
                  <a:gd name="T0" fmla="*/ 80 w 80"/>
                  <a:gd name="T1" fmla="*/ 1 h 35"/>
                  <a:gd name="T2" fmla="*/ 58 w 80"/>
                  <a:gd name="T3" fmla="*/ 0 h 35"/>
                  <a:gd name="T4" fmla="*/ 63 w 80"/>
                  <a:gd name="T5" fmla="*/ 8 h 35"/>
                  <a:gd name="T6" fmla="*/ 47 w 80"/>
                  <a:gd name="T7" fmla="*/ 20 h 35"/>
                  <a:gd name="T8" fmla="*/ 34 w 80"/>
                  <a:gd name="T9" fmla="*/ 1 h 35"/>
                  <a:gd name="T10" fmla="*/ 30 w 80"/>
                  <a:gd name="T11" fmla="*/ 4 h 35"/>
                  <a:gd name="T12" fmla="*/ 0 w 80"/>
                  <a:gd name="T13" fmla="*/ 28 h 35"/>
                  <a:gd name="T14" fmla="*/ 5 w 80"/>
                  <a:gd name="T15" fmla="*/ 35 h 35"/>
                  <a:gd name="T16" fmla="*/ 32 w 80"/>
                  <a:gd name="T17" fmla="*/ 14 h 35"/>
                  <a:gd name="T18" fmla="*/ 46 w 80"/>
                  <a:gd name="T19" fmla="*/ 33 h 35"/>
                  <a:gd name="T20" fmla="*/ 68 w 80"/>
                  <a:gd name="T21" fmla="*/ 15 h 35"/>
                  <a:gd name="T22" fmla="*/ 73 w 80"/>
                  <a:gd name="T23" fmla="*/ 22 h 35"/>
                  <a:gd name="T24" fmla="*/ 80 w 80"/>
                  <a:gd name="T25"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35">
                    <a:moveTo>
                      <a:pt x="80" y="1"/>
                    </a:moveTo>
                    <a:cubicBezTo>
                      <a:pt x="58" y="0"/>
                      <a:pt x="58" y="0"/>
                      <a:pt x="58" y="0"/>
                    </a:cubicBezTo>
                    <a:cubicBezTo>
                      <a:pt x="63" y="8"/>
                      <a:pt x="63" y="8"/>
                      <a:pt x="63" y="8"/>
                    </a:cubicBezTo>
                    <a:cubicBezTo>
                      <a:pt x="58" y="11"/>
                      <a:pt x="51" y="17"/>
                      <a:pt x="47" y="20"/>
                    </a:cubicBezTo>
                    <a:cubicBezTo>
                      <a:pt x="44" y="15"/>
                      <a:pt x="34" y="1"/>
                      <a:pt x="34" y="1"/>
                    </a:cubicBezTo>
                    <a:cubicBezTo>
                      <a:pt x="30" y="4"/>
                      <a:pt x="30" y="4"/>
                      <a:pt x="30" y="4"/>
                    </a:cubicBezTo>
                    <a:cubicBezTo>
                      <a:pt x="0" y="28"/>
                      <a:pt x="0" y="28"/>
                      <a:pt x="0" y="28"/>
                    </a:cubicBezTo>
                    <a:cubicBezTo>
                      <a:pt x="5" y="35"/>
                      <a:pt x="5" y="35"/>
                      <a:pt x="5" y="35"/>
                    </a:cubicBezTo>
                    <a:cubicBezTo>
                      <a:pt x="5" y="35"/>
                      <a:pt x="26" y="19"/>
                      <a:pt x="32" y="14"/>
                    </a:cubicBezTo>
                    <a:cubicBezTo>
                      <a:pt x="35" y="19"/>
                      <a:pt x="46" y="33"/>
                      <a:pt x="46" y="33"/>
                    </a:cubicBezTo>
                    <a:cubicBezTo>
                      <a:pt x="68" y="15"/>
                      <a:pt x="68" y="15"/>
                      <a:pt x="68" y="15"/>
                    </a:cubicBezTo>
                    <a:cubicBezTo>
                      <a:pt x="73" y="22"/>
                      <a:pt x="73" y="22"/>
                      <a:pt x="73" y="22"/>
                    </a:cubicBezTo>
                    <a:lnTo>
                      <a:pt x="8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5" name="Freeform 295"/>
              <p:cNvSpPr>
                <a:spLocks/>
              </p:cNvSpPr>
              <p:nvPr/>
            </p:nvSpPr>
            <p:spPr bwMode="auto">
              <a:xfrm>
                <a:off x="1069" y="1871"/>
                <a:ext cx="126" cy="21"/>
              </a:xfrm>
              <a:custGeom>
                <a:avLst/>
                <a:gdLst>
                  <a:gd name="T0" fmla="*/ 126 w 126"/>
                  <a:gd name="T1" fmla="*/ 20 h 21"/>
                  <a:gd name="T2" fmla="*/ 93 w 126"/>
                  <a:gd name="T3" fmla="*/ 0 h 21"/>
                  <a:gd name="T4" fmla="*/ 35 w 126"/>
                  <a:gd name="T5" fmla="*/ 0 h 21"/>
                  <a:gd name="T6" fmla="*/ 0 w 126"/>
                  <a:gd name="T7" fmla="*/ 20 h 21"/>
                  <a:gd name="T8" fmla="*/ 0 w 126"/>
                  <a:gd name="T9" fmla="*/ 21 h 21"/>
                  <a:gd name="T10" fmla="*/ 126 w 126"/>
                  <a:gd name="T11" fmla="*/ 21 h 21"/>
                  <a:gd name="T12" fmla="*/ 126 w 126"/>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126" h="21">
                    <a:moveTo>
                      <a:pt x="126" y="20"/>
                    </a:moveTo>
                    <a:lnTo>
                      <a:pt x="93" y="0"/>
                    </a:lnTo>
                    <a:lnTo>
                      <a:pt x="35" y="0"/>
                    </a:lnTo>
                    <a:lnTo>
                      <a:pt x="0" y="20"/>
                    </a:lnTo>
                    <a:lnTo>
                      <a:pt x="0" y="21"/>
                    </a:lnTo>
                    <a:lnTo>
                      <a:pt x="126" y="21"/>
                    </a:lnTo>
                    <a:lnTo>
                      <a:pt x="12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6" name="Rectangle 296"/>
              <p:cNvSpPr>
                <a:spLocks noChangeArrowheads="1"/>
              </p:cNvSpPr>
              <p:nvPr/>
            </p:nvSpPr>
            <p:spPr bwMode="auto">
              <a:xfrm>
                <a:off x="1069" y="1892"/>
                <a:ext cx="126"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7" name="Rectangle 297"/>
              <p:cNvSpPr>
                <a:spLocks noChangeArrowheads="1"/>
              </p:cNvSpPr>
              <p:nvPr/>
            </p:nvSpPr>
            <p:spPr bwMode="auto">
              <a:xfrm>
                <a:off x="1120" y="1852"/>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8" name="Freeform 298"/>
              <p:cNvSpPr>
                <a:spLocks noEditPoints="1"/>
              </p:cNvSpPr>
              <p:nvPr/>
            </p:nvSpPr>
            <p:spPr bwMode="auto">
              <a:xfrm>
                <a:off x="1056" y="1737"/>
                <a:ext cx="154" cy="123"/>
              </a:xfrm>
              <a:custGeom>
                <a:avLst/>
                <a:gdLst>
                  <a:gd name="T0" fmla="*/ 0 w 154"/>
                  <a:gd name="T1" fmla="*/ 0 h 123"/>
                  <a:gd name="T2" fmla="*/ 0 w 154"/>
                  <a:gd name="T3" fmla="*/ 123 h 123"/>
                  <a:gd name="T4" fmla="*/ 154 w 154"/>
                  <a:gd name="T5" fmla="*/ 123 h 123"/>
                  <a:gd name="T6" fmla="*/ 154 w 154"/>
                  <a:gd name="T7" fmla="*/ 0 h 123"/>
                  <a:gd name="T8" fmla="*/ 0 w 154"/>
                  <a:gd name="T9" fmla="*/ 0 h 123"/>
                  <a:gd name="T10" fmla="*/ 138 w 154"/>
                  <a:gd name="T11" fmla="*/ 102 h 123"/>
                  <a:gd name="T12" fmla="*/ 16 w 154"/>
                  <a:gd name="T13" fmla="*/ 102 h 123"/>
                  <a:gd name="T14" fmla="*/ 16 w 154"/>
                  <a:gd name="T15" fmla="*/ 13 h 123"/>
                  <a:gd name="T16" fmla="*/ 138 w 154"/>
                  <a:gd name="T17" fmla="*/ 13 h 123"/>
                  <a:gd name="T18" fmla="*/ 138 w 154"/>
                  <a:gd name="T19" fmla="*/ 10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3">
                    <a:moveTo>
                      <a:pt x="0" y="0"/>
                    </a:moveTo>
                    <a:lnTo>
                      <a:pt x="0" y="123"/>
                    </a:lnTo>
                    <a:lnTo>
                      <a:pt x="154" y="123"/>
                    </a:lnTo>
                    <a:lnTo>
                      <a:pt x="154" y="0"/>
                    </a:lnTo>
                    <a:lnTo>
                      <a:pt x="0" y="0"/>
                    </a:lnTo>
                    <a:close/>
                    <a:moveTo>
                      <a:pt x="138" y="102"/>
                    </a:moveTo>
                    <a:lnTo>
                      <a:pt x="16" y="102"/>
                    </a:lnTo>
                    <a:lnTo>
                      <a:pt x="16" y="13"/>
                    </a:lnTo>
                    <a:lnTo>
                      <a:pt x="138" y="13"/>
                    </a:lnTo>
                    <a:lnTo>
                      <a:pt x="138"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9" name="Rectangle 299"/>
              <p:cNvSpPr>
                <a:spLocks noChangeArrowheads="1"/>
              </p:cNvSpPr>
              <p:nvPr/>
            </p:nvSpPr>
            <p:spPr bwMode="auto">
              <a:xfrm>
                <a:off x="1179" y="1847"/>
                <a:ext cx="15"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0" name="Freeform 300"/>
              <p:cNvSpPr>
                <a:spLocks/>
              </p:cNvSpPr>
              <p:nvPr/>
            </p:nvSpPr>
            <p:spPr bwMode="auto">
              <a:xfrm>
                <a:off x="1062" y="1770"/>
                <a:ext cx="117" cy="51"/>
              </a:xfrm>
              <a:custGeom>
                <a:avLst/>
                <a:gdLst>
                  <a:gd name="T0" fmla="*/ 81 w 81"/>
                  <a:gd name="T1" fmla="*/ 0 h 35"/>
                  <a:gd name="T2" fmla="*/ 58 w 81"/>
                  <a:gd name="T3" fmla="*/ 0 h 35"/>
                  <a:gd name="T4" fmla="*/ 64 w 81"/>
                  <a:gd name="T5" fmla="*/ 7 h 35"/>
                  <a:gd name="T6" fmla="*/ 48 w 81"/>
                  <a:gd name="T7" fmla="*/ 19 h 35"/>
                  <a:gd name="T8" fmla="*/ 34 w 81"/>
                  <a:gd name="T9" fmla="*/ 1 h 35"/>
                  <a:gd name="T10" fmla="*/ 31 w 81"/>
                  <a:gd name="T11" fmla="*/ 4 h 35"/>
                  <a:gd name="T12" fmla="*/ 0 w 81"/>
                  <a:gd name="T13" fmla="*/ 28 h 35"/>
                  <a:gd name="T14" fmla="*/ 6 w 81"/>
                  <a:gd name="T15" fmla="*/ 35 h 35"/>
                  <a:gd name="T16" fmla="*/ 33 w 81"/>
                  <a:gd name="T17" fmla="*/ 14 h 35"/>
                  <a:gd name="T18" fmla="*/ 46 w 81"/>
                  <a:gd name="T19" fmla="*/ 33 h 35"/>
                  <a:gd name="T20" fmla="*/ 69 w 81"/>
                  <a:gd name="T21" fmla="*/ 15 h 35"/>
                  <a:gd name="T22" fmla="*/ 74 w 81"/>
                  <a:gd name="T23" fmla="*/ 21 h 35"/>
                  <a:gd name="T24" fmla="*/ 81 w 81"/>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35">
                    <a:moveTo>
                      <a:pt x="81" y="0"/>
                    </a:moveTo>
                    <a:cubicBezTo>
                      <a:pt x="58" y="0"/>
                      <a:pt x="58" y="0"/>
                      <a:pt x="58" y="0"/>
                    </a:cubicBezTo>
                    <a:cubicBezTo>
                      <a:pt x="64" y="7"/>
                      <a:pt x="64" y="7"/>
                      <a:pt x="64" y="7"/>
                    </a:cubicBezTo>
                    <a:cubicBezTo>
                      <a:pt x="59" y="11"/>
                      <a:pt x="52" y="17"/>
                      <a:pt x="48" y="19"/>
                    </a:cubicBezTo>
                    <a:cubicBezTo>
                      <a:pt x="45" y="14"/>
                      <a:pt x="34" y="1"/>
                      <a:pt x="34" y="1"/>
                    </a:cubicBezTo>
                    <a:cubicBezTo>
                      <a:pt x="31" y="4"/>
                      <a:pt x="31" y="4"/>
                      <a:pt x="31" y="4"/>
                    </a:cubicBezTo>
                    <a:cubicBezTo>
                      <a:pt x="0" y="28"/>
                      <a:pt x="0" y="28"/>
                      <a:pt x="0" y="28"/>
                    </a:cubicBezTo>
                    <a:cubicBezTo>
                      <a:pt x="6" y="35"/>
                      <a:pt x="6" y="35"/>
                      <a:pt x="6" y="35"/>
                    </a:cubicBezTo>
                    <a:cubicBezTo>
                      <a:pt x="6" y="35"/>
                      <a:pt x="27" y="18"/>
                      <a:pt x="33" y="14"/>
                    </a:cubicBezTo>
                    <a:cubicBezTo>
                      <a:pt x="36" y="19"/>
                      <a:pt x="46" y="33"/>
                      <a:pt x="46" y="33"/>
                    </a:cubicBezTo>
                    <a:cubicBezTo>
                      <a:pt x="69" y="15"/>
                      <a:pt x="69" y="15"/>
                      <a:pt x="69" y="15"/>
                    </a:cubicBezTo>
                    <a:cubicBezTo>
                      <a:pt x="74" y="21"/>
                      <a:pt x="74" y="21"/>
                      <a:pt x="74" y="21"/>
                    </a:cubicBezTo>
                    <a:lnTo>
                      <a:pt x="8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1" name="Freeform 301"/>
              <p:cNvSpPr>
                <a:spLocks noEditPoints="1"/>
              </p:cNvSpPr>
              <p:nvPr/>
            </p:nvSpPr>
            <p:spPr bwMode="auto">
              <a:xfrm>
                <a:off x="2582" y="1920"/>
                <a:ext cx="151" cy="153"/>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52 w 104"/>
                  <a:gd name="T11" fmla="*/ 94 h 105"/>
                  <a:gd name="T12" fmla="*/ 11 w 104"/>
                  <a:gd name="T13" fmla="*/ 53 h 105"/>
                  <a:gd name="T14" fmla="*/ 52 w 104"/>
                  <a:gd name="T15" fmla="*/ 11 h 105"/>
                  <a:gd name="T16" fmla="*/ 93 w 104"/>
                  <a:gd name="T17" fmla="*/ 53 h 105"/>
                  <a:gd name="T18" fmla="*/ 52 w 104"/>
                  <a:gd name="T19"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52" y="0"/>
                    </a:moveTo>
                    <a:cubicBezTo>
                      <a:pt x="23" y="0"/>
                      <a:pt x="0" y="24"/>
                      <a:pt x="0" y="53"/>
                    </a:cubicBezTo>
                    <a:cubicBezTo>
                      <a:pt x="0" y="82"/>
                      <a:pt x="23" y="105"/>
                      <a:pt x="52" y="105"/>
                    </a:cubicBezTo>
                    <a:cubicBezTo>
                      <a:pt x="81" y="105"/>
                      <a:pt x="104" y="82"/>
                      <a:pt x="104" y="53"/>
                    </a:cubicBezTo>
                    <a:cubicBezTo>
                      <a:pt x="104" y="24"/>
                      <a:pt x="81" y="0"/>
                      <a:pt x="52" y="0"/>
                    </a:cubicBezTo>
                    <a:close/>
                    <a:moveTo>
                      <a:pt x="52" y="94"/>
                    </a:moveTo>
                    <a:cubicBezTo>
                      <a:pt x="29" y="94"/>
                      <a:pt x="11" y="76"/>
                      <a:pt x="11" y="53"/>
                    </a:cubicBezTo>
                    <a:cubicBezTo>
                      <a:pt x="11" y="30"/>
                      <a:pt x="29" y="11"/>
                      <a:pt x="52" y="11"/>
                    </a:cubicBezTo>
                    <a:cubicBezTo>
                      <a:pt x="75" y="11"/>
                      <a:pt x="93" y="30"/>
                      <a:pt x="93" y="53"/>
                    </a:cubicBezTo>
                    <a:cubicBezTo>
                      <a:pt x="93" y="76"/>
                      <a:pt x="75" y="94"/>
                      <a:pt x="52"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2" name="Freeform 302"/>
              <p:cNvSpPr>
                <a:spLocks/>
              </p:cNvSpPr>
              <p:nvPr/>
            </p:nvSpPr>
            <p:spPr bwMode="auto">
              <a:xfrm>
                <a:off x="2614" y="1959"/>
                <a:ext cx="67" cy="76"/>
              </a:xfrm>
              <a:custGeom>
                <a:avLst/>
                <a:gdLst>
                  <a:gd name="T0" fmla="*/ 20 w 46"/>
                  <a:gd name="T1" fmla="*/ 0 h 52"/>
                  <a:gd name="T2" fmla="*/ 0 w 46"/>
                  <a:gd name="T3" fmla="*/ 10 h 52"/>
                  <a:gd name="T4" fmla="*/ 9 w 46"/>
                  <a:gd name="T5" fmla="*/ 7 h 52"/>
                  <a:gd name="T6" fmla="*/ 29 w 46"/>
                  <a:gd name="T7" fmla="*/ 26 h 52"/>
                  <a:gd name="T8" fmla="*/ 9 w 46"/>
                  <a:gd name="T9" fmla="*/ 46 h 52"/>
                  <a:gd name="T10" fmla="*/ 2 w 46"/>
                  <a:gd name="T11" fmla="*/ 45 h 52"/>
                  <a:gd name="T12" fmla="*/ 20 w 46"/>
                  <a:gd name="T13" fmla="*/ 52 h 52"/>
                  <a:gd name="T14" fmla="*/ 46 w 46"/>
                  <a:gd name="T15" fmla="*/ 26 h 52"/>
                  <a:gd name="T16" fmla="*/ 20 w 4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2">
                    <a:moveTo>
                      <a:pt x="20" y="0"/>
                    </a:moveTo>
                    <a:cubicBezTo>
                      <a:pt x="12" y="0"/>
                      <a:pt x="5" y="4"/>
                      <a:pt x="0" y="10"/>
                    </a:cubicBezTo>
                    <a:cubicBezTo>
                      <a:pt x="3" y="8"/>
                      <a:pt x="6" y="7"/>
                      <a:pt x="9" y="7"/>
                    </a:cubicBezTo>
                    <a:cubicBezTo>
                      <a:pt x="20" y="7"/>
                      <a:pt x="29" y="16"/>
                      <a:pt x="29" y="26"/>
                    </a:cubicBezTo>
                    <a:cubicBezTo>
                      <a:pt x="29" y="37"/>
                      <a:pt x="20" y="46"/>
                      <a:pt x="9" y="46"/>
                    </a:cubicBezTo>
                    <a:cubicBezTo>
                      <a:pt x="7" y="46"/>
                      <a:pt x="4" y="46"/>
                      <a:pt x="2" y="45"/>
                    </a:cubicBezTo>
                    <a:cubicBezTo>
                      <a:pt x="7" y="49"/>
                      <a:pt x="13" y="52"/>
                      <a:pt x="20" y="52"/>
                    </a:cubicBezTo>
                    <a:cubicBezTo>
                      <a:pt x="35" y="52"/>
                      <a:pt x="46" y="40"/>
                      <a:pt x="46" y="26"/>
                    </a:cubicBezTo>
                    <a:cubicBezTo>
                      <a:pt x="46" y="11"/>
                      <a:pt x="35"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3" name="Rectangle 303"/>
              <p:cNvSpPr>
                <a:spLocks noChangeArrowheads="1"/>
              </p:cNvSpPr>
              <p:nvPr/>
            </p:nvSpPr>
            <p:spPr bwMode="auto">
              <a:xfrm>
                <a:off x="2681" y="1990"/>
                <a:ext cx="2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4" name="Freeform 304"/>
              <p:cNvSpPr>
                <a:spLocks noEditPoints="1"/>
              </p:cNvSpPr>
              <p:nvPr/>
            </p:nvSpPr>
            <p:spPr bwMode="auto">
              <a:xfrm>
                <a:off x="2000" y="1693"/>
                <a:ext cx="48" cy="47"/>
              </a:xfrm>
              <a:custGeom>
                <a:avLst/>
                <a:gdLst>
                  <a:gd name="T0" fmla="*/ 17 w 33"/>
                  <a:gd name="T1" fmla="*/ 0 h 32"/>
                  <a:gd name="T2" fmla="*/ 0 w 33"/>
                  <a:gd name="T3" fmla="*/ 16 h 32"/>
                  <a:gd name="T4" fmla="*/ 17 w 33"/>
                  <a:gd name="T5" fmla="*/ 32 h 32"/>
                  <a:gd name="T6" fmla="*/ 33 w 33"/>
                  <a:gd name="T7" fmla="*/ 16 h 32"/>
                  <a:gd name="T8" fmla="*/ 17 w 33"/>
                  <a:gd name="T9" fmla="*/ 0 h 32"/>
                  <a:gd name="T10" fmla="*/ 17 w 33"/>
                  <a:gd name="T11" fmla="*/ 29 h 32"/>
                  <a:gd name="T12" fmla="*/ 4 w 33"/>
                  <a:gd name="T13" fmla="*/ 16 h 32"/>
                  <a:gd name="T14" fmla="*/ 17 w 33"/>
                  <a:gd name="T15" fmla="*/ 3 h 32"/>
                  <a:gd name="T16" fmla="*/ 30 w 33"/>
                  <a:gd name="T17" fmla="*/ 16 h 32"/>
                  <a:gd name="T18" fmla="*/ 17 w 33"/>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0"/>
                    </a:moveTo>
                    <a:cubicBezTo>
                      <a:pt x="8" y="0"/>
                      <a:pt x="0" y="7"/>
                      <a:pt x="0" y="16"/>
                    </a:cubicBezTo>
                    <a:cubicBezTo>
                      <a:pt x="0" y="25"/>
                      <a:pt x="8" y="32"/>
                      <a:pt x="17" y="32"/>
                    </a:cubicBezTo>
                    <a:cubicBezTo>
                      <a:pt x="26" y="32"/>
                      <a:pt x="33" y="25"/>
                      <a:pt x="33" y="16"/>
                    </a:cubicBezTo>
                    <a:cubicBezTo>
                      <a:pt x="33" y="7"/>
                      <a:pt x="26" y="0"/>
                      <a:pt x="17" y="0"/>
                    </a:cubicBezTo>
                    <a:close/>
                    <a:moveTo>
                      <a:pt x="17" y="29"/>
                    </a:moveTo>
                    <a:cubicBezTo>
                      <a:pt x="10" y="29"/>
                      <a:pt x="4" y="23"/>
                      <a:pt x="4" y="16"/>
                    </a:cubicBezTo>
                    <a:cubicBezTo>
                      <a:pt x="4" y="9"/>
                      <a:pt x="10" y="3"/>
                      <a:pt x="17" y="3"/>
                    </a:cubicBezTo>
                    <a:cubicBezTo>
                      <a:pt x="24" y="3"/>
                      <a:pt x="30" y="9"/>
                      <a:pt x="30" y="16"/>
                    </a:cubicBezTo>
                    <a:cubicBezTo>
                      <a:pt x="30" y="23"/>
                      <a:pt x="24" y="29"/>
                      <a:pt x="1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5" name="Freeform 305"/>
              <p:cNvSpPr>
                <a:spLocks/>
              </p:cNvSpPr>
              <p:nvPr/>
            </p:nvSpPr>
            <p:spPr bwMode="auto">
              <a:xfrm>
                <a:off x="2010" y="1705"/>
                <a:ext cx="22" cy="23"/>
              </a:xfrm>
              <a:custGeom>
                <a:avLst/>
                <a:gdLst>
                  <a:gd name="T0" fmla="*/ 7 w 15"/>
                  <a:gd name="T1" fmla="*/ 0 h 16"/>
                  <a:gd name="T2" fmla="*/ 0 w 15"/>
                  <a:gd name="T3" fmla="*/ 3 h 16"/>
                  <a:gd name="T4" fmla="*/ 3 w 15"/>
                  <a:gd name="T5" fmla="*/ 2 h 16"/>
                  <a:gd name="T6" fmla="*/ 9 w 15"/>
                  <a:gd name="T7" fmla="*/ 8 h 16"/>
                  <a:gd name="T8" fmla="*/ 3 w 15"/>
                  <a:gd name="T9" fmla="*/ 14 h 16"/>
                  <a:gd name="T10" fmla="*/ 1 w 15"/>
                  <a:gd name="T11" fmla="*/ 14 h 16"/>
                  <a:gd name="T12" fmla="*/ 7 w 15"/>
                  <a:gd name="T13" fmla="*/ 16 h 16"/>
                  <a:gd name="T14" fmla="*/ 15 w 15"/>
                  <a:gd name="T15" fmla="*/ 8 h 16"/>
                  <a:gd name="T16" fmla="*/ 7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0"/>
                    </a:moveTo>
                    <a:cubicBezTo>
                      <a:pt x="4" y="0"/>
                      <a:pt x="2" y="1"/>
                      <a:pt x="0" y="3"/>
                    </a:cubicBezTo>
                    <a:cubicBezTo>
                      <a:pt x="1" y="3"/>
                      <a:pt x="2" y="2"/>
                      <a:pt x="3" y="2"/>
                    </a:cubicBezTo>
                    <a:cubicBezTo>
                      <a:pt x="7" y="2"/>
                      <a:pt x="9" y="5"/>
                      <a:pt x="9" y="8"/>
                    </a:cubicBezTo>
                    <a:cubicBezTo>
                      <a:pt x="9" y="12"/>
                      <a:pt x="7" y="14"/>
                      <a:pt x="3" y="14"/>
                    </a:cubicBezTo>
                    <a:cubicBezTo>
                      <a:pt x="3" y="14"/>
                      <a:pt x="2" y="14"/>
                      <a:pt x="1" y="14"/>
                    </a:cubicBezTo>
                    <a:cubicBezTo>
                      <a:pt x="3" y="15"/>
                      <a:pt x="5" y="16"/>
                      <a:pt x="7" y="16"/>
                    </a:cubicBezTo>
                    <a:cubicBezTo>
                      <a:pt x="11" y="16"/>
                      <a:pt x="15" y="13"/>
                      <a:pt x="15" y="8"/>
                    </a:cubicBezTo>
                    <a:cubicBezTo>
                      <a:pt x="15" y="4"/>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6" name="Rectangle 306"/>
              <p:cNvSpPr>
                <a:spLocks noChangeArrowheads="1"/>
              </p:cNvSpPr>
              <p:nvPr/>
            </p:nvSpPr>
            <p:spPr bwMode="auto">
              <a:xfrm>
                <a:off x="2032" y="1715"/>
                <a:ext cx="7" cy="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7" name="Freeform 307"/>
              <p:cNvSpPr>
                <a:spLocks noEditPoints="1"/>
              </p:cNvSpPr>
              <p:nvPr/>
            </p:nvSpPr>
            <p:spPr bwMode="auto">
              <a:xfrm>
                <a:off x="2366" y="1289"/>
                <a:ext cx="63" cy="62"/>
              </a:xfrm>
              <a:custGeom>
                <a:avLst/>
                <a:gdLst>
                  <a:gd name="T0" fmla="*/ 22 w 43"/>
                  <a:gd name="T1" fmla="*/ 0 h 43"/>
                  <a:gd name="T2" fmla="*/ 0 w 43"/>
                  <a:gd name="T3" fmla="*/ 21 h 43"/>
                  <a:gd name="T4" fmla="*/ 22 w 43"/>
                  <a:gd name="T5" fmla="*/ 43 h 43"/>
                  <a:gd name="T6" fmla="*/ 43 w 43"/>
                  <a:gd name="T7" fmla="*/ 21 h 43"/>
                  <a:gd name="T8" fmla="*/ 22 w 43"/>
                  <a:gd name="T9" fmla="*/ 0 h 43"/>
                  <a:gd name="T10" fmla="*/ 22 w 43"/>
                  <a:gd name="T11" fmla="*/ 38 h 43"/>
                  <a:gd name="T12" fmla="*/ 4 w 43"/>
                  <a:gd name="T13" fmla="*/ 21 h 43"/>
                  <a:gd name="T14" fmla="*/ 22 w 43"/>
                  <a:gd name="T15" fmla="*/ 4 h 43"/>
                  <a:gd name="T16" fmla="*/ 39 w 43"/>
                  <a:gd name="T17" fmla="*/ 21 h 43"/>
                  <a:gd name="T18" fmla="*/ 22 w 43"/>
                  <a:gd name="T19"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0"/>
                    </a:moveTo>
                    <a:cubicBezTo>
                      <a:pt x="10" y="0"/>
                      <a:pt x="0" y="9"/>
                      <a:pt x="0" y="21"/>
                    </a:cubicBezTo>
                    <a:cubicBezTo>
                      <a:pt x="0" y="33"/>
                      <a:pt x="10" y="43"/>
                      <a:pt x="22" y="43"/>
                    </a:cubicBezTo>
                    <a:cubicBezTo>
                      <a:pt x="34" y="43"/>
                      <a:pt x="43" y="33"/>
                      <a:pt x="43" y="21"/>
                    </a:cubicBezTo>
                    <a:cubicBezTo>
                      <a:pt x="43" y="9"/>
                      <a:pt x="34" y="0"/>
                      <a:pt x="22" y="0"/>
                    </a:cubicBezTo>
                    <a:close/>
                    <a:moveTo>
                      <a:pt x="22" y="38"/>
                    </a:moveTo>
                    <a:cubicBezTo>
                      <a:pt x="12" y="38"/>
                      <a:pt x="4" y="31"/>
                      <a:pt x="4" y="21"/>
                    </a:cubicBezTo>
                    <a:cubicBezTo>
                      <a:pt x="4" y="12"/>
                      <a:pt x="12" y="4"/>
                      <a:pt x="22" y="4"/>
                    </a:cubicBezTo>
                    <a:cubicBezTo>
                      <a:pt x="31" y="4"/>
                      <a:pt x="39" y="12"/>
                      <a:pt x="39" y="21"/>
                    </a:cubicBezTo>
                    <a:cubicBezTo>
                      <a:pt x="39" y="31"/>
                      <a:pt x="31" y="38"/>
                      <a:pt x="2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8" name="Freeform 308"/>
              <p:cNvSpPr>
                <a:spLocks/>
              </p:cNvSpPr>
              <p:nvPr/>
            </p:nvSpPr>
            <p:spPr bwMode="auto">
              <a:xfrm>
                <a:off x="2379" y="1303"/>
                <a:ext cx="28" cy="32"/>
              </a:xfrm>
              <a:custGeom>
                <a:avLst/>
                <a:gdLst>
                  <a:gd name="T0" fmla="*/ 8 w 19"/>
                  <a:gd name="T1" fmla="*/ 0 h 22"/>
                  <a:gd name="T2" fmla="*/ 0 w 19"/>
                  <a:gd name="T3" fmla="*/ 5 h 22"/>
                  <a:gd name="T4" fmla="*/ 4 w 19"/>
                  <a:gd name="T5" fmla="*/ 4 h 22"/>
                  <a:gd name="T6" fmla="*/ 12 w 19"/>
                  <a:gd name="T7" fmla="*/ 12 h 22"/>
                  <a:gd name="T8" fmla="*/ 4 w 19"/>
                  <a:gd name="T9" fmla="*/ 20 h 22"/>
                  <a:gd name="T10" fmla="*/ 1 w 19"/>
                  <a:gd name="T11" fmla="*/ 19 h 22"/>
                  <a:gd name="T12" fmla="*/ 8 w 19"/>
                  <a:gd name="T13" fmla="*/ 22 h 22"/>
                  <a:gd name="T14" fmla="*/ 19 w 19"/>
                  <a:gd name="T15" fmla="*/ 11 h 22"/>
                  <a:gd name="T16" fmla="*/ 8 w 19"/>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8" y="0"/>
                    </a:moveTo>
                    <a:cubicBezTo>
                      <a:pt x="5" y="0"/>
                      <a:pt x="2" y="2"/>
                      <a:pt x="0" y="5"/>
                    </a:cubicBezTo>
                    <a:cubicBezTo>
                      <a:pt x="1" y="4"/>
                      <a:pt x="3" y="4"/>
                      <a:pt x="4" y="4"/>
                    </a:cubicBezTo>
                    <a:cubicBezTo>
                      <a:pt x="9" y="4"/>
                      <a:pt x="12" y="7"/>
                      <a:pt x="12" y="12"/>
                    </a:cubicBezTo>
                    <a:cubicBezTo>
                      <a:pt x="12" y="16"/>
                      <a:pt x="9" y="20"/>
                      <a:pt x="4" y="20"/>
                    </a:cubicBezTo>
                    <a:cubicBezTo>
                      <a:pt x="3" y="20"/>
                      <a:pt x="2" y="20"/>
                      <a:pt x="1" y="19"/>
                    </a:cubicBezTo>
                    <a:cubicBezTo>
                      <a:pt x="3" y="21"/>
                      <a:pt x="6" y="22"/>
                      <a:pt x="8" y="22"/>
                    </a:cubicBezTo>
                    <a:cubicBezTo>
                      <a:pt x="14" y="22"/>
                      <a:pt x="19" y="17"/>
                      <a:pt x="19" y="11"/>
                    </a:cubicBezTo>
                    <a:cubicBezTo>
                      <a:pt x="19" y="5"/>
                      <a:pt x="14"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9" name="Rectangle 309"/>
              <p:cNvSpPr>
                <a:spLocks noChangeArrowheads="1"/>
              </p:cNvSpPr>
              <p:nvPr/>
            </p:nvSpPr>
            <p:spPr bwMode="auto">
              <a:xfrm>
                <a:off x="2407" y="1317"/>
                <a:ext cx="10"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0" name="Freeform 310"/>
              <p:cNvSpPr>
                <a:spLocks noEditPoints="1"/>
              </p:cNvSpPr>
              <p:nvPr/>
            </p:nvSpPr>
            <p:spPr bwMode="auto">
              <a:xfrm>
                <a:off x="2080" y="2304"/>
                <a:ext cx="151" cy="153"/>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52 w 104"/>
                  <a:gd name="T11" fmla="*/ 94 h 105"/>
                  <a:gd name="T12" fmla="*/ 11 w 104"/>
                  <a:gd name="T13" fmla="*/ 53 h 105"/>
                  <a:gd name="T14" fmla="*/ 52 w 104"/>
                  <a:gd name="T15" fmla="*/ 11 h 105"/>
                  <a:gd name="T16" fmla="*/ 93 w 104"/>
                  <a:gd name="T17" fmla="*/ 53 h 105"/>
                  <a:gd name="T18" fmla="*/ 52 w 104"/>
                  <a:gd name="T19"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52" y="0"/>
                    </a:moveTo>
                    <a:cubicBezTo>
                      <a:pt x="23" y="0"/>
                      <a:pt x="0" y="24"/>
                      <a:pt x="0" y="53"/>
                    </a:cubicBezTo>
                    <a:cubicBezTo>
                      <a:pt x="0" y="82"/>
                      <a:pt x="23" y="105"/>
                      <a:pt x="52" y="105"/>
                    </a:cubicBezTo>
                    <a:cubicBezTo>
                      <a:pt x="81" y="105"/>
                      <a:pt x="104" y="82"/>
                      <a:pt x="104" y="53"/>
                    </a:cubicBezTo>
                    <a:cubicBezTo>
                      <a:pt x="104" y="24"/>
                      <a:pt x="81" y="0"/>
                      <a:pt x="52" y="0"/>
                    </a:cubicBezTo>
                    <a:close/>
                    <a:moveTo>
                      <a:pt x="52" y="94"/>
                    </a:moveTo>
                    <a:cubicBezTo>
                      <a:pt x="29" y="94"/>
                      <a:pt x="11" y="75"/>
                      <a:pt x="11" y="53"/>
                    </a:cubicBezTo>
                    <a:cubicBezTo>
                      <a:pt x="11" y="30"/>
                      <a:pt x="29" y="11"/>
                      <a:pt x="52" y="11"/>
                    </a:cubicBezTo>
                    <a:cubicBezTo>
                      <a:pt x="75" y="11"/>
                      <a:pt x="93" y="30"/>
                      <a:pt x="93" y="53"/>
                    </a:cubicBezTo>
                    <a:cubicBezTo>
                      <a:pt x="93" y="75"/>
                      <a:pt x="75" y="94"/>
                      <a:pt x="52"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1" name="Freeform 311"/>
              <p:cNvSpPr>
                <a:spLocks/>
              </p:cNvSpPr>
              <p:nvPr/>
            </p:nvSpPr>
            <p:spPr bwMode="auto">
              <a:xfrm>
                <a:off x="2110" y="2342"/>
                <a:ext cx="69" cy="77"/>
              </a:xfrm>
              <a:custGeom>
                <a:avLst/>
                <a:gdLst>
                  <a:gd name="T0" fmla="*/ 21 w 47"/>
                  <a:gd name="T1" fmla="*/ 0 h 53"/>
                  <a:gd name="T2" fmla="*/ 0 w 47"/>
                  <a:gd name="T3" fmla="*/ 10 h 53"/>
                  <a:gd name="T4" fmla="*/ 10 w 47"/>
                  <a:gd name="T5" fmla="*/ 8 h 53"/>
                  <a:gd name="T6" fmla="*/ 30 w 47"/>
                  <a:gd name="T7" fmla="*/ 27 h 53"/>
                  <a:gd name="T8" fmla="*/ 10 w 47"/>
                  <a:gd name="T9" fmla="*/ 47 h 53"/>
                  <a:gd name="T10" fmla="*/ 3 w 47"/>
                  <a:gd name="T11" fmla="*/ 45 h 53"/>
                  <a:gd name="T12" fmla="*/ 21 w 47"/>
                  <a:gd name="T13" fmla="*/ 53 h 53"/>
                  <a:gd name="T14" fmla="*/ 47 w 47"/>
                  <a:gd name="T15" fmla="*/ 27 h 53"/>
                  <a:gd name="T16" fmla="*/ 21 w 47"/>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3">
                    <a:moveTo>
                      <a:pt x="21" y="0"/>
                    </a:moveTo>
                    <a:cubicBezTo>
                      <a:pt x="13" y="0"/>
                      <a:pt x="5" y="4"/>
                      <a:pt x="0" y="10"/>
                    </a:cubicBezTo>
                    <a:cubicBezTo>
                      <a:pt x="3" y="9"/>
                      <a:pt x="7" y="8"/>
                      <a:pt x="10" y="8"/>
                    </a:cubicBezTo>
                    <a:cubicBezTo>
                      <a:pt x="21" y="8"/>
                      <a:pt x="30" y="17"/>
                      <a:pt x="30" y="27"/>
                    </a:cubicBezTo>
                    <a:cubicBezTo>
                      <a:pt x="30" y="38"/>
                      <a:pt x="21" y="47"/>
                      <a:pt x="10" y="47"/>
                    </a:cubicBezTo>
                    <a:cubicBezTo>
                      <a:pt x="8" y="47"/>
                      <a:pt x="5" y="46"/>
                      <a:pt x="3" y="45"/>
                    </a:cubicBezTo>
                    <a:cubicBezTo>
                      <a:pt x="8" y="50"/>
                      <a:pt x="14" y="53"/>
                      <a:pt x="21" y="53"/>
                    </a:cubicBezTo>
                    <a:cubicBezTo>
                      <a:pt x="35" y="53"/>
                      <a:pt x="47" y="41"/>
                      <a:pt x="47" y="27"/>
                    </a:cubicBezTo>
                    <a:cubicBezTo>
                      <a:pt x="47" y="12"/>
                      <a:pt x="35"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2" name="Rectangle 312"/>
              <p:cNvSpPr>
                <a:spLocks noChangeArrowheads="1"/>
              </p:cNvSpPr>
              <p:nvPr/>
            </p:nvSpPr>
            <p:spPr bwMode="auto">
              <a:xfrm>
                <a:off x="2179" y="2374"/>
                <a:ext cx="2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3" name="Freeform 313"/>
              <p:cNvSpPr>
                <a:spLocks noEditPoints="1"/>
              </p:cNvSpPr>
              <p:nvPr/>
            </p:nvSpPr>
            <p:spPr bwMode="auto">
              <a:xfrm>
                <a:off x="1610" y="1891"/>
                <a:ext cx="151" cy="153"/>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52 w 104"/>
                  <a:gd name="T11" fmla="*/ 94 h 105"/>
                  <a:gd name="T12" fmla="*/ 11 w 104"/>
                  <a:gd name="T13" fmla="*/ 53 h 105"/>
                  <a:gd name="T14" fmla="*/ 52 w 104"/>
                  <a:gd name="T15" fmla="*/ 11 h 105"/>
                  <a:gd name="T16" fmla="*/ 93 w 104"/>
                  <a:gd name="T17" fmla="*/ 53 h 105"/>
                  <a:gd name="T18" fmla="*/ 52 w 104"/>
                  <a:gd name="T19"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52" y="0"/>
                    </a:moveTo>
                    <a:cubicBezTo>
                      <a:pt x="23" y="0"/>
                      <a:pt x="0" y="24"/>
                      <a:pt x="0" y="53"/>
                    </a:cubicBezTo>
                    <a:cubicBezTo>
                      <a:pt x="0" y="82"/>
                      <a:pt x="23" y="105"/>
                      <a:pt x="52" y="105"/>
                    </a:cubicBezTo>
                    <a:cubicBezTo>
                      <a:pt x="81" y="105"/>
                      <a:pt x="104" y="82"/>
                      <a:pt x="104" y="53"/>
                    </a:cubicBezTo>
                    <a:cubicBezTo>
                      <a:pt x="104" y="24"/>
                      <a:pt x="81" y="0"/>
                      <a:pt x="52" y="0"/>
                    </a:cubicBezTo>
                    <a:close/>
                    <a:moveTo>
                      <a:pt x="52" y="94"/>
                    </a:moveTo>
                    <a:cubicBezTo>
                      <a:pt x="29" y="94"/>
                      <a:pt x="11" y="76"/>
                      <a:pt x="11" y="53"/>
                    </a:cubicBezTo>
                    <a:cubicBezTo>
                      <a:pt x="11" y="30"/>
                      <a:pt x="29" y="11"/>
                      <a:pt x="52" y="11"/>
                    </a:cubicBezTo>
                    <a:cubicBezTo>
                      <a:pt x="75" y="11"/>
                      <a:pt x="93" y="30"/>
                      <a:pt x="93" y="53"/>
                    </a:cubicBezTo>
                    <a:cubicBezTo>
                      <a:pt x="93" y="76"/>
                      <a:pt x="75" y="94"/>
                      <a:pt x="52"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4" name="Freeform 314"/>
              <p:cNvSpPr>
                <a:spLocks/>
              </p:cNvSpPr>
              <p:nvPr/>
            </p:nvSpPr>
            <p:spPr bwMode="auto">
              <a:xfrm>
                <a:off x="1642" y="1930"/>
                <a:ext cx="67" cy="76"/>
              </a:xfrm>
              <a:custGeom>
                <a:avLst/>
                <a:gdLst>
                  <a:gd name="T0" fmla="*/ 20 w 46"/>
                  <a:gd name="T1" fmla="*/ 0 h 52"/>
                  <a:gd name="T2" fmla="*/ 0 w 46"/>
                  <a:gd name="T3" fmla="*/ 10 h 52"/>
                  <a:gd name="T4" fmla="*/ 9 w 46"/>
                  <a:gd name="T5" fmla="*/ 7 h 52"/>
                  <a:gd name="T6" fmla="*/ 29 w 46"/>
                  <a:gd name="T7" fmla="*/ 26 h 52"/>
                  <a:gd name="T8" fmla="*/ 9 w 46"/>
                  <a:gd name="T9" fmla="*/ 46 h 52"/>
                  <a:gd name="T10" fmla="*/ 2 w 46"/>
                  <a:gd name="T11" fmla="*/ 45 h 52"/>
                  <a:gd name="T12" fmla="*/ 20 w 46"/>
                  <a:gd name="T13" fmla="*/ 52 h 52"/>
                  <a:gd name="T14" fmla="*/ 46 w 46"/>
                  <a:gd name="T15" fmla="*/ 26 h 52"/>
                  <a:gd name="T16" fmla="*/ 20 w 4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2">
                    <a:moveTo>
                      <a:pt x="20" y="0"/>
                    </a:moveTo>
                    <a:cubicBezTo>
                      <a:pt x="12" y="0"/>
                      <a:pt x="4" y="4"/>
                      <a:pt x="0" y="10"/>
                    </a:cubicBezTo>
                    <a:cubicBezTo>
                      <a:pt x="3" y="8"/>
                      <a:pt x="6" y="7"/>
                      <a:pt x="9" y="7"/>
                    </a:cubicBezTo>
                    <a:cubicBezTo>
                      <a:pt x="20" y="7"/>
                      <a:pt x="29" y="16"/>
                      <a:pt x="29" y="26"/>
                    </a:cubicBezTo>
                    <a:cubicBezTo>
                      <a:pt x="29" y="37"/>
                      <a:pt x="20" y="46"/>
                      <a:pt x="9" y="46"/>
                    </a:cubicBezTo>
                    <a:cubicBezTo>
                      <a:pt x="7" y="46"/>
                      <a:pt x="4" y="46"/>
                      <a:pt x="2" y="45"/>
                    </a:cubicBezTo>
                    <a:cubicBezTo>
                      <a:pt x="7" y="49"/>
                      <a:pt x="13" y="52"/>
                      <a:pt x="20" y="52"/>
                    </a:cubicBezTo>
                    <a:cubicBezTo>
                      <a:pt x="35" y="52"/>
                      <a:pt x="46" y="40"/>
                      <a:pt x="46" y="26"/>
                    </a:cubicBezTo>
                    <a:cubicBezTo>
                      <a:pt x="46" y="11"/>
                      <a:pt x="35"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5" name="Rectangle 315"/>
              <p:cNvSpPr>
                <a:spLocks noChangeArrowheads="1"/>
              </p:cNvSpPr>
              <p:nvPr/>
            </p:nvSpPr>
            <p:spPr bwMode="auto">
              <a:xfrm>
                <a:off x="1709" y="1961"/>
                <a:ext cx="2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6" name="Oval 316"/>
              <p:cNvSpPr>
                <a:spLocks noChangeArrowheads="1"/>
              </p:cNvSpPr>
              <p:nvPr/>
            </p:nvSpPr>
            <p:spPr bwMode="auto">
              <a:xfrm>
                <a:off x="1499" y="2256"/>
                <a:ext cx="53" cy="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7" name="Freeform 317"/>
              <p:cNvSpPr>
                <a:spLocks/>
              </p:cNvSpPr>
              <p:nvPr/>
            </p:nvSpPr>
            <p:spPr bwMode="auto">
              <a:xfrm>
                <a:off x="1464" y="2323"/>
                <a:ext cx="123" cy="281"/>
              </a:xfrm>
              <a:custGeom>
                <a:avLst/>
                <a:gdLst>
                  <a:gd name="T0" fmla="*/ 42 w 84"/>
                  <a:gd name="T1" fmla="*/ 108 h 193"/>
                  <a:gd name="T2" fmla="*/ 50 w 84"/>
                  <a:gd name="T3" fmla="*/ 193 h 193"/>
                  <a:gd name="T4" fmla="*/ 65 w 84"/>
                  <a:gd name="T5" fmla="*/ 193 h 193"/>
                  <a:gd name="T6" fmla="*/ 65 w 84"/>
                  <a:gd name="T7" fmla="*/ 93 h 193"/>
                  <a:gd name="T8" fmla="*/ 77 w 84"/>
                  <a:gd name="T9" fmla="*/ 93 h 193"/>
                  <a:gd name="T10" fmla="*/ 81 w 84"/>
                  <a:gd name="T11" fmla="*/ 35 h 193"/>
                  <a:gd name="T12" fmla="*/ 65 w 84"/>
                  <a:gd name="T13" fmla="*/ 2 h 193"/>
                  <a:gd name="T14" fmla="*/ 54 w 84"/>
                  <a:gd name="T15" fmla="*/ 0 h 193"/>
                  <a:gd name="T16" fmla="*/ 42 w 84"/>
                  <a:gd name="T17" fmla="*/ 0 h 193"/>
                  <a:gd name="T18" fmla="*/ 30 w 84"/>
                  <a:gd name="T19" fmla="*/ 0 h 193"/>
                  <a:gd name="T20" fmla="*/ 19 w 84"/>
                  <a:gd name="T21" fmla="*/ 2 h 193"/>
                  <a:gd name="T22" fmla="*/ 3 w 84"/>
                  <a:gd name="T23" fmla="*/ 35 h 193"/>
                  <a:gd name="T24" fmla="*/ 7 w 84"/>
                  <a:gd name="T25" fmla="*/ 93 h 193"/>
                  <a:gd name="T26" fmla="*/ 19 w 84"/>
                  <a:gd name="T27" fmla="*/ 93 h 193"/>
                  <a:gd name="T28" fmla="*/ 19 w 84"/>
                  <a:gd name="T29" fmla="*/ 193 h 193"/>
                  <a:gd name="T30" fmla="*/ 34 w 84"/>
                  <a:gd name="T31" fmla="*/ 193 h 193"/>
                  <a:gd name="T32" fmla="*/ 42 w 84"/>
                  <a:gd name="T33" fmla="*/ 10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93">
                    <a:moveTo>
                      <a:pt x="42" y="108"/>
                    </a:moveTo>
                    <a:cubicBezTo>
                      <a:pt x="50" y="193"/>
                      <a:pt x="50" y="193"/>
                      <a:pt x="50" y="193"/>
                    </a:cubicBezTo>
                    <a:cubicBezTo>
                      <a:pt x="65" y="193"/>
                      <a:pt x="65" y="193"/>
                      <a:pt x="65" y="193"/>
                    </a:cubicBezTo>
                    <a:cubicBezTo>
                      <a:pt x="65" y="93"/>
                      <a:pt x="65" y="93"/>
                      <a:pt x="65" y="93"/>
                    </a:cubicBezTo>
                    <a:cubicBezTo>
                      <a:pt x="77" y="93"/>
                      <a:pt x="77" y="93"/>
                      <a:pt x="77" y="93"/>
                    </a:cubicBezTo>
                    <a:cubicBezTo>
                      <a:pt x="81" y="35"/>
                      <a:pt x="81" y="35"/>
                      <a:pt x="81" y="35"/>
                    </a:cubicBezTo>
                    <a:cubicBezTo>
                      <a:pt x="81" y="35"/>
                      <a:pt x="84" y="9"/>
                      <a:pt x="65" y="2"/>
                    </a:cubicBezTo>
                    <a:cubicBezTo>
                      <a:pt x="62" y="1"/>
                      <a:pt x="58" y="0"/>
                      <a:pt x="54" y="0"/>
                    </a:cubicBezTo>
                    <a:cubicBezTo>
                      <a:pt x="42" y="0"/>
                      <a:pt x="42" y="0"/>
                      <a:pt x="42" y="0"/>
                    </a:cubicBezTo>
                    <a:cubicBezTo>
                      <a:pt x="30" y="0"/>
                      <a:pt x="30" y="0"/>
                      <a:pt x="30" y="0"/>
                    </a:cubicBezTo>
                    <a:cubicBezTo>
                      <a:pt x="26" y="0"/>
                      <a:pt x="22" y="1"/>
                      <a:pt x="19" y="2"/>
                    </a:cubicBezTo>
                    <a:cubicBezTo>
                      <a:pt x="0" y="9"/>
                      <a:pt x="3" y="35"/>
                      <a:pt x="3" y="35"/>
                    </a:cubicBezTo>
                    <a:cubicBezTo>
                      <a:pt x="7" y="93"/>
                      <a:pt x="7" y="93"/>
                      <a:pt x="7" y="93"/>
                    </a:cubicBezTo>
                    <a:cubicBezTo>
                      <a:pt x="19" y="93"/>
                      <a:pt x="19" y="93"/>
                      <a:pt x="19" y="93"/>
                    </a:cubicBezTo>
                    <a:cubicBezTo>
                      <a:pt x="19" y="193"/>
                      <a:pt x="19" y="193"/>
                      <a:pt x="19" y="193"/>
                    </a:cubicBezTo>
                    <a:cubicBezTo>
                      <a:pt x="34" y="193"/>
                      <a:pt x="34" y="193"/>
                      <a:pt x="34" y="193"/>
                    </a:cubicBezTo>
                    <a:lnTo>
                      <a:pt x="4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8" name="Oval 318"/>
              <p:cNvSpPr>
                <a:spLocks noChangeArrowheads="1"/>
              </p:cNvSpPr>
              <p:nvPr/>
            </p:nvSpPr>
            <p:spPr bwMode="auto">
              <a:xfrm>
                <a:off x="1024" y="3065"/>
                <a:ext cx="52" cy="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9" name="Freeform 319"/>
              <p:cNvSpPr>
                <a:spLocks/>
              </p:cNvSpPr>
              <p:nvPr/>
            </p:nvSpPr>
            <p:spPr bwMode="auto">
              <a:xfrm>
                <a:off x="989" y="3130"/>
                <a:ext cx="122" cy="282"/>
              </a:xfrm>
              <a:custGeom>
                <a:avLst/>
                <a:gdLst>
                  <a:gd name="T0" fmla="*/ 42 w 84"/>
                  <a:gd name="T1" fmla="*/ 108 h 194"/>
                  <a:gd name="T2" fmla="*/ 50 w 84"/>
                  <a:gd name="T3" fmla="*/ 194 h 194"/>
                  <a:gd name="T4" fmla="*/ 65 w 84"/>
                  <a:gd name="T5" fmla="*/ 194 h 194"/>
                  <a:gd name="T6" fmla="*/ 65 w 84"/>
                  <a:gd name="T7" fmla="*/ 93 h 194"/>
                  <a:gd name="T8" fmla="*/ 77 w 84"/>
                  <a:gd name="T9" fmla="*/ 93 h 194"/>
                  <a:gd name="T10" fmla="*/ 81 w 84"/>
                  <a:gd name="T11" fmla="*/ 35 h 194"/>
                  <a:gd name="T12" fmla="*/ 65 w 84"/>
                  <a:gd name="T13" fmla="*/ 2 h 194"/>
                  <a:gd name="T14" fmla="*/ 54 w 84"/>
                  <a:gd name="T15" fmla="*/ 0 h 194"/>
                  <a:gd name="T16" fmla="*/ 42 w 84"/>
                  <a:gd name="T17" fmla="*/ 0 h 194"/>
                  <a:gd name="T18" fmla="*/ 30 w 84"/>
                  <a:gd name="T19" fmla="*/ 0 h 194"/>
                  <a:gd name="T20" fmla="*/ 19 w 84"/>
                  <a:gd name="T21" fmla="*/ 2 h 194"/>
                  <a:gd name="T22" fmla="*/ 3 w 84"/>
                  <a:gd name="T23" fmla="*/ 35 h 194"/>
                  <a:gd name="T24" fmla="*/ 7 w 84"/>
                  <a:gd name="T25" fmla="*/ 93 h 194"/>
                  <a:gd name="T26" fmla="*/ 19 w 84"/>
                  <a:gd name="T27" fmla="*/ 93 h 194"/>
                  <a:gd name="T28" fmla="*/ 19 w 84"/>
                  <a:gd name="T29" fmla="*/ 194 h 194"/>
                  <a:gd name="T30" fmla="*/ 34 w 84"/>
                  <a:gd name="T31" fmla="*/ 194 h 194"/>
                  <a:gd name="T32" fmla="*/ 42 w 84"/>
                  <a:gd name="T33" fmla="*/ 10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94">
                    <a:moveTo>
                      <a:pt x="42" y="108"/>
                    </a:moveTo>
                    <a:cubicBezTo>
                      <a:pt x="50" y="194"/>
                      <a:pt x="50" y="194"/>
                      <a:pt x="50" y="194"/>
                    </a:cubicBezTo>
                    <a:cubicBezTo>
                      <a:pt x="65" y="194"/>
                      <a:pt x="65" y="194"/>
                      <a:pt x="65" y="194"/>
                    </a:cubicBezTo>
                    <a:cubicBezTo>
                      <a:pt x="65" y="93"/>
                      <a:pt x="65" y="93"/>
                      <a:pt x="65" y="93"/>
                    </a:cubicBezTo>
                    <a:cubicBezTo>
                      <a:pt x="77" y="93"/>
                      <a:pt x="77" y="93"/>
                      <a:pt x="77" y="93"/>
                    </a:cubicBezTo>
                    <a:cubicBezTo>
                      <a:pt x="81" y="35"/>
                      <a:pt x="81" y="35"/>
                      <a:pt x="81" y="35"/>
                    </a:cubicBezTo>
                    <a:cubicBezTo>
                      <a:pt x="81" y="35"/>
                      <a:pt x="84" y="9"/>
                      <a:pt x="65" y="2"/>
                    </a:cubicBezTo>
                    <a:cubicBezTo>
                      <a:pt x="62" y="1"/>
                      <a:pt x="58" y="0"/>
                      <a:pt x="54" y="0"/>
                    </a:cubicBezTo>
                    <a:cubicBezTo>
                      <a:pt x="42" y="0"/>
                      <a:pt x="42" y="0"/>
                      <a:pt x="42" y="0"/>
                    </a:cubicBezTo>
                    <a:cubicBezTo>
                      <a:pt x="30" y="0"/>
                      <a:pt x="30" y="0"/>
                      <a:pt x="30" y="0"/>
                    </a:cubicBezTo>
                    <a:cubicBezTo>
                      <a:pt x="26" y="0"/>
                      <a:pt x="22" y="1"/>
                      <a:pt x="19" y="2"/>
                    </a:cubicBezTo>
                    <a:cubicBezTo>
                      <a:pt x="0" y="9"/>
                      <a:pt x="3" y="35"/>
                      <a:pt x="3" y="35"/>
                    </a:cubicBezTo>
                    <a:cubicBezTo>
                      <a:pt x="7" y="93"/>
                      <a:pt x="7" y="93"/>
                      <a:pt x="7" y="93"/>
                    </a:cubicBezTo>
                    <a:cubicBezTo>
                      <a:pt x="19" y="93"/>
                      <a:pt x="19" y="93"/>
                      <a:pt x="19" y="93"/>
                    </a:cubicBezTo>
                    <a:cubicBezTo>
                      <a:pt x="19" y="194"/>
                      <a:pt x="19" y="194"/>
                      <a:pt x="19" y="194"/>
                    </a:cubicBezTo>
                    <a:cubicBezTo>
                      <a:pt x="34" y="194"/>
                      <a:pt x="34" y="194"/>
                      <a:pt x="34" y="194"/>
                    </a:cubicBezTo>
                    <a:lnTo>
                      <a:pt x="4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0" name="Rectangle 320"/>
              <p:cNvSpPr>
                <a:spLocks noChangeArrowheads="1"/>
              </p:cNvSpPr>
              <p:nvPr/>
            </p:nvSpPr>
            <p:spPr bwMode="auto">
              <a:xfrm>
                <a:off x="1761" y="2064"/>
                <a:ext cx="9"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1" name="Rectangle 321"/>
              <p:cNvSpPr>
                <a:spLocks noChangeArrowheads="1"/>
              </p:cNvSpPr>
              <p:nvPr/>
            </p:nvSpPr>
            <p:spPr bwMode="auto">
              <a:xfrm>
                <a:off x="1738" y="2064"/>
                <a:ext cx="9"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2" name="Freeform 322"/>
              <p:cNvSpPr>
                <a:spLocks/>
              </p:cNvSpPr>
              <p:nvPr/>
            </p:nvSpPr>
            <p:spPr bwMode="auto">
              <a:xfrm>
                <a:off x="1713" y="2081"/>
                <a:ext cx="80" cy="162"/>
              </a:xfrm>
              <a:custGeom>
                <a:avLst/>
                <a:gdLst>
                  <a:gd name="T0" fmla="*/ 55 w 55"/>
                  <a:gd name="T1" fmla="*/ 80 h 111"/>
                  <a:gd name="T2" fmla="*/ 51 w 55"/>
                  <a:gd name="T3" fmla="*/ 96 h 111"/>
                  <a:gd name="T4" fmla="*/ 27 w 55"/>
                  <a:gd name="T5" fmla="*/ 111 h 111"/>
                  <a:gd name="T6" fmla="*/ 0 w 55"/>
                  <a:gd name="T7" fmla="*/ 79 h 111"/>
                  <a:gd name="T8" fmla="*/ 6 w 55"/>
                  <a:gd name="T9" fmla="*/ 59 h 111"/>
                  <a:gd name="T10" fmla="*/ 25 w 55"/>
                  <a:gd name="T11" fmla="*/ 47 h 111"/>
                  <a:gd name="T12" fmla="*/ 39 w 55"/>
                  <a:gd name="T13" fmla="*/ 41 h 111"/>
                  <a:gd name="T14" fmla="*/ 43 w 55"/>
                  <a:gd name="T15" fmla="*/ 30 h 111"/>
                  <a:gd name="T16" fmla="*/ 28 w 55"/>
                  <a:gd name="T17" fmla="*/ 12 h 111"/>
                  <a:gd name="T18" fmla="*/ 15 w 55"/>
                  <a:gd name="T19" fmla="*/ 20 h 111"/>
                  <a:gd name="T20" fmla="*/ 12 w 55"/>
                  <a:gd name="T21" fmla="*/ 30 h 111"/>
                  <a:gd name="T22" fmla="*/ 3 w 55"/>
                  <a:gd name="T23" fmla="*/ 28 h 111"/>
                  <a:gd name="T24" fmla="*/ 9 w 55"/>
                  <a:gd name="T25" fmla="*/ 10 h 111"/>
                  <a:gd name="T26" fmla="*/ 28 w 55"/>
                  <a:gd name="T27" fmla="*/ 0 h 111"/>
                  <a:gd name="T28" fmla="*/ 47 w 55"/>
                  <a:gd name="T29" fmla="*/ 10 h 111"/>
                  <a:gd name="T30" fmla="*/ 52 w 55"/>
                  <a:gd name="T31" fmla="*/ 30 h 111"/>
                  <a:gd name="T32" fmla="*/ 46 w 55"/>
                  <a:gd name="T33" fmla="*/ 50 h 111"/>
                  <a:gd name="T34" fmla="*/ 28 w 55"/>
                  <a:gd name="T35" fmla="*/ 60 h 111"/>
                  <a:gd name="T36" fmla="*/ 13 w 55"/>
                  <a:gd name="T37" fmla="*/ 68 h 111"/>
                  <a:gd name="T38" fmla="*/ 10 w 55"/>
                  <a:gd name="T39" fmla="*/ 80 h 111"/>
                  <a:gd name="T40" fmla="*/ 27 w 55"/>
                  <a:gd name="T41" fmla="*/ 99 h 111"/>
                  <a:gd name="T42" fmla="*/ 41 w 55"/>
                  <a:gd name="T43" fmla="*/ 92 h 111"/>
                  <a:gd name="T44" fmla="*/ 45 w 55"/>
                  <a:gd name="T45" fmla="*/ 77 h 111"/>
                  <a:gd name="T46" fmla="*/ 55 w 55"/>
                  <a:gd name="T47" fmla="*/ 8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111">
                    <a:moveTo>
                      <a:pt x="55" y="80"/>
                    </a:moveTo>
                    <a:cubicBezTo>
                      <a:pt x="54" y="88"/>
                      <a:pt x="53" y="92"/>
                      <a:pt x="51" y="96"/>
                    </a:cubicBezTo>
                    <a:cubicBezTo>
                      <a:pt x="47" y="106"/>
                      <a:pt x="38" y="111"/>
                      <a:pt x="27" y="111"/>
                    </a:cubicBezTo>
                    <a:cubicBezTo>
                      <a:pt x="11" y="111"/>
                      <a:pt x="0" y="99"/>
                      <a:pt x="0" y="79"/>
                    </a:cubicBezTo>
                    <a:cubicBezTo>
                      <a:pt x="0" y="71"/>
                      <a:pt x="2" y="64"/>
                      <a:pt x="6" y="59"/>
                    </a:cubicBezTo>
                    <a:cubicBezTo>
                      <a:pt x="10" y="54"/>
                      <a:pt x="14" y="52"/>
                      <a:pt x="25" y="47"/>
                    </a:cubicBezTo>
                    <a:cubicBezTo>
                      <a:pt x="33" y="45"/>
                      <a:pt x="36" y="43"/>
                      <a:pt x="39" y="41"/>
                    </a:cubicBezTo>
                    <a:cubicBezTo>
                      <a:pt x="42" y="38"/>
                      <a:pt x="43" y="34"/>
                      <a:pt x="43" y="30"/>
                    </a:cubicBezTo>
                    <a:cubicBezTo>
                      <a:pt x="43" y="19"/>
                      <a:pt x="37" y="12"/>
                      <a:pt x="28" y="12"/>
                    </a:cubicBezTo>
                    <a:cubicBezTo>
                      <a:pt x="22" y="12"/>
                      <a:pt x="18" y="15"/>
                      <a:pt x="15" y="20"/>
                    </a:cubicBezTo>
                    <a:cubicBezTo>
                      <a:pt x="14" y="22"/>
                      <a:pt x="13" y="25"/>
                      <a:pt x="12" y="30"/>
                    </a:cubicBezTo>
                    <a:cubicBezTo>
                      <a:pt x="3" y="28"/>
                      <a:pt x="3" y="28"/>
                      <a:pt x="3" y="28"/>
                    </a:cubicBezTo>
                    <a:cubicBezTo>
                      <a:pt x="4" y="19"/>
                      <a:pt x="6" y="14"/>
                      <a:pt x="9" y="10"/>
                    </a:cubicBezTo>
                    <a:cubicBezTo>
                      <a:pt x="13" y="3"/>
                      <a:pt x="20" y="0"/>
                      <a:pt x="28" y="0"/>
                    </a:cubicBezTo>
                    <a:cubicBezTo>
                      <a:pt x="36" y="0"/>
                      <a:pt x="43" y="4"/>
                      <a:pt x="47" y="10"/>
                    </a:cubicBezTo>
                    <a:cubicBezTo>
                      <a:pt x="50" y="16"/>
                      <a:pt x="52" y="22"/>
                      <a:pt x="52" y="30"/>
                    </a:cubicBezTo>
                    <a:cubicBezTo>
                      <a:pt x="52" y="38"/>
                      <a:pt x="50" y="45"/>
                      <a:pt x="46" y="50"/>
                    </a:cubicBezTo>
                    <a:cubicBezTo>
                      <a:pt x="42" y="55"/>
                      <a:pt x="37" y="57"/>
                      <a:pt x="28" y="60"/>
                    </a:cubicBezTo>
                    <a:cubicBezTo>
                      <a:pt x="19" y="63"/>
                      <a:pt x="16" y="65"/>
                      <a:pt x="13" y="68"/>
                    </a:cubicBezTo>
                    <a:cubicBezTo>
                      <a:pt x="11" y="70"/>
                      <a:pt x="10" y="74"/>
                      <a:pt x="10" y="80"/>
                    </a:cubicBezTo>
                    <a:cubicBezTo>
                      <a:pt x="10" y="91"/>
                      <a:pt x="16" y="99"/>
                      <a:pt x="27" y="99"/>
                    </a:cubicBezTo>
                    <a:cubicBezTo>
                      <a:pt x="33" y="99"/>
                      <a:pt x="38" y="96"/>
                      <a:pt x="41" y="92"/>
                    </a:cubicBezTo>
                    <a:cubicBezTo>
                      <a:pt x="43" y="88"/>
                      <a:pt x="44" y="85"/>
                      <a:pt x="45" y="77"/>
                    </a:cubicBezTo>
                    <a:lnTo>
                      <a:pt x="55"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3" name="Rectangle 323"/>
              <p:cNvSpPr>
                <a:spLocks noChangeArrowheads="1"/>
              </p:cNvSpPr>
              <p:nvPr/>
            </p:nvSpPr>
            <p:spPr bwMode="auto">
              <a:xfrm>
                <a:off x="1214" y="643"/>
                <a:ext cx="10"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4" name="Rectangle 324"/>
              <p:cNvSpPr>
                <a:spLocks noChangeArrowheads="1"/>
              </p:cNvSpPr>
              <p:nvPr/>
            </p:nvSpPr>
            <p:spPr bwMode="auto">
              <a:xfrm>
                <a:off x="1188" y="643"/>
                <a:ext cx="10"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5" name="Freeform 325"/>
              <p:cNvSpPr>
                <a:spLocks/>
              </p:cNvSpPr>
              <p:nvPr/>
            </p:nvSpPr>
            <p:spPr bwMode="auto">
              <a:xfrm>
                <a:off x="1160" y="664"/>
                <a:ext cx="91" cy="181"/>
              </a:xfrm>
              <a:custGeom>
                <a:avLst/>
                <a:gdLst>
                  <a:gd name="T0" fmla="*/ 62 w 62"/>
                  <a:gd name="T1" fmla="*/ 90 h 125"/>
                  <a:gd name="T2" fmla="*/ 58 w 62"/>
                  <a:gd name="T3" fmla="*/ 108 h 125"/>
                  <a:gd name="T4" fmla="*/ 30 w 62"/>
                  <a:gd name="T5" fmla="*/ 125 h 125"/>
                  <a:gd name="T6" fmla="*/ 0 w 62"/>
                  <a:gd name="T7" fmla="*/ 89 h 125"/>
                  <a:gd name="T8" fmla="*/ 7 w 62"/>
                  <a:gd name="T9" fmla="*/ 66 h 125"/>
                  <a:gd name="T10" fmla="*/ 28 w 62"/>
                  <a:gd name="T11" fmla="*/ 53 h 125"/>
                  <a:gd name="T12" fmla="*/ 44 w 62"/>
                  <a:gd name="T13" fmla="*/ 46 h 125"/>
                  <a:gd name="T14" fmla="*/ 48 w 62"/>
                  <a:gd name="T15" fmla="*/ 33 h 125"/>
                  <a:gd name="T16" fmla="*/ 31 w 62"/>
                  <a:gd name="T17" fmla="*/ 13 h 125"/>
                  <a:gd name="T18" fmla="*/ 17 w 62"/>
                  <a:gd name="T19" fmla="*/ 22 h 125"/>
                  <a:gd name="T20" fmla="*/ 13 w 62"/>
                  <a:gd name="T21" fmla="*/ 34 h 125"/>
                  <a:gd name="T22" fmla="*/ 3 w 62"/>
                  <a:gd name="T23" fmla="*/ 31 h 125"/>
                  <a:gd name="T24" fmla="*/ 10 w 62"/>
                  <a:gd name="T25" fmla="*/ 10 h 125"/>
                  <a:gd name="T26" fmla="*/ 31 w 62"/>
                  <a:gd name="T27" fmla="*/ 0 h 125"/>
                  <a:gd name="T28" fmla="*/ 53 w 62"/>
                  <a:gd name="T29" fmla="*/ 11 h 125"/>
                  <a:gd name="T30" fmla="*/ 59 w 62"/>
                  <a:gd name="T31" fmla="*/ 33 h 125"/>
                  <a:gd name="T32" fmla="*/ 51 w 62"/>
                  <a:gd name="T33" fmla="*/ 56 h 125"/>
                  <a:gd name="T34" fmla="*/ 31 w 62"/>
                  <a:gd name="T35" fmla="*/ 68 h 125"/>
                  <a:gd name="T36" fmla="*/ 15 w 62"/>
                  <a:gd name="T37" fmla="*/ 76 h 125"/>
                  <a:gd name="T38" fmla="*/ 11 w 62"/>
                  <a:gd name="T39" fmla="*/ 90 h 125"/>
                  <a:gd name="T40" fmla="*/ 30 w 62"/>
                  <a:gd name="T41" fmla="*/ 111 h 125"/>
                  <a:gd name="T42" fmla="*/ 46 w 62"/>
                  <a:gd name="T43" fmla="*/ 103 h 125"/>
                  <a:gd name="T44" fmla="*/ 51 w 62"/>
                  <a:gd name="T45" fmla="*/ 87 h 125"/>
                  <a:gd name="T46" fmla="*/ 62 w 62"/>
                  <a:gd name="T47" fmla="*/ 9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125">
                    <a:moveTo>
                      <a:pt x="62" y="90"/>
                    </a:moveTo>
                    <a:cubicBezTo>
                      <a:pt x="61" y="99"/>
                      <a:pt x="60" y="103"/>
                      <a:pt x="58" y="108"/>
                    </a:cubicBezTo>
                    <a:cubicBezTo>
                      <a:pt x="53" y="119"/>
                      <a:pt x="43" y="125"/>
                      <a:pt x="30" y="125"/>
                    </a:cubicBezTo>
                    <a:cubicBezTo>
                      <a:pt x="12" y="125"/>
                      <a:pt x="0" y="111"/>
                      <a:pt x="0" y="89"/>
                    </a:cubicBezTo>
                    <a:cubicBezTo>
                      <a:pt x="0" y="80"/>
                      <a:pt x="2" y="72"/>
                      <a:pt x="7" y="66"/>
                    </a:cubicBezTo>
                    <a:cubicBezTo>
                      <a:pt x="11" y="61"/>
                      <a:pt x="15" y="58"/>
                      <a:pt x="28" y="53"/>
                    </a:cubicBezTo>
                    <a:cubicBezTo>
                      <a:pt x="37" y="50"/>
                      <a:pt x="41" y="49"/>
                      <a:pt x="44" y="46"/>
                    </a:cubicBezTo>
                    <a:cubicBezTo>
                      <a:pt x="47" y="43"/>
                      <a:pt x="48" y="39"/>
                      <a:pt x="48" y="33"/>
                    </a:cubicBezTo>
                    <a:cubicBezTo>
                      <a:pt x="48" y="22"/>
                      <a:pt x="41" y="13"/>
                      <a:pt x="31" y="13"/>
                    </a:cubicBezTo>
                    <a:cubicBezTo>
                      <a:pt x="25" y="13"/>
                      <a:pt x="20" y="16"/>
                      <a:pt x="17" y="22"/>
                    </a:cubicBezTo>
                    <a:cubicBezTo>
                      <a:pt x="15" y="25"/>
                      <a:pt x="14" y="28"/>
                      <a:pt x="13" y="34"/>
                    </a:cubicBezTo>
                    <a:cubicBezTo>
                      <a:pt x="3" y="31"/>
                      <a:pt x="3" y="31"/>
                      <a:pt x="3" y="31"/>
                    </a:cubicBezTo>
                    <a:cubicBezTo>
                      <a:pt x="4" y="20"/>
                      <a:pt x="6" y="15"/>
                      <a:pt x="10" y="10"/>
                    </a:cubicBezTo>
                    <a:cubicBezTo>
                      <a:pt x="15" y="3"/>
                      <a:pt x="22" y="0"/>
                      <a:pt x="31" y="0"/>
                    </a:cubicBezTo>
                    <a:cubicBezTo>
                      <a:pt x="41" y="0"/>
                      <a:pt x="48" y="4"/>
                      <a:pt x="53" y="11"/>
                    </a:cubicBezTo>
                    <a:cubicBezTo>
                      <a:pt x="57" y="17"/>
                      <a:pt x="59" y="25"/>
                      <a:pt x="59" y="33"/>
                    </a:cubicBezTo>
                    <a:cubicBezTo>
                      <a:pt x="59" y="43"/>
                      <a:pt x="56" y="51"/>
                      <a:pt x="51" y="56"/>
                    </a:cubicBezTo>
                    <a:cubicBezTo>
                      <a:pt x="47" y="61"/>
                      <a:pt x="42" y="64"/>
                      <a:pt x="31" y="68"/>
                    </a:cubicBezTo>
                    <a:cubicBezTo>
                      <a:pt x="21" y="71"/>
                      <a:pt x="18" y="73"/>
                      <a:pt x="15" y="76"/>
                    </a:cubicBezTo>
                    <a:cubicBezTo>
                      <a:pt x="12" y="79"/>
                      <a:pt x="11" y="84"/>
                      <a:pt x="11" y="90"/>
                    </a:cubicBezTo>
                    <a:cubicBezTo>
                      <a:pt x="11" y="103"/>
                      <a:pt x="18" y="111"/>
                      <a:pt x="30" y="111"/>
                    </a:cubicBezTo>
                    <a:cubicBezTo>
                      <a:pt x="37" y="111"/>
                      <a:pt x="43" y="109"/>
                      <a:pt x="46" y="103"/>
                    </a:cubicBezTo>
                    <a:cubicBezTo>
                      <a:pt x="49" y="99"/>
                      <a:pt x="50" y="95"/>
                      <a:pt x="51" y="87"/>
                    </a:cubicBezTo>
                    <a:lnTo>
                      <a:pt x="6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6" name="Rectangle 326"/>
              <p:cNvSpPr>
                <a:spLocks noChangeArrowheads="1"/>
              </p:cNvSpPr>
              <p:nvPr/>
            </p:nvSpPr>
            <p:spPr bwMode="auto">
              <a:xfrm>
                <a:off x="2443" y="888"/>
                <a:ext cx="11" cy="2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7" name="Rectangle 327"/>
              <p:cNvSpPr>
                <a:spLocks noChangeArrowheads="1"/>
              </p:cNvSpPr>
              <p:nvPr/>
            </p:nvSpPr>
            <p:spPr bwMode="auto">
              <a:xfrm>
                <a:off x="2417" y="888"/>
                <a:ext cx="10" cy="2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8" name="Freeform 328"/>
              <p:cNvSpPr>
                <a:spLocks/>
              </p:cNvSpPr>
              <p:nvPr/>
            </p:nvSpPr>
            <p:spPr bwMode="auto">
              <a:xfrm>
                <a:off x="2390" y="906"/>
                <a:ext cx="90" cy="184"/>
              </a:xfrm>
              <a:custGeom>
                <a:avLst/>
                <a:gdLst>
                  <a:gd name="T0" fmla="*/ 62 w 62"/>
                  <a:gd name="T1" fmla="*/ 91 h 126"/>
                  <a:gd name="T2" fmla="*/ 58 w 62"/>
                  <a:gd name="T3" fmla="*/ 109 h 126"/>
                  <a:gd name="T4" fmla="*/ 31 w 62"/>
                  <a:gd name="T5" fmla="*/ 126 h 126"/>
                  <a:gd name="T6" fmla="*/ 0 w 62"/>
                  <a:gd name="T7" fmla="*/ 90 h 126"/>
                  <a:gd name="T8" fmla="*/ 7 w 62"/>
                  <a:gd name="T9" fmla="*/ 67 h 126"/>
                  <a:gd name="T10" fmla="*/ 28 w 62"/>
                  <a:gd name="T11" fmla="*/ 54 h 126"/>
                  <a:gd name="T12" fmla="*/ 44 w 62"/>
                  <a:gd name="T13" fmla="*/ 46 h 126"/>
                  <a:gd name="T14" fmla="*/ 48 w 62"/>
                  <a:gd name="T15" fmla="*/ 34 h 126"/>
                  <a:gd name="T16" fmla="*/ 31 w 62"/>
                  <a:gd name="T17" fmla="*/ 14 h 126"/>
                  <a:gd name="T18" fmla="*/ 17 w 62"/>
                  <a:gd name="T19" fmla="*/ 23 h 126"/>
                  <a:gd name="T20" fmla="*/ 13 w 62"/>
                  <a:gd name="T21" fmla="*/ 34 h 126"/>
                  <a:gd name="T22" fmla="*/ 3 w 62"/>
                  <a:gd name="T23" fmla="*/ 32 h 126"/>
                  <a:gd name="T24" fmla="*/ 10 w 62"/>
                  <a:gd name="T25" fmla="*/ 11 h 126"/>
                  <a:gd name="T26" fmla="*/ 31 w 62"/>
                  <a:gd name="T27" fmla="*/ 0 h 126"/>
                  <a:gd name="T28" fmla="*/ 53 w 62"/>
                  <a:gd name="T29" fmla="*/ 12 h 126"/>
                  <a:gd name="T30" fmla="*/ 59 w 62"/>
                  <a:gd name="T31" fmla="*/ 34 h 126"/>
                  <a:gd name="T32" fmla="*/ 51 w 62"/>
                  <a:gd name="T33" fmla="*/ 57 h 126"/>
                  <a:gd name="T34" fmla="*/ 31 w 62"/>
                  <a:gd name="T35" fmla="*/ 69 h 126"/>
                  <a:gd name="T36" fmla="*/ 15 w 62"/>
                  <a:gd name="T37" fmla="*/ 77 h 126"/>
                  <a:gd name="T38" fmla="*/ 11 w 62"/>
                  <a:gd name="T39" fmla="*/ 91 h 126"/>
                  <a:gd name="T40" fmla="*/ 30 w 62"/>
                  <a:gd name="T41" fmla="*/ 112 h 126"/>
                  <a:gd name="T42" fmla="*/ 46 w 62"/>
                  <a:gd name="T43" fmla="*/ 104 h 126"/>
                  <a:gd name="T44" fmla="*/ 51 w 62"/>
                  <a:gd name="T45" fmla="*/ 88 h 126"/>
                  <a:gd name="T46" fmla="*/ 62 w 62"/>
                  <a:gd name="T47" fmla="*/ 9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126">
                    <a:moveTo>
                      <a:pt x="62" y="91"/>
                    </a:moveTo>
                    <a:cubicBezTo>
                      <a:pt x="61" y="100"/>
                      <a:pt x="60" y="104"/>
                      <a:pt x="58" y="109"/>
                    </a:cubicBezTo>
                    <a:cubicBezTo>
                      <a:pt x="53" y="120"/>
                      <a:pt x="43" y="126"/>
                      <a:pt x="31" y="126"/>
                    </a:cubicBezTo>
                    <a:cubicBezTo>
                      <a:pt x="12" y="126"/>
                      <a:pt x="0" y="112"/>
                      <a:pt x="0" y="90"/>
                    </a:cubicBezTo>
                    <a:cubicBezTo>
                      <a:pt x="0" y="81"/>
                      <a:pt x="2" y="72"/>
                      <a:pt x="7" y="67"/>
                    </a:cubicBezTo>
                    <a:cubicBezTo>
                      <a:pt x="11" y="62"/>
                      <a:pt x="15" y="59"/>
                      <a:pt x="28" y="54"/>
                    </a:cubicBezTo>
                    <a:cubicBezTo>
                      <a:pt x="37" y="51"/>
                      <a:pt x="41" y="49"/>
                      <a:pt x="44" y="46"/>
                    </a:cubicBezTo>
                    <a:cubicBezTo>
                      <a:pt x="47" y="44"/>
                      <a:pt x="48" y="39"/>
                      <a:pt x="48" y="34"/>
                    </a:cubicBezTo>
                    <a:cubicBezTo>
                      <a:pt x="48" y="22"/>
                      <a:pt x="41" y="14"/>
                      <a:pt x="31" y="14"/>
                    </a:cubicBezTo>
                    <a:cubicBezTo>
                      <a:pt x="25" y="14"/>
                      <a:pt x="20" y="17"/>
                      <a:pt x="17" y="23"/>
                    </a:cubicBezTo>
                    <a:cubicBezTo>
                      <a:pt x="15" y="26"/>
                      <a:pt x="14" y="28"/>
                      <a:pt x="13" y="34"/>
                    </a:cubicBezTo>
                    <a:cubicBezTo>
                      <a:pt x="3" y="32"/>
                      <a:pt x="3" y="32"/>
                      <a:pt x="3" y="32"/>
                    </a:cubicBezTo>
                    <a:cubicBezTo>
                      <a:pt x="4" y="21"/>
                      <a:pt x="6" y="16"/>
                      <a:pt x="10" y="11"/>
                    </a:cubicBezTo>
                    <a:cubicBezTo>
                      <a:pt x="15" y="4"/>
                      <a:pt x="22" y="0"/>
                      <a:pt x="31" y="0"/>
                    </a:cubicBezTo>
                    <a:cubicBezTo>
                      <a:pt x="41" y="0"/>
                      <a:pt x="48" y="5"/>
                      <a:pt x="53" y="12"/>
                    </a:cubicBezTo>
                    <a:cubicBezTo>
                      <a:pt x="57" y="18"/>
                      <a:pt x="59" y="26"/>
                      <a:pt x="59" y="34"/>
                    </a:cubicBezTo>
                    <a:cubicBezTo>
                      <a:pt x="59" y="44"/>
                      <a:pt x="56" y="52"/>
                      <a:pt x="51" y="57"/>
                    </a:cubicBezTo>
                    <a:cubicBezTo>
                      <a:pt x="47" y="62"/>
                      <a:pt x="42" y="65"/>
                      <a:pt x="31" y="69"/>
                    </a:cubicBezTo>
                    <a:cubicBezTo>
                      <a:pt x="21" y="72"/>
                      <a:pt x="18" y="73"/>
                      <a:pt x="15" y="77"/>
                    </a:cubicBezTo>
                    <a:cubicBezTo>
                      <a:pt x="12" y="80"/>
                      <a:pt x="11" y="84"/>
                      <a:pt x="11" y="91"/>
                    </a:cubicBezTo>
                    <a:cubicBezTo>
                      <a:pt x="11" y="104"/>
                      <a:pt x="18" y="112"/>
                      <a:pt x="30" y="112"/>
                    </a:cubicBezTo>
                    <a:cubicBezTo>
                      <a:pt x="37" y="112"/>
                      <a:pt x="43" y="109"/>
                      <a:pt x="46" y="104"/>
                    </a:cubicBezTo>
                    <a:cubicBezTo>
                      <a:pt x="49" y="100"/>
                      <a:pt x="50" y="96"/>
                      <a:pt x="51" y="88"/>
                    </a:cubicBezTo>
                    <a:lnTo>
                      <a:pt x="6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9" name="Rectangle 329"/>
              <p:cNvSpPr>
                <a:spLocks noChangeArrowheads="1"/>
              </p:cNvSpPr>
              <p:nvPr/>
            </p:nvSpPr>
            <p:spPr bwMode="auto">
              <a:xfrm>
                <a:off x="2065" y="1760"/>
                <a:ext cx="37"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0" name="Freeform 330"/>
              <p:cNvSpPr>
                <a:spLocks/>
              </p:cNvSpPr>
              <p:nvPr/>
            </p:nvSpPr>
            <p:spPr bwMode="auto">
              <a:xfrm>
                <a:off x="1908" y="732"/>
                <a:ext cx="42" cy="28"/>
              </a:xfrm>
              <a:custGeom>
                <a:avLst/>
                <a:gdLst>
                  <a:gd name="T0" fmla="*/ 25 w 29"/>
                  <a:gd name="T1" fmla="*/ 19 h 19"/>
                  <a:gd name="T2" fmla="*/ 25 w 29"/>
                  <a:gd name="T3" fmla="*/ 12 h 19"/>
                  <a:gd name="T4" fmla="*/ 28 w 29"/>
                  <a:gd name="T5" fmla="*/ 4 h 19"/>
                  <a:gd name="T6" fmla="*/ 21 w 29"/>
                  <a:gd name="T7" fmla="*/ 2 h 19"/>
                  <a:gd name="T8" fmla="*/ 14 w 29"/>
                  <a:gd name="T9" fmla="*/ 0 h 19"/>
                  <a:gd name="T10" fmla="*/ 12 w 29"/>
                  <a:gd name="T11" fmla="*/ 3 h 19"/>
                  <a:gd name="T12" fmla="*/ 11 w 29"/>
                  <a:gd name="T13" fmla="*/ 1 h 19"/>
                  <a:gd name="T14" fmla="*/ 8 w 29"/>
                  <a:gd name="T15" fmla="*/ 2 h 19"/>
                  <a:gd name="T16" fmla="*/ 1 w 29"/>
                  <a:gd name="T17" fmla="*/ 13 h 19"/>
                  <a:gd name="T18" fmla="*/ 1 w 29"/>
                  <a:gd name="T19" fmla="*/ 18 h 19"/>
                  <a:gd name="T20" fmla="*/ 7 w 29"/>
                  <a:gd name="T21" fmla="*/ 19 h 19"/>
                  <a:gd name="T22" fmla="*/ 25 w 29"/>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19">
                    <a:moveTo>
                      <a:pt x="25" y="19"/>
                    </a:moveTo>
                    <a:cubicBezTo>
                      <a:pt x="25" y="19"/>
                      <a:pt x="28" y="19"/>
                      <a:pt x="25" y="12"/>
                    </a:cubicBezTo>
                    <a:cubicBezTo>
                      <a:pt x="25" y="12"/>
                      <a:pt x="29" y="9"/>
                      <a:pt x="28" y="4"/>
                    </a:cubicBezTo>
                    <a:cubicBezTo>
                      <a:pt x="28" y="4"/>
                      <a:pt x="24" y="1"/>
                      <a:pt x="21" y="2"/>
                    </a:cubicBezTo>
                    <a:cubicBezTo>
                      <a:pt x="21" y="2"/>
                      <a:pt x="13" y="1"/>
                      <a:pt x="14" y="0"/>
                    </a:cubicBezTo>
                    <a:cubicBezTo>
                      <a:pt x="14" y="0"/>
                      <a:pt x="13" y="1"/>
                      <a:pt x="12" y="3"/>
                    </a:cubicBezTo>
                    <a:cubicBezTo>
                      <a:pt x="11" y="1"/>
                      <a:pt x="11" y="1"/>
                      <a:pt x="11" y="1"/>
                    </a:cubicBezTo>
                    <a:cubicBezTo>
                      <a:pt x="11" y="1"/>
                      <a:pt x="9" y="0"/>
                      <a:pt x="8" y="2"/>
                    </a:cubicBezTo>
                    <a:cubicBezTo>
                      <a:pt x="1" y="13"/>
                      <a:pt x="1" y="13"/>
                      <a:pt x="1" y="13"/>
                    </a:cubicBezTo>
                    <a:cubicBezTo>
                      <a:pt x="1" y="13"/>
                      <a:pt x="0" y="17"/>
                      <a:pt x="1" y="18"/>
                    </a:cubicBezTo>
                    <a:cubicBezTo>
                      <a:pt x="1" y="18"/>
                      <a:pt x="3" y="19"/>
                      <a:pt x="7" y="19"/>
                    </a:cubicBezTo>
                    <a:cubicBezTo>
                      <a:pt x="25" y="19"/>
                      <a:pt x="25" y="19"/>
                      <a:pt x="25"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1" name="Freeform 331"/>
              <p:cNvSpPr>
                <a:spLocks/>
              </p:cNvSpPr>
              <p:nvPr/>
            </p:nvSpPr>
            <p:spPr bwMode="auto">
              <a:xfrm>
                <a:off x="1924" y="733"/>
                <a:ext cx="5" cy="22"/>
              </a:xfrm>
              <a:custGeom>
                <a:avLst/>
                <a:gdLst>
                  <a:gd name="T0" fmla="*/ 1 w 3"/>
                  <a:gd name="T1" fmla="*/ 13 h 15"/>
                  <a:gd name="T2" fmla="*/ 3 w 3"/>
                  <a:gd name="T3" fmla="*/ 0 h 15"/>
                  <a:gd name="T4" fmla="*/ 2 w 3"/>
                  <a:gd name="T5" fmla="*/ 15 h 15"/>
                  <a:gd name="T6" fmla="*/ 1 w 3"/>
                  <a:gd name="T7" fmla="*/ 13 h 15"/>
                </a:gdLst>
                <a:ahLst/>
                <a:cxnLst>
                  <a:cxn ang="0">
                    <a:pos x="T0" y="T1"/>
                  </a:cxn>
                  <a:cxn ang="0">
                    <a:pos x="T2" y="T3"/>
                  </a:cxn>
                  <a:cxn ang="0">
                    <a:pos x="T4" y="T5"/>
                  </a:cxn>
                  <a:cxn ang="0">
                    <a:pos x="T6" y="T7"/>
                  </a:cxn>
                </a:cxnLst>
                <a:rect l="0" t="0" r="r" b="b"/>
                <a:pathLst>
                  <a:path w="3" h="15">
                    <a:moveTo>
                      <a:pt x="1" y="13"/>
                    </a:moveTo>
                    <a:cubicBezTo>
                      <a:pt x="1" y="13"/>
                      <a:pt x="0" y="2"/>
                      <a:pt x="3" y="0"/>
                    </a:cubicBezTo>
                    <a:cubicBezTo>
                      <a:pt x="3" y="0"/>
                      <a:pt x="2" y="12"/>
                      <a:pt x="2" y="15"/>
                    </a:cubicBezTo>
                    <a:cubicBezTo>
                      <a:pt x="1" y="13"/>
                      <a:pt x="1" y="13"/>
                      <a:pt x="1"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2" name="Freeform 332"/>
              <p:cNvSpPr>
                <a:spLocks/>
              </p:cNvSpPr>
              <p:nvPr/>
            </p:nvSpPr>
            <p:spPr bwMode="auto">
              <a:xfrm>
                <a:off x="1946" y="736"/>
                <a:ext cx="1"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1"/>
                      <a:pt x="1" y="1"/>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3" name="Freeform 333"/>
              <p:cNvSpPr>
                <a:spLocks noEditPoints="1"/>
              </p:cNvSpPr>
              <p:nvPr/>
            </p:nvSpPr>
            <p:spPr bwMode="auto">
              <a:xfrm>
                <a:off x="1934" y="738"/>
                <a:ext cx="15" cy="22"/>
              </a:xfrm>
              <a:custGeom>
                <a:avLst/>
                <a:gdLst>
                  <a:gd name="T0" fmla="*/ 6 w 10"/>
                  <a:gd name="T1" fmla="*/ 8 h 15"/>
                  <a:gd name="T2" fmla="*/ 5 w 10"/>
                  <a:gd name="T3" fmla="*/ 12 h 15"/>
                  <a:gd name="T4" fmla="*/ 7 w 10"/>
                  <a:gd name="T5" fmla="*/ 15 h 15"/>
                  <a:gd name="T6" fmla="*/ 6 w 10"/>
                  <a:gd name="T7" fmla="*/ 8 h 15"/>
                  <a:gd name="T8" fmla="*/ 9 w 10"/>
                  <a:gd name="T9" fmla="*/ 0 h 15"/>
                  <a:gd name="T10" fmla="*/ 7 w 10"/>
                  <a:gd name="T11" fmla="*/ 6 h 15"/>
                  <a:gd name="T12" fmla="*/ 0 w 10"/>
                  <a:gd name="T13" fmla="*/ 10 h 15"/>
                  <a:gd name="T14" fmla="*/ 1 w 10"/>
                  <a:gd name="T15" fmla="*/ 10 h 15"/>
                  <a:gd name="T16" fmla="*/ 2 w 10"/>
                  <a:gd name="T17" fmla="*/ 10 h 15"/>
                  <a:gd name="T18" fmla="*/ 6 w 10"/>
                  <a:gd name="T19" fmla="*/ 8 h 15"/>
                  <a:gd name="T20" fmla="*/ 6 w 10"/>
                  <a:gd name="T21" fmla="*/ 8 h 15"/>
                  <a:gd name="T22" fmla="*/ 9 w 10"/>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5">
                    <a:moveTo>
                      <a:pt x="6" y="8"/>
                    </a:moveTo>
                    <a:cubicBezTo>
                      <a:pt x="6" y="8"/>
                      <a:pt x="10" y="12"/>
                      <a:pt x="5" y="12"/>
                    </a:cubicBezTo>
                    <a:cubicBezTo>
                      <a:pt x="6" y="13"/>
                      <a:pt x="6" y="14"/>
                      <a:pt x="7" y="15"/>
                    </a:cubicBezTo>
                    <a:cubicBezTo>
                      <a:pt x="10" y="13"/>
                      <a:pt x="6" y="8"/>
                      <a:pt x="6" y="8"/>
                    </a:cubicBezTo>
                    <a:moveTo>
                      <a:pt x="9" y="0"/>
                    </a:moveTo>
                    <a:cubicBezTo>
                      <a:pt x="9" y="2"/>
                      <a:pt x="7" y="6"/>
                      <a:pt x="7" y="6"/>
                    </a:cubicBezTo>
                    <a:cubicBezTo>
                      <a:pt x="0" y="10"/>
                      <a:pt x="0" y="10"/>
                      <a:pt x="0" y="10"/>
                    </a:cubicBezTo>
                    <a:cubicBezTo>
                      <a:pt x="1" y="10"/>
                      <a:pt x="1" y="10"/>
                      <a:pt x="1" y="10"/>
                    </a:cubicBezTo>
                    <a:cubicBezTo>
                      <a:pt x="1" y="10"/>
                      <a:pt x="1" y="10"/>
                      <a:pt x="2" y="10"/>
                    </a:cubicBezTo>
                    <a:cubicBezTo>
                      <a:pt x="6" y="8"/>
                      <a:pt x="6" y="8"/>
                      <a:pt x="6" y="8"/>
                    </a:cubicBezTo>
                    <a:cubicBezTo>
                      <a:pt x="6" y="8"/>
                      <a:pt x="6" y="8"/>
                      <a:pt x="6" y="8"/>
                    </a:cubicBezTo>
                    <a:cubicBezTo>
                      <a:pt x="10" y="4"/>
                      <a:pt x="9" y="1"/>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4" name="Freeform 334"/>
              <p:cNvSpPr>
                <a:spLocks noEditPoints="1"/>
              </p:cNvSpPr>
              <p:nvPr/>
            </p:nvSpPr>
            <p:spPr bwMode="auto">
              <a:xfrm>
                <a:off x="1910" y="736"/>
                <a:ext cx="16" cy="19"/>
              </a:xfrm>
              <a:custGeom>
                <a:avLst/>
                <a:gdLst>
                  <a:gd name="T0" fmla="*/ 10 w 11"/>
                  <a:gd name="T1" fmla="*/ 4 h 13"/>
                  <a:gd name="T2" fmla="*/ 11 w 11"/>
                  <a:gd name="T3" fmla="*/ 2 h 13"/>
                  <a:gd name="T4" fmla="*/ 10 w 11"/>
                  <a:gd name="T5" fmla="*/ 4 h 13"/>
                  <a:gd name="T6" fmla="*/ 11 w 11"/>
                  <a:gd name="T7" fmla="*/ 11 h 13"/>
                  <a:gd name="T8" fmla="*/ 8 w 11"/>
                  <a:gd name="T9" fmla="*/ 12 h 13"/>
                  <a:gd name="T10" fmla="*/ 7 w 11"/>
                  <a:gd name="T11" fmla="*/ 10 h 13"/>
                  <a:gd name="T12" fmla="*/ 10 w 11"/>
                  <a:gd name="T13" fmla="*/ 4 h 13"/>
                  <a:gd name="T14" fmla="*/ 11 w 11"/>
                  <a:gd name="T15" fmla="*/ 0 h 13"/>
                  <a:gd name="T16" fmla="*/ 6 w 11"/>
                  <a:gd name="T17" fmla="*/ 8 h 13"/>
                  <a:gd name="T18" fmla="*/ 9 w 11"/>
                  <a:gd name="T19" fmla="*/ 13 h 13"/>
                  <a:gd name="T20" fmla="*/ 11 w 11"/>
                  <a:gd name="T21" fmla="*/ 11 h 13"/>
                  <a:gd name="T22" fmla="*/ 11 w 11"/>
                  <a:gd name="T23" fmla="*/ 0 h 13"/>
                  <a:gd name="T24" fmla="*/ 11 w 11"/>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3">
                    <a:moveTo>
                      <a:pt x="10" y="4"/>
                    </a:moveTo>
                    <a:cubicBezTo>
                      <a:pt x="10" y="3"/>
                      <a:pt x="11" y="2"/>
                      <a:pt x="11" y="2"/>
                    </a:cubicBezTo>
                    <a:cubicBezTo>
                      <a:pt x="11" y="2"/>
                      <a:pt x="11" y="3"/>
                      <a:pt x="10" y="4"/>
                    </a:cubicBezTo>
                    <a:cubicBezTo>
                      <a:pt x="10" y="6"/>
                      <a:pt x="11" y="11"/>
                      <a:pt x="11" y="11"/>
                    </a:cubicBezTo>
                    <a:cubicBezTo>
                      <a:pt x="9" y="12"/>
                      <a:pt x="8" y="12"/>
                      <a:pt x="8" y="12"/>
                    </a:cubicBezTo>
                    <a:cubicBezTo>
                      <a:pt x="5" y="12"/>
                      <a:pt x="7" y="10"/>
                      <a:pt x="7" y="10"/>
                    </a:cubicBezTo>
                    <a:cubicBezTo>
                      <a:pt x="9" y="8"/>
                      <a:pt x="10" y="5"/>
                      <a:pt x="10" y="4"/>
                    </a:cubicBezTo>
                    <a:moveTo>
                      <a:pt x="11" y="0"/>
                    </a:moveTo>
                    <a:cubicBezTo>
                      <a:pt x="6" y="8"/>
                      <a:pt x="6" y="8"/>
                      <a:pt x="6" y="8"/>
                    </a:cubicBezTo>
                    <a:cubicBezTo>
                      <a:pt x="0" y="11"/>
                      <a:pt x="5" y="12"/>
                      <a:pt x="9" y="13"/>
                    </a:cubicBezTo>
                    <a:cubicBezTo>
                      <a:pt x="9" y="12"/>
                      <a:pt x="10" y="12"/>
                      <a:pt x="11" y="11"/>
                    </a:cubicBezTo>
                    <a:cubicBezTo>
                      <a:pt x="10" y="7"/>
                      <a:pt x="11"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5" name="Freeform 335"/>
              <p:cNvSpPr>
                <a:spLocks noEditPoints="1"/>
              </p:cNvSpPr>
              <p:nvPr/>
            </p:nvSpPr>
            <p:spPr bwMode="auto">
              <a:xfrm>
                <a:off x="1930" y="735"/>
                <a:ext cx="17" cy="17"/>
              </a:xfrm>
              <a:custGeom>
                <a:avLst/>
                <a:gdLst>
                  <a:gd name="T0" fmla="*/ 5 w 12"/>
                  <a:gd name="T1" fmla="*/ 4 h 12"/>
                  <a:gd name="T2" fmla="*/ 5 w 12"/>
                  <a:gd name="T3" fmla="*/ 2 h 12"/>
                  <a:gd name="T4" fmla="*/ 7 w 12"/>
                  <a:gd name="T5" fmla="*/ 2 h 12"/>
                  <a:gd name="T6" fmla="*/ 2 w 12"/>
                  <a:gd name="T7" fmla="*/ 11 h 12"/>
                  <a:gd name="T8" fmla="*/ 5 w 12"/>
                  <a:gd name="T9" fmla="*/ 4 h 12"/>
                  <a:gd name="T10" fmla="*/ 5 w 12"/>
                  <a:gd name="T11" fmla="*/ 4 h 12"/>
                  <a:gd name="T12" fmla="*/ 6 w 12"/>
                  <a:gd name="T13" fmla="*/ 0 h 12"/>
                  <a:gd name="T14" fmla="*/ 4 w 12"/>
                  <a:gd name="T15" fmla="*/ 1 h 12"/>
                  <a:gd name="T16" fmla="*/ 0 w 12"/>
                  <a:gd name="T17" fmla="*/ 12 h 12"/>
                  <a:gd name="T18" fmla="*/ 1 w 12"/>
                  <a:gd name="T19" fmla="*/ 12 h 12"/>
                  <a:gd name="T20" fmla="*/ 2 w 12"/>
                  <a:gd name="T21" fmla="*/ 12 h 12"/>
                  <a:gd name="T22" fmla="*/ 9 w 12"/>
                  <a:gd name="T23" fmla="*/ 4 h 12"/>
                  <a:gd name="T24" fmla="*/ 6 w 1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5" y="4"/>
                    </a:moveTo>
                    <a:cubicBezTo>
                      <a:pt x="2" y="2"/>
                      <a:pt x="3" y="2"/>
                      <a:pt x="5" y="2"/>
                    </a:cubicBezTo>
                    <a:cubicBezTo>
                      <a:pt x="6" y="2"/>
                      <a:pt x="7" y="2"/>
                      <a:pt x="7" y="2"/>
                    </a:cubicBezTo>
                    <a:cubicBezTo>
                      <a:pt x="12" y="3"/>
                      <a:pt x="2" y="11"/>
                      <a:pt x="2" y="11"/>
                    </a:cubicBezTo>
                    <a:cubicBezTo>
                      <a:pt x="8" y="5"/>
                      <a:pt x="6" y="4"/>
                      <a:pt x="5" y="4"/>
                    </a:cubicBezTo>
                    <a:cubicBezTo>
                      <a:pt x="5" y="4"/>
                      <a:pt x="5" y="4"/>
                      <a:pt x="5" y="4"/>
                    </a:cubicBezTo>
                    <a:moveTo>
                      <a:pt x="6" y="0"/>
                    </a:moveTo>
                    <a:cubicBezTo>
                      <a:pt x="5" y="0"/>
                      <a:pt x="4" y="1"/>
                      <a:pt x="4" y="1"/>
                    </a:cubicBezTo>
                    <a:cubicBezTo>
                      <a:pt x="2" y="1"/>
                      <a:pt x="1" y="8"/>
                      <a:pt x="0" y="12"/>
                    </a:cubicBezTo>
                    <a:cubicBezTo>
                      <a:pt x="0" y="12"/>
                      <a:pt x="1" y="12"/>
                      <a:pt x="1" y="12"/>
                    </a:cubicBezTo>
                    <a:cubicBezTo>
                      <a:pt x="1" y="12"/>
                      <a:pt x="2" y="12"/>
                      <a:pt x="2" y="12"/>
                    </a:cubicBezTo>
                    <a:cubicBezTo>
                      <a:pt x="9" y="5"/>
                      <a:pt x="9" y="4"/>
                      <a:pt x="9" y="4"/>
                    </a:cubicBezTo>
                    <a:cubicBezTo>
                      <a:pt x="10" y="1"/>
                      <a:pt x="8"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6" name="Freeform 336"/>
              <p:cNvSpPr>
                <a:spLocks/>
              </p:cNvSpPr>
              <p:nvPr/>
            </p:nvSpPr>
            <p:spPr bwMode="auto">
              <a:xfrm>
                <a:off x="1937" y="749"/>
                <a:ext cx="12" cy="6"/>
              </a:xfrm>
              <a:custGeom>
                <a:avLst/>
                <a:gdLst>
                  <a:gd name="T0" fmla="*/ 4 w 8"/>
                  <a:gd name="T1" fmla="*/ 0 h 4"/>
                  <a:gd name="T2" fmla="*/ 0 w 8"/>
                  <a:gd name="T3" fmla="*/ 2 h 4"/>
                  <a:gd name="T4" fmla="*/ 3 w 8"/>
                  <a:gd name="T5" fmla="*/ 4 h 4"/>
                  <a:gd name="T6" fmla="*/ 4 w 8"/>
                  <a:gd name="T7" fmla="*/ 0 h 4"/>
                  <a:gd name="T8" fmla="*/ 4 w 8"/>
                  <a:gd name="T9" fmla="*/ 0 h 4"/>
                  <a:gd name="T10" fmla="*/ 4 w 8"/>
                  <a:gd name="T11" fmla="*/ 0 h 4"/>
                  <a:gd name="T12" fmla="*/ 4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4" y="0"/>
                    </a:moveTo>
                    <a:cubicBezTo>
                      <a:pt x="0" y="2"/>
                      <a:pt x="0" y="2"/>
                      <a:pt x="0" y="2"/>
                    </a:cubicBezTo>
                    <a:cubicBezTo>
                      <a:pt x="1" y="3"/>
                      <a:pt x="2" y="3"/>
                      <a:pt x="3" y="4"/>
                    </a:cubicBezTo>
                    <a:cubicBezTo>
                      <a:pt x="8" y="4"/>
                      <a:pt x="4"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7" name="Freeform 337"/>
              <p:cNvSpPr>
                <a:spLocks/>
              </p:cNvSpPr>
              <p:nvPr/>
            </p:nvSpPr>
            <p:spPr bwMode="auto">
              <a:xfrm>
                <a:off x="1870" y="749"/>
                <a:ext cx="115" cy="141"/>
              </a:xfrm>
              <a:custGeom>
                <a:avLst/>
                <a:gdLst>
                  <a:gd name="T0" fmla="*/ 34 w 79"/>
                  <a:gd name="T1" fmla="*/ 7 h 97"/>
                  <a:gd name="T2" fmla="*/ 18 w 79"/>
                  <a:gd name="T3" fmla="*/ 27 h 97"/>
                  <a:gd name="T4" fmla="*/ 17 w 79"/>
                  <a:gd name="T5" fmla="*/ 35 h 97"/>
                  <a:gd name="T6" fmla="*/ 18 w 79"/>
                  <a:gd name="T7" fmla="*/ 41 h 97"/>
                  <a:gd name="T8" fmla="*/ 16 w 79"/>
                  <a:gd name="T9" fmla="*/ 48 h 97"/>
                  <a:gd name="T10" fmla="*/ 16 w 79"/>
                  <a:gd name="T11" fmla="*/ 52 h 97"/>
                  <a:gd name="T12" fmla="*/ 16 w 79"/>
                  <a:gd name="T13" fmla="*/ 56 h 97"/>
                  <a:gd name="T14" fmla="*/ 16 w 79"/>
                  <a:gd name="T15" fmla="*/ 59 h 97"/>
                  <a:gd name="T16" fmla="*/ 16 w 79"/>
                  <a:gd name="T17" fmla="*/ 61 h 97"/>
                  <a:gd name="T18" fmla="*/ 15 w 79"/>
                  <a:gd name="T19" fmla="*/ 67 h 97"/>
                  <a:gd name="T20" fmla="*/ 12 w 79"/>
                  <a:gd name="T21" fmla="*/ 83 h 97"/>
                  <a:gd name="T22" fmla="*/ 11 w 79"/>
                  <a:gd name="T23" fmla="*/ 88 h 97"/>
                  <a:gd name="T24" fmla="*/ 5 w 79"/>
                  <a:gd name="T25" fmla="*/ 93 h 97"/>
                  <a:gd name="T26" fmla="*/ 24 w 79"/>
                  <a:gd name="T27" fmla="*/ 96 h 97"/>
                  <a:gd name="T28" fmla="*/ 55 w 79"/>
                  <a:gd name="T29" fmla="*/ 95 h 97"/>
                  <a:gd name="T30" fmla="*/ 68 w 79"/>
                  <a:gd name="T31" fmla="*/ 94 h 97"/>
                  <a:gd name="T32" fmla="*/ 77 w 79"/>
                  <a:gd name="T33" fmla="*/ 91 h 97"/>
                  <a:gd name="T34" fmla="*/ 77 w 79"/>
                  <a:gd name="T35" fmla="*/ 87 h 97"/>
                  <a:gd name="T36" fmla="*/ 72 w 79"/>
                  <a:gd name="T37" fmla="*/ 84 h 97"/>
                  <a:gd name="T38" fmla="*/ 67 w 79"/>
                  <a:gd name="T39" fmla="*/ 84 h 97"/>
                  <a:gd name="T40" fmla="*/ 67 w 79"/>
                  <a:gd name="T41" fmla="*/ 79 h 97"/>
                  <a:gd name="T42" fmla="*/ 65 w 79"/>
                  <a:gd name="T43" fmla="*/ 75 h 97"/>
                  <a:gd name="T44" fmla="*/ 66 w 79"/>
                  <a:gd name="T45" fmla="*/ 61 h 97"/>
                  <a:gd name="T46" fmla="*/ 66 w 79"/>
                  <a:gd name="T47" fmla="*/ 50 h 97"/>
                  <a:gd name="T48" fmla="*/ 66 w 79"/>
                  <a:gd name="T49" fmla="*/ 46 h 97"/>
                  <a:gd name="T50" fmla="*/ 66 w 79"/>
                  <a:gd name="T51" fmla="*/ 39 h 97"/>
                  <a:gd name="T52" fmla="*/ 66 w 79"/>
                  <a:gd name="T53" fmla="*/ 30 h 97"/>
                  <a:gd name="T54" fmla="*/ 60 w 79"/>
                  <a:gd name="T55" fmla="*/ 18 h 97"/>
                  <a:gd name="T56" fmla="*/ 45 w 79"/>
                  <a:gd name="T57" fmla="*/ 2 h 97"/>
                  <a:gd name="T58" fmla="*/ 34 w 79"/>
                  <a:gd name="T59"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7">
                    <a:moveTo>
                      <a:pt x="34" y="7"/>
                    </a:moveTo>
                    <a:cubicBezTo>
                      <a:pt x="34" y="7"/>
                      <a:pt x="18" y="9"/>
                      <a:pt x="18" y="27"/>
                    </a:cubicBezTo>
                    <a:cubicBezTo>
                      <a:pt x="17" y="35"/>
                      <a:pt x="17" y="35"/>
                      <a:pt x="17" y="35"/>
                    </a:cubicBezTo>
                    <a:cubicBezTo>
                      <a:pt x="17" y="35"/>
                      <a:pt x="17" y="39"/>
                      <a:pt x="18" y="41"/>
                    </a:cubicBezTo>
                    <a:cubicBezTo>
                      <a:pt x="18" y="41"/>
                      <a:pt x="18" y="42"/>
                      <a:pt x="16" y="48"/>
                    </a:cubicBezTo>
                    <a:cubicBezTo>
                      <a:pt x="16" y="48"/>
                      <a:pt x="16" y="49"/>
                      <a:pt x="16" y="52"/>
                    </a:cubicBezTo>
                    <a:cubicBezTo>
                      <a:pt x="16" y="56"/>
                      <a:pt x="16" y="56"/>
                      <a:pt x="16" y="56"/>
                    </a:cubicBezTo>
                    <a:cubicBezTo>
                      <a:pt x="16" y="56"/>
                      <a:pt x="16" y="57"/>
                      <a:pt x="16" y="59"/>
                    </a:cubicBezTo>
                    <a:cubicBezTo>
                      <a:pt x="16" y="59"/>
                      <a:pt x="18" y="60"/>
                      <a:pt x="16" y="61"/>
                    </a:cubicBezTo>
                    <a:cubicBezTo>
                      <a:pt x="16" y="61"/>
                      <a:pt x="15" y="61"/>
                      <a:pt x="15" y="67"/>
                    </a:cubicBezTo>
                    <a:cubicBezTo>
                      <a:pt x="15" y="67"/>
                      <a:pt x="14" y="81"/>
                      <a:pt x="12" y="83"/>
                    </a:cubicBezTo>
                    <a:cubicBezTo>
                      <a:pt x="12" y="83"/>
                      <a:pt x="11" y="85"/>
                      <a:pt x="11" y="88"/>
                    </a:cubicBezTo>
                    <a:cubicBezTo>
                      <a:pt x="11" y="88"/>
                      <a:pt x="0" y="88"/>
                      <a:pt x="5" y="93"/>
                    </a:cubicBezTo>
                    <a:cubicBezTo>
                      <a:pt x="5" y="93"/>
                      <a:pt x="18" y="97"/>
                      <a:pt x="24" y="96"/>
                    </a:cubicBezTo>
                    <a:cubicBezTo>
                      <a:pt x="24" y="96"/>
                      <a:pt x="51" y="94"/>
                      <a:pt x="55" y="95"/>
                    </a:cubicBezTo>
                    <a:cubicBezTo>
                      <a:pt x="68" y="94"/>
                      <a:pt x="68" y="94"/>
                      <a:pt x="68" y="94"/>
                    </a:cubicBezTo>
                    <a:cubicBezTo>
                      <a:pt x="68" y="94"/>
                      <a:pt x="75" y="90"/>
                      <a:pt x="77" y="91"/>
                    </a:cubicBezTo>
                    <a:cubicBezTo>
                      <a:pt x="77" y="91"/>
                      <a:pt x="79" y="87"/>
                      <a:pt x="77" y="87"/>
                    </a:cubicBezTo>
                    <a:cubicBezTo>
                      <a:pt x="77" y="87"/>
                      <a:pt x="72" y="85"/>
                      <a:pt x="72" y="84"/>
                    </a:cubicBezTo>
                    <a:cubicBezTo>
                      <a:pt x="72" y="84"/>
                      <a:pt x="69" y="83"/>
                      <a:pt x="67" y="84"/>
                    </a:cubicBezTo>
                    <a:cubicBezTo>
                      <a:pt x="67" y="84"/>
                      <a:pt x="66" y="82"/>
                      <a:pt x="67" y="79"/>
                    </a:cubicBezTo>
                    <a:cubicBezTo>
                      <a:pt x="65" y="75"/>
                      <a:pt x="65" y="75"/>
                      <a:pt x="65" y="75"/>
                    </a:cubicBezTo>
                    <a:cubicBezTo>
                      <a:pt x="65" y="75"/>
                      <a:pt x="64" y="67"/>
                      <a:pt x="66" y="61"/>
                    </a:cubicBezTo>
                    <a:cubicBezTo>
                      <a:pt x="66" y="61"/>
                      <a:pt x="67" y="52"/>
                      <a:pt x="66" y="50"/>
                    </a:cubicBezTo>
                    <a:cubicBezTo>
                      <a:pt x="66" y="50"/>
                      <a:pt x="64" y="47"/>
                      <a:pt x="66" y="46"/>
                    </a:cubicBezTo>
                    <a:cubicBezTo>
                      <a:pt x="66" y="46"/>
                      <a:pt x="67" y="46"/>
                      <a:pt x="66" y="39"/>
                    </a:cubicBezTo>
                    <a:cubicBezTo>
                      <a:pt x="66" y="39"/>
                      <a:pt x="65" y="30"/>
                      <a:pt x="66" y="30"/>
                    </a:cubicBezTo>
                    <a:cubicBezTo>
                      <a:pt x="66" y="30"/>
                      <a:pt x="67" y="24"/>
                      <a:pt x="60" y="18"/>
                    </a:cubicBezTo>
                    <a:cubicBezTo>
                      <a:pt x="60" y="18"/>
                      <a:pt x="50" y="3"/>
                      <a:pt x="45" y="2"/>
                    </a:cubicBezTo>
                    <a:cubicBezTo>
                      <a:pt x="45" y="2"/>
                      <a:pt x="36" y="0"/>
                      <a:pt x="3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8" name="Freeform 338"/>
              <p:cNvSpPr>
                <a:spLocks/>
              </p:cNvSpPr>
              <p:nvPr/>
            </p:nvSpPr>
            <p:spPr bwMode="auto">
              <a:xfrm>
                <a:off x="1898" y="760"/>
                <a:ext cx="20" cy="16"/>
              </a:xfrm>
              <a:custGeom>
                <a:avLst/>
                <a:gdLst>
                  <a:gd name="T0" fmla="*/ 14 w 14"/>
                  <a:gd name="T1" fmla="*/ 0 h 11"/>
                  <a:gd name="T2" fmla="*/ 14 w 14"/>
                  <a:gd name="T3" fmla="*/ 0 h 11"/>
                  <a:gd name="T4" fmla="*/ 5 w 14"/>
                  <a:gd name="T5" fmla="*/ 6 h 11"/>
                  <a:gd name="T6" fmla="*/ 2 w 14"/>
                  <a:gd name="T7" fmla="*/ 11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0"/>
                      <a:pt x="14" y="0"/>
                      <a:pt x="14" y="0"/>
                    </a:cubicBezTo>
                    <a:cubicBezTo>
                      <a:pt x="9" y="2"/>
                      <a:pt x="5" y="6"/>
                      <a:pt x="5" y="6"/>
                    </a:cubicBezTo>
                    <a:cubicBezTo>
                      <a:pt x="0" y="11"/>
                      <a:pt x="2" y="11"/>
                      <a:pt x="2" y="11"/>
                    </a:cubicBezTo>
                    <a:cubicBezTo>
                      <a:pt x="6" y="1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9" name="Freeform 339"/>
              <p:cNvSpPr>
                <a:spLocks/>
              </p:cNvSpPr>
              <p:nvPr/>
            </p:nvSpPr>
            <p:spPr bwMode="auto">
              <a:xfrm>
                <a:off x="1911" y="792"/>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0" name="Freeform 340"/>
              <p:cNvSpPr>
                <a:spLocks/>
              </p:cNvSpPr>
              <p:nvPr/>
            </p:nvSpPr>
            <p:spPr bwMode="auto">
              <a:xfrm>
                <a:off x="1936" y="856"/>
                <a:ext cx="3" cy="5"/>
              </a:xfrm>
              <a:custGeom>
                <a:avLst/>
                <a:gdLst>
                  <a:gd name="T0" fmla="*/ 0 w 2"/>
                  <a:gd name="T1" fmla="*/ 4 h 4"/>
                  <a:gd name="T2" fmla="*/ 2 w 2"/>
                  <a:gd name="T3" fmla="*/ 4 h 4"/>
                  <a:gd name="T4" fmla="*/ 2 w 2"/>
                  <a:gd name="T5" fmla="*/ 0 h 4"/>
                  <a:gd name="T6" fmla="*/ 1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cubicBezTo>
                      <a:pt x="1" y="4"/>
                      <a:pt x="1" y="4"/>
                      <a:pt x="2" y="4"/>
                    </a:cubicBezTo>
                    <a:cubicBezTo>
                      <a:pt x="2" y="2"/>
                      <a:pt x="2" y="1"/>
                      <a:pt x="2" y="0"/>
                    </a:cubicBezTo>
                    <a:cubicBezTo>
                      <a:pt x="1" y="0"/>
                      <a:pt x="1" y="0"/>
                      <a:pt x="1" y="0"/>
                    </a:cubicBezTo>
                    <a:cubicBezTo>
                      <a:pt x="0" y="1"/>
                      <a:pt x="0" y="2"/>
                      <a:pt x="0"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1" name="Freeform 341"/>
              <p:cNvSpPr>
                <a:spLocks/>
              </p:cNvSpPr>
              <p:nvPr/>
            </p:nvSpPr>
            <p:spPr bwMode="auto">
              <a:xfrm>
                <a:off x="1910" y="761"/>
                <a:ext cx="17" cy="19"/>
              </a:xfrm>
              <a:custGeom>
                <a:avLst/>
                <a:gdLst>
                  <a:gd name="T0" fmla="*/ 9 w 12"/>
                  <a:gd name="T1" fmla="*/ 0 h 13"/>
                  <a:gd name="T2" fmla="*/ 3 w 12"/>
                  <a:gd name="T3" fmla="*/ 8 h 13"/>
                  <a:gd name="T4" fmla="*/ 6 w 12"/>
                  <a:gd name="T5" fmla="*/ 8 h 13"/>
                  <a:gd name="T6" fmla="*/ 9 w 12"/>
                  <a:gd name="T7" fmla="*/ 0 h 13"/>
                </a:gdLst>
                <a:ahLst/>
                <a:cxnLst>
                  <a:cxn ang="0">
                    <a:pos x="T0" y="T1"/>
                  </a:cxn>
                  <a:cxn ang="0">
                    <a:pos x="T2" y="T3"/>
                  </a:cxn>
                  <a:cxn ang="0">
                    <a:pos x="T4" y="T5"/>
                  </a:cxn>
                  <a:cxn ang="0">
                    <a:pos x="T6" y="T7"/>
                  </a:cxn>
                </a:cxnLst>
                <a:rect l="0" t="0" r="r" b="b"/>
                <a:pathLst>
                  <a:path w="12" h="13">
                    <a:moveTo>
                      <a:pt x="9" y="0"/>
                    </a:moveTo>
                    <a:cubicBezTo>
                      <a:pt x="9" y="0"/>
                      <a:pt x="12" y="13"/>
                      <a:pt x="3" y="8"/>
                    </a:cubicBezTo>
                    <a:cubicBezTo>
                      <a:pt x="3" y="8"/>
                      <a:pt x="0" y="5"/>
                      <a:pt x="6" y="8"/>
                    </a:cubicBezTo>
                    <a:cubicBezTo>
                      <a:pt x="6" y="8"/>
                      <a:pt x="10" y="9"/>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642" name="Picture 3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3" y="752"/>
                <a:ext cx="19"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643" name="Freeform 343"/>
              <p:cNvSpPr>
                <a:spLocks/>
              </p:cNvSpPr>
              <p:nvPr/>
            </p:nvSpPr>
            <p:spPr bwMode="auto">
              <a:xfrm>
                <a:off x="1923" y="752"/>
                <a:ext cx="33" cy="15"/>
              </a:xfrm>
              <a:custGeom>
                <a:avLst/>
                <a:gdLst>
                  <a:gd name="T0" fmla="*/ 6 w 23"/>
                  <a:gd name="T1" fmla="*/ 0 h 10"/>
                  <a:gd name="T2" fmla="*/ 9 w 23"/>
                  <a:gd name="T3" fmla="*/ 7 h 10"/>
                  <a:gd name="T4" fmla="*/ 0 w 23"/>
                  <a:gd name="T5" fmla="*/ 5 h 10"/>
                  <a:gd name="T6" fmla="*/ 6 w 23"/>
                  <a:gd name="T7" fmla="*/ 0 h 10"/>
                </a:gdLst>
                <a:ahLst/>
                <a:cxnLst>
                  <a:cxn ang="0">
                    <a:pos x="T0" y="T1"/>
                  </a:cxn>
                  <a:cxn ang="0">
                    <a:pos x="T2" y="T3"/>
                  </a:cxn>
                  <a:cxn ang="0">
                    <a:pos x="T4" y="T5"/>
                  </a:cxn>
                  <a:cxn ang="0">
                    <a:pos x="T6" y="T7"/>
                  </a:cxn>
                </a:cxnLst>
                <a:rect l="0" t="0" r="r" b="b"/>
                <a:pathLst>
                  <a:path w="23" h="10">
                    <a:moveTo>
                      <a:pt x="6" y="0"/>
                    </a:moveTo>
                    <a:cubicBezTo>
                      <a:pt x="6" y="0"/>
                      <a:pt x="21" y="7"/>
                      <a:pt x="9" y="7"/>
                    </a:cubicBezTo>
                    <a:cubicBezTo>
                      <a:pt x="0" y="5"/>
                      <a:pt x="0" y="5"/>
                      <a:pt x="0" y="5"/>
                    </a:cubicBezTo>
                    <a:cubicBezTo>
                      <a:pt x="0" y="5"/>
                      <a:pt x="23" y="1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4" name="Freeform 344"/>
              <p:cNvSpPr>
                <a:spLocks/>
              </p:cNvSpPr>
              <p:nvPr/>
            </p:nvSpPr>
            <p:spPr bwMode="auto">
              <a:xfrm>
                <a:off x="1933" y="738"/>
                <a:ext cx="14" cy="13"/>
              </a:xfrm>
              <a:custGeom>
                <a:avLst/>
                <a:gdLst>
                  <a:gd name="T0" fmla="*/ 3 w 10"/>
                  <a:gd name="T1" fmla="*/ 0 h 9"/>
                  <a:gd name="T2" fmla="*/ 3 w 10"/>
                  <a:gd name="T3" fmla="*/ 2 h 9"/>
                  <a:gd name="T4" fmla="*/ 3 w 10"/>
                  <a:gd name="T5" fmla="*/ 2 h 9"/>
                  <a:gd name="T6" fmla="*/ 0 w 10"/>
                  <a:gd name="T7" fmla="*/ 9 h 9"/>
                  <a:gd name="T8" fmla="*/ 5 w 10"/>
                  <a:gd name="T9" fmla="*/ 0 h 9"/>
                  <a:gd name="T10" fmla="*/ 3 w 10"/>
                  <a:gd name="T11" fmla="*/ 0 h 9"/>
                </a:gdLst>
                <a:ahLst/>
                <a:cxnLst>
                  <a:cxn ang="0">
                    <a:pos x="T0" y="T1"/>
                  </a:cxn>
                  <a:cxn ang="0">
                    <a:pos x="T2" y="T3"/>
                  </a:cxn>
                  <a:cxn ang="0">
                    <a:pos x="T4" y="T5"/>
                  </a:cxn>
                  <a:cxn ang="0">
                    <a:pos x="T6" y="T7"/>
                  </a:cxn>
                  <a:cxn ang="0">
                    <a:pos x="T8" y="T9"/>
                  </a:cxn>
                  <a:cxn ang="0">
                    <a:pos x="T10" y="T11"/>
                  </a:cxn>
                </a:cxnLst>
                <a:rect l="0" t="0" r="r" b="b"/>
                <a:pathLst>
                  <a:path w="10" h="9">
                    <a:moveTo>
                      <a:pt x="3" y="0"/>
                    </a:moveTo>
                    <a:cubicBezTo>
                      <a:pt x="1" y="0"/>
                      <a:pt x="0" y="0"/>
                      <a:pt x="3" y="2"/>
                    </a:cubicBezTo>
                    <a:cubicBezTo>
                      <a:pt x="3" y="2"/>
                      <a:pt x="3" y="2"/>
                      <a:pt x="3" y="2"/>
                    </a:cubicBezTo>
                    <a:cubicBezTo>
                      <a:pt x="4" y="2"/>
                      <a:pt x="6" y="3"/>
                      <a:pt x="0" y="9"/>
                    </a:cubicBezTo>
                    <a:cubicBezTo>
                      <a:pt x="0" y="9"/>
                      <a:pt x="10" y="1"/>
                      <a:pt x="5" y="0"/>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5" name="Freeform 345"/>
              <p:cNvSpPr>
                <a:spLocks noEditPoints="1"/>
              </p:cNvSpPr>
              <p:nvPr/>
            </p:nvSpPr>
            <p:spPr bwMode="auto">
              <a:xfrm>
                <a:off x="1917" y="739"/>
                <a:ext cx="9" cy="15"/>
              </a:xfrm>
              <a:custGeom>
                <a:avLst/>
                <a:gdLst>
                  <a:gd name="T0" fmla="*/ 5 w 6"/>
                  <a:gd name="T1" fmla="*/ 2 h 10"/>
                  <a:gd name="T2" fmla="*/ 2 w 6"/>
                  <a:gd name="T3" fmla="*/ 8 h 10"/>
                  <a:gd name="T4" fmla="*/ 3 w 6"/>
                  <a:gd name="T5" fmla="*/ 10 h 10"/>
                  <a:gd name="T6" fmla="*/ 6 w 6"/>
                  <a:gd name="T7" fmla="*/ 9 h 10"/>
                  <a:gd name="T8" fmla="*/ 5 w 6"/>
                  <a:gd name="T9" fmla="*/ 2 h 10"/>
                  <a:gd name="T10" fmla="*/ 6 w 6"/>
                  <a:gd name="T11" fmla="*/ 0 h 10"/>
                  <a:gd name="T12" fmla="*/ 5 w 6"/>
                  <a:gd name="T13" fmla="*/ 2 h 10"/>
                  <a:gd name="T14" fmla="*/ 6 w 6"/>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0">
                    <a:moveTo>
                      <a:pt x="5" y="2"/>
                    </a:moveTo>
                    <a:cubicBezTo>
                      <a:pt x="5" y="3"/>
                      <a:pt x="4" y="6"/>
                      <a:pt x="2" y="8"/>
                    </a:cubicBezTo>
                    <a:cubicBezTo>
                      <a:pt x="2" y="8"/>
                      <a:pt x="0" y="10"/>
                      <a:pt x="3" y="10"/>
                    </a:cubicBezTo>
                    <a:cubicBezTo>
                      <a:pt x="3" y="10"/>
                      <a:pt x="4" y="10"/>
                      <a:pt x="6" y="9"/>
                    </a:cubicBezTo>
                    <a:cubicBezTo>
                      <a:pt x="6" y="9"/>
                      <a:pt x="5" y="4"/>
                      <a:pt x="5" y="2"/>
                    </a:cubicBezTo>
                    <a:moveTo>
                      <a:pt x="6" y="0"/>
                    </a:moveTo>
                    <a:cubicBezTo>
                      <a:pt x="6" y="0"/>
                      <a:pt x="5" y="1"/>
                      <a:pt x="5" y="2"/>
                    </a:cubicBezTo>
                    <a:cubicBezTo>
                      <a:pt x="6" y="1"/>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6" name="Freeform 346"/>
              <p:cNvSpPr>
                <a:spLocks/>
              </p:cNvSpPr>
              <p:nvPr/>
            </p:nvSpPr>
            <p:spPr bwMode="auto">
              <a:xfrm>
                <a:off x="1905" y="744"/>
                <a:ext cx="13" cy="13"/>
              </a:xfrm>
              <a:custGeom>
                <a:avLst/>
                <a:gdLst>
                  <a:gd name="T0" fmla="*/ 9 w 9"/>
                  <a:gd name="T1" fmla="*/ 0 h 9"/>
                  <a:gd name="T2" fmla="*/ 4 w 9"/>
                  <a:gd name="T3" fmla="*/ 8 h 9"/>
                  <a:gd name="T4" fmla="*/ 9 w 9"/>
                  <a:gd name="T5" fmla="*/ 8 h 9"/>
                  <a:gd name="T6" fmla="*/ 9 w 9"/>
                  <a:gd name="T7" fmla="*/ 0 h 9"/>
                </a:gdLst>
                <a:ahLst/>
                <a:cxnLst>
                  <a:cxn ang="0">
                    <a:pos x="T0" y="T1"/>
                  </a:cxn>
                  <a:cxn ang="0">
                    <a:pos x="T2" y="T3"/>
                  </a:cxn>
                  <a:cxn ang="0">
                    <a:pos x="T4" y="T5"/>
                  </a:cxn>
                  <a:cxn ang="0">
                    <a:pos x="T6" y="T7"/>
                  </a:cxn>
                </a:cxnLst>
                <a:rect l="0" t="0" r="r" b="b"/>
                <a:pathLst>
                  <a:path w="9" h="9">
                    <a:moveTo>
                      <a:pt x="9" y="0"/>
                    </a:moveTo>
                    <a:cubicBezTo>
                      <a:pt x="9" y="0"/>
                      <a:pt x="3" y="4"/>
                      <a:pt x="4" y="8"/>
                    </a:cubicBezTo>
                    <a:cubicBezTo>
                      <a:pt x="4" y="8"/>
                      <a:pt x="4" y="8"/>
                      <a:pt x="9" y="8"/>
                    </a:cubicBezTo>
                    <a:cubicBezTo>
                      <a:pt x="9" y="8"/>
                      <a:pt x="0" y="9"/>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7" name="Freeform 347"/>
              <p:cNvSpPr>
                <a:spLocks/>
              </p:cNvSpPr>
              <p:nvPr/>
            </p:nvSpPr>
            <p:spPr bwMode="auto">
              <a:xfrm>
                <a:off x="1872" y="773"/>
                <a:ext cx="67" cy="113"/>
              </a:xfrm>
              <a:custGeom>
                <a:avLst/>
                <a:gdLst>
                  <a:gd name="T0" fmla="*/ 26 w 46"/>
                  <a:gd name="T1" fmla="*/ 0 h 78"/>
                  <a:gd name="T2" fmla="*/ 20 w 46"/>
                  <a:gd name="T3" fmla="*/ 10 h 78"/>
                  <a:gd name="T4" fmla="*/ 32 w 46"/>
                  <a:gd name="T5" fmla="*/ 18 h 78"/>
                  <a:gd name="T6" fmla="*/ 20 w 46"/>
                  <a:gd name="T7" fmla="*/ 20 h 78"/>
                  <a:gd name="T8" fmla="*/ 20 w 46"/>
                  <a:gd name="T9" fmla="*/ 26 h 78"/>
                  <a:gd name="T10" fmla="*/ 18 w 46"/>
                  <a:gd name="T11" fmla="*/ 43 h 78"/>
                  <a:gd name="T12" fmla="*/ 22 w 46"/>
                  <a:gd name="T13" fmla="*/ 47 h 78"/>
                  <a:gd name="T14" fmla="*/ 14 w 46"/>
                  <a:gd name="T15" fmla="*/ 70 h 78"/>
                  <a:gd name="T16" fmla="*/ 11 w 46"/>
                  <a:gd name="T17" fmla="*/ 73 h 78"/>
                  <a:gd name="T18" fmla="*/ 4 w 46"/>
                  <a:gd name="T19" fmla="*/ 76 h 78"/>
                  <a:gd name="T20" fmla="*/ 12 w 46"/>
                  <a:gd name="T21" fmla="*/ 72 h 78"/>
                  <a:gd name="T22" fmla="*/ 12 w 46"/>
                  <a:gd name="T23" fmla="*/ 68 h 78"/>
                  <a:gd name="T24" fmla="*/ 15 w 46"/>
                  <a:gd name="T25" fmla="*/ 46 h 78"/>
                  <a:gd name="T26" fmla="*/ 15 w 46"/>
                  <a:gd name="T27" fmla="*/ 42 h 78"/>
                  <a:gd name="T28" fmla="*/ 15 w 46"/>
                  <a:gd name="T29" fmla="*/ 32 h 78"/>
                  <a:gd name="T30" fmla="*/ 18 w 46"/>
                  <a:gd name="T31" fmla="*/ 25 h 78"/>
                  <a:gd name="T32" fmla="*/ 26 w 46"/>
                  <a:gd name="T3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78">
                    <a:moveTo>
                      <a:pt x="26" y="0"/>
                    </a:moveTo>
                    <a:cubicBezTo>
                      <a:pt x="20" y="10"/>
                      <a:pt x="20" y="10"/>
                      <a:pt x="20" y="10"/>
                    </a:cubicBezTo>
                    <a:cubicBezTo>
                      <a:pt x="20" y="10"/>
                      <a:pt x="21" y="12"/>
                      <a:pt x="32" y="18"/>
                    </a:cubicBezTo>
                    <a:cubicBezTo>
                      <a:pt x="32" y="18"/>
                      <a:pt x="36" y="21"/>
                      <a:pt x="20" y="20"/>
                    </a:cubicBezTo>
                    <a:cubicBezTo>
                      <a:pt x="20" y="20"/>
                      <a:pt x="18" y="21"/>
                      <a:pt x="20" y="26"/>
                    </a:cubicBezTo>
                    <a:cubicBezTo>
                      <a:pt x="18" y="43"/>
                      <a:pt x="18" y="43"/>
                      <a:pt x="18" y="43"/>
                    </a:cubicBezTo>
                    <a:cubicBezTo>
                      <a:pt x="18" y="43"/>
                      <a:pt x="46" y="49"/>
                      <a:pt x="22" y="47"/>
                    </a:cubicBezTo>
                    <a:cubicBezTo>
                      <a:pt x="22" y="47"/>
                      <a:pt x="20" y="43"/>
                      <a:pt x="14" y="70"/>
                    </a:cubicBezTo>
                    <a:cubicBezTo>
                      <a:pt x="14" y="70"/>
                      <a:pt x="30" y="78"/>
                      <a:pt x="11" y="73"/>
                    </a:cubicBezTo>
                    <a:cubicBezTo>
                      <a:pt x="11" y="73"/>
                      <a:pt x="5" y="75"/>
                      <a:pt x="4" y="76"/>
                    </a:cubicBezTo>
                    <a:cubicBezTo>
                      <a:pt x="4" y="76"/>
                      <a:pt x="0" y="74"/>
                      <a:pt x="12" y="72"/>
                    </a:cubicBezTo>
                    <a:cubicBezTo>
                      <a:pt x="12" y="72"/>
                      <a:pt x="10" y="71"/>
                      <a:pt x="12" y="68"/>
                    </a:cubicBezTo>
                    <a:cubicBezTo>
                      <a:pt x="12" y="68"/>
                      <a:pt x="15" y="47"/>
                      <a:pt x="15" y="46"/>
                    </a:cubicBezTo>
                    <a:cubicBezTo>
                      <a:pt x="15" y="46"/>
                      <a:pt x="21" y="46"/>
                      <a:pt x="15" y="42"/>
                    </a:cubicBezTo>
                    <a:cubicBezTo>
                      <a:pt x="15" y="42"/>
                      <a:pt x="17" y="34"/>
                      <a:pt x="15" y="32"/>
                    </a:cubicBezTo>
                    <a:cubicBezTo>
                      <a:pt x="18" y="25"/>
                      <a:pt x="18" y="25"/>
                      <a:pt x="18" y="25"/>
                    </a:cubicBezTo>
                    <a:cubicBezTo>
                      <a:pt x="18" y="25"/>
                      <a:pt x="13" y="15"/>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8" name="Freeform 348"/>
              <p:cNvSpPr>
                <a:spLocks/>
              </p:cNvSpPr>
              <p:nvPr/>
            </p:nvSpPr>
            <p:spPr bwMode="auto">
              <a:xfrm>
                <a:off x="1897" y="786"/>
                <a:ext cx="8" cy="27"/>
              </a:xfrm>
              <a:custGeom>
                <a:avLst/>
                <a:gdLst>
                  <a:gd name="T0" fmla="*/ 3 w 6"/>
                  <a:gd name="T1" fmla="*/ 7 h 19"/>
                  <a:gd name="T2" fmla="*/ 4 w 6"/>
                  <a:gd name="T3" fmla="*/ 7 h 19"/>
                  <a:gd name="T4" fmla="*/ 3 w 6"/>
                  <a:gd name="T5" fmla="*/ 3 h 19"/>
                  <a:gd name="T6" fmla="*/ 2 w 6"/>
                  <a:gd name="T7" fmla="*/ 3 h 19"/>
                  <a:gd name="T8" fmla="*/ 1 w 6"/>
                  <a:gd name="T9" fmla="*/ 6 h 19"/>
                  <a:gd name="T10" fmla="*/ 1 w 6"/>
                  <a:gd name="T11" fmla="*/ 10 h 19"/>
                  <a:gd name="T12" fmla="*/ 1 w 6"/>
                  <a:gd name="T13" fmla="*/ 15 h 19"/>
                  <a:gd name="T14" fmla="*/ 1 w 6"/>
                  <a:gd name="T15" fmla="*/ 13 h 19"/>
                  <a:gd name="T16" fmla="*/ 1 w 6"/>
                  <a:gd name="T17" fmla="*/ 14 h 19"/>
                  <a:gd name="T18" fmla="*/ 2 w 6"/>
                  <a:gd name="T19" fmla="*/ 18 h 19"/>
                  <a:gd name="T20" fmla="*/ 2 w 6"/>
                  <a:gd name="T21" fmla="*/ 17 h 19"/>
                  <a:gd name="T22" fmla="*/ 4 w 6"/>
                  <a:gd name="T23" fmla="*/ 12 h 19"/>
                  <a:gd name="T24" fmla="*/ 1 w 6"/>
                  <a:gd name="T25" fmla="*/ 7 h 19"/>
                  <a:gd name="T26" fmla="*/ 3 w 6"/>
                  <a:gd name="T2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9">
                    <a:moveTo>
                      <a:pt x="3" y="7"/>
                    </a:moveTo>
                    <a:cubicBezTo>
                      <a:pt x="4" y="7"/>
                      <a:pt x="4" y="7"/>
                      <a:pt x="4" y="7"/>
                    </a:cubicBezTo>
                    <a:cubicBezTo>
                      <a:pt x="4" y="7"/>
                      <a:pt x="6" y="3"/>
                      <a:pt x="3" y="3"/>
                    </a:cubicBezTo>
                    <a:cubicBezTo>
                      <a:pt x="3" y="3"/>
                      <a:pt x="3" y="0"/>
                      <a:pt x="2" y="3"/>
                    </a:cubicBezTo>
                    <a:cubicBezTo>
                      <a:pt x="2" y="3"/>
                      <a:pt x="1" y="3"/>
                      <a:pt x="1" y="6"/>
                    </a:cubicBezTo>
                    <a:cubicBezTo>
                      <a:pt x="1" y="6"/>
                      <a:pt x="0" y="9"/>
                      <a:pt x="1" y="10"/>
                    </a:cubicBezTo>
                    <a:cubicBezTo>
                      <a:pt x="1" y="10"/>
                      <a:pt x="5" y="15"/>
                      <a:pt x="1" y="15"/>
                    </a:cubicBezTo>
                    <a:cubicBezTo>
                      <a:pt x="1" y="13"/>
                      <a:pt x="1" y="13"/>
                      <a:pt x="1" y="13"/>
                    </a:cubicBezTo>
                    <a:cubicBezTo>
                      <a:pt x="1" y="13"/>
                      <a:pt x="0" y="12"/>
                      <a:pt x="1" y="14"/>
                    </a:cubicBezTo>
                    <a:cubicBezTo>
                      <a:pt x="2" y="18"/>
                      <a:pt x="2" y="18"/>
                      <a:pt x="2" y="18"/>
                    </a:cubicBezTo>
                    <a:cubicBezTo>
                      <a:pt x="2" y="18"/>
                      <a:pt x="2" y="19"/>
                      <a:pt x="2" y="17"/>
                    </a:cubicBezTo>
                    <a:cubicBezTo>
                      <a:pt x="2" y="17"/>
                      <a:pt x="6" y="16"/>
                      <a:pt x="4" y="12"/>
                    </a:cubicBezTo>
                    <a:cubicBezTo>
                      <a:pt x="4" y="12"/>
                      <a:pt x="1" y="8"/>
                      <a:pt x="1" y="7"/>
                    </a:cubicBezTo>
                    <a:cubicBezTo>
                      <a:pt x="1" y="7"/>
                      <a:pt x="2" y="2"/>
                      <a:pt x="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9" name="Freeform 349"/>
              <p:cNvSpPr>
                <a:spLocks/>
              </p:cNvSpPr>
              <p:nvPr/>
            </p:nvSpPr>
            <p:spPr bwMode="auto">
              <a:xfrm>
                <a:off x="1905" y="790"/>
                <a:ext cx="6" cy="20"/>
              </a:xfrm>
              <a:custGeom>
                <a:avLst/>
                <a:gdLst>
                  <a:gd name="T0" fmla="*/ 0 w 4"/>
                  <a:gd name="T1" fmla="*/ 2 h 14"/>
                  <a:gd name="T2" fmla="*/ 0 w 4"/>
                  <a:gd name="T3" fmla="*/ 3 h 14"/>
                  <a:gd name="T4" fmla="*/ 2 w 4"/>
                  <a:gd name="T5" fmla="*/ 2 h 14"/>
                  <a:gd name="T6" fmla="*/ 1 w 4"/>
                  <a:gd name="T7" fmla="*/ 10 h 14"/>
                  <a:gd name="T8" fmla="*/ 1 w 4"/>
                  <a:gd name="T9" fmla="*/ 13 h 14"/>
                  <a:gd name="T10" fmla="*/ 1 w 4"/>
                  <a:gd name="T11" fmla="*/ 14 h 14"/>
                  <a:gd name="T12" fmla="*/ 3 w 4"/>
                  <a:gd name="T13" fmla="*/ 14 h 14"/>
                  <a:gd name="T14" fmla="*/ 4 w 4"/>
                  <a:gd name="T15" fmla="*/ 0 h 14"/>
                  <a:gd name="T16" fmla="*/ 3 w 4"/>
                  <a:gd name="T17" fmla="*/ 0 h 14"/>
                  <a:gd name="T18" fmla="*/ 0 w 4"/>
                  <a:gd name="T1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4">
                    <a:moveTo>
                      <a:pt x="0" y="2"/>
                    </a:moveTo>
                    <a:cubicBezTo>
                      <a:pt x="0" y="3"/>
                      <a:pt x="0" y="3"/>
                      <a:pt x="0" y="3"/>
                    </a:cubicBezTo>
                    <a:cubicBezTo>
                      <a:pt x="2" y="2"/>
                      <a:pt x="2" y="2"/>
                      <a:pt x="2" y="2"/>
                    </a:cubicBezTo>
                    <a:cubicBezTo>
                      <a:pt x="2" y="2"/>
                      <a:pt x="1" y="8"/>
                      <a:pt x="1" y="10"/>
                    </a:cubicBezTo>
                    <a:cubicBezTo>
                      <a:pt x="1" y="13"/>
                      <a:pt x="1" y="13"/>
                      <a:pt x="1" y="13"/>
                    </a:cubicBezTo>
                    <a:cubicBezTo>
                      <a:pt x="1" y="14"/>
                      <a:pt x="1" y="14"/>
                      <a:pt x="1" y="14"/>
                    </a:cubicBezTo>
                    <a:cubicBezTo>
                      <a:pt x="3" y="14"/>
                      <a:pt x="3" y="14"/>
                      <a:pt x="3" y="14"/>
                    </a:cubicBezTo>
                    <a:cubicBezTo>
                      <a:pt x="3" y="14"/>
                      <a:pt x="4" y="4"/>
                      <a:pt x="4" y="0"/>
                    </a:cubicBezTo>
                    <a:cubicBezTo>
                      <a:pt x="3" y="0"/>
                      <a:pt x="3" y="0"/>
                      <a:pt x="3" y="0"/>
                    </a:cubicBezTo>
                    <a:cubicBezTo>
                      <a:pt x="0" y="2"/>
                      <a:pt x="0" y="2"/>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0" name="Freeform 350"/>
              <p:cNvSpPr>
                <a:spLocks/>
              </p:cNvSpPr>
              <p:nvPr/>
            </p:nvSpPr>
            <p:spPr bwMode="auto">
              <a:xfrm>
                <a:off x="1934" y="808"/>
                <a:ext cx="5" cy="4"/>
              </a:xfrm>
              <a:custGeom>
                <a:avLst/>
                <a:gdLst>
                  <a:gd name="T0" fmla="*/ 2 w 5"/>
                  <a:gd name="T1" fmla="*/ 0 h 4"/>
                  <a:gd name="T2" fmla="*/ 0 w 5"/>
                  <a:gd name="T3" fmla="*/ 4 h 4"/>
                  <a:gd name="T4" fmla="*/ 3 w 5"/>
                  <a:gd name="T5" fmla="*/ 4 h 4"/>
                  <a:gd name="T6" fmla="*/ 5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lnTo>
                      <a:pt x="0" y="4"/>
                    </a:lnTo>
                    <a:lnTo>
                      <a:pt x="3" y="4"/>
                    </a:lnTo>
                    <a:lnTo>
                      <a:pt x="5"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1" name="Freeform 351"/>
              <p:cNvSpPr>
                <a:spLocks/>
              </p:cNvSpPr>
              <p:nvPr/>
            </p:nvSpPr>
            <p:spPr bwMode="auto">
              <a:xfrm>
                <a:off x="1934" y="808"/>
                <a:ext cx="5" cy="4"/>
              </a:xfrm>
              <a:custGeom>
                <a:avLst/>
                <a:gdLst>
                  <a:gd name="T0" fmla="*/ 2 w 5"/>
                  <a:gd name="T1" fmla="*/ 0 h 4"/>
                  <a:gd name="T2" fmla="*/ 0 w 5"/>
                  <a:gd name="T3" fmla="*/ 4 h 4"/>
                  <a:gd name="T4" fmla="*/ 3 w 5"/>
                  <a:gd name="T5" fmla="*/ 4 h 4"/>
                  <a:gd name="T6" fmla="*/ 5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lnTo>
                      <a:pt x="0" y="4"/>
                    </a:lnTo>
                    <a:lnTo>
                      <a:pt x="3" y="4"/>
                    </a:lnTo>
                    <a:lnTo>
                      <a:pt x="5" y="0"/>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2" name="Freeform 352"/>
              <p:cNvSpPr>
                <a:spLocks noEditPoints="1"/>
              </p:cNvSpPr>
              <p:nvPr/>
            </p:nvSpPr>
            <p:spPr bwMode="auto">
              <a:xfrm>
                <a:off x="1911" y="790"/>
                <a:ext cx="13" cy="20"/>
              </a:xfrm>
              <a:custGeom>
                <a:avLst/>
                <a:gdLst>
                  <a:gd name="T0" fmla="*/ 5 w 9"/>
                  <a:gd name="T1" fmla="*/ 0 h 14"/>
                  <a:gd name="T2" fmla="*/ 1 w 9"/>
                  <a:gd name="T3" fmla="*/ 4 h 14"/>
                  <a:gd name="T4" fmla="*/ 0 w 9"/>
                  <a:gd name="T5" fmla="*/ 11 h 14"/>
                  <a:gd name="T6" fmla="*/ 3 w 9"/>
                  <a:gd name="T7" fmla="*/ 14 h 14"/>
                  <a:gd name="T8" fmla="*/ 5 w 9"/>
                  <a:gd name="T9" fmla="*/ 14 h 14"/>
                  <a:gd name="T10" fmla="*/ 8 w 9"/>
                  <a:gd name="T11" fmla="*/ 11 h 14"/>
                  <a:gd name="T12" fmla="*/ 9 w 9"/>
                  <a:gd name="T13" fmla="*/ 3 h 14"/>
                  <a:gd name="T14" fmla="*/ 5 w 9"/>
                  <a:gd name="T15" fmla="*/ 0 h 14"/>
                  <a:gd name="T16" fmla="*/ 5 w 9"/>
                  <a:gd name="T17" fmla="*/ 11 h 14"/>
                  <a:gd name="T18" fmla="*/ 3 w 9"/>
                  <a:gd name="T19" fmla="*/ 10 h 14"/>
                  <a:gd name="T20" fmla="*/ 4 w 9"/>
                  <a:gd name="T21" fmla="*/ 3 h 14"/>
                  <a:gd name="T22" fmla="*/ 6 w 9"/>
                  <a:gd name="T23" fmla="*/ 3 h 14"/>
                  <a:gd name="T24" fmla="*/ 5 w 9"/>
                  <a:gd name="T25"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4">
                    <a:moveTo>
                      <a:pt x="5" y="0"/>
                    </a:moveTo>
                    <a:cubicBezTo>
                      <a:pt x="1" y="0"/>
                      <a:pt x="1" y="4"/>
                      <a:pt x="1" y="4"/>
                    </a:cubicBezTo>
                    <a:cubicBezTo>
                      <a:pt x="0" y="11"/>
                      <a:pt x="0" y="11"/>
                      <a:pt x="0" y="11"/>
                    </a:cubicBezTo>
                    <a:cubicBezTo>
                      <a:pt x="0" y="13"/>
                      <a:pt x="3" y="14"/>
                      <a:pt x="3" y="14"/>
                    </a:cubicBezTo>
                    <a:cubicBezTo>
                      <a:pt x="5" y="14"/>
                      <a:pt x="5" y="14"/>
                      <a:pt x="5" y="14"/>
                    </a:cubicBezTo>
                    <a:cubicBezTo>
                      <a:pt x="8" y="14"/>
                      <a:pt x="8" y="11"/>
                      <a:pt x="8" y="11"/>
                    </a:cubicBezTo>
                    <a:cubicBezTo>
                      <a:pt x="8" y="9"/>
                      <a:pt x="9" y="3"/>
                      <a:pt x="9" y="3"/>
                    </a:cubicBezTo>
                    <a:cubicBezTo>
                      <a:pt x="9" y="0"/>
                      <a:pt x="5" y="0"/>
                      <a:pt x="5" y="0"/>
                    </a:cubicBezTo>
                    <a:moveTo>
                      <a:pt x="5" y="11"/>
                    </a:moveTo>
                    <a:cubicBezTo>
                      <a:pt x="5" y="11"/>
                      <a:pt x="3" y="14"/>
                      <a:pt x="3" y="10"/>
                    </a:cubicBezTo>
                    <a:cubicBezTo>
                      <a:pt x="4" y="3"/>
                      <a:pt x="4" y="3"/>
                      <a:pt x="4" y="3"/>
                    </a:cubicBezTo>
                    <a:cubicBezTo>
                      <a:pt x="4" y="3"/>
                      <a:pt x="5" y="0"/>
                      <a:pt x="6" y="3"/>
                    </a:cubicBezTo>
                    <a:cubicBezTo>
                      <a:pt x="6" y="3"/>
                      <a:pt x="5" y="10"/>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3" name="Freeform 353"/>
              <p:cNvSpPr>
                <a:spLocks noEditPoints="1"/>
              </p:cNvSpPr>
              <p:nvPr/>
            </p:nvSpPr>
            <p:spPr bwMode="auto">
              <a:xfrm>
                <a:off x="1923" y="790"/>
                <a:ext cx="13" cy="22"/>
              </a:xfrm>
              <a:custGeom>
                <a:avLst/>
                <a:gdLst>
                  <a:gd name="T0" fmla="*/ 9 w 9"/>
                  <a:gd name="T1" fmla="*/ 2 h 15"/>
                  <a:gd name="T2" fmla="*/ 7 w 9"/>
                  <a:gd name="T3" fmla="*/ 0 h 15"/>
                  <a:gd name="T4" fmla="*/ 2 w 9"/>
                  <a:gd name="T5" fmla="*/ 4 h 15"/>
                  <a:gd name="T6" fmla="*/ 4 w 9"/>
                  <a:gd name="T7" fmla="*/ 14 h 15"/>
                  <a:gd name="T8" fmla="*/ 9 w 9"/>
                  <a:gd name="T9" fmla="*/ 10 h 15"/>
                  <a:gd name="T10" fmla="*/ 9 w 9"/>
                  <a:gd name="T11" fmla="*/ 2 h 15"/>
                  <a:gd name="T12" fmla="*/ 5 w 9"/>
                  <a:gd name="T13" fmla="*/ 12 h 15"/>
                  <a:gd name="T14" fmla="*/ 4 w 9"/>
                  <a:gd name="T15" fmla="*/ 6 h 15"/>
                  <a:gd name="T16" fmla="*/ 6 w 9"/>
                  <a:gd name="T17" fmla="*/ 1 h 15"/>
                  <a:gd name="T18" fmla="*/ 6 w 9"/>
                  <a:gd name="T19" fmla="*/ 5 h 15"/>
                  <a:gd name="T20" fmla="*/ 5 w 9"/>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5">
                    <a:moveTo>
                      <a:pt x="9" y="2"/>
                    </a:moveTo>
                    <a:cubicBezTo>
                      <a:pt x="9" y="2"/>
                      <a:pt x="9" y="0"/>
                      <a:pt x="7" y="0"/>
                    </a:cubicBezTo>
                    <a:cubicBezTo>
                      <a:pt x="7" y="0"/>
                      <a:pt x="2" y="0"/>
                      <a:pt x="2" y="4"/>
                    </a:cubicBezTo>
                    <a:cubicBezTo>
                      <a:pt x="2" y="4"/>
                      <a:pt x="0" y="15"/>
                      <a:pt x="4" y="14"/>
                    </a:cubicBezTo>
                    <a:cubicBezTo>
                      <a:pt x="4" y="14"/>
                      <a:pt x="9" y="15"/>
                      <a:pt x="9" y="10"/>
                    </a:cubicBezTo>
                    <a:cubicBezTo>
                      <a:pt x="9" y="2"/>
                      <a:pt x="9" y="2"/>
                      <a:pt x="9" y="2"/>
                    </a:cubicBezTo>
                    <a:moveTo>
                      <a:pt x="5" y="12"/>
                    </a:moveTo>
                    <a:cubicBezTo>
                      <a:pt x="5" y="12"/>
                      <a:pt x="3" y="13"/>
                      <a:pt x="4" y="6"/>
                    </a:cubicBezTo>
                    <a:cubicBezTo>
                      <a:pt x="4" y="6"/>
                      <a:pt x="3" y="1"/>
                      <a:pt x="6" y="1"/>
                    </a:cubicBezTo>
                    <a:cubicBezTo>
                      <a:pt x="6" y="1"/>
                      <a:pt x="7" y="1"/>
                      <a:pt x="6" y="5"/>
                    </a:cubicBezTo>
                    <a:cubicBezTo>
                      <a:pt x="6" y="5"/>
                      <a:pt x="7" y="13"/>
                      <a:pt x="5"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4" name="Freeform 354"/>
              <p:cNvSpPr>
                <a:spLocks noEditPoints="1"/>
              </p:cNvSpPr>
              <p:nvPr/>
            </p:nvSpPr>
            <p:spPr bwMode="auto">
              <a:xfrm>
                <a:off x="1940" y="789"/>
                <a:ext cx="12" cy="23"/>
              </a:xfrm>
              <a:custGeom>
                <a:avLst/>
                <a:gdLst>
                  <a:gd name="T0" fmla="*/ 6 w 8"/>
                  <a:gd name="T1" fmla="*/ 1 h 16"/>
                  <a:gd name="T2" fmla="*/ 2 w 8"/>
                  <a:gd name="T3" fmla="*/ 1 h 16"/>
                  <a:gd name="T4" fmla="*/ 0 w 8"/>
                  <a:gd name="T5" fmla="*/ 4 h 16"/>
                  <a:gd name="T6" fmla="*/ 0 w 8"/>
                  <a:gd name="T7" fmla="*/ 12 h 16"/>
                  <a:gd name="T8" fmla="*/ 2 w 8"/>
                  <a:gd name="T9" fmla="*/ 15 h 16"/>
                  <a:gd name="T10" fmla="*/ 6 w 8"/>
                  <a:gd name="T11" fmla="*/ 13 h 16"/>
                  <a:gd name="T12" fmla="*/ 6 w 8"/>
                  <a:gd name="T13" fmla="*/ 1 h 16"/>
                  <a:gd name="T14" fmla="*/ 3 w 8"/>
                  <a:gd name="T15" fmla="*/ 14 h 16"/>
                  <a:gd name="T16" fmla="*/ 2 w 8"/>
                  <a:gd name="T17" fmla="*/ 10 h 16"/>
                  <a:gd name="T18" fmla="*/ 2 w 8"/>
                  <a:gd name="T19" fmla="*/ 2 h 16"/>
                  <a:gd name="T20" fmla="*/ 5 w 8"/>
                  <a:gd name="T21" fmla="*/ 4 h 16"/>
                  <a:gd name="T22" fmla="*/ 3 w 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6">
                    <a:moveTo>
                      <a:pt x="6" y="1"/>
                    </a:moveTo>
                    <a:cubicBezTo>
                      <a:pt x="6" y="1"/>
                      <a:pt x="4" y="0"/>
                      <a:pt x="2" y="1"/>
                    </a:cubicBezTo>
                    <a:cubicBezTo>
                      <a:pt x="2" y="1"/>
                      <a:pt x="0" y="0"/>
                      <a:pt x="0" y="4"/>
                    </a:cubicBezTo>
                    <a:cubicBezTo>
                      <a:pt x="0" y="4"/>
                      <a:pt x="1" y="8"/>
                      <a:pt x="0" y="12"/>
                    </a:cubicBezTo>
                    <a:cubicBezTo>
                      <a:pt x="0" y="12"/>
                      <a:pt x="0" y="16"/>
                      <a:pt x="2" y="15"/>
                    </a:cubicBezTo>
                    <a:cubicBezTo>
                      <a:pt x="2" y="15"/>
                      <a:pt x="6" y="16"/>
                      <a:pt x="6" y="13"/>
                    </a:cubicBezTo>
                    <a:cubicBezTo>
                      <a:pt x="6" y="13"/>
                      <a:pt x="8" y="2"/>
                      <a:pt x="6" y="1"/>
                    </a:cubicBezTo>
                    <a:moveTo>
                      <a:pt x="3" y="14"/>
                    </a:moveTo>
                    <a:cubicBezTo>
                      <a:pt x="3" y="14"/>
                      <a:pt x="1" y="13"/>
                      <a:pt x="2" y="10"/>
                    </a:cubicBezTo>
                    <a:cubicBezTo>
                      <a:pt x="2" y="10"/>
                      <a:pt x="2" y="3"/>
                      <a:pt x="2" y="2"/>
                    </a:cubicBezTo>
                    <a:cubicBezTo>
                      <a:pt x="2" y="2"/>
                      <a:pt x="4" y="1"/>
                      <a:pt x="5" y="4"/>
                    </a:cubicBezTo>
                    <a:cubicBezTo>
                      <a:pt x="5" y="4"/>
                      <a:pt x="6" y="15"/>
                      <a:pt x="3"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5" name="Freeform 355"/>
              <p:cNvSpPr>
                <a:spLocks noEditPoints="1"/>
              </p:cNvSpPr>
              <p:nvPr/>
            </p:nvSpPr>
            <p:spPr bwMode="auto">
              <a:xfrm>
                <a:off x="1950" y="787"/>
                <a:ext cx="11" cy="25"/>
              </a:xfrm>
              <a:custGeom>
                <a:avLst/>
                <a:gdLst>
                  <a:gd name="T0" fmla="*/ 6 w 7"/>
                  <a:gd name="T1" fmla="*/ 3 h 17"/>
                  <a:gd name="T2" fmla="*/ 1 w 7"/>
                  <a:gd name="T3" fmla="*/ 3 h 17"/>
                  <a:gd name="T4" fmla="*/ 1 w 7"/>
                  <a:gd name="T5" fmla="*/ 13 h 17"/>
                  <a:gd name="T6" fmla="*/ 4 w 7"/>
                  <a:gd name="T7" fmla="*/ 17 h 17"/>
                  <a:gd name="T8" fmla="*/ 6 w 7"/>
                  <a:gd name="T9" fmla="*/ 12 h 17"/>
                  <a:gd name="T10" fmla="*/ 6 w 7"/>
                  <a:gd name="T11" fmla="*/ 3 h 17"/>
                  <a:gd name="T12" fmla="*/ 4 w 7"/>
                  <a:gd name="T13" fmla="*/ 15 h 17"/>
                  <a:gd name="T14" fmla="*/ 3 w 7"/>
                  <a:gd name="T15" fmla="*/ 9 h 17"/>
                  <a:gd name="T16" fmla="*/ 4 w 7"/>
                  <a:gd name="T17" fmla="*/ 3 h 17"/>
                  <a:gd name="T18" fmla="*/ 5 w 7"/>
                  <a:gd name="T19" fmla="*/ 7 h 17"/>
                  <a:gd name="T20" fmla="*/ 4 w 7"/>
                  <a:gd name="T2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7">
                    <a:moveTo>
                      <a:pt x="6" y="3"/>
                    </a:moveTo>
                    <a:cubicBezTo>
                      <a:pt x="2" y="0"/>
                      <a:pt x="1" y="3"/>
                      <a:pt x="1" y="3"/>
                    </a:cubicBezTo>
                    <a:cubicBezTo>
                      <a:pt x="2" y="4"/>
                      <a:pt x="1" y="13"/>
                      <a:pt x="1" y="13"/>
                    </a:cubicBezTo>
                    <a:cubicBezTo>
                      <a:pt x="0" y="17"/>
                      <a:pt x="4" y="17"/>
                      <a:pt x="4" y="17"/>
                    </a:cubicBezTo>
                    <a:cubicBezTo>
                      <a:pt x="6" y="17"/>
                      <a:pt x="6" y="12"/>
                      <a:pt x="6" y="12"/>
                    </a:cubicBezTo>
                    <a:cubicBezTo>
                      <a:pt x="7" y="3"/>
                      <a:pt x="6" y="3"/>
                      <a:pt x="6" y="3"/>
                    </a:cubicBezTo>
                    <a:moveTo>
                      <a:pt x="4" y="15"/>
                    </a:moveTo>
                    <a:cubicBezTo>
                      <a:pt x="4" y="15"/>
                      <a:pt x="2" y="15"/>
                      <a:pt x="3" y="9"/>
                    </a:cubicBezTo>
                    <a:cubicBezTo>
                      <a:pt x="3" y="9"/>
                      <a:pt x="2" y="3"/>
                      <a:pt x="4" y="3"/>
                    </a:cubicBezTo>
                    <a:cubicBezTo>
                      <a:pt x="4" y="3"/>
                      <a:pt x="5" y="3"/>
                      <a:pt x="5" y="7"/>
                    </a:cubicBezTo>
                    <a:cubicBezTo>
                      <a:pt x="5" y="7"/>
                      <a:pt x="6" y="15"/>
                      <a:pt x="4" y="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6" name="Freeform 356"/>
              <p:cNvSpPr>
                <a:spLocks noEditPoints="1"/>
              </p:cNvSpPr>
              <p:nvPr/>
            </p:nvSpPr>
            <p:spPr bwMode="auto">
              <a:xfrm>
                <a:off x="1961" y="790"/>
                <a:ext cx="5" cy="25"/>
              </a:xfrm>
              <a:custGeom>
                <a:avLst/>
                <a:gdLst>
                  <a:gd name="T0" fmla="*/ 3 w 4"/>
                  <a:gd name="T1" fmla="*/ 5 h 17"/>
                  <a:gd name="T2" fmla="*/ 2 w 4"/>
                  <a:gd name="T3" fmla="*/ 1 h 17"/>
                  <a:gd name="T4" fmla="*/ 0 w 4"/>
                  <a:gd name="T5" fmla="*/ 3 h 17"/>
                  <a:gd name="T6" fmla="*/ 0 w 4"/>
                  <a:gd name="T7" fmla="*/ 13 h 17"/>
                  <a:gd name="T8" fmla="*/ 2 w 4"/>
                  <a:gd name="T9" fmla="*/ 15 h 17"/>
                  <a:gd name="T10" fmla="*/ 3 w 4"/>
                  <a:gd name="T11" fmla="*/ 10 h 17"/>
                  <a:gd name="T12" fmla="*/ 3 w 4"/>
                  <a:gd name="T13" fmla="*/ 5 h 17"/>
                  <a:gd name="T14" fmla="*/ 1 w 4"/>
                  <a:gd name="T15" fmla="*/ 14 h 17"/>
                  <a:gd name="T16" fmla="*/ 1 w 4"/>
                  <a:gd name="T17" fmla="*/ 7 h 17"/>
                  <a:gd name="T18" fmla="*/ 1 w 4"/>
                  <a:gd name="T19" fmla="*/ 3 h 17"/>
                  <a:gd name="T20" fmla="*/ 2 w 4"/>
                  <a:gd name="T21" fmla="*/ 4 h 17"/>
                  <a:gd name="T22" fmla="*/ 1 w 4"/>
                  <a:gd name="T2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7">
                    <a:moveTo>
                      <a:pt x="3" y="5"/>
                    </a:moveTo>
                    <a:cubicBezTo>
                      <a:pt x="3" y="5"/>
                      <a:pt x="3" y="1"/>
                      <a:pt x="2" y="1"/>
                    </a:cubicBezTo>
                    <a:cubicBezTo>
                      <a:pt x="2" y="1"/>
                      <a:pt x="0" y="0"/>
                      <a:pt x="0" y="3"/>
                    </a:cubicBezTo>
                    <a:cubicBezTo>
                      <a:pt x="0" y="3"/>
                      <a:pt x="0" y="6"/>
                      <a:pt x="0" y="13"/>
                    </a:cubicBezTo>
                    <a:cubicBezTo>
                      <a:pt x="0" y="13"/>
                      <a:pt x="0" y="17"/>
                      <a:pt x="2" y="15"/>
                    </a:cubicBezTo>
                    <a:cubicBezTo>
                      <a:pt x="2" y="15"/>
                      <a:pt x="4" y="14"/>
                      <a:pt x="3" y="10"/>
                    </a:cubicBezTo>
                    <a:cubicBezTo>
                      <a:pt x="3" y="10"/>
                      <a:pt x="3" y="5"/>
                      <a:pt x="3" y="5"/>
                    </a:cubicBezTo>
                    <a:moveTo>
                      <a:pt x="1" y="14"/>
                    </a:moveTo>
                    <a:cubicBezTo>
                      <a:pt x="1" y="14"/>
                      <a:pt x="0" y="13"/>
                      <a:pt x="1" y="7"/>
                    </a:cubicBezTo>
                    <a:cubicBezTo>
                      <a:pt x="1" y="7"/>
                      <a:pt x="0" y="4"/>
                      <a:pt x="1" y="3"/>
                    </a:cubicBezTo>
                    <a:cubicBezTo>
                      <a:pt x="1" y="3"/>
                      <a:pt x="2" y="2"/>
                      <a:pt x="2" y="4"/>
                    </a:cubicBezTo>
                    <a:cubicBezTo>
                      <a:pt x="2" y="4"/>
                      <a:pt x="2" y="14"/>
                      <a:pt x="1"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7" name="Freeform 357"/>
              <p:cNvSpPr>
                <a:spLocks/>
              </p:cNvSpPr>
              <p:nvPr/>
            </p:nvSpPr>
            <p:spPr bwMode="auto">
              <a:xfrm>
                <a:off x="1937" y="854"/>
                <a:ext cx="18" cy="22"/>
              </a:xfrm>
              <a:custGeom>
                <a:avLst/>
                <a:gdLst>
                  <a:gd name="T0" fmla="*/ 10 w 12"/>
                  <a:gd name="T1" fmla="*/ 6 h 15"/>
                  <a:gd name="T2" fmla="*/ 1 w 12"/>
                  <a:gd name="T3" fmla="*/ 5 h 15"/>
                  <a:gd name="T4" fmla="*/ 3 w 12"/>
                  <a:gd name="T5" fmla="*/ 15 h 15"/>
                  <a:gd name="T6" fmla="*/ 10 w 12"/>
                  <a:gd name="T7" fmla="*/ 6 h 15"/>
                </a:gdLst>
                <a:ahLst/>
                <a:cxnLst>
                  <a:cxn ang="0">
                    <a:pos x="T0" y="T1"/>
                  </a:cxn>
                  <a:cxn ang="0">
                    <a:pos x="T2" y="T3"/>
                  </a:cxn>
                  <a:cxn ang="0">
                    <a:pos x="T4" y="T5"/>
                  </a:cxn>
                  <a:cxn ang="0">
                    <a:pos x="T6" y="T7"/>
                  </a:cxn>
                </a:cxnLst>
                <a:rect l="0" t="0" r="r" b="b"/>
                <a:pathLst>
                  <a:path w="12" h="15">
                    <a:moveTo>
                      <a:pt x="10" y="6"/>
                    </a:moveTo>
                    <a:cubicBezTo>
                      <a:pt x="12" y="0"/>
                      <a:pt x="5" y="3"/>
                      <a:pt x="1" y="5"/>
                    </a:cubicBezTo>
                    <a:cubicBezTo>
                      <a:pt x="0" y="8"/>
                      <a:pt x="2" y="13"/>
                      <a:pt x="3" y="15"/>
                    </a:cubicBezTo>
                    <a:cubicBezTo>
                      <a:pt x="5" y="11"/>
                      <a:pt x="9" y="10"/>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8" name="Freeform 358"/>
              <p:cNvSpPr>
                <a:spLocks noEditPoints="1"/>
              </p:cNvSpPr>
              <p:nvPr/>
            </p:nvSpPr>
            <p:spPr bwMode="auto">
              <a:xfrm>
                <a:off x="1962" y="816"/>
                <a:ext cx="6" cy="57"/>
              </a:xfrm>
              <a:custGeom>
                <a:avLst/>
                <a:gdLst>
                  <a:gd name="T0" fmla="*/ 2 w 4"/>
                  <a:gd name="T1" fmla="*/ 31 h 39"/>
                  <a:gd name="T2" fmla="*/ 2 w 4"/>
                  <a:gd name="T3" fmla="*/ 36 h 39"/>
                  <a:gd name="T4" fmla="*/ 3 w 4"/>
                  <a:gd name="T5" fmla="*/ 39 h 39"/>
                  <a:gd name="T6" fmla="*/ 4 w 4"/>
                  <a:gd name="T7" fmla="*/ 39 h 39"/>
                  <a:gd name="T8" fmla="*/ 2 w 4"/>
                  <a:gd name="T9" fmla="*/ 31 h 39"/>
                  <a:gd name="T10" fmla="*/ 2 w 4"/>
                  <a:gd name="T11" fmla="*/ 31 h 39"/>
                  <a:gd name="T12" fmla="*/ 2 w 4"/>
                  <a:gd name="T13" fmla="*/ 31 h 39"/>
                  <a:gd name="T14" fmla="*/ 2 w 4"/>
                  <a:gd name="T15" fmla="*/ 0 h 39"/>
                  <a:gd name="T16" fmla="*/ 1 w 4"/>
                  <a:gd name="T17" fmla="*/ 2 h 39"/>
                  <a:gd name="T18" fmla="*/ 1 w 4"/>
                  <a:gd name="T19" fmla="*/ 1 h 39"/>
                  <a:gd name="T20" fmla="*/ 1 w 4"/>
                  <a:gd name="T21" fmla="*/ 15 h 39"/>
                  <a:gd name="T22" fmla="*/ 1 w 4"/>
                  <a:gd name="T23" fmla="*/ 24 h 39"/>
                  <a:gd name="T24" fmla="*/ 1 w 4"/>
                  <a:gd name="T25" fmla="*/ 16 h 39"/>
                  <a:gd name="T26" fmla="*/ 2 w 4"/>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9">
                    <a:moveTo>
                      <a:pt x="2" y="31"/>
                    </a:moveTo>
                    <a:cubicBezTo>
                      <a:pt x="2" y="34"/>
                      <a:pt x="2" y="36"/>
                      <a:pt x="2" y="36"/>
                    </a:cubicBezTo>
                    <a:cubicBezTo>
                      <a:pt x="2" y="38"/>
                      <a:pt x="2" y="39"/>
                      <a:pt x="3" y="39"/>
                    </a:cubicBezTo>
                    <a:cubicBezTo>
                      <a:pt x="3" y="39"/>
                      <a:pt x="4" y="39"/>
                      <a:pt x="4" y="39"/>
                    </a:cubicBezTo>
                    <a:cubicBezTo>
                      <a:pt x="2" y="31"/>
                      <a:pt x="2" y="31"/>
                      <a:pt x="2" y="31"/>
                    </a:cubicBezTo>
                    <a:cubicBezTo>
                      <a:pt x="2" y="31"/>
                      <a:pt x="2" y="31"/>
                      <a:pt x="2" y="31"/>
                    </a:cubicBezTo>
                    <a:cubicBezTo>
                      <a:pt x="2" y="31"/>
                      <a:pt x="2" y="31"/>
                      <a:pt x="2" y="31"/>
                    </a:cubicBezTo>
                    <a:moveTo>
                      <a:pt x="2" y="0"/>
                    </a:moveTo>
                    <a:cubicBezTo>
                      <a:pt x="1" y="1"/>
                      <a:pt x="1" y="2"/>
                      <a:pt x="1" y="2"/>
                    </a:cubicBezTo>
                    <a:cubicBezTo>
                      <a:pt x="1" y="2"/>
                      <a:pt x="1" y="1"/>
                      <a:pt x="1" y="1"/>
                    </a:cubicBezTo>
                    <a:cubicBezTo>
                      <a:pt x="3" y="1"/>
                      <a:pt x="1" y="15"/>
                      <a:pt x="1" y="15"/>
                    </a:cubicBezTo>
                    <a:cubicBezTo>
                      <a:pt x="0" y="16"/>
                      <a:pt x="0" y="21"/>
                      <a:pt x="1" y="24"/>
                    </a:cubicBezTo>
                    <a:cubicBezTo>
                      <a:pt x="1" y="20"/>
                      <a:pt x="1" y="16"/>
                      <a:pt x="1" y="16"/>
                    </a:cubicBezTo>
                    <a:cubicBezTo>
                      <a:pt x="3" y="12"/>
                      <a:pt x="2" y="2"/>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9" name="Freeform 359"/>
              <p:cNvSpPr>
                <a:spLocks/>
              </p:cNvSpPr>
              <p:nvPr/>
            </p:nvSpPr>
            <p:spPr bwMode="auto">
              <a:xfrm>
                <a:off x="1975" y="870"/>
                <a:ext cx="2" cy="2"/>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1"/>
                    </a:cubicBezTo>
                    <a:cubicBezTo>
                      <a:pt x="0" y="1"/>
                      <a:pt x="0" y="1"/>
                      <a:pt x="0" y="1"/>
                    </a:cubicBezTo>
                    <a:cubicBezTo>
                      <a:pt x="0"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0" name="Freeform 360"/>
              <p:cNvSpPr>
                <a:spLocks noEditPoints="1"/>
              </p:cNvSpPr>
              <p:nvPr/>
            </p:nvSpPr>
            <p:spPr bwMode="auto">
              <a:xfrm>
                <a:off x="1968" y="872"/>
                <a:ext cx="14" cy="7"/>
              </a:xfrm>
              <a:custGeom>
                <a:avLst/>
                <a:gdLst>
                  <a:gd name="T0" fmla="*/ 5 w 10"/>
                  <a:gd name="T1" fmla="*/ 0 h 5"/>
                  <a:gd name="T2" fmla="*/ 5 w 10"/>
                  <a:gd name="T3" fmla="*/ 0 h 5"/>
                  <a:gd name="T4" fmla="*/ 5 w 10"/>
                  <a:gd name="T5" fmla="*/ 1 h 5"/>
                  <a:gd name="T6" fmla="*/ 7 w 10"/>
                  <a:gd name="T7" fmla="*/ 2 h 5"/>
                  <a:gd name="T8" fmla="*/ 8 w 10"/>
                  <a:gd name="T9" fmla="*/ 3 h 5"/>
                  <a:gd name="T10" fmla="*/ 10 w 10"/>
                  <a:gd name="T11" fmla="*/ 4 h 5"/>
                  <a:gd name="T12" fmla="*/ 10 w 10"/>
                  <a:gd name="T13" fmla="*/ 5 h 5"/>
                  <a:gd name="T14" fmla="*/ 10 w 10"/>
                  <a:gd name="T15" fmla="*/ 5 h 5"/>
                  <a:gd name="T16" fmla="*/ 6 w 10"/>
                  <a:gd name="T17" fmla="*/ 1 h 5"/>
                  <a:gd name="T18" fmla="*/ 5 w 10"/>
                  <a:gd name="T19" fmla="*/ 0 h 5"/>
                  <a:gd name="T20" fmla="*/ 5 w 10"/>
                  <a:gd name="T21" fmla="*/ 0 h 5"/>
                  <a:gd name="T22" fmla="*/ 5 w 10"/>
                  <a:gd name="T23" fmla="*/ 0 h 5"/>
                  <a:gd name="T24" fmla="*/ 5 w 10"/>
                  <a:gd name="T25" fmla="*/ 0 h 5"/>
                  <a:gd name="T26" fmla="*/ 3 w 10"/>
                  <a:gd name="T27" fmla="*/ 0 h 5"/>
                  <a:gd name="T28" fmla="*/ 0 w 10"/>
                  <a:gd name="T29" fmla="*/ 1 h 5"/>
                  <a:gd name="T30" fmla="*/ 3 w 10"/>
                  <a:gd name="T31" fmla="*/ 0 h 5"/>
                  <a:gd name="T32" fmla="*/ 3 w 10"/>
                  <a:gd name="T33" fmla="*/ 0 h 5"/>
                  <a:gd name="T34" fmla="*/ 5 w 10"/>
                  <a:gd name="T35" fmla="*/ 0 h 5"/>
                  <a:gd name="T36" fmla="*/ 4 w 10"/>
                  <a:gd name="T37" fmla="*/ 0 h 5"/>
                  <a:gd name="T38" fmla="*/ 4 w 10"/>
                  <a:gd name="T39" fmla="*/ 0 h 5"/>
                  <a:gd name="T40" fmla="*/ 4 w 10"/>
                  <a:gd name="T41" fmla="*/ 0 h 5"/>
                  <a:gd name="T42" fmla="*/ 5 w 10"/>
                  <a:gd name="T43" fmla="*/ 0 h 5"/>
                  <a:gd name="T44" fmla="*/ 5 w 10"/>
                  <a:gd name="T45" fmla="*/ 0 h 5"/>
                  <a:gd name="T46" fmla="*/ 4 w 10"/>
                  <a:gd name="T47" fmla="*/ 0 h 5"/>
                  <a:gd name="T48" fmla="*/ 5 w 10"/>
                  <a:gd name="T49" fmla="*/ 0 h 5"/>
                  <a:gd name="T50" fmla="*/ 5 w 10"/>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5">
                    <a:moveTo>
                      <a:pt x="5" y="0"/>
                    </a:moveTo>
                    <a:cubicBezTo>
                      <a:pt x="5" y="0"/>
                      <a:pt x="5" y="0"/>
                      <a:pt x="5" y="0"/>
                    </a:cubicBezTo>
                    <a:cubicBezTo>
                      <a:pt x="5" y="1"/>
                      <a:pt x="5" y="1"/>
                      <a:pt x="5" y="1"/>
                    </a:cubicBezTo>
                    <a:cubicBezTo>
                      <a:pt x="7" y="2"/>
                      <a:pt x="7" y="2"/>
                      <a:pt x="7" y="2"/>
                    </a:cubicBezTo>
                    <a:cubicBezTo>
                      <a:pt x="8" y="2"/>
                      <a:pt x="8" y="2"/>
                      <a:pt x="8" y="3"/>
                    </a:cubicBezTo>
                    <a:cubicBezTo>
                      <a:pt x="10" y="4"/>
                      <a:pt x="10" y="4"/>
                      <a:pt x="10" y="4"/>
                    </a:cubicBezTo>
                    <a:cubicBezTo>
                      <a:pt x="10" y="5"/>
                      <a:pt x="10" y="5"/>
                      <a:pt x="10" y="5"/>
                    </a:cubicBezTo>
                    <a:cubicBezTo>
                      <a:pt x="10" y="5"/>
                      <a:pt x="10" y="5"/>
                      <a:pt x="10" y="5"/>
                    </a:cubicBezTo>
                    <a:cubicBezTo>
                      <a:pt x="10" y="5"/>
                      <a:pt x="9" y="2"/>
                      <a:pt x="6" y="1"/>
                    </a:cubicBezTo>
                    <a:cubicBezTo>
                      <a:pt x="6" y="1"/>
                      <a:pt x="6" y="1"/>
                      <a:pt x="5" y="0"/>
                    </a:cubicBezTo>
                    <a:moveTo>
                      <a:pt x="5" y="0"/>
                    </a:moveTo>
                    <a:cubicBezTo>
                      <a:pt x="5" y="0"/>
                      <a:pt x="5" y="0"/>
                      <a:pt x="5" y="0"/>
                    </a:cubicBezTo>
                    <a:cubicBezTo>
                      <a:pt x="5" y="0"/>
                      <a:pt x="5" y="0"/>
                      <a:pt x="5" y="0"/>
                    </a:cubicBezTo>
                    <a:moveTo>
                      <a:pt x="3" y="0"/>
                    </a:moveTo>
                    <a:cubicBezTo>
                      <a:pt x="2" y="0"/>
                      <a:pt x="1" y="0"/>
                      <a:pt x="0" y="1"/>
                    </a:cubicBezTo>
                    <a:cubicBezTo>
                      <a:pt x="1" y="1"/>
                      <a:pt x="3" y="0"/>
                      <a:pt x="3" y="0"/>
                    </a:cubicBezTo>
                    <a:cubicBezTo>
                      <a:pt x="3" y="0"/>
                      <a:pt x="3" y="0"/>
                      <a:pt x="3" y="0"/>
                    </a:cubicBezTo>
                    <a:moveTo>
                      <a:pt x="5" y="0"/>
                    </a:moveTo>
                    <a:cubicBezTo>
                      <a:pt x="4" y="0"/>
                      <a:pt x="4" y="0"/>
                      <a:pt x="4" y="0"/>
                    </a:cubicBezTo>
                    <a:cubicBezTo>
                      <a:pt x="4" y="0"/>
                      <a:pt x="4" y="0"/>
                      <a:pt x="4" y="0"/>
                    </a:cubicBezTo>
                    <a:cubicBezTo>
                      <a:pt x="4" y="0"/>
                      <a:pt x="4" y="0"/>
                      <a:pt x="4" y="0"/>
                    </a:cubicBezTo>
                    <a:cubicBezTo>
                      <a:pt x="4" y="0"/>
                      <a:pt x="4" y="0"/>
                      <a:pt x="5" y="0"/>
                    </a:cubicBezTo>
                    <a:cubicBezTo>
                      <a:pt x="5" y="0"/>
                      <a:pt x="5" y="0"/>
                      <a:pt x="5" y="0"/>
                    </a:cubicBezTo>
                    <a:cubicBezTo>
                      <a:pt x="4" y="0"/>
                      <a:pt x="4" y="0"/>
                      <a:pt x="4" y="0"/>
                    </a:cubicBezTo>
                    <a:cubicBezTo>
                      <a:pt x="4"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1" name="Freeform 361"/>
              <p:cNvSpPr>
                <a:spLocks noEditPoints="1"/>
              </p:cNvSpPr>
              <p:nvPr/>
            </p:nvSpPr>
            <p:spPr bwMode="auto">
              <a:xfrm>
                <a:off x="1961" y="781"/>
                <a:ext cx="4" cy="16"/>
              </a:xfrm>
              <a:custGeom>
                <a:avLst/>
                <a:gdLst>
                  <a:gd name="T0" fmla="*/ 3 w 3"/>
                  <a:gd name="T1" fmla="*/ 11 h 11"/>
                  <a:gd name="T2" fmla="*/ 3 w 3"/>
                  <a:gd name="T3" fmla="*/ 11 h 11"/>
                  <a:gd name="T4" fmla="*/ 3 w 3"/>
                  <a:gd name="T5" fmla="*/ 11 h 11"/>
                  <a:gd name="T6" fmla="*/ 3 w 3"/>
                  <a:gd name="T7" fmla="*/ 11 h 11"/>
                  <a:gd name="T8" fmla="*/ 0 w 3"/>
                  <a:gd name="T9" fmla="*/ 0 h 11"/>
                  <a:gd name="T10" fmla="*/ 2 w 3"/>
                  <a:gd name="T11" fmla="*/ 8 h 11"/>
                  <a:gd name="T12" fmla="*/ 3 w 3"/>
                  <a:gd name="T13" fmla="*/ 10 h 11"/>
                  <a:gd name="T14" fmla="*/ 3 w 3"/>
                  <a:gd name="T15" fmla="*/ 6 h 11"/>
                  <a:gd name="T16" fmla="*/ 0 w 3"/>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3" y="11"/>
                    </a:moveTo>
                    <a:cubicBezTo>
                      <a:pt x="3" y="11"/>
                      <a:pt x="3" y="11"/>
                      <a:pt x="3" y="11"/>
                    </a:cubicBezTo>
                    <a:cubicBezTo>
                      <a:pt x="3" y="11"/>
                      <a:pt x="3" y="11"/>
                      <a:pt x="3" y="11"/>
                    </a:cubicBezTo>
                    <a:cubicBezTo>
                      <a:pt x="3" y="11"/>
                      <a:pt x="3" y="11"/>
                      <a:pt x="3" y="11"/>
                    </a:cubicBezTo>
                    <a:moveTo>
                      <a:pt x="0" y="0"/>
                    </a:moveTo>
                    <a:cubicBezTo>
                      <a:pt x="1" y="3"/>
                      <a:pt x="2" y="5"/>
                      <a:pt x="2" y="8"/>
                    </a:cubicBezTo>
                    <a:cubicBezTo>
                      <a:pt x="3" y="8"/>
                      <a:pt x="3" y="9"/>
                      <a:pt x="3" y="10"/>
                    </a:cubicBezTo>
                    <a:cubicBezTo>
                      <a:pt x="3" y="8"/>
                      <a:pt x="3" y="6"/>
                      <a:pt x="3" y="6"/>
                    </a:cubicBezTo>
                    <a:cubicBezTo>
                      <a:pt x="3" y="4"/>
                      <a:pt x="2"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2" name="Freeform 362"/>
              <p:cNvSpPr>
                <a:spLocks/>
              </p:cNvSpPr>
              <p:nvPr/>
            </p:nvSpPr>
            <p:spPr bwMode="auto">
              <a:xfrm>
                <a:off x="1963" y="793"/>
                <a:ext cx="2" cy="4"/>
              </a:xfrm>
              <a:custGeom>
                <a:avLst/>
                <a:gdLst>
                  <a:gd name="T0" fmla="*/ 0 w 1"/>
                  <a:gd name="T1" fmla="*/ 0 h 3"/>
                  <a:gd name="T2" fmla="*/ 1 w 1"/>
                  <a:gd name="T3" fmla="*/ 3 h 3"/>
                  <a:gd name="T4" fmla="*/ 1 w 1"/>
                  <a:gd name="T5" fmla="*/ 3 h 3"/>
                  <a:gd name="T6" fmla="*/ 1 w 1"/>
                  <a:gd name="T7" fmla="*/ 2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1" y="1"/>
                      <a:pt x="1" y="2"/>
                      <a:pt x="1" y="3"/>
                    </a:cubicBezTo>
                    <a:cubicBezTo>
                      <a:pt x="1" y="3"/>
                      <a:pt x="1" y="3"/>
                      <a:pt x="1" y="3"/>
                    </a:cubicBezTo>
                    <a:cubicBezTo>
                      <a:pt x="1" y="2"/>
                      <a:pt x="1" y="2"/>
                      <a:pt x="1" y="2"/>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3" name="Freeform 363"/>
              <p:cNvSpPr>
                <a:spLocks/>
              </p:cNvSpPr>
              <p:nvPr/>
            </p:nvSpPr>
            <p:spPr bwMode="auto">
              <a:xfrm>
                <a:off x="1943" y="760"/>
                <a:ext cx="2" cy="1"/>
              </a:xfrm>
              <a:custGeom>
                <a:avLst/>
                <a:gdLst>
                  <a:gd name="T0" fmla="*/ 0 w 2"/>
                  <a:gd name="T1" fmla="*/ 0 h 1"/>
                  <a:gd name="T2" fmla="*/ 2 w 2"/>
                  <a:gd name="T3" fmla="*/ 1 h 1"/>
                  <a:gd name="T4" fmla="*/ 2 w 2"/>
                  <a:gd name="T5" fmla="*/ 0 h 1"/>
                  <a:gd name="T6" fmla="*/ 0 w 2"/>
                  <a:gd name="T7" fmla="*/ 0 h 1"/>
                </a:gdLst>
                <a:ahLst/>
                <a:cxnLst>
                  <a:cxn ang="0">
                    <a:pos x="T0" y="T1"/>
                  </a:cxn>
                  <a:cxn ang="0">
                    <a:pos x="T2" y="T3"/>
                  </a:cxn>
                  <a:cxn ang="0">
                    <a:pos x="T4" y="T5"/>
                  </a:cxn>
                  <a:cxn ang="0">
                    <a:pos x="T6" y="T7"/>
                  </a:cxn>
                </a:cxnLst>
                <a:rect l="0" t="0" r="r" b="b"/>
                <a:pathLst>
                  <a:path w="2" h="1">
                    <a:moveTo>
                      <a:pt x="0" y="0"/>
                    </a:moveTo>
                    <a:lnTo>
                      <a:pt x="2"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4" name="Freeform 364"/>
              <p:cNvSpPr>
                <a:spLocks/>
              </p:cNvSpPr>
              <p:nvPr/>
            </p:nvSpPr>
            <p:spPr bwMode="auto">
              <a:xfrm>
                <a:off x="1943" y="760"/>
                <a:ext cx="2" cy="1"/>
              </a:xfrm>
              <a:custGeom>
                <a:avLst/>
                <a:gdLst>
                  <a:gd name="T0" fmla="*/ 0 w 2"/>
                  <a:gd name="T1" fmla="*/ 0 h 1"/>
                  <a:gd name="T2" fmla="*/ 2 w 2"/>
                  <a:gd name="T3" fmla="*/ 1 h 1"/>
                  <a:gd name="T4" fmla="*/ 2 w 2"/>
                  <a:gd name="T5" fmla="*/ 0 h 1"/>
                  <a:gd name="T6" fmla="*/ 0 w 2"/>
                  <a:gd name="T7" fmla="*/ 0 h 1"/>
                </a:gdLst>
                <a:ahLst/>
                <a:cxnLst>
                  <a:cxn ang="0">
                    <a:pos x="T0" y="T1"/>
                  </a:cxn>
                  <a:cxn ang="0">
                    <a:pos x="T2" y="T3"/>
                  </a:cxn>
                  <a:cxn ang="0">
                    <a:pos x="T4" y="T5"/>
                  </a:cxn>
                  <a:cxn ang="0">
                    <a:pos x="T6" y="T7"/>
                  </a:cxn>
                </a:cxnLst>
                <a:rect l="0" t="0" r="r" b="b"/>
                <a:pathLst>
                  <a:path w="2" h="1">
                    <a:moveTo>
                      <a:pt x="0" y="0"/>
                    </a:moveTo>
                    <a:lnTo>
                      <a:pt x="2" y="1"/>
                    </a:lnTo>
                    <a:lnTo>
                      <a:pt x="2"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5" name="Freeform 365"/>
              <p:cNvSpPr>
                <a:spLocks/>
              </p:cNvSpPr>
              <p:nvPr/>
            </p:nvSpPr>
            <p:spPr bwMode="auto">
              <a:xfrm>
                <a:off x="1870" y="880"/>
                <a:ext cx="121" cy="12"/>
              </a:xfrm>
              <a:custGeom>
                <a:avLst/>
                <a:gdLst>
                  <a:gd name="T0" fmla="*/ 78 w 83"/>
                  <a:gd name="T1" fmla="*/ 0 h 8"/>
                  <a:gd name="T2" fmla="*/ 77 w 83"/>
                  <a:gd name="T3" fmla="*/ 1 h 8"/>
                  <a:gd name="T4" fmla="*/ 77 w 83"/>
                  <a:gd name="T5" fmla="*/ 1 h 8"/>
                  <a:gd name="T6" fmla="*/ 68 w 83"/>
                  <a:gd name="T7" fmla="*/ 4 h 8"/>
                  <a:gd name="T8" fmla="*/ 55 w 83"/>
                  <a:gd name="T9" fmla="*/ 5 h 8"/>
                  <a:gd name="T10" fmla="*/ 50 w 83"/>
                  <a:gd name="T11" fmla="*/ 5 h 8"/>
                  <a:gd name="T12" fmla="*/ 24 w 83"/>
                  <a:gd name="T13" fmla="*/ 6 h 8"/>
                  <a:gd name="T14" fmla="*/ 21 w 83"/>
                  <a:gd name="T15" fmla="*/ 6 h 8"/>
                  <a:gd name="T16" fmla="*/ 5 w 83"/>
                  <a:gd name="T17" fmla="*/ 3 h 8"/>
                  <a:gd name="T18" fmla="*/ 4 w 83"/>
                  <a:gd name="T19" fmla="*/ 2 h 8"/>
                  <a:gd name="T20" fmla="*/ 4 w 83"/>
                  <a:gd name="T21" fmla="*/ 2 h 8"/>
                  <a:gd name="T22" fmla="*/ 7 w 83"/>
                  <a:gd name="T23" fmla="*/ 5 h 8"/>
                  <a:gd name="T24" fmla="*/ 21 w 83"/>
                  <a:gd name="T25" fmla="*/ 8 h 8"/>
                  <a:gd name="T26" fmla="*/ 25 w 83"/>
                  <a:gd name="T27" fmla="*/ 7 h 8"/>
                  <a:gd name="T28" fmla="*/ 56 w 83"/>
                  <a:gd name="T29" fmla="*/ 6 h 8"/>
                  <a:gd name="T30" fmla="*/ 71 w 83"/>
                  <a:gd name="T31" fmla="*/ 4 h 8"/>
                  <a:gd name="T32" fmla="*/ 80 w 83"/>
                  <a:gd name="T33" fmla="*/ 0 h 8"/>
                  <a:gd name="T34" fmla="*/ 78 w 83"/>
                  <a:gd name="T35" fmla="*/ 0 h 8"/>
                  <a:gd name="T36" fmla="*/ 78 w 83"/>
                  <a:gd name="T3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8">
                    <a:moveTo>
                      <a:pt x="78" y="0"/>
                    </a:moveTo>
                    <a:cubicBezTo>
                      <a:pt x="78" y="0"/>
                      <a:pt x="77" y="1"/>
                      <a:pt x="77" y="1"/>
                    </a:cubicBezTo>
                    <a:cubicBezTo>
                      <a:pt x="77" y="1"/>
                      <a:pt x="77" y="1"/>
                      <a:pt x="77" y="1"/>
                    </a:cubicBezTo>
                    <a:cubicBezTo>
                      <a:pt x="74" y="1"/>
                      <a:pt x="68" y="4"/>
                      <a:pt x="68" y="4"/>
                    </a:cubicBezTo>
                    <a:cubicBezTo>
                      <a:pt x="55" y="5"/>
                      <a:pt x="55" y="5"/>
                      <a:pt x="55" y="5"/>
                    </a:cubicBezTo>
                    <a:cubicBezTo>
                      <a:pt x="54" y="5"/>
                      <a:pt x="52" y="5"/>
                      <a:pt x="50" y="5"/>
                    </a:cubicBezTo>
                    <a:cubicBezTo>
                      <a:pt x="41" y="5"/>
                      <a:pt x="24" y="6"/>
                      <a:pt x="24" y="6"/>
                    </a:cubicBezTo>
                    <a:cubicBezTo>
                      <a:pt x="23" y="6"/>
                      <a:pt x="22" y="6"/>
                      <a:pt x="21" y="6"/>
                    </a:cubicBezTo>
                    <a:cubicBezTo>
                      <a:pt x="15" y="6"/>
                      <a:pt x="5" y="3"/>
                      <a:pt x="5" y="3"/>
                    </a:cubicBezTo>
                    <a:cubicBezTo>
                      <a:pt x="4" y="2"/>
                      <a:pt x="4" y="2"/>
                      <a:pt x="4" y="2"/>
                    </a:cubicBezTo>
                    <a:cubicBezTo>
                      <a:pt x="4" y="2"/>
                      <a:pt x="4" y="2"/>
                      <a:pt x="4" y="2"/>
                    </a:cubicBezTo>
                    <a:cubicBezTo>
                      <a:pt x="4" y="2"/>
                      <a:pt x="0" y="2"/>
                      <a:pt x="7" y="5"/>
                    </a:cubicBezTo>
                    <a:cubicBezTo>
                      <a:pt x="7" y="5"/>
                      <a:pt x="14" y="8"/>
                      <a:pt x="21" y="8"/>
                    </a:cubicBezTo>
                    <a:cubicBezTo>
                      <a:pt x="22" y="8"/>
                      <a:pt x="24" y="7"/>
                      <a:pt x="25" y="7"/>
                    </a:cubicBezTo>
                    <a:cubicBezTo>
                      <a:pt x="25" y="7"/>
                      <a:pt x="52" y="6"/>
                      <a:pt x="56" y="6"/>
                    </a:cubicBezTo>
                    <a:cubicBezTo>
                      <a:pt x="56" y="6"/>
                      <a:pt x="66" y="6"/>
                      <a:pt x="71" y="4"/>
                    </a:cubicBezTo>
                    <a:cubicBezTo>
                      <a:pt x="71" y="4"/>
                      <a:pt x="83" y="0"/>
                      <a:pt x="80" y="0"/>
                    </a:cubicBezTo>
                    <a:cubicBezTo>
                      <a:pt x="79" y="0"/>
                      <a:pt x="79" y="0"/>
                      <a:pt x="78" y="0"/>
                    </a:cubicBezTo>
                    <a:cubicBezTo>
                      <a:pt x="78" y="0"/>
                      <a:pt x="78" y="0"/>
                      <a:pt x="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6" name="Freeform 366"/>
              <p:cNvSpPr>
                <a:spLocks noEditPoints="1"/>
              </p:cNvSpPr>
              <p:nvPr/>
            </p:nvSpPr>
            <p:spPr bwMode="auto">
              <a:xfrm>
                <a:off x="1876" y="760"/>
                <a:ext cx="108" cy="129"/>
              </a:xfrm>
              <a:custGeom>
                <a:avLst/>
                <a:gdLst>
                  <a:gd name="T0" fmla="*/ 43 w 74"/>
                  <a:gd name="T1" fmla="*/ 69 h 89"/>
                  <a:gd name="T2" fmla="*/ 47 w 74"/>
                  <a:gd name="T3" fmla="*/ 34 h 89"/>
                  <a:gd name="T4" fmla="*/ 50 w 74"/>
                  <a:gd name="T5" fmla="*/ 33 h 89"/>
                  <a:gd name="T6" fmla="*/ 50 w 74"/>
                  <a:gd name="T7" fmla="*/ 35 h 89"/>
                  <a:gd name="T8" fmla="*/ 36 w 74"/>
                  <a:gd name="T9" fmla="*/ 68 h 89"/>
                  <a:gd name="T10" fmla="*/ 40 w 74"/>
                  <a:gd name="T11" fmla="*/ 79 h 89"/>
                  <a:gd name="T12" fmla="*/ 32 w 74"/>
                  <a:gd name="T13" fmla="*/ 82 h 89"/>
                  <a:gd name="T14" fmla="*/ 13 w 74"/>
                  <a:gd name="T15" fmla="*/ 88 h 89"/>
                  <a:gd name="T16" fmla="*/ 20 w 74"/>
                  <a:gd name="T17" fmla="*/ 89 h 89"/>
                  <a:gd name="T18" fmla="*/ 73 w 74"/>
                  <a:gd name="T19" fmla="*/ 84 h 89"/>
                  <a:gd name="T20" fmla="*/ 72 w 74"/>
                  <a:gd name="T21" fmla="*/ 83 h 89"/>
                  <a:gd name="T22" fmla="*/ 70 w 74"/>
                  <a:gd name="T23" fmla="*/ 79 h 89"/>
                  <a:gd name="T24" fmla="*/ 67 w 74"/>
                  <a:gd name="T25" fmla="*/ 77 h 89"/>
                  <a:gd name="T26" fmla="*/ 53 w 74"/>
                  <a:gd name="T27" fmla="*/ 84 h 89"/>
                  <a:gd name="T28" fmla="*/ 45 w 74"/>
                  <a:gd name="T29" fmla="*/ 80 h 89"/>
                  <a:gd name="T30" fmla="*/ 42 w 74"/>
                  <a:gd name="T31" fmla="*/ 66 h 89"/>
                  <a:gd name="T32" fmla="*/ 46 w 74"/>
                  <a:gd name="T33" fmla="*/ 65 h 89"/>
                  <a:gd name="T34" fmla="*/ 52 w 74"/>
                  <a:gd name="T35" fmla="*/ 59 h 89"/>
                  <a:gd name="T36" fmla="*/ 57 w 74"/>
                  <a:gd name="T37" fmla="*/ 47 h 89"/>
                  <a:gd name="T38" fmla="*/ 58 w 74"/>
                  <a:gd name="T39" fmla="*/ 37 h 89"/>
                  <a:gd name="T40" fmla="*/ 57 w 74"/>
                  <a:gd name="T41" fmla="*/ 30 h 89"/>
                  <a:gd name="T42" fmla="*/ 55 w 74"/>
                  <a:gd name="T43" fmla="*/ 36 h 89"/>
                  <a:gd name="T44" fmla="*/ 54 w 74"/>
                  <a:gd name="T45" fmla="*/ 30 h 89"/>
                  <a:gd name="T46" fmla="*/ 56 w 74"/>
                  <a:gd name="T47" fmla="*/ 30 h 89"/>
                  <a:gd name="T48" fmla="*/ 39 w 74"/>
                  <a:gd name="T49" fmla="*/ 34 h 89"/>
                  <a:gd name="T50" fmla="*/ 43 w 74"/>
                  <a:gd name="T51" fmla="*/ 33 h 89"/>
                  <a:gd name="T52" fmla="*/ 43 w 74"/>
                  <a:gd name="T53" fmla="*/ 33 h 89"/>
                  <a:gd name="T54" fmla="*/ 46 w 74"/>
                  <a:gd name="T55" fmla="*/ 27 h 89"/>
                  <a:gd name="T56" fmla="*/ 44 w 74"/>
                  <a:gd name="T57" fmla="*/ 23 h 89"/>
                  <a:gd name="T58" fmla="*/ 44 w 74"/>
                  <a:gd name="T59" fmla="*/ 24 h 89"/>
                  <a:gd name="T60" fmla="*/ 55 w 74"/>
                  <a:gd name="T61" fmla="*/ 22 h 89"/>
                  <a:gd name="T62" fmla="*/ 55 w 74"/>
                  <a:gd name="T63" fmla="*/ 22 h 89"/>
                  <a:gd name="T64" fmla="*/ 48 w 74"/>
                  <a:gd name="T65" fmla="*/ 25 h 89"/>
                  <a:gd name="T66" fmla="*/ 24 w 74"/>
                  <a:gd name="T67" fmla="*/ 21 h 89"/>
                  <a:gd name="T68" fmla="*/ 53 w 74"/>
                  <a:gd name="T69" fmla="*/ 21 h 89"/>
                  <a:gd name="T70" fmla="*/ 51 w 74"/>
                  <a:gd name="T71" fmla="*/ 24 h 89"/>
                  <a:gd name="T72" fmla="*/ 53 w 74"/>
                  <a:gd name="T73" fmla="*/ 21 h 89"/>
                  <a:gd name="T74" fmla="*/ 48 w 74"/>
                  <a:gd name="T75" fmla="*/ 16 h 89"/>
                  <a:gd name="T76" fmla="*/ 31 w 74"/>
                  <a:gd name="T77" fmla="*/ 11 h 89"/>
                  <a:gd name="T78" fmla="*/ 32 w 74"/>
                  <a:gd name="T79" fmla="*/ 0 h 89"/>
                  <a:gd name="T80" fmla="*/ 18 w 74"/>
                  <a:gd name="T81" fmla="*/ 19 h 89"/>
                  <a:gd name="T82" fmla="*/ 21 w 74"/>
                  <a:gd name="T83" fmla="*/ 19 h 89"/>
                  <a:gd name="T84" fmla="*/ 25 w 74"/>
                  <a:gd name="T85" fmla="*/ 22 h 89"/>
                  <a:gd name="T86" fmla="*/ 29 w 74"/>
                  <a:gd name="T87" fmla="*/ 21 h 89"/>
                  <a:gd name="T88" fmla="*/ 47 w 74"/>
                  <a:gd name="T89" fmla="*/ 18 h 89"/>
                  <a:gd name="T90" fmla="*/ 48 w 74"/>
                  <a:gd name="T91" fmla="*/ 20 h 89"/>
                  <a:gd name="T92" fmla="*/ 46 w 74"/>
                  <a:gd name="T93" fmla="*/ 8 h 89"/>
                  <a:gd name="T94" fmla="*/ 43 w 74"/>
                  <a:gd name="T95" fmla="*/ 3 h 89"/>
                  <a:gd name="T96" fmla="*/ 32 w 74"/>
                  <a:gd name="T9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89">
                    <a:moveTo>
                      <a:pt x="43" y="69"/>
                    </a:moveTo>
                    <a:cubicBezTo>
                      <a:pt x="43" y="69"/>
                      <a:pt x="43" y="69"/>
                      <a:pt x="43" y="70"/>
                    </a:cubicBezTo>
                    <a:cubicBezTo>
                      <a:pt x="43" y="70"/>
                      <a:pt x="43" y="70"/>
                      <a:pt x="43" y="70"/>
                    </a:cubicBezTo>
                    <a:cubicBezTo>
                      <a:pt x="43" y="69"/>
                      <a:pt x="43" y="69"/>
                      <a:pt x="43" y="69"/>
                    </a:cubicBezTo>
                    <a:moveTo>
                      <a:pt x="49" y="31"/>
                    </a:moveTo>
                    <a:cubicBezTo>
                      <a:pt x="48" y="31"/>
                      <a:pt x="47" y="31"/>
                      <a:pt x="46" y="32"/>
                    </a:cubicBezTo>
                    <a:cubicBezTo>
                      <a:pt x="46" y="34"/>
                      <a:pt x="47" y="34"/>
                      <a:pt x="47" y="34"/>
                    </a:cubicBezTo>
                    <a:cubicBezTo>
                      <a:pt x="47" y="34"/>
                      <a:pt x="47" y="34"/>
                      <a:pt x="47" y="34"/>
                    </a:cubicBezTo>
                    <a:cubicBezTo>
                      <a:pt x="48" y="34"/>
                      <a:pt x="49" y="32"/>
                      <a:pt x="49" y="31"/>
                    </a:cubicBezTo>
                    <a:moveTo>
                      <a:pt x="52" y="30"/>
                    </a:moveTo>
                    <a:cubicBezTo>
                      <a:pt x="52" y="30"/>
                      <a:pt x="51" y="30"/>
                      <a:pt x="51" y="30"/>
                    </a:cubicBezTo>
                    <a:cubicBezTo>
                      <a:pt x="51" y="32"/>
                      <a:pt x="50" y="33"/>
                      <a:pt x="50" y="33"/>
                    </a:cubicBezTo>
                    <a:cubicBezTo>
                      <a:pt x="50" y="33"/>
                      <a:pt x="50" y="34"/>
                      <a:pt x="50" y="34"/>
                    </a:cubicBezTo>
                    <a:cubicBezTo>
                      <a:pt x="52" y="34"/>
                      <a:pt x="52" y="34"/>
                      <a:pt x="52" y="34"/>
                    </a:cubicBezTo>
                    <a:cubicBezTo>
                      <a:pt x="51" y="35"/>
                      <a:pt x="51" y="35"/>
                      <a:pt x="51" y="35"/>
                    </a:cubicBezTo>
                    <a:cubicBezTo>
                      <a:pt x="51" y="35"/>
                      <a:pt x="51" y="35"/>
                      <a:pt x="50" y="35"/>
                    </a:cubicBezTo>
                    <a:cubicBezTo>
                      <a:pt x="50" y="35"/>
                      <a:pt x="48" y="36"/>
                      <a:pt x="45" y="40"/>
                    </a:cubicBezTo>
                    <a:cubicBezTo>
                      <a:pt x="43" y="41"/>
                      <a:pt x="25" y="48"/>
                      <a:pt x="34" y="54"/>
                    </a:cubicBezTo>
                    <a:cubicBezTo>
                      <a:pt x="34" y="54"/>
                      <a:pt x="34" y="54"/>
                      <a:pt x="34" y="54"/>
                    </a:cubicBezTo>
                    <a:cubicBezTo>
                      <a:pt x="35" y="54"/>
                      <a:pt x="47" y="55"/>
                      <a:pt x="36" y="68"/>
                    </a:cubicBezTo>
                    <a:cubicBezTo>
                      <a:pt x="36" y="68"/>
                      <a:pt x="24" y="80"/>
                      <a:pt x="33" y="80"/>
                    </a:cubicBezTo>
                    <a:cubicBezTo>
                      <a:pt x="34" y="80"/>
                      <a:pt x="36" y="80"/>
                      <a:pt x="39" y="79"/>
                    </a:cubicBezTo>
                    <a:cubicBezTo>
                      <a:pt x="39" y="79"/>
                      <a:pt x="39" y="79"/>
                      <a:pt x="40" y="79"/>
                    </a:cubicBezTo>
                    <a:cubicBezTo>
                      <a:pt x="40" y="79"/>
                      <a:pt x="40" y="79"/>
                      <a:pt x="40" y="79"/>
                    </a:cubicBezTo>
                    <a:cubicBezTo>
                      <a:pt x="40" y="80"/>
                      <a:pt x="40" y="80"/>
                      <a:pt x="40" y="80"/>
                    </a:cubicBezTo>
                    <a:cubicBezTo>
                      <a:pt x="40" y="80"/>
                      <a:pt x="40" y="80"/>
                      <a:pt x="40" y="80"/>
                    </a:cubicBezTo>
                    <a:cubicBezTo>
                      <a:pt x="40" y="80"/>
                      <a:pt x="36" y="82"/>
                      <a:pt x="33" y="82"/>
                    </a:cubicBezTo>
                    <a:cubicBezTo>
                      <a:pt x="32" y="82"/>
                      <a:pt x="32" y="82"/>
                      <a:pt x="32" y="82"/>
                    </a:cubicBezTo>
                    <a:cubicBezTo>
                      <a:pt x="32" y="82"/>
                      <a:pt x="32" y="82"/>
                      <a:pt x="31" y="82"/>
                    </a:cubicBezTo>
                    <a:cubicBezTo>
                      <a:pt x="30" y="82"/>
                      <a:pt x="23" y="83"/>
                      <a:pt x="21" y="87"/>
                    </a:cubicBezTo>
                    <a:cubicBezTo>
                      <a:pt x="21" y="87"/>
                      <a:pt x="20" y="89"/>
                      <a:pt x="16" y="89"/>
                    </a:cubicBezTo>
                    <a:cubicBezTo>
                      <a:pt x="16" y="89"/>
                      <a:pt x="14" y="89"/>
                      <a:pt x="13" y="88"/>
                    </a:cubicBezTo>
                    <a:cubicBezTo>
                      <a:pt x="0" y="85"/>
                      <a:pt x="0" y="85"/>
                      <a:pt x="0" y="85"/>
                    </a:cubicBezTo>
                    <a:cubicBezTo>
                      <a:pt x="0" y="85"/>
                      <a:pt x="0" y="85"/>
                      <a:pt x="1" y="86"/>
                    </a:cubicBezTo>
                    <a:cubicBezTo>
                      <a:pt x="1" y="86"/>
                      <a:pt x="11" y="89"/>
                      <a:pt x="17" y="89"/>
                    </a:cubicBezTo>
                    <a:cubicBezTo>
                      <a:pt x="18" y="89"/>
                      <a:pt x="19" y="89"/>
                      <a:pt x="20" y="89"/>
                    </a:cubicBezTo>
                    <a:cubicBezTo>
                      <a:pt x="20" y="89"/>
                      <a:pt x="37" y="88"/>
                      <a:pt x="46" y="88"/>
                    </a:cubicBezTo>
                    <a:cubicBezTo>
                      <a:pt x="48" y="88"/>
                      <a:pt x="50" y="88"/>
                      <a:pt x="51" y="88"/>
                    </a:cubicBezTo>
                    <a:cubicBezTo>
                      <a:pt x="64" y="87"/>
                      <a:pt x="64" y="87"/>
                      <a:pt x="64" y="87"/>
                    </a:cubicBezTo>
                    <a:cubicBezTo>
                      <a:pt x="64" y="87"/>
                      <a:pt x="70" y="84"/>
                      <a:pt x="73" y="84"/>
                    </a:cubicBezTo>
                    <a:cubicBezTo>
                      <a:pt x="73" y="84"/>
                      <a:pt x="73" y="84"/>
                      <a:pt x="73" y="84"/>
                    </a:cubicBezTo>
                    <a:cubicBezTo>
                      <a:pt x="73" y="84"/>
                      <a:pt x="74" y="83"/>
                      <a:pt x="74" y="83"/>
                    </a:cubicBezTo>
                    <a:cubicBezTo>
                      <a:pt x="73" y="82"/>
                      <a:pt x="73" y="82"/>
                      <a:pt x="73" y="82"/>
                    </a:cubicBezTo>
                    <a:cubicBezTo>
                      <a:pt x="73" y="83"/>
                      <a:pt x="72" y="83"/>
                      <a:pt x="72" y="83"/>
                    </a:cubicBezTo>
                    <a:cubicBezTo>
                      <a:pt x="71" y="83"/>
                      <a:pt x="71" y="83"/>
                      <a:pt x="71" y="83"/>
                    </a:cubicBezTo>
                    <a:cubicBezTo>
                      <a:pt x="72" y="81"/>
                      <a:pt x="72" y="80"/>
                      <a:pt x="71" y="80"/>
                    </a:cubicBezTo>
                    <a:cubicBezTo>
                      <a:pt x="70" y="79"/>
                      <a:pt x="70" y="79"/>
                      <a:pt x="70" y="79"/>
                    </a:cubicBezTo>
                    <a:cubicBezTo>
                      <a:pt x="70" y="79"/>
                      <a:pt x="70" y="79"/>
                      <a:pt x="70" y="79"/>
                    </a:cubicBezTo>
                    <a:cubicBezTo>
                      <a:pt x="68" y="81"/>
                      <a:pt x="64" y="85"/>
                      <a:pt x="64" y="85"/>
                    </a:cubicBezTo>
                    <a:cubicBezTo>
                      <a:pt x="63" y="84"/>
                      <a:pt x="68" y="78"/>
                      <a:pt x="68" y="78"/>
                    </a:cubicBezTo>
                    <a:cubicBezTo>
                      <a:pt x="68" y="78"/>
                      <a:pt x="68" y="78"/>
                      <a:pt x="68" y="78"/>
                    </a:cubicBezTo>
                    <a:cubicBezTo>
                      <a:pt x="67" y="77"/>
                      <a:pt x="67" y="77"/>
                      <a:pt x="67" y="77"/>
                    </a:cubicBezTo>
                    <a:cubicBezTo>
                      <a:pt x="67" y="77"/>
                      <a:pt x="67" y="77"/>
                      <a:pt x="67" y="77"/>
                    </a:cubicBezTo>
                    <a:cubicBezTo>
                      <a:pt x="66" y="78"/>
                      <a:pt x="66" y="78"/>
                      <a:pt x="64" y="79"/>
                    </a:cubicBezTo>
                    <a:cubicBezTo>
                      <a:pt x="59" y="84"/>
                      <a:pt x="56" y="85"/>
                      <a:pt x="54" y="85"/>
                    </a:cubicBezTo>
                    <a:cubicBezTo>
                      <a:pt x="53" y="85"/>
                      <a:pt x="53" y="84"/>
                      <a:pt x="53" y="84"/>
                    </a:cubicBezTo>
                    <a:cubicBezTo>
                      <a:pt x="55" y="80"/>
                      <a:pt x="63" y="78"/>
                      <a:pt x="63" y="78"/>
                    </a:cubicBezTo>
                    <a:cubicBezTo>
                      <a:pt x="63" y="78"/>
                      <a:pt x="59" y="78"/>
                      <a:pt x="55" y="78"/>
                    </a:cubicBezTo>
                    <a:cubicBezTo>
                      <a:pt x="51" y="78"/>
                      <a:pt x="47" y="78"/>
                      <a:pt x="45" y="80"/>
                    </a:cubicBezTo>
                    <a:cubicBezTo>
                      <a:pt x="45" y="80"/>
                      <a:pt x="45" y="80"/>
                      <a:pt x="45" y="80"/>
                    </a:cubicBezTo>
                    <a:cubicBezTo>
                      <a:pt x="45" y="80"/>
                      <a:pt x="45" y="80"/>
                      <a:pt x="45" y="80"/>
                    </a:cubicBezTo>
                    <a:cubicBezTo>
                      <a:pt x="44" y="78"/>
                      <a:pt x="42" y="73"/>
                      <a:pt x="43" y="70"/>
                    </a:cubicBezTo>
                    <a:cubicBezTo>
                      <a:pt x="42" y="70"/>
                      <a:pt x="42" y="70"/>
                      <a:pt x="41" y="70"/>
                    </a:cubicBezTo>
                    <a:cubicBezTo>
                      <a:pt x="41" y="68"/>
                      <a:pt x="41" y="67"/>
                      <a:pt x="42" y="66"/>
                    </a:cubicBezTo>
                    <a:cubicBezTo>
                      <a:pt x="43" y="66"/>
                      <a:pt x="43" y="66"/>
                      <a:pt x="43" y="66"/>
                    </a:cubicBezTo>
                    <a:cubicBezTo>
                      <a:pt x="43" y="66"/>
                      <a:pt x="43" y="66"/>
                      <a:pt x="43" y="66"/>
                    </a:cubicBezTo>
                    <a:cubicBezTo>
                      <a:pt x="42" y="66"/>
                      <a:pt x="42" y="66"/>
                      <a:pt x="42" y="66"/>
                    </a:cubicBezTo>
                    <a:cubicBezTo>
                      <a:pt x="43" y="66"/>
                      <a:pt x="45" y="65"/>
                      <a:pt x="46" y="65"/>
                    </a:cubicBezTo>
                    <a:cubicBezTo>
                      <a:pt x="46" y="65"/>
                      <a:pt x="46" y="65"/>
                      <a:pt x="46" y="65"/>
                    </a:cubicBezTo>
                    <a:cubicBezTo>
                      <a:pt x="48" y="63"/>
                      <a:pt x="50" y="62"/>
                      <a:pt x="52" y="62"/>
                    </a:cubicBezTo>
                    <a:cubicBezTo>
                      <a:pt x="54" y="62"/>
                      <a:pt x="56" y="62"/>
                      <a:pt x="57" y="64"/>
                    </a:cubicBezTo>
                    <a:cubicBezTo>
                      <a:pt x="57" y="64"/>
                      <a:pt x="56" y="59"/>
                      <a:pt x="52" y="59"/>
                    </a:cubicBezTo>
                    <a:cubicBezTo>
                      <a:pt x="51" y="59"/>
                      <a:pt x="51" y="59"/>
                      <a:pt x="50" y="59"/>
                    </a:cubicBezTo>
                    <a:cubicBezTo>
                      <a:pt x="50" y="59"/>
                      <a:pt x="40" y="58"/>
                      <a:pt x="55" y="55"/>
                    </a:cubicBezTo>
                    <a:cubicBezTo>
                      <a:pt x="55" y="55"/>
                      <a:pt x="62" y="54"/>
                      <a:pt x="54" y="54"/>
                    </a:cubicBezTo>
                    <a:cubicBezTo>
                      <a:pt x="54" y="54"/>
                      <a:pt x="47" y="51"/>
                      <a:pt x="57" y="47"/>
                    </a:cubicBezTo>
                    <a:cubicBezTo>
                      <a:pt x="57" y="47"/>
                      <a:pt x="65" y="42"/>
                      <a:pt x="55" y="42"/>
                    </a:cubicBezTo>
                    <a:cubicBezTo>
                      <a:pt x="55" y="42"/>
                      <a:pt x="54" y="42"/>
                      <a:pt x="53" y="42"/>
                    </a:cubicBezTo>
                    <a:cubicBezTo>
                      <a:pt x="53" y="42"/>
                      <a:pt x="53" y="42"/>
                      <a:pt x="52" y="42"/>
                    </a:cubicBezTo>
                    <a:cubicBezTo>
                      <a:pt x="49" y="42"/>
                      <a:pt x="42" y="41"/>
                      <a:pt x="58" y="37"/>
                    </a:cubicBezTo>
                    <a:cubicBezTo>
                      <a:pt x="58" y="37"/>
                      <a:pt x="58" y="37"/>
                      <a:pt x="59" y="36"/>
                    </a:cubicBezTo>
                    <a:cubicBezTo>
                      <a:pt x="58" y="36"/>
                      <a:pt x="58" y="34"/>
                      <a:pt x="58" y="34"/>
                    </a:cubicBezTo>
                    <a:cubicBezTo>
                      <a:pt x="58" y="33"/>
                      <a:pt x="58" y="32"/>
                      <a:pt x="58" y="31"/>
                    </a:cubicBezTo>
                    <a:cubicBezTo>
                      <a:pt x="58" y="31"/>
                      <a:pt x="57" y="30"/>
                      <a:pt x="57" y="30"/>
                    </a:cubicBezTo>
                    <a:cubicBezTo>
                      <a:pt x="57" y="30"/>
                      <a:pt x="57" y="31"/>
                      <a:pt x="57" y="31"/>
                    </a:cubicBezTo>
                    <a:cubicBezTo>
                      <a:pt x="57" y="31"/>
                      <a:pt x="57" y="36"/>
                      <a:pt x="56" y="36"/>
                    </a:cubicBezTo>
                    <a:cubicBezTo>
                      <a:pt x="56" y="36"/>
                      <a:pt x="55" y="36"/>
                      <a:pt x="55" y="36"/>
                    </a:cubicBezTo>
                    <a:cubicBezTo>
                      <a:pt x="55" y="36"/>
                      <a:pt x="55" y="36"/>
                      <a:pt x="55" y="36"/>
                    </a:cubicBezTo>
                    <a:cubicBezTo>
                      <a:pt x="54" y="36"/>
                      <a:pt x="51" y="35"/>
                      <a:pt x="52" y="32"/>
                    </a:cubicBezTo>
                    <a:cubicBezTo>
                      <a:pt x="52" y="32"/>
                      <a:pt x="52" y="31"/>
                      <a:pt x="52" y="30"/>
                    </a:cubicBezTo>
                    <a:moveTo>
                      <a:pt x="54" y="30"/>
                    </a:moveTo>
                    <a:cubicBezTo>
                      <a:pt x="54" y="30"/>
                      <a:pt x="54" y="30"/>
                      <a:pt x="54" y="30"/>
                    </a:cubicBezTo>
                    <a:cubicBezTo>
                      <a:pt x="54" y="34"/>
                      <a:pt x="55" y="34"/>
                      <a:pt x="55" y="34"/>
                    </a:cubicBezTo>
                    <a:cubicBezTo>
                      <a:pt x="55" y="34"/>
                      <a:pt x="55" y="34"/>
                      <a:pt x="55" y="34"/>
                    </a:cubicBezTo>
                    <a:cubicBezTo>
                      <a:pt x="55" y="34"/>
                      <a:pt x="55" y="34"/>
                      <a:pt x="55" y="34"/>
                    </a:cubicBezTo>
                    <a:cubicBezTo>
                      <a:pt x="56" y="34"/>
                      <a:pt x="56" y="32"/>
                      <a:pt x="56" y="30"/>
                    </a:cubicBezTo>
                    <a:cubicBezTo>
                      <a:pt x="55" y="30"/>
                      <a:pt x="55" y="30"/>
                      <a:pt x="54" y="30"/>
                    </a:cubicBezTo>
                    <a:moveTo>
                      <a:pt x="44" y="29"/>
                    </a:moveTo>
                    <a:cubicBezTo>
                      <a:pt x="43" y="30"/>
                      <a:pt x="42" y="32"/>
                      <a:pt x="40" y="33"/>
                    </a:cubicBezTo>
                    <a:cubicBezTo>
                      <a:pt x="40" y="34"/>
                      <a:pt x="40" y="34"/>
                      <a:pt x="39" y="34"/>
                    </a:cubicBezTo>
                    <a:cubicBezTo>
                      <a:pt x="39" y="35"/>
                      <a:pt x="38" y="37"/>
                      <a:pt x="38" y="38"/>
                    </a:cubicBezTo>
                    <a:cubicBezTo>
                      <a:pt x="46" y="35"/>
                      <a:pt x="46" y="35"/>
                      <a:pt x="46" y="35"/>
                    </a:cubicBezTo>
                    <a:cubicBezTo>
                      <a:pt x="44" y="35"/>
                      <a:pt x="44" y="33"/>
                      <a:pt x="44" y="32"/>
                    </a:cubicBezTo>
                    <a:cubicBezTo>
                      <a:pt x="44" y="33"/>
                      <a:pt x="44" y="33"/>
                      <a:pt x="43" y="33"/>
                    </a:cubicBezTo>
                    <a:cubicBezTo>
                      <a:pt x="42" y="36"/>
                      <a:pt x="42" y="36"/>
                      <a:pt x="42" y="36"/>
                    </a:cubicBezTo>
                    <a:cubicBezTo>
                      <a:pt x="40" y="36"/>
                      <a:pt x="40" y="36"/>
                      <a:pt x="40" y="36"/>
                    </a:cubicBezTo>
                    <a:cubicBezTo>
                      <a:pt x="41" y="33"/>
                      <a:pt x="41" y="33"/>
                      <a:pt x="41" y="33"/>
                    </a:cubicBezTo>
                    <a:cubicBezTo>
                      <a:pt x="43" y="33"/>
                      <a:pt x="43" y="33"/>
                      <a:pt x="43" y="33"/>
                    </a:cubicBezTo>
                    <a:cubicBezTo>
                      <a:pt x="42" y="32"/>
                      <a:pt x="42" y="32"/>
                      <a:pt x="44" y="30"/>
                    </a:cubicBezTo>
                    <a:cubicBezTo>
                      <a:pt x="44" y="29"/>
                      <a:pt x="44" y="29"/>
                      <a:pt x="44" y="29"/>
                    </a:cubicBezTo>
                    <a:moveTo>
                      <a:pt x="49" y="25"/>
                    </a:moveTo>
                    <a:cubicBezTo>
                      <a:pt x="48" y="26"/>
                      <a:pt x="47" y="27"/>
                      <a:pt x="46" y="27"/>
                    </a:cubicBezTo>
                    <a:cubicBezTo>
                      <a:pt x="46" y="28"/>
                      <a:pt x="46" y="28"/>
                      <a:pt x="46" y="28"/>
                    </a:cubicBezTo>
                    <a:cubicBezTo>
                      <a:pt x="47" y="28"/>
                      <a:pt x="48" y="27"/>
                      <a:pt x="49" y="26"/>
                    </a:cubicBezTo>
                    <a:cubicBezTo>
                      <a:pt x="49" y="26"/>
                      <a:pt x="49" y="26"/>
                      <a:pt x="49" y="25"/>
                    </a:cubicBezTo>
                    <a:moveTo>
                      <a:pt x="44" y="23"/>
                    </a:moveTo>
                    <a:cubicBezTo>
                      <a:pt x="43" y="24"/>
                      <a:pt x="43" y="24"/>
                      <a:pt x="42" y="25"/>
                    </a:cubicBezTo>
                    <a:cubicBezTo>
                      <a:pt x="42" y="25"/>
                      <a:pt x="41" y="26"/>
                      <a:pt x="43" y="26"/>
                    </a:cubicBezTo>
                    <a:cubicBezTo>
                      <a:pt x="43" y="26"/>
                      <a:pt x="44" y="26"/>
                      <a:pt x="44" y="26"/>
                    </a:cubicBezTo>
                    <a:cubicBezTo>
                      <a:pt x="44" y="25"/>
                      <a:pt x="44" y="24"/>
                      <a:pt x="44" y="24"/>
                    </a:cubicBezTo>
                    <a:cubicBezTo>
                      <a:pt x="44" y="24"/>
                      <a:pt x="44" y="23"/>
                      <a:pt x="44" y="23"/>
                    </a:cubicBezTo>
                    <a:moveTo>
                      <a:pt x="55" y="22"/>
                    </a:moveTo>
                    <a:cubicBezTo>
                      <a:pt x="55" y="22"/>
                      <a:pt x="55" y="22"/>
                      <a:pt x="55" y="22"/>
                    </a:cubicBezTo>
                    <a:cubicBezTo>
                      <a:pt x="55" y="22"/>
                      <a:pt x="55" y="22"/>
                      <a:pt x="55" y="22"/>
                    </a:cubicBezTo>
                    <a:cubicBezTo>
                      <a:pt x="54" y="22"/>
                      <a:pt x="54" y="23"/>
                      <a:pt x="54" y="24"/>
                    </a:cubicBezTo>
                    <a:cubicBezTo>
                      <a:pt x="54" y="24"/>
                      <a:pt x="54" y="24"/>
                      <a:pt x="54" y="24"/>
                    </a:cubicBezTo>
                    <a:cubicBezTo>
                      <a:pt x="54" y="24"/>
                      <a:pt x="55" y="23"/>
                      <a:pt x="55" y="22"/>
                    </a:cubicBezTo>
                    <a:cubicBezTo>
                      <a:pt x="55" y="22"/>
                      <a:pt x="55" y="22"/>
                      <a:pt x="55" y="22"/>
                    </a:cubicBezTo>
                    <a:moveTo>
                      <a:pt x="47" y="22"/>
                    </a:moveTo>
                    <a:cubicBezTo>
                      <a:pt x="47" y="22"/>
                      <a:pt x="46" y="22"/>
                      <a:pt x="46" y="22"/>
                    </a:cubicBezTo>
                    <a:cubicBezTo>
                      <a:pt x="46" y="23"/>
                      <a:pt x="46" y="24"/>
                      <a:pt x="46" y="26"/>
                    </a:cubicBezTo>
                    <a:cubicBezTo>
                      <a:pt x="47" y="25"/>
                      <a:pt x="47" y="25"/>
                      <a:pt x="48" y="25"/>
                    </a:cubicBezTo>
                    <a:cubicBezTo>
                      <a:pt x="49" y="25"/>
                      <a:pt x="49" y="25"/>
                      <a:pt x="49" y="25"/>
                    </a:cubicBezTo>
                    <a:cubicBezTo>
                      <a:pt x="49" y="24"/>
                      <a:pt x="49" y="24"/>
                      <a:pt x="49" y="24"/>
                    </a:cubicBezTo>
                    <a:cubicBezTo>
                      <a:pt x="49" y="22"/>
                      <a:pt x="48" y="22"/>
                      <a:pt x="47" y="22"/>
                    </a:cubicBezTo>
                    <a:moveTo>
                      <a:pt x="24" y="21"/>
                    </a:moveTo>
                    <a:cubicBezTo>
                      <a:pt x="24" y="21"/>
                      <a:pt x="24" y="22"/>
                      <a:pt x="24" y="22"/>
                    </a:cubicBezTo>
                    <a:cubicBezTo>
                      <a:pt x="24" y="22"/>
                      <a:pt x="24" y="22"/>
                      <a:pt x="24" y="22"/>
                    </a:cubicBezTo>
                    <a:cubicBezTo>
                      <a:pt x="24" y="22"/>
                      <a:pt x="24" y="21"/>
                      <a:pt x="24" y="21"/>
                    </a:cubicBezTo>
                    <a:moveTo>
                      <a:pt x="53" y="21"/>
                    </a:moveTo>
                    <a:cubicBezTo>
                      <a:pt x="52" y="21"/>
                      <a:pt x="51" y="21"/>
                      <a:pt x="50" y="22"/>
                    </a:cubicBezTo>
                    <a:cubicBezTo>
                      <a:pt x="51" y="22"/>
                      <a:pt x="51" y="23"/>
                      <a:pt x="51" y="24"/>
                    </a:cubicBezTo>
                    <a:cubicBezTo>
                      <a:pt x="51" y="24"/>
                      <a:pt x="51" y="24"/>
                      <a:pt x="51" y="24"/>
                    </a:cubicBezTo>
                    <a:cubicBezTo>
                      <a:pt x="51" y="24"/>
                      <a:pt x="51" y="24"/>
                      <a:pt x="51" y="24"/>
                    </a:cubicBezTo>
                    <a:cubicBezTo>
                      <a:pt x="51" y="24"/>
                      <a:pt x="51" y="25"/>
                      <a:pt x="51" y="25"/>
                    </a:cubicBezTo>
                    <a:cubicBezTo>
                      <a:pt x="52" y="25"/>
                      <a:pt x="52" y="25"/>
                      <a:pt x="52" y="25"/>
                    </a:cubicBezTo>
                    <a:cubicBezTo>
                      <a:pt x="52" y="23"/>
                      <a:pt x="52" y="22"/>
                      <a:pt x="52" y="22"/>
                    </a:cubicBezTo>
                    <a:cubicBezTo>
                      <a:pt x="52" y="22"/>
                      <a:pt x="52" y="22"/>
                      <a:pt x="53" y="21"/>
                    </a:cubicBezTo>
                    <a:moveTo>
                      <a:pt x="31" y="11"/>
                    </a:moveTo>
                    <a:cubicBezTo>
                      <a:pt x="31" y="11"/>
                      <a:pt x="33" y="11"/>
                      <a:pt x="33" y="6"/>
                    </a:cubicBezTo>
                    <a:cubicBezTo>
                      <a:pt x="39" y="17"/>
                      <a:pt x="39" y="17"/>
                      <a:pt x="39" y="17"/>
                    </a:cubicBezTo>
                    <a:cubicBezTo>
                      <a:pt x="39" y="17"/>
                      <a:pt x="45" y="16"/>
                      <a:pt x="48" y="16"/>
                    </a:cubicBezTo>
                    <a:cubicBezTo>
                      <a:pt x="50" y="16"/>
                      <a:pt x="51" y="17"/>
                      <a:pt x="46" y="18"/>
                    </a:cubicBezTo>
                    <a:cubicBezTo>
                      <a:pt x="46" y="18"/>
                      <a:pt x="46" y="18"/>
                      <a:pt x="45" y="18"/>
                    </a:cubicBezTo>
                    <a:cubicBezTo>
                      <a:pt x="44" y="18"/>
                      <a:pt x="39" y="18"/>
                      <a:pt x="34" y="23"/>
                    </a:cubicBezTo>
                    <a:cubicBezTo>
                      <a:pt x="34" y="23"/>
                      <a:pt x="34" y="11"/>
                      <a:pt x="31" y="11"/>
                    </a:cubicBezTo>
                    <a:cubicBezTo>
                      <a:pt x="31" y="11"/>
                      <a:pt x="31" y="11"/>
                      <a:pt x="31" y="11"/>
                    </a:cubicBezTo>
                    <a:cubicBezTo>
                      <a:pt x="31" y="11"/>
                      <a:pt x="31" y="11"/>
                      <a:pt x="31" y="11"/>
                    </a:cubicBezTo>
                    <a:cubicBezTo>
                      <a:pt x="31" y="11"/>
                      <a:pt x="31" y="11"/>
                      <a:pt x="31" y="11"/>
                    </a:cubicBezTo>
                    <a:moveTo>
                      <a:pt x="32" y="0"/>
                    </a:moveTo>
                    <a:cubicBezTo>
                      <a:pt x="32" y="0"/>
                      <a:pt x="35" y="11"/>
                      <a:pt x="30" y="11"/>
                    </a:cubicBezTo>
                    <a:cubicBezTo>
                      <a:pt x="29" y="11"/>
                      <a:pt x="27" y="10"/>
                      <a:pt x="25" y="9"/>
                    </a:cubicBezTo>
                    <a:cubicBezTo>
                      <a:pt x="25" y="9"/>
                      <a:pt x="25" y="9"/>
                      <a:pt x="25" y="9"/>
                    </a:cubicBezTo>
                    <a:cubicBezTo>
                      <a:pt x="24" y="9"/>
                      <a:pt x="22" y="10"/>
                      <a:pt x="18" y="19"/>
                    </a:cubicBezTo>
                    <a:cubicBezTo>
                      <a:pt x="18" y="19"/>
                      <a:pt x="20" y="20"/>
                      <a:pt x="22" y="21"/>
                    </a:cubicBezTo>
                    <a:cubicBezTo>
                      <a:pt x="23" y="21"/>
                      <a:pt x="23" y="21"/>
                      <a:pt x="23" y="21"/>
                    </a:cubicBezTo>
                    <a:cubicBezTo>
                      <a:pt x="24" y="21"/>
                      <a:pt x="24" y="21"/>
                      <a:pt x="24" y="21"/>
                    </a:cubicBezTo>
                    <a:cubicBezTo>
                      <a:pt x="24" y="20"/>
                      <a:pt x="23" y="19"/>
                      <a:pt x="21" y="19"/>
                    </a:cubicBezTo>
                    <a:cubicBezTo>
                      <a:pt x="21" y="19"/>
                      <a:pt x="20" y="19"/>
                      <a:pt x="19" y="19"/>
                    </a:cubicBezTo>
                    <a:cubicBezTo>
                      <a:pt x="19" y="19"/>
                      <a:pt x="23" y="9"/>
                      <a:pt x="24" y="9"/>
                    </a:cubicBezTo>
                    <a:cubicBezTo>
                      <a:pt x="24" y="9"/>
                      <a:pt x="24" y="9"/>
                      <a:pt x="24" y="9"/>
                    </a:cubicBezTo>
                    <a:cubicBezTo>
                      <a:pt x="25" y="22"/>
                      <a:pt x="25" y="22"/>
                      <a:pt x="25" y="22"/>
                    </a:cubicBezTo>
                    <a:cubicBezTo>
                      <a:pt x="25" y="22"/>
                      <a:pt x="26" y="22"/>
                      <a:pt x="26" y="22"/>
                    </a:cubicBezTo>
                    <a:cubicBezTo>
                      <a:pt x="27" y="22"/>
                      <a:pt x="27" y="21"/>
                      <a:pt x="28" y="21"/>
                    </a:cubicBezTo>
                    <a:cubicBezTo>
                      <a:pt x="28" y="21"/>
                      <a:pt x="29" y="21"/>
                      <a:pt x="29" y="21"/>
                    </a:cubicBezTo>
                    <a:cubicBezTo>
                      <a:pt x="29" y="21"/>
                      <a:pt x="29" y="21"/>
                      <a:pt x="29" y="21"/>
                    </a:cubicBezTo>
                    <a:cubicBezTo>
                      <a:pt x="30" y="21"/>
                      <a:pt x="32" y="22"/>
                      <a:pt x="33" y="23"/>
                    </a:cubicBezTo>
                    <a:cubicBezTo>
                      <a:pt x="33" y="24"/>
                      <a:pt x="34" y="24"/>
                      <a:pt x="34" y="24"/>
                    </a:cubicBezTo>
                    <a:cubicBezTo>
                      <a:pt x="35" y="22"/>
                      <a:pt x="37" y="21"/>
                      <a:pt x="38" y="21"/>
                    </a:cubicBezTo>
                    <a:cubicBezTo>
                      <a:pt x="41" y="20"/>
                      <a:pt x="44" y="18"/>
                      <a:pt x="47" y="18"/>
                    </a:cubicBezTo>
                    <a:cubicBezTo>
                      <a:pt x="47" y="18"/>
                      <a:pt x="48" y="18"/>
                      <a:pt x="48" y="18"/>
                    </a:cubicBezTo>
                    <a:cubicBezTo>
                      <a:pt x="48" y="18"/>
                      <a:pt x="48" y="18"/>
                      <a:pt x="49" y="18"/>
                    </a:cubicBezTo>
                    <a:cubicBezTo>
                      <a:pt x="49" y="18"/>
                      <a:pt x="49" y="18"/>
                      <a:pt x="47" y="20"/>
                    </a:cubicBezTo>
                    <a:cubicBezTo>
                      <a:pt x="48" y="20"/>
                      <a:pt x="48" y="20"/>
                      <a:pt x="48" y="20"/>
                    </a:cubicBezTo>
                    <a:cubicBezTo>
                      <a:pt x="49" y="20"/>
                      <a:pt x="50" y="19"/>
                      <a:pt x="53" y="17"/>
                    </a:cubicBezTo>
                    <a:cubicBezTo>
                      <a:pt x="53" y="17"/>
                      <a:pt x="49" y="17"/>
                      <a:pt x="50" y="15"/>
                    </a:cubicBezTo>
                    <a:cubicBezTo>
                      <a:pt x="50" y="15"/>
                      <a:pt x="40" y="7"/>
                      <a:pt x="45" y="7"/>
                    </a:cubicBezTo>
                    <a:cubicBezTo>
                      <a:pt x="45" y="7"/>
                      <a:pt x="46" y="7"/>
                      <a:pt x="46" y="8"/>
                    </a:cubicBezTo>
                    <a:cubicBezTo>
                      <a:pt x="46" y="8"/>
                      <a:pt x="54" y="8"/>
                      <a:pt x="58" y="15"/>
                    </a:cubicBezTo>
                    <a:cubicBezTo>
                      <a:pt x="58" y="14"/>
                      <a:pt x="58" y="13"/>
                      <a:pt x="58" y="12"/>
                    </a:cubicBezTo>
                    <a:cubicBezTo>
                      <a:pt x="58" y="12"/>
                      <a:pt x="50" y="4"/>
                      <a:pt x="47" y="1"/>
                    </a:cubicBezTo>
                    <a:cubicBezTo>
                      <a:pt x="46" y="1"/>
                      <a:pt x="46" y="3"/>
                      <a:pt x="43" y="3"/>
                    </a:cubicBezTo>
                    <a:cubicBezTo>
                      <a:pt x="42" y="3"/>
                      <a:pt x="40" y="3"/>
                      <a:pt x="38" y="2"/>
                    </a:cubicBezTo>
                    <a:cubicBezTo>
                      <a:pt x="38" y="2"/>
                      <a:pt x="36" y="1"/>
                      <a:pt x="33" y="1"/>
                    </a:cubicBezTo>
                    <a:cubicBezTo>
                      <a:pt x="33" y="1"/>
                      <a:pt x="33" y="1"/>
                      <a:pt x="32" y="0"/>
                    </a:cubicBezTo>
                    <a:cubicBezTo>
                      <a:pt x="32" y="0"/>
                      <a:pt x="32" y="0"/>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7" name="Freeform 367"/>
              <p:cNvSpPr>
                <a:spLocks/>
              </p:cNvSpPr>
              <p:nvPr/>
            </p:nvSpPr>
            <p:spPr bwMode="auto">
              <a:xfrm>
                <a:off x="1904" y="773"/>
                <a:ext cx="9" cy="19"/>
              </a:xfrm>
              <a:custGeom>
                <a:avLst/>
                <a:gdLst>
                  <a:gd name="T0" fmla="*/ 5 w 6"/>
                  <a:gd name="T1" fmla="*/ 0 h 13"/>
                  <a:gd name="T2" fmla="*/ 0 w 6"/>
                  <a:gd name="T3" fmla="*/ 10 h 13"/>
                  <a:gd name="T4" fmla="*/ 2 w 6"/>
                  <a:gd name="T5" fmla="*/ 10 h 13"/>
                  <a:gd name="T6" fmla="*/ 5 w 6"/>
                  <a:gd name="T7" fmla="*/ 12 h 13"/>
                  <a:gd name="T8" fmla="*/ 5 w 6"/>
                  <a:gd name="T9" fmla="*/ 12 h 13"/>
                  <a:gd name="T10" fmla="*/ 5 w 6"/>
                  <a:gd name="T11" fmla="*/ 12 h 13"/>
                  <a:gd name="T12" fmla="*/ 5 w 6"/>
                  <a:gd name="T13" fmla="*/ 13 h 13"/>
                  <a:gd name="T14" fmla="*/ 6 w 6"/>
                  <a:gd name="T15" fmla="*/ 13 h 13"/>
                  <a:gd name="T16" fmla="*/ 5 w 6"/>
                  <a:gd name="T17" fmla="*/ 0 h 13"/>
                  <a:gd name="T18" fmla="*/ 5 w 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3">
                    <a:moveTo>
                      <a:pt x="5" y="0"/>
                    </a:moveTo>
                    <a:cubicBezTo>
                      <a:pt x="4" y="0"/>
                      <a:pt x="0" y="10"/>
                      <a:pt x="0" y="10"/>
                    </a:cubicBezTo>
                    <a:cubicBezTo>
                      <a:pt x="1" y="10"/>
                      <a:pt x="2" y="10"/>
                      <a:pt x="2" y="10"/>
                    </a:cubicBezTo>
                    <a:cubicBezTo>
                      <a:pt x="4" y="10"/>
                      <a:pt x="5" y="11"/>
                      <a:pt x="5" y="12"/>
                    </a:cubicBezTo>
                    <a:cubicBezTo>
                      <a:pt x="5" y="12"/>
                      <a:pt x="5" y="12"/>
                      <a:pt x="5" y="12"/>
                    </a:cubicBezTo>
                    <a:cubicBezTo>
                      <a:pt x="5" y="12"/>
                      <a:pt x="5" y="12"/>
                      <a:pt x="5" y="12"/>
                    </a:cubicBezTo>
                    <a:cubicBezTo>
                      <a:pt x="5" y="12"/>
                      <a:pt x="5" y="13"/>
                      <a:pt x="5" y="13"/>
                    </a:cubicBezTo>
                    <a:cubicBezTo>
                      <a:pt x="5" y="13"/>
                      <a:pt x="6" y="13"/>
                      <a:pt x="6" y="13"/>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8" name="Freeform 368"/>
              <p:cNvSpPr>
                <a:spLocks noEditPoints="1"/>
              </p:cNvSpPr>
              <p:nvPr/>
            </p:nvSpPr>
            <p:spPr bwMode="auto">
              <a:xfrm>
                <a:off x="1921" y="768"/>
                <a:ext cx="29" cy="25"/>
              </a:xfrm>
              <a:custGeom>
                <a:avLst/>
                <a:gdLst>
                  <a:gd name="T0" fmla="*/ 0 w 20"/>
                  <a:gd name="T1" fmla="*/ 5 h 17"/>
                  <a:gd name="T2" fmla="*/ 0 w 20"/>
                  <a:gd name="T3" fmla="*/ 5 h 17"/>
                  <a:gd name="T4" fmla="*/ 0 w 20"/>
                  <a:gd name="T5" fmla="*/ 5 h 17"/>
                  <a:gd name="T6" fmla="*/ 2 w 20"/>
                  <a:gd name="T7" fmla="*/ 0 h 17"/>
                  <a:gd name="T8" fmla="*/ 0 w 20"/>
                  <a:gd name="T9" fmla="*/ 5 h 17"/>
                  <a:gd name="T10" fmla="*/ 0 w 20"/>
                  <a:gd name="T11" fmla="*/ 5 h 17"/>
                  <a:gd name="T12" fmla="*/ 3 w 20"/>
                  <a:gd name="T13" fmla="*/ 17 h 17"/>
                  <a:gd name="T14" fmla="*/ 14 w 20"/>
                  <a:gd name="T15" fmla="*/ 12 h 17"/>
                  <a:gd name="T16" fmla="*/ 15 w 20"/>
                  <a:gd name="T17" fmla="*/ 12 h 17"/>
                  <a:gd name="T18" fmla="*/ 17 w 20"/>
                  <a:gd name="T19" fmla="*/ 10 h 17"/>
                  <a:gd name="T20" fmla="*/ 8 w 20"/>
                  <a:gd name="T21" fmla="*/ 11 h 17"/>
                  <a:gd name="T22" fmla="*/ 2 w 20"/>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7">
                    <a:moveTo>
                      <a:pt x="0" y="5"/>
                    </a:moveTo>
                    <a:cubicBezTo>
                      <a:pt x="0" y="5"/>
                      <a:pt x="0" y="5"/>
                      <a:pt x="0" y="5"/>
                    </a:cubicBezTo>
                    <a:cubicBezTo>
                      <a:pt x="0" y="5"/>
                      <a:pt x="0" y="5"/>
                      <a:pt x="0" y="5"/>
                    </a:cubicBezTo>
                    <a:moveTo>
                      <a:pt x="2" y="0"/>
                    </a:moveTo>
                    <a:cubicBezTo>
                      <a:pt x="2" y="5"/>
                      <a:pt x="0" y="5"/>
                      <a:pt x="0" y="5"/>
                    </a:cubicBezTo>
                    <a:cubicBezTo>
                      <a:pt x="0" y="5"/>
                      <a:pt x="0" y="5"/>
                      <a:pt x="0" y="5"/>
                    </a:cubicBezTo>
                    <a:cubicBezTo>
                      <a:pt x="3" y="5"/>
                      <a:pt x="3" y="17"/>
                      <a:pt x="3" y="17"/>
                    </a:cubicBezTo>
                    <a:cubicBezTo>
                      <a:pt x="8" y="12"/>
                      <a:pt x="13" y="12"/>
                      <a:pt x="14" y="12"/>
                    </a:cubicBezTo>
                    <a:cubicBezTo>
                      <a:pt x="15" y="12"/>
                      <a:pt x="15" y="12"/>
                      <a:pt x="15" y="12"/>
                    </a:cubicBezTo>
                    <a:cubicBezTo>
                      <a:pt x="20" y="11"/>
                      <a:pt x="19" y="10"/>
                      <a:pt x="17" y="10"/>
                    </a:cubicBezTo>
                    <a:cubicBezTo>
                      <a:pt x="14" y="10"/>
                      <a:pt x="8" y="11"/>
                      <a:pt x="8" y="1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9" name="Freeform 369"/>
              <p:cNvSpPr>
                <a:spLocks/>
              </p:cNvSpPr>
              <p:nvPr/>
            </p:nvSpPr>
            <p:spPr bwMode="auto">
              <a:xfrm>
                <a:off x="1936" y="856"/>
                <a:ext cx="3" cy="5"/>
              </a:xfrm>
              <a:custGeom>
                <a:avLst/>
                <a:gdLst>
                  <a:gd name="T0" fmla="*/ 1 w 2"/>
                  <a:gd name="T1" fmla="*/ 0 h 4"/>
                  <a:gd name="T2" fmla="*/ 0 w 2"/>
                  <a:gd name="T3" fmla="*/ 4 h 4"/>
                  <a:gd name="T4" fmla="*/ 2 w 2"/>
                  <a:gd name="T5" fmla="*/ 4 h 4"/>
                  <a:gd name="T6" fmla="*/ 2 w 2"/>
                  <a:gd name="T7" fmla="*/ 4 h 4"/>
                  <a:gd name="T8" fmla="*/ 2 w 2"/>
                  <a:gd name="T9" fmla="*/ 4 h 4"/>
                  <a:gd name="T10" fmla="*/ 2 w 2"/>
                  <a:gd name="T11" fmla="*/ 4 h 4"/>
                  <a:gd name="T12" fmla="*/ 2 w 2"/>
                  <a:gd name="T13" fmla="*/ 4 h 4"/>
                  <a:gd name="T14" fmla="*/ 2 w 2"/>
                  <a:gd name="T15" fmla="*/ 0 h 4"/>
                  <a:gd name="T16" fmla="*/ 1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0"/>
                    </a:moveTo>
                    <a:cubicBezTo>
                      <a:pt x="0" y="1"/>
                      <a:pt x="0" y="2"/>
                      <a:pt x="0" y="4"/>
                    </a:cubicBezTo>
                    <a:cubicBezTo>
                      <a:pt x="1" y="4"/>
                      <a:pt x="1" y="4"/>
                      <a:pt x="2" y="4"/>
                    </a:cubicBezTo>
                    <a:cubicBezTo>
                      <a:pt x="2" y="4"/>
                      <a:pt x="2" y="4"/>
                      <a:pt x="2" y="4"/>
                    </a:cubicBezTo>
                    <a:cubicBezTo>
                      <a:pt x="2" y="4"/>
                      <a:pt x="2" y="4"/>
                      <a:pt x="2" y="4"/>
                    </a:cubicBezTo>
                    <a:cubicBezTo>
                      <a:pt x="2" y="4"/>
                      <a:pt x="2" y="4"/>
                      <a:pt x="2" y="4"/>
                    </a:cubicBezTo>
                    <a:cubicBezTo>
                      <a:pt x="2" y="4"/>
                      <a:pt x="2" y="4"/>
                      <a:pt x="2" y="4"/>
                    </a:cubicBezTo>
                    <a:cubicBezTo>
                      <a:pt x="2" y="2"/>
                      <a:pt x="2" y="1"/>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670" name="Picture 37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8" y="754"/>
                <a:ext cx="11"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671" name="Freeform 371"/>
              <p:cNvSpPr>
                <a:spLocks/>
              </p:cNvSpPr>
              <p:nvPr/>
            </p:nvSpPr>
            <p:spPr bwMode="auto">
              <a:xfrm>
                <a:off x="1923" y="760"/>
                <a:ext cx="1" cy="1"/>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1"/>
                      <a:pt x="1"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2" name="Freeform 372"/>
              <p:cNvSpPr>
                <a:spLocks/>
              </p:cNvSpPr>
              <p:nvPr/>
            </p:nvSpPr>
            <p:spPr bwMode="auto">
              <a:xfrm>
                <a:off x="1908" y="790"/>
                <a:ext cx="3" cy="2"/>
              </a:xfrm>
              <a:custGeom>
                <a:avLst/>
                <a:gdLst>
                  <a:gd name="T0" fmla="*/ 1 w 2"/>
                  <a:gd name="T1" fmla="*/ 0 h 1"/>
                  <a:gd name="T2" fmla="*/ 0 w 2"/>
                  <a:gd name="T3" fmla="*/ 0 h 1"/>
                  <a:gd name="T4" fmla="*/ 2 w 2"/>
                  <a:gd name="T5" fmla="*/ 1 h 1"/>
                  <a:gd name="T6" fmla="*/ 2 w 2"/>
                  <a:gd name="T7" fmla="*/ 0 h 1"/>
                  <a:gd name="T8" fmla="*/ 2 w 2"/>
                  <a:gd name="T9" fmla="*/ 0 h 1"/>
                  <a:gd name="T10" fmla="*/ 2 w 2"/>
                  <a:gd name="T11" fmla="*/ 0 h 1"/>
                  <a:gd name="T12" fmla="*/ 1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1" y="0"/>
                    </a:moveTo>
                    <a:cubicBezTo>
                      <a:pt x="0" y="0"/>
                      <a:pt x="0" y="0"/>
                      <a:pt x="0" y="0"/>
                    </a:cubicBezTo>
                    <a:cubicBezTo>
                      <a:pt x="1" y="0"/>
                      <a:pt x="1" y="0"/>
                      <a:pt x="2" y="1"/>
                    </a:cubicBezTo>
                    <a:cubicBezTo>
                      <a:pt x="2" y="1"/>
                      <a:pt x="2" y="0"/>
                      <a:pt x="2" y="0"/>
                    </a:cubicBezTo>
                    <a:cubicBezTo>
                      <a:pt x="2" y="0"/>
                      <a:pt x="2" y="0"/>
                      <a:pt x="2" y="0"/>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3" name="Freeform 373"/>
              <p:cNvSpPr>
                <a:spLocks/>
              </p:cNvSpPr>
              <p:nvPr/>
            </p:nvSpPr>
            <p:spPr bwMode="auto">
              <a:xfrm>
                <a:off x="1934" y="808"/>
                <a:ext cx="5" cy="4"/>
              </a:xfrm>
              <a:custGeom>
                <a:avLst/>
                <a:gdLst>
                  <a:gd name="T0" fmla="*/ 1 w 3"/>
                  <a:gd name="T1" fmla="*/ 0 h 3"/>
                  <a:gd name="T2" fmla="*/ 0 w 3"/>
                  <a:gd name="T3" fmla="*/ 3 h 3"/>
                  <a:gd name="T4" fmla="*/ 2 w 3"/>
                  <a:gd name="T5" fmla="*/ 3 h 3"/>
                  <a:gd name="T6" fmla="*/ 3 w 3"/>
                  <a:gd name="T7" fmla="*/ 0 h 3"/>
                  <a:gd name="T8" fmla="*/ 3 w 3"/>
                  <a:gd name="T9" fmla="*/ 0 h 3"/>
                  <a:gd name="T10" fmla="*/ 3 w 3"/>
                  <a:gd name="T11" fmla="*/ 0 h 3"/>
                  <a:gd name="T12" fmla="*/ 3 w 3"/>
                  <a:gd name="T13" fmla="*/ 0 h 3"/>
                  <a:gd name="T14" fmla="*/ 1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1" y="0"/>
                    </a:moveTo>
                    <a:cubicBezTo>
                      <a:pt x="0" y="3"/>
                      <a:pt x="0" y="3"/>
                      <a:pt x="0" y="3"/>
                    </a:cubicBezTo>
                    <a:cubicBezTo>
                      <a:pt x="2" y="3"/>
                      <a:pt x="2" y="3"/>
                      <a:pt x="2" y="3"/>
                    </a:cubicBezTo>
                    <a:cubicBezTo>
                      <a:pt x="3" y="0"/>
                      <a:pt x="3" y="0"/>
                      <a:pt x="3" y="0"/>
                    </a:cubicBezTo>
                    <a:cubicBezTo>
                      <a:pt x="3" y="0"/>
                      <a:pt x="3" y="0"/>
                      <a:pt x="3" y="0"/>
                    </a:cubicBezTo>
                    <a:cubicBezTo>
                      <a:pt x="3" y="0"/>
                      <a:pt x="3" y="0"/>
                      <a:pt x="3" y="0"/>
                    </a:cubicBezTo>
                    <a:cubicBezTo>
                      <a:pt x="3" y="0"/>
                      <a:pt x="3" y="0"/>
                      <a:pt x="3"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4" name="Freeform 374"/>
              <p:cNvSpPr>
                <a:spLocks/>
              </p:cNvSpPr>
              <p:nvPr/>
            </p:nvSpPr>
            <p:spPr bwMode="auto">
              <a:xfrm>
                <a:off x="1914" y="790"/>
                <a:ext cx="10" cy="3"/>
              </a:xfrm>
              <a:custGeom>
                <a:avLst/>
                <a:gdLst>
                  <a:gd name="T0" fmla="*/ 3 w 7"/>
                  <a:gd name="T1" fmla="*/ 0 h 2"/>
                  <a:gd name="T2" fmla="*/ 3 w 7"/>
                  <a:gd name="T3" fmla="*/ 0 h 2"/>
                  <a:gd name="T4" fmla="*/ 2 w 7"/>
                  <a:gd name="T5" fmla="*/ 0 h 2"/>
                  <a:gd name="T6" fmla="*/ 0 w 7"/>
                  <a:gd name="T7" fmla="*/ 1 h 2"/>
                  <a:gd name="T8" fmla="*/ 7 w 7"/>
                  <a:gd name="T9" fmla="*/ 2 h 2"/>
                  <a:gd name="T10" fmla="*/ 3 w 7"/>
                  <a:gd name="T11" fmla="*/ 0 h 2"/>
                </a:gdLst>
                <a:ahLst/>
                <a:cxnLst>
                  <a:cxn ang="0">
                    <a:pos x="T0" y="T1"/>
                  </a:cxn>
                  <a:cxn ang="0">
                    <a:pos x="T2" y="T3"/>
                  </a:cxn>
                  <a:cxn ang="0">
                    <a:pos x="T4" y="T5"/>
                  </a:cxn>
                  <a:cxn ang="0">
                    <a:pos x="T6" y="T7"/>
                  </a:cxn>
                  <a:cxn ang="0">
                    <a:pos x="T8" y="T9"/>
                  </a:cxn>
                  <a:cxn ang="0">
                    <a:pos x="T10" y="T11"/>
                  </a:cxn>
                </a:cxnLst>
                <a:rect l="0" t="0" r="r" b="b"/>
                <a:pathLst>
                  <a:path w="7" h="2">
                    <a:moveTo>
                      <a:pt x="3" y="0"/>
                    </a:moveTo>
                    <a:cubicBezTo>
                      <a:pt x="3" y="0"/>
                      <a:pt x="3" y="0"/>
                      <a:pt x="3" y="0"/>
                    </a:cubicBezTo>
                    <a:cubicBezTo>
                      <a:pt x="3" y="0"/>
                      <a:pt x="2" y="0"/>
                      <a:pt x="2" y="0"/>
                    </a:cubicBezTo>
                    <a:cubicBezTo>
                      <a:pt x="1" y="0"/>
                      <a:pt x="1" y="1"/>
                      <a:pt x="0" y="1"/>
                    </a:cubicBezTo>
                    <a:cubicBezTo>
                      <a:pt x="2" y="2"/>
                      <a:pt x="4" y="2"/>
                      <a:pt x="7" y="2"/>
                    </a:cubicBezTo>
                    <a:cubicBezTo>
                      <a:pt x="6"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5" name="Freeform 375"/>
              <p:cNvSpPr>
                <a:spLocks noEditPoints="1"/>
              </p:cNvSpPr>
              <p:nvPr/>
            </p:nvSpPr>
            <p:spPr bwMode="auto">
              <a:xfrm>
                <a:off x="1926" y="790"/>
                <a:ext cx="8" cy="19"/>
              </a:xfrm>
              <a:custGeom>
                <a:avLst/>
                <a:gdLst>
                  <a:gd name="T0" fmla="*/ 6 w 6"/>
                  <a:gd name="T1" fmla="*/ 12 h 13"/>
                  <a:gd name="T2" fmla="*/ 5 w 6"/>
                  <a:gd name="T3" fmla="*/ 13 h 13"/>
                  <a:gd name="T4" fmla="*/ 6 w 6"/>
                  <a:gd name="T5" fmla="*/ 12 h 13"/>
                  <a:gd name="T6" fmla="*/ 4 w 6"/>
                  <a:gd name="T7" fmla="*/ 0 h 13"/>
                  <a:gd name="T8" fmla="*/ 0 w 6"/>
                  <a:gd name="T9" fmla="*/ 3 h 13"/>
                  <a:gd name="T10" fmla="*/ 0 w 6"/>
                  <a:gd name="T11" fmla="*/ 3 h 13"/>
                  <a:gd name="T12" fmla="*/ 4 w 6"/>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6" h="13">
                    <a:moveTo>
                      <a:pt x="6" y="12"/>
                    </a:moveTo>
                    <a:cubicBezTo>
                      <a:pt x="6" y="12"/>
                      <a:pt x="6" y="13"/>
                      <a:pt x="5" y="13"/>
                    </a:cubicBezTo>
                    <a:cubicBezTo>
                      <a:pt x="6" y="13"/>
                      <a:pt x="6" y="13"/>
                      <a:pt x="6" y="12"/>
                    </a:cubicBezTo>
                    <a:moveTo>
                      <a:pt x="4" y="0"/>
                    </a:moveTo>
                    <a:cubicBezTo>
                      <a:pt x="3" y="0"/>
                      <a:pt x="1" y="1"/>
                      <a:pt x="0" y="3"/>
                    </a:cubicBezTo>
                    <a:cubicBezTo>
                      <a:pt x="0" y="3"/>
                      <a:pt x="0" y="3"/>
                      <a:pt x="0" y="3"/>
                    </a:cubicBezTo>
                    <a:cubicBezTo>
                      <a:pt x="0" y="3"/>
                      <a:pt x="2"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6" name="Freeform 376"/>
              <p:cNvSpPr>
                <a:spLocks noEditPoints="1"/>
              </p:cNvSpPr>
              <p:nvPr/>
            </p:nvSpPr>
            <p:spPr bwMode="auto">
              <a:xfrm>
                <a:off x="1940" y="789"/>
                <a:ext cx="10" cy="21"/>
              </a:xfrm>
              <a:custGeom>
                <a:avLst/>
                <a:gdLst>
                  <a:gd name="T0" fmla="*/ 7 w 7"/>
                  <a:gd name="T1" fmla="*/ 10 h 15"/>
                  <a:gd name="T2" fmla="*/ 5 w 7"/>
                  <a:gd name="T3" fmla="*/ 11 h 15"/>
                  <a:gd name="T4" fmla="*/ 3 w 7"/>
                  <a:gd name="T5" fmla="*/ 14 h 15"/>
                  <a:gd name="T6" fmla="*/ 3 w 7"/>
                  <a:gd name="T7" fmla="*/ 14 h 15"/>
                  <a:gd name="T8" fmla="*/ 2 w 7"/>
                  <a:gd name="T9" fmla="*/ 12 h 15"/>
                  <a:gd name="T10" fmla="*/ 0 w 7"/>
                  <a:gd name="T11" fmla="*/ 12 h 15"/>
                  <a:gd name="T12" fmla="*/ 2 w 7"/>
                  <a:gd name="T13" fmla="*/ 15 h 15"/>
                  <a:gd name="T14" fmla="*/ 6 w 7"/>
                  <a:gd name="T15" fmla="*/ 14 h 15"/>
                  <a:gd name="T16" fmla="*/ 6 w 7"/>
                  <a:gd name="T17" fmla="*/ 13 h 15"/>
                  <a:gd name="T18" fmla="*/ 7 w 7"/>
                  <a:gd name="T19" fmla="*/ 10 h 15"/>
                  <a:gd name="T20" fmla="*/ 2 w 7"/>
                  <a:gd name="T21" fmla="*/ 7 h 15"/>
                  <a:gd name="T22" fmla="*/ 0 w 7"/>
                  <a:gd name="T23" fmla="*/ 9 h 15"/>
                  <a:gd name="T24" fmla="*/ 0 w 7"/>
                  <a:gd name="T25" fmla="*/ 10 h 15"/>
                  <a:gd name="T26" fmla="*/ 2 w 7"/>
                  <a:gd name="T27" fmla="*/ 8 h 15"/>
                  <a:gd name="T28" fmla="*/ 2 w 7"/>
                  <a:gd name="T29" fmla="*/ 7 h 15"/>
                  <a:gd name="T30" fmla="*/ 7 w 7"/>
                  <a:gd name="T31" fmla="*/ 4 h 15"/>
                  <a:gd name="T32" fmla="*/ 5 w 7"/>
                  <a:gd name="T33" fmla="*/ 5 h 15"/>
                  <a:gd name="T34" fmla="*/ 5 w 7"/>
                  <a:gd name="T35" fmla="*/ 6 h 15"/>
                  <a:gd name="T36" fmla="*/ 7 w 7"/>
                  <a:gd name="T37" fmla="*/ 5 h 15"/>
                  <a:gd name="T38" fmla="*/ 7 w 7"/>
                  <a:gd name="T39" fmla="*/ 4 h 15"/>
                  <a:gd name="T40" fmla="*/ 3 w 7"/>
                  <a:gd name="T41" fmla="*/ 0 h 15"/>
                  <a:gd name="T42" fmla="*/ 0 w 7"/>
                  <a:gd name="T43" fmla="*/ 3 h 15"/>
                  <a:gd name="T44" fmla="*/ 0 w 7"/>
                  <a:gd name="T45" fmla="*/ 4 h 15"/>
                  <a:gd name="T46" fmla="*/ 0 w 7"/>
                  <a:gd name="T47" fmla="*/ 6 h 15"/>
                  <a:gd name="T48" fmla="*/ 2 w 7"/>
                  <a:gd name="T49" fmla="*/ 6 h 15"/>
                  <a:gd name="T50" fmla="*/ 2 w 7"/>
                  <a:gd name="T51" fmla="*/ 2 h 15"/>
                  <a:gd name="T52" fmla="*/ 3 w 7"/>
                  <a:gd name="T53" fmla="*/ 2 h 15"/>
                  <a:gd name="T54" fmla="*/ 5 w 7"/>
                  <a:gd name="T55" fmla="*/ 4 h 15"/>
                  <a:gd name="T56" fmla="*/ 5 w 7"/>
                  <a:gd name="T57" fmla="*/ 5 h 15"/>
                  <a:gd name="T58" fmla="*/ 7 w 7"/>
                  <a:gd name="T59" fmla="*/ 4 h 15"/>
                  <a:gd name="T60" fmla="*/ 6 w 7"/>
                  <a:gd name="T61" fmla="*/ 2 h 15"/>
                  <a:gd name="T62" fmla="*/ 6 w 7"/>
                  <a:gd name="T63" fmla="*/ 2 h 15"/>
                  <a:gd name="T64" fmla="*/ 4 w 7"/>
                  <a:gd name="T65" fmla="*/ 2 h 15"/>
                  <a:gd name="T66" fmla="*/ 4 w 7"/>
                  <a:gd name="T67" fmla="*/ 0 h 15"/>
                  <a:gd name="T68" fmla="*/ 3 w 7"/>
                  <a:gd name="T6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15">
                    <a:moveTo>
                      <a:pt x="7" y="10"/>
                    </a:moveTo>
                    <a:cubicBezTo>
                      <a:pt x="6" y="10"/>
                      <a:pt x="6" y="10"/>
                      <a:pt x="5" y="11"/>
                    </a:cubicBezTo>
                    <a:cubicBezTo>
                      <a:pt x="5" y="12"/>
                      <a:pt x="4" y="14"/>
                      <a:pt x="3" y="14"/>
                    </a:cubicBezTo>
                    <a:cubicBezTo>
                      <a:pt x="3" y="14"/>
                      <a:pt x="3" y="14"/>
                      <a:pt x="3" y="14"/>
                    </a:cubicBezTo>
                    <a:cubicBezTo>
                      <a:pt x="3" y="14"/>
                      <a:pt x="2" y="14"/>
                      <a:pt x="2" y="12"/>
                    </a:cubicBezTo>
                    <a:cubicBezTo>
                      <a:pt x="1" y="12"/>
                      <a:pt x="1" y="12"/>
                      <a:pt x="0" y="12"/>
                    </a:cubicBezTo>
                    <a:cubicBezTo>
                      <a:pt x="0" y="13"/>
                      <a:pt x="0" y="15"/>
                      <a:pt x="2" y="15"/>
                    </a:cubicBezTo>
                    <a:cubicBezTo>
                      <a:pt x="6" y="14"/>
                      <a:pt x="6" y="14"/>
                      <a:pt x="6" y="14"/>
                    </a:cubicBezTo>
                    <a:cubicBezTo>
                      <a:pt x="6" y="14"/>
                      <a:pt x="6" y="13"/>
                      <a:pt x="6" y="13"/>
                    </a:cubicBezTo>
                    <a:cubicBezTo>
                      <a:pt x="6" y="13"/>
                      <a:pt x="7" y="12"/>
                      <a:pt x="7" y="10"/>
                    </a:cubicBezTo>
                    <a:moveTo>
                      <a:pt x="2" y="7"/>
                    </a:moveTo>
                    <a:cubicBezTo>
                      <a:pt x="2" y="8"/>
                      <a:pt x="1" y="8"/>
                      <a:pt x="0" y="9"/>
                    </a:cubicBezTo>
                    <a:cubicBezTo>
                      <a:pt x="0" y="9"/>
                      <a:pt x="0" y="9"/>
                      <a:pt x="0" y="10"/>
                    </a:cubicBezTo>
                    <a:cubicBezTo>
                      <a:pt x="1" y="9"/>
                      <a:pt x="2" y="9"/>
                      <a:pt x="2" y="8"/>
                    </a:cubicBezTo>
                    <a:cubicBezTo>
                      <a:pt x="2" y="8"/>
                      <a:pt x="2" y="8"/>
                      <a:pt x="2" y="7"/>
                    </a:cubicBezTo>
                    <a:moveTo>
                      <a:pt x="7" y="4"/>
                    </a:moveTo>
                    <a:cubicBezTo>
                      <a:pt x="7" y="4"/>
                      <a:pt x="6" y="5"/>
                      <a:pt x="5" y="5"/>
                    </a:cubicBezTo>
                    <a:cubicBezTo>
                      <a:pt x="5" y="6"/>
                      <a:pt x="5" y="6"/>
                      <a:pt x="5" y="6"/>
                    </a:cubicBezTo>
                    <a:cubicBezTo>
                      <a:pt x="6" y="6"/>
                      <a:pt x="6" y="6"/>
                      <a:pt x="7" y="5"/>
                    </a:cubicBezTo>
                    <a:cubicBezTo>
                      <a:pt x="7" y="5"/>
                      <a:pt x="7" y="4"/>
                      <a:pt x="7" y="4"/>
                    </a:cubicBezTo>
                    <a:moveTo>
                      <a:pt x="3" y="0"/>
                    </a:moveTo>
                    <a:cubicBezTo>
                      <a:pt x="3" y="1"/>
                      <a:pt x="2" y="2"/>
                      <a:pt x="0" y="3"/>
                    </a:cubicBezTo>
                    <a:cubicBezTo>
                      <a:pt x="0" y="3"/>
                      <a:pt x="0" y="4"/>
                      <a:pt x="0" y="4"/>
                    </a:cubicBezTo>
                    <a:cubicBezTo>
                      <a:pt x="0" y="4"/>
                      <a:pt x="0" y="5"/>
                      <a:pt x="0" y="6"/>
                    </a:cubicBezTo>
                    <a:cubicBezTo>
                      <a:pt x="1" y="6"/>
                      <a:pt x="2" y="6"/>
                      <a:pt x="2" y="6"/>
                    </a:cubicBezTo>
                    <a:cubicBezTo>
                      <a:pt x="2" y="4"/>
                      <a:pt x="2" y="3"/>
                      <a:pt x="2" y="2"/>
                    </a:cubicBezTo>
                    <a:cubicBezTo>
                      <a:pt x="2" y="2"/>
                      <a:pt x="3" y="2"/>
                      <a:pt x="3" y="2"/>
                    </a:cubicBezTo>
                    <a:cubicBezTo>
                      <a:pt x="4" y="2"/>
                      <a:pt x="5" y="2"/>
                      <a:pt x="5" y="4"/>
                    </a:cubicBezTo>
                    <a:cubicBezTo>
                      <a:pt x="5" y="4"/>
                      <a:pt x="5" y="4"/>
                      <a:pt x="5" y="5"/>
                    </a:cubicBezTo>
                    <a:cubicBezTo>
                      <a:pt x="7" y="4"/>
                      <a:pt x="7" y="4"/>
                      <a:pt x="7" y="4"/>
                    </a:cubicBezTo>
                    <a:cubicBezTo>
                      <a:pt x="7" y="3"/>
                      <a:pt x="7" y="2"/>
                      <a:pt x="6" y="2"/>
                    </a:cubicBezTo>
                    <a:cubicBezTo>
                      <a:pt x="6" y="2"/>
                      <a:pt x="6" y="2"/>
                      <a:pt x="6" y="2"/>
                    </a:cubicBezTo>
                    <a:cubicBezTo>
                      <a:pt x="6" y="2"/>
                      <a:pt x="5" y="2"/>
                      <a:pt x="4" y="2"/>
                    </a:cubicBezTo>
                    <a:cubicBezTo>
                      <a:pt x="3" y="2"/>
                      <a:pt x="3" y="2"/>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7" name="Freeform 377"/>
              <p:cNvSpPr>
                <a:spLocks noEditPoints="1"/>
              </p:cNvSpPr>
              <p:nvPr/>
            </p:nvSpPr>
            <p:spPr bwMode="auto">
              <a:xfrm>
                <a:off x="1950" y="790"/>
                <a:ext cx="9" cy="22"/>
              </a:xfrm>
              <a:custGeom>
                <a:avLst/>
                <a:gdLst>
                  <a:gd name="T0" fmla="*/ 3 w 6"/>
                  <a:gd name="T1" fmla="*/ 9 h 15"/>
                  <a:gd name="T2" fmla="*/ 1 w 6"/>
                  <a:gd name="T3" fmla="*/ 9 h 15"/>
                  <a:gd name="T4" fmla="*/ 1 w 6"/>
                  <a:gd name="T5" fmla="*/ 11 h 15"/>
                  <a:gd name="T6" fmla="*/ 4 w 6"/>
                  <a:gd name="T7" fmla="*/ 15 h 15"/>
                  <a:gd name="T8" fmla="*/ 4 w 6"/>
                  <a:gd name="T9" fmla="*/ 15 h 15"/>
                  <a:gd name="T10" fmla="*/ 5 w 6"/>
                  <a:gd name="T11" fmla="*/ 15 h 15"/>
                  <a:gd name="T12" fmla="*/ 6 w 6"/>
                  <a:gd name="T13" fmla="*/ 10 h 15"/>
                  <a:gd name="T14" fmla="*/ 6 w 6"/>
                  <a:gd name="T15" fmla="*/ 9 h 15"/>
                  <a:gd name="T16" fmla="*/ 5 w 6"/>
                  <a:gd name="T17" fmla="*/ 9 h 15"/>
                  <a:gd name="T18" fmla="*/ 4 w 6"/>
                  <a:gd name="T19" fmla="*/ 13 h 15"/>
                  <a:gd name="T20" fmla="*/ 4 w 6"/>
                  <a:gd name="T21" fmla="*/ 13 h 15"/>
                  <a:gd name="T22" fmla="*/ 4 w 6"/>
                  <a:gd name="T23" fmla="*/ 13 h 15"/>
                  <a:gd name="T24" fmla="*/ 3 w 6"/>
                  <a:gd name="T25" fmla="*/ 9 h 15"/>
                  <a:gd name="T26" fmla="*/ 2 w 6"/>
                  <a:gd name="T27" fmla="*/ 0 h 15"/>
                  <a:gd name="T28" fmla="*/ 2 w 6"/>
                  <a:gd name="T29" fmla="*/ 0 h 15"/>
                  <a:gd name="T30" fmla="*/ 1 w 6"/>
                  <a:gd name="T31" fmla="*/ 1 h 15"/>
                  <a:gd name="T32" fmla="*/ 1 w 6"/>
                  <a:gd name="T33" fmla="*/ 4 h 15"/>
                  <a:gd name="T34" fmla="*/ 3 w 6"/>
                  <a:gd name="T35" fmla="*/ 3 h 15"/>
                  <a:gd name="T36" fmla="*/ 4 w 6"/>
                  <a:gd name="T37" fmla="*/ 1 h 15"/>
                  <a:gd name="T38" fmla="*/ 4 w 6"/>
                  <a:gd name="T39" fmla="*/ 1 h 15"/>
                  <a:gd name="T40" fmla="*/ 4 w 6"/>
                  <a:gd name="T41" fmla="*/ 1 h 15"/>
                  <a:gd name="T42" fmla="*/ 4 w 6"/>
                  <a:gd name="T43" fmla="*/ 1 h 15"/>
                  <a:gd name="T44" fmla="*/ 2 w 6"/>
                  <a:gd name="T4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15">
                    <a:moveTo>
                      <a:pt x="3" y="9"/>
                    </a:moveTo>
                    <a:cubicBezTo>
                      <a:pt x="2" y="9"/>
                      <a:pt x="2" y="9"/>
                      <a:pt x="1" y="9"/>
                    </a:cubicBezTo>
                    <a:cubicBezTo>
                      <a:pt x="1" y="10"/>
                      <a:pt x="1" y="11"/>
                      <a:pt x="1" y="11"/>
                    </a:cubicBezTo>
                    <a:cubicBezTo>
                      <a:pt x="0" y="14"/>
                      <a:pt x="3" y="15"/>
                      <a:pt x="4" y="15"/>
                    </a:cubicBezTo>
                    <a:cubicBezTo>
                      <a:pt x="4" y="15"/>
                      <a:pt x="4" y="15"/>
                      <a:pt x="4" y="15"/>
                    </a:cubicBezTo>
                    <a:cubicBezTo>
                      <a:pt x="4" y="15"/>
                      <a:pt x="5" y="15"/>
                      <a:pt x="5" y="15"/>
                    </a:cubicBezTo>
                    <a:cubicBezTo>
                      <a:pt x="6" y="15"/>
                      <a:pt x="6" y="10"/>
                      <a:pt x="6" y="10"/>
                    </a:cubicBezTo>
                    <a:cubicBezTo>
                      <a:pt x="6" y="10"/>
                      <a:pt x="6" y="9"/>
                      <a:pt x="6" y="9"/>
                    </a:cubicBezTo>
                    <a:cubicBezTo>
                      <a:pt x="6" y="9"/>
                      <a:pt x="5" y="9"/>
                      <a:pt x="5" y="9"/>
                    </a:cubicBezTo>
                    <a:cubicBezTo>
                      <a:pt x="5" y="11"/>
                      <a:pt x="5" y="13"/>
                      <a:pt x="4" y="13"/>
                    </a:cubicBezTo>
                    <a:cubicBezTo>
                      <a:pt x="4" y="13"/>
                      <a:pt x="4" y="13"/>
                      <a:pt x="4" y="13"/>
                    </a:cubicBezTo>
                    <a:cubicBezTo>
                      <a:pt x="4" y="13"/>
                      <a:pt x="4" y="13"/>
                      <a:pt x="4" y="13"/>
                    </a:cubicBezTo>
                    <a:cubicBezTo>
                      <a:pt x="4" y="13"/>
                      <a:pt x="3" y="13"/>
                      <a:pt x="3" y="9"/>
                    </a:cubicBezTo>
                    <a:moveTo>
                      <a:pt x="2" y="0"/>
                    </a:moveTo>
                    <a:cubicBezTo>
                      <a:pt x="2" y="0"/>
                      <a:pt x="2" y="0"/>
                      <a:pt x="2" y="0"/>
                    </a:cubicBezTo>
                    <a:cubicBezTo>
                      <a:pt x="1" y="1"/>
                      <a:pt x="1" y="1"/>
                      <a:pt x="1" y="1"/>
                    </a:cubicBezTo>
                    <a:cubicBezTo>
                      <a:pt x="1" y="1"/>
                      <a:pt x="1" y="2"/>
                      <a:pt x="1" y="4"/>
                    </a:cubicBezTo>
                    <a:cubicBezTo>
                      <a:pt x="2" y="3"/>
                      <a:pt x="2" y="3"/>
                      <a:pt x="3" y="3"/>
                    </a:cubicBezTo>
                    <a:cubicBezTo>
                      <a:pt x="3" y="2"/>
                      <a:pt x="3" y="1"/>
                      <a:pt x="4" y="1"/>
                    </a:cubicBezTo>
                    <a:cubicBezTo>
                      <a:pt x="4" y="1"/>
                      <a:pt x="4" y="1"/>
                      <a:pt x="4" y="1"/>
                    </a:cubicBezTo>
                    <a:cubicBezTo>
                      <a:pt x="4" y="1"/>
                      <a:pt x="4" y="1"/>
                      <a:pt x="4" y="1"/>
                    </a:cubicBezTo>
                    <a:cubicBezTo>
                      <a:pt x="4" y="1"/>
                      <a:pt x="4" y="1"/>
                      <a:pt x="4" y="1"/>
                    </a:cubicBezTo>
                    <a:cubicBezTo>
                      <a:pt x="4" y="1"/>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8" name="Freeform 378"/>
              <p:cNvSpPr>
                <a:spLocks noEditPoints="1"/>
              </p:cNvSpPr>
              <p:nvPr/>
            </p:nvSpPr>
            <p:spPr bwMode="auto">
              <a:xfrm>
                <a:off x="1961" y="797"/>
                <a:ext cx="5" cy="19"/>
              </a:xfrm>
              <a:custGeom>
                <a:avLst/>
                <a:gdLst>
                  <a:gd name="T0" fmla="*/ 1 w 4"/>
                  <a:gd name="T1" fmla="*/ 5 h 13"/>
                  <a:gd name="T2" fmla="*/ 1 w 4"/>
                  <a:gd name="T3" fmla="*/ 9 h 13"/>
                  <a:gd name="T4" fmla="*/ 2 w 4"/>
                  <a:gd name="T5" fmla="*/ 6 h 13"/>
                  <a:gd name="T6" fmla="*/ 2 w 4"/>
                  <a:gd name="T7" fmla="*/ 7 h 13"/>
                  <a:gd name="T8" fmla="*/ 1 w 4"/>
                  <a:gd name="T9" fmla="*/ 7 h 13"/>
                  <a:gd name="T10" fmla="*/ 1 w 4"/>
                  <a:gd name="T11" fmla="*/ 5 h 13"/>
                  <a:gd name="T12" fmla="*/ 3 w 4"/>
                  <a:gd name="T13" fmla="*/ 0 h 13"/>
                  <a:gd name="T14" fmla="*/ 3 w 4"/>
                  <a:gd name="T15" fmla="*/ 5 h 13"/>
                  <a:gd name="T16" fmla="*/ 3 w 4"/>
                  <a:gd name="T17" fmla="*/ 5 h 13"/>
                  <a:gd name="T18" fmla="*/ 3 w 4"/>
                  <a:gd name="T19" fmla="*/ 8 h 13"/>
                  <a:gd name="T20" fmla="*/ 3 w 4"/>
                  <a:gd name="T21" fmla="*/ 13 h 13"/>
                  <a:gd name="T22" fmla="*/ 3 w 4"/>
                  <a:gd name="T23" fmla="*/ 13 h 13"/>
                  <a:gd name="T24" fmla="*/ 3 w 4"/>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3">
                    <a:moveTo>
                      <a:pt x="1" y="5"/>
                    </a:moveTo>
                    <a:cubicBezTo>
                      <a:pt x="0" y="9"/>
                      <a:pt x="1" y="9"/>
                      <a:pt x="1" y="9"/>
                    </a:cubicBezTo>
                    <a:cubicBezTo>
                      <a:pt x="1" y="9"/>
                      <a:pt x="2" y="8"/>
                      <a:pt x="2" y="6"/>
                    </a:cubicBezTo>
                    <a:cubicBezTo>
                      <a:pt x="2" y="7"/>
                      <a:pt x="2" y="7"/>
                      <a:pt x="2" y="7"/>
                    </a:cubicBezTo>
                    <a:cubicBezTo>
                      <a:pt x="1" y="7"/>
                      <a:pt x="1" y="7"/>
                      <a:pt x="1" y="7"/>
                    </a:cubicBezTo>
                    <a:cubicBezTo>
                      <a:pt x="1" y="7"/>
                      <a:pt x="1" y="6"/>
                      <a:pt x="1" y="5"/>
                    </a:cubicBezTo>
                    <a:moveTo>
                      <a:pt x="3" y="0"/>
                    </a:moveTo>
                    <a:cubicBezTo>
                      <a:pt x="3" y="2"/>
                      <a:pt x="3" y="4"/>
                      <a:pt x="3" y="5"/>
                    </a:cubicBezTo>
                    <a:cubicBezTo>
                      <a:pt x="3" y="5"/>
                      <a:pt x="3" y="5"/>
                      <a:pt x="3" y="5"/>
                    </a:cubicBezTo>
                    <a:cubicBezTo>
                      <a:pt x="3" y="6"/>
                      <a:pt x="3" y="7"/>
                      <a:pt x="3" y="8"/>
                    </a:cubicBezTo>
                    <a:cubicBezTo>
                      <a:pt x="3" y="8"/>
                      <a:pt x="4" y="9"/>
                      <a:pt x="3" y="13"/>
                    </a:cubicBezTo>
                    <a:cubicBezTo>
                      <a:pt x="3" y="13"/>
                      <a:pt x="3" y="13"/>
                      <a:pt x="3" y="13"/>
                    </a:cubicBezTo>
                    <a:cubicBezTo>
                      <a:pt x="4" y="12"/>
                      <a:pt x="4" y="8"/>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9" name="Freeform 379"/>
              <p:cNvSpPr>
                <a:spLocks noEditPoints="1"/>
              </p:cNvSpPr>
              <p:nvPr/>
            </p:nvSpPr>
            <p:spPr bwMode="auto">
              <a:xfrm>
                <a:off x="1939" y="851"/>
                <a:ext cx="29" cy="22"/>
              </a:xfrm>
              <a:custGeom>
                <a:avLst/>
                <a:gdLst>
                  <a:gd name="T0" fmla="*/ 20 w 20"/>
                  <a:gd name="T1" fmla="*/ 15 h 15"/>
                  <a:gd name="T2" fmla="*/ 20 w 20"/>
                  <a:gd name="T3" fmla="*/ 15 h 15"/>
                  <a:gd name="T4" fmla="*/ 20 w 20"/>
                  <a:gd name="T5" fmla="*/ 15 h 15"/>
                  <a:gd name="T6" fmla="*/ 20 w 20"/>
                  <a:gd name="T7" fmla="*/ 15 h 15"/>
                  <a:gd name="T8" fmla="*/ 20 w 20"/>
                  <a:gd name="T9" fmla="*/ 15 h 15"/>
                  <a:gd name="T10" fmla="*/ 9 w 20"/>
                  <a:gd name="T11" fmla="*/ 8 h 15"/>
                  <a:gd name="T12" fmla="*/ 9 w 20"/>
                  <a:gd name="T13" fmla="*/ 8 h 15"/>
                  <a:gd name="T14" fmla="*/ 9 w 20"/>
                  <a:gd name="T15" fmla="*/ 8 h 15"/>
                  <a:gd name="T16" fmla="*/ 9 w 20"/>
                  <a:gd name="T17" fmla="*/ 8 h 15"/>
                  <a:gd name="T18" fmla="*/ 9 w 20"/>
                  <a:gd name="T19" fmla="*/ 8 h 15"/>
                  <a:gd name="T20" fmla="*/ 9 w 20"/>
                  <a:gd name="T21" fmla="*/ 8 h 15"/>
                  <a:gd name="T22" fmla="*/ 0 w 20"/>
                  <a:gd name="T23" fmla="*/ 6 h 15"/>
                  <a:gd name="T24" fmla="*/ 0 w 20"/>
                  <a:gd name="T25" fmla="*/ 6 h 15"/>
                  <a:gd name="T26" fmla="*/ 0 w 20"/>
                  <a:gd name="T27" fmla="*/ 6 h 15"/>
                  <a:gd name="T28" fmla="*/ 5 w 20"/>
                  <a:gd name="T29" fmla="*/ 5 h 15"/>
                  <a:gd name="T30" fmla="*/ 0 w 20"/>
                  <a:gd name="T31" fmla="*/ 6 h 15"/>
                  <a:gd name="T32" fmla="*/ 5 w 20"/>
                  <a:gd name="T33" fmla="*/ 5 h 15"/>
                  <a:gd name="T34" fmla="*/ 5 w 20"/>
                  <a:gd name="T35" fmla="*/ 5 h 15"/>
                  <a:gd name="T36" fmla="*/ 5 w 20"/>
                  <a:gd name="T37" fmla="*/ 5 h 15"/>
                  <a:gd name="T38" fmla="*/ 5 w 20"/>
                  <a:gd name="T39" fmla="*/ 5 h 15"/>
                  <a:gd name="T40" fmla="*/ 7 w 20"/>
                  <a:gd name="T41" fmla="*/ 5 h 15"/>
                  <a:gd name="T42" fmla="*/ 9 w 20"/>
                  <a:gd name="T43" fmla="*/ 8 h 15"/>
                  <a:gd name="T44" fmla="*/ 7 w 20"/>
                  <a:gd name="T45" fmla="*/ 5 h 15"/>
                  <a:gd name="T46" fmla="*/ 7 w 20"/>
                  <a:gd name="T47" fmla="*/ 5 h 15"/>
                  <a:gd name="T48" fmla="*/ 7 w 20"/>
                  <a:gd name="T49" fmla="*/ 5 h 15"/>
                  <a:gd name="T50" fmla="*/ 7 w 20"/>
                  <a:gd name="T51" fmla="*/ 5 h 15"/>
                  <a:gd name="T52" fmla="*/ 7 w 20"/>
                  <a:gd name="T53" fmla="*/ 5 h 15"/>
                  <a:gd name="T54" fmla="*/ 17 w 20"/>
                  <a:gd name="T55" fmla="*/ 0 h 15"/>
                  <a:gd name="T56" fmla="*/ 18 w 20"/>
                  <a:gd name="T57" fmla="*/ 7 h 15"/>
                  <a:gd name="T58" fmla="*/ 18 w 20"/>
                  <a:gd name="T59" fmla="*/ 6 h 15"/>
                  <a:gd name="T60" fmla="*/ 18 w 20"/>
                  <a:gd name="T61" fmla="*/ 5 h 15"/>
                  <a:gd name="T62" fmla="*/ 18 w 20"/>
                  <a:gd name="T63" fmla="*/ 5 h 15"/>
                  <a:gd name="T64" fmla="*/ 17 w 20"/>
                  <a:gd name="T6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15">
                    <a:moveTo>
                      <a:pt x="20" y="15"/>
                    </a:moveTo>
                    <a:cubicBezTo>
                      <a:pt x="20" y="15"/>
                      <a:pt x="20" y="15"/>
                      <a:pt x="20" y="15"/>
                    </a:cubicBezTo>
                    <a:cubicBezTo>
                      <a:pt x="20" y="15"/>
                      <a:pt x="20" y="15"/>
                      <a:pt x="20" y="15"/>
                    </a:cubicBezTo>
                    <a:cubicBezTo>
                      <a:pt x="20" y="15"/>
                      <a:pt x="20" y="15"/>
                      <a:pt x="20" y="15"/>
                    </a:cubicBezTo>
                    <a:cubicBezTo>
                      <a:pt x="20" y="15"/>
                      <a:pt x="20" y="15"/>
                      <a:pt x="20" y="15"/>
                    </a:cubicBezTo>
                    <a:moveTo>
                      <a:pt x="9" y="8"/>
                    </a:moveTo>
                    <a:cubicBezTo>
                      <a:pt x="9" y="8"/>
                      <a:pt x="9" y="8"/>
                      <a:pt x="9" y="8"/>
                    </a:cubicBezTo>
                    <a:cubicBezTo>
                      <a:pt x="9" y="8"/>
                      <a:pt x="9" y="8"/>
                      <a:pt x="9" y="8"/>
                    </a:cubicBezTo>
                    <a:moveTo>
                      <a:pt x="9" y="8"/>
                    </a:moveTo>
                    <a:cubicBezTo>
                      <a:pt x="9" y="8"/>
                      <a:pt x="9" y="8"/>
                      <a:pt x="9" y="8"/>
                    </a:cubicBezTo>
                    <a:cubicBezTo>
                      <a:pt x="9" y="8"/>
                      <a:pt x="9" y="8"/>
                      <a:pt x="9" y="8"/>
                    </a:cubicBezTo>
                    <a:moveTo>
                      <a:pt x="0" y="6"/>
                    </a:moveTo>
                    <a:cubicBezTo>
                      <a:pt x="0" y="6"/>
                      <a:pt x="0" y="6"/>
                      <a:pt x="0" y="6"/>
                    </a:cubicBezTo>
                    <a:cubicBezTo>
                      <a:pt x="0" y="6"/>
                      <a:pt x="0" y="6"/>
                      <a:pt x="0" y="6"/>
                    </a:cubicBezTo>
                    <a:moveTo>
                      <a:pt x="5" y="5"/>
                    </a:moveTo>
                    <a:cubicBezTo>
                      <a:pt x="3" y="5"/>
                      <a:pt x="2" y="6"/>
                      <a:pt x="0" y="6"/>
                    </a:cubicBezTo>
                    <a:cubicBezTo>
                      <a:pt x="2" y="6"/>
                      <a:pt x="3" y="5"/>
                      <a:pt x="5" y="5"/>
                    </a:cubicBezTo>
                    <a:moveTo>
                      <a:pt x="5" y="5"/>
                    </a:moveTo>
                    <a:cubicBezTo>
                      <a:pt x="5" y="5"/>
                      <a:pt x="5" y="5"/>
                      <a:pt x="5" y="5"/>
                    </a:cubicBezTo>
                    <a:cubicBezTo>
                      <a:pt x="5" y="5"/>
                      <a:pt x="5" y="5"/>
                      <a:pt x="5" y="5"/>
                    </a:cubicBezTo>
                    <a:moveTo>
                      <a:pt x="7" y="5"/>
                    </a:moveTo>
                    <a:cubicBezTo>
                      <a:pt x="9" y="5"/>
                      <a:pt x="10" y="5"/>
                      <a:pt x="9" y="8"/>
                    </a:cubicBezTo>
                    <a:cubicBezTo>
                      <a:pt x="10" y="5"/>
                      <a:pt x="9" y="5"/>
                      <a:pt x="7" y="5"/>
                    </a:cubicBezTo>
                    <a:moveTo>
                      <a:pt x="7" y="5"/>
                    </a:moveTo>
                    <a:cubicBezTo>
                      <a:pt x="7" y="5"/>
                      <a:pt x="7" y="5"/>
                      <a:pt x="7" y="5"/>
                    </a:cubicBezTo>
                    <a:cubicBezTo>
                      <a:pt x="7" y="5"/>
                      <a:pt x="7" y="5"/>
                      <a:pt x="7" y="5"/>
                    </a:cubicBezTo>
                    <a:cubicBezTo>
                      <a:pt x="7" y="5"/>
                      <a:pt x="7" y="5"/>
                      <a:pt x="7" y="5"/>
                    </a:cubicBezTo>
                    <a:moveTo>
                      <a:pt x="17" y="0"/>
                    </a:moveTo>
                    <a:cubicBezTo>
                      <a:pt x="17" y="3"/>
                      <a:pt x="17" y="6"/>
                      <a:pt x="18" y="7"/>
                    </a:cubicBezTo>
                    <a:cubicBezTo>
                      <a:pt x="18" y="7"/>
                      <a:pt x="18" y="6"/>
                      <a:pt x="18" y="6"/>
                    </a:cubicBezTo>
                    <a:cubicBezTo>
                      <a:pt x="18" y="5"/>
                      <a:pt x="18" y="5"/>
                      <a:pt x="18" y="5"/>
                    </a:cubicBezTo>
                    <a:cubicBezTo>
                      <a:pt x="18" y="5"/>
                      <a:pt x="18" y="5"/>
                      <a:pt x="18" y="5"/>
                    </a:cubicBezTo>
                    <a:cubicBezTo>
                      <a:pt x="18" y="5"/>
                      <a:pt x="17" y="3"/>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0" name="Freeform 380"/>
              <p:cNvSpPr>
                <a:spLocks/>
              </p:cNvSpPr>
              <p:nvPr/>
            </p:nvSpPr>
            <p:spPr bwMode="auto">
              <a:xfrm>
                <a:off x="1961" y="805"/>
                <a:ext cx="4" cy="7"/>
              </a:xfrm>
              <a:custGeom>
                <a:avLst/>
                <a:gdLst>
                  <a:gd name="T0" fmla="*/ 0 w 3"/>
                  <a:gd name="T1" fmla="*/ 0 h 5"/>
                  <a:gd name="T2" fmla="*/ 0 w 3"/>
                  <a:gd name="T3" fmla="*/ 3 h 5"/>
                  <a:gd name="T4" fmla="*/ 1 w 3"/>
                  <a:gd name="T5" fmla="*/ 5 h 5"/>
                  <a:gd name="T6" fmla="*/ 2 w 3"/>
                  <a:gd name="T7" fmla="*/ 3 h 5"/>
                  <a:gd name="T8" fmla="*/ 3 w 3"/>
                  <a:gd name="T9" fmla="*/ 3 h 5"/>
                  <a:gd name="T10" fmla="*/ 3 w 3"/>
                  <a:gd name="T11" fmla="*/ 3 h 5"/>
                  <a:gd name="T12" fmla="*/ 3 w 3"/>
                  <a:gd name="T13" fmla="*/ 0 h 5"/>
                  <a:gd name="T14" fmla="*/ 3 w 3"/>
                  <a:gd name="T15" fmla="*/ 0 h 5"/>
                  <a:gd name="T16" fmla="*/ 2 w 3"/>
                  <a:gd name="T17" fmla="*/ 1 h 5"/>
                  <a:gd name="T18" fmla="*/ 1 w 3"/>
                  <a:gd name="T19" fmla="*/ 4 h 5"/>
                  <a:gd name="T20" fmla="*/ 1 w 3"/>
                  <a:gd name="T21" fmla="*/ 0 h 5"/>
                  <a:gd name="T22" fmla="*/ 0 w 3"/>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5">
                    <a:moveTo>
                      <a:pt x="0" y="0"/>
                    </a:moveTo>
                    <a:cubicBezTo>
                      <a:pt x="0" y="1"/>
                      <a:pt x="0" y="2"/>
                      <a:pt x="0" y="3"/>
                    </a:cubicBezTo>
                    <a:cubicBezTo>
                      <a:pt x="0" y="3"/>
                      <a:pt x="0" y="5"/>
                      <a:pt x="1" y="5"/>
                    </a:cubicBezTo>
                    <a:cubicBezTo>
                      <a:pt x="2" y="5"/>
                      <a:pt x="2" y="3"/>
                      <a:pt x="2" y="3"/>
                    </a:cubicBezTo>
                    <a:cubicBezTo>
                      <a:pt x="2" y="3"/>
                      <a:pt x="2" y="3"/>
                      <a:pt x="3" y="3"/>
                    </a:cubicBezTo>
                    <a:cubicBezTo>
                      <a:pt x="3" y="3"/>
                      <a:pt x="3" y="3"/>
                      <a:pt x="3" y="3"/>
                    </a:cubicBezTo>
                    <a:cubicBezTo>
                      <a:pt x="3" y="2"/>
                      <a:pt x="3" y="1"/>
                      <a:pt x="3" y="0"/>
                    </a:cubicBezTo>
                    <a:cubicBezTo>
                      <a:pt x="3" y="0"/>
                      <a:pt x="3" y="0"/>
                      <a:pt x="3" y="0"/>
                    </a:cubicBezTo>
                    <a:cubicBezTo>
                      <a:pt x="2" y="1"/>
                      <a:pt x="2" y="1"/>
                      <a:pt x="2" y="1"/>
                    </a:cubicBezTo>
                    <a:cubicBezTo>
                      <a:pt x="2" y="3"/>
                      <a:pt x="1" y="4"/>
                      <a:pt x="1" y="4"/>
                    </a:cubicBezTo>
                    <a:cubicBezTo>
                      <a:pt x="1" y="4"/>
                      <a:pt x="0" y="4"/>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1" name="Freeform 381"/>
              <p:cNvSpPr>
                <a:spLocks/>
              </p:cNvSpPr>
              <p:nvPr/>
            </p:nvSpPr>
            <p:spPr bwMode="auto">
              <a:xfrm>
                <a:off x="1937" y="858"/>
                <a:ext cx="16" cy="18"/>
              </a:xfrm>
              <a:custGeom>
                <a:avLst/>
                <a:gdLst>
                  <a:gd name="T0" fmla="*/ 8 w 11"/>
                  <a:gd name="T1" fmla="*/ 0 h 12"/>
                  <a:gd name="T2" fmla="*/ 8 w 11"/>
                  <a:gd name="T3" fmla="*/ 0 h 12"/>
                  <a:gd name="T4" fmla="*/ 6 w 11"/>
                  <a:gd name="T5" fmla="*/ 0 h 12"/>
                  <a:gd name="T6" fmla="*/ 6 w 11"/>
                  <a:gd name="T7" fmla="*/ 0 h 12"/>
                  <a:gd name="T8" fmla="*/ 6 w 11"/>
                  <a:gd name="T9" fmla="*/ 0 h 12"/>
                  <a:gd name="T10" fmla="*/ 1 w 11"/>
                  <a:gd name="T11" fmla="*/ 1 h 12"/>
                  <a:gd name="T12" fmla="*/ 1 w 11"/>
                  <a:gd name="T13" fmla="*/ 1 h 12"/>
                  <a:gd name="T14" fmla="*/ 1 w 11"/>
                  <a:gd name="T15" fmla="*/ 1 h 12"/>
                  <a:gd name="T16" fmla="*/ 1 w 11"/>
                  <a:gd name="T17" fmla="*/ 1 h 12"/>
                  <a:gd name="T18" fmla="*/ 1 w 11"/>
                  <a:gd name="T19" fmla="*/ 2 h 12"/>
                  <a:gd name="T20" fmla="*/ 1 w 11"/>
                  <a:gd name="T21" fmla="*/ 2 h 12"/>
                  <a:gd name="T22" fmla="*/ 1 w 11"/>
                  <a:gd name="T23" fmla="*/ 2 h 12"/>
                  <a:gd name="T24" fmla="*/ 3 w 11"/>
                  <a:gd name="T25" fmla="*/ 12 h 12"/>
                  <a:gd name="T26" fmla="*/ 3 w 11"/>
                  <a:gd name="T27" fmla="*/ 12 h 12"/>
                  <a:gd name="T28" fmla="*/ 10 w 11"/>
                  <a:gd name="T29" fmla="*/ 3 h 12"/>
                  <a:gd name="T30" fmla="*/ 10 w 11"/>
                  <a:gd name="T31" fmla="*/ 3 h 12"/>
                  <a:gd name="T32" fmla="*/ 10 w 11"/>
                  <a:gd name="T33" fmla="*/ 3 h 12"/>
                  <a:gd name="T34" fmla="*/ 10 w 11"/>
                  <a:gd name="T35" fmla="*/ 3 h 12"/>
                  <a:gd name="T36" fmla="*/ 10 w 11"/>
                  <a:gd name="T37" fmla="*/ 3 h 12"/>
                  <a:gd name="T38" fmla="*/ 10 w 11"/>
                  <a:gd name="T39" fmla="*/ 3 h 12"/>
                  <a:gd name="T40" fmla="*/ 8 w 11"/>
                  <a:gd name="T41" fmla="*/ 0 h 12"/>
                  <a:gd name="T42" fmla="*/ 8 w 11"/>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2">
                    <a:moveTo>
                      <a:pt x="8" y="0"/>
                    </a:moveTo>
                    <a:cubicBezTo>
                      <a:pt x="8" y="0"/>
                      <a:pt x="8" y="0"/>
                      <a:pt x="8" y="0"/>
                    </a:cubicBezTo>
                    <a:cubicBezTo>
                      <a:pt x="8" y="0"/>
                      <a:pt x="7" y="0"/>
                      <a:pt x="6" y="0"/>
                    </a:cubicBezTo>
                    <a:cubicBezTo>
                      <a:pt x="6" y="0"/>
                      <a:pt x="6" y="0"/>
                      <a:pt x="6" y="0"/>
                    </a:cubicBezTo>
                    <a:cubicBezTo>
                      <a:pt x="6" y="0"/>
                      <a:pt x="6" y="0"/>
                      <a:pt x="6" y="0"/>
                    </a:cubicBezTo>
                    <a:cubicBezTo>
                      <a:pt x="4" y="0"/>
                      <a:pt x="3" y="1"/>
                      <a:pt x="1" y="1"/>
                    </a:cubicBezTo>
                    <a:cubicBezTo>
                      <a:pt x="1" y="1"/>
                      <a:pt x="1" y="1"/>
                      <a:pt x="1" y="1"/>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0" y="5"/>
                      <a:pt x="2" y="10"/>
                      <a:pt x="3" y="12"/>
                    </a:cubicBezTo>
                    <a:cubicBezTo>
                      <a:pt x="3" y="12"/>
                      <a:pt x="3" y="12"/>
                      <a:pt x="3" y="12"/>
                    </a:cubicBezTo>
                    <a:cubicBezTo>
                      <a:pt x="5" y="8"/>
                      <a:pt x="9" y="7"/>
                      <a:pt x="10" y="3"/>
                    </a:cubicBezTo>
                    <a:cubicBezTo>
                      <a:pt x="10" y="3"/>
                      <a:pt x="10" y="3"/>
                      <a:pt x="10" y="3"/>
                    </a:cubicBezTo>
                    <a:cubicBezTo>
                      <a:pt x="10" y="3"/>
                      <a:pt x="10" y="3"/>
                      <a:pt x="10" y="3"/>
                    </a:cubicBezTo>
                    <a:cubicBezTo>
                      <a:pt x="10" y="3"/>
                      <a:pt x="10" y="3"/>
                      <a:pt x="10" y="3"/>
                    </a:cubicBezTo>
                    <a:cubicBezTo>
                      <a:pt x="10" y="3"/>
                      <a:pt x="10" y="3"/>
                      <a:pt x="10" y="3"/>
                    </a:cubicBezTo>
                    <a:cubicBezTo>
                      <a:pt x="10" y="3"/>
                      <a:pt x="10" y="3"/>
                      <a:pt x="10" y="3"/>
                    </a:cubicBezTo>
                    <a:cubicBezTo>
                      <a:pt x="11" y="0"/>
                      <a:pt x="10"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2" name="Freeform 382"/>
              <p:cNvSpPr>
                <a:spLocks/>
              </p:cNvSpPr>
              <p:nvPr/>
            </p:nvSpPr>
            <p:spPr bwMode="auto">
              <a:xfrm>
                <a:off x="1934" y="809"/>
                <a:ext cx="37" cy="67"/>
              </a:xfrm>
              <a:custGeom>
                <a:avLst/>
                <a:gdLst>
                  <a:gd name="T0" fmla="*/ 21 w 25"/>
                  <a:gd name="T1" fmla="*/ 0 h 46"/>
                  <a:gd name="T2" fmla="*/ 20 w 25"/>
                  <a:gd name="T3" fmla="*/ 2 h 46"/>
                  <a:gd name="T4" fmla="*/ 19 w 25"/>
                  <a:gd name="T5" fmla="*/ 2 h 46"/>
                  <a:gd name="T6" fmla="*/ 19 w 25"/>
                  <a:gd name="T7" fmla="*/ 2 h 46"/>
                  <a:gd name="T8" fmla="*/ 18 w 25"/>
                  <a:gd name="T9" fmla="*/ 3 h 46"/>
                  <a:gd name="T10" fmla="*/ 12 w 25"/>
                  <a:gd name="T11" fmla="*/ 8 h 46"/>
                  <a:gd name="T12" fmla="*/ 13 w 25"/>
                  <a:gd name="T13" fmla="*/ 8 h 46"/>
                  <a:gd name="T14" fmla="*/ 15 w 25"/>
                  <a:gd name="T15" fmla="*/ 8 h 46"/>
                  <a:gd name="T16" fmla="*/ 17 w 25"/>
                  <a:gd name="T17" fmla="*/ 13 h 46"/>
                  <a:gd name="T18" fmla="*/ 14 w 25"/>
                  <a:gd name="T19" fmla="*/ 20 h 46"/>
                  <a:gd name="T20" fmla="*/ 15 w 25"/>
                  <a:gd name="T21" fmla="*/ 21 h 46"/>
                  <a:gd name="T22" fmla="*/ 10 w 25"/>
                  <a:gd name="T23" fmla="*/ 25 h 46"/>
                  <a:gd name="T24" fmla="*/ 12 w 25"/>
                  <a:gd name="T25" fmla="*/ 25 h 46"/>
                  <a:gd name="T26" fmla="*/ 17 w 25"/>
                  <a:gd name="T27" fmla="*/ 30 h 46"/>
                  <a:gd name="T28" fmla="*/ 12 w 25"/>
                  <a:gd name="T29" fmla="*/ 28 h 46"/>
                  <a:gd name="T30" fmla="*/ 6 w 25"/>
                  <a:gd name="T31" fmla="*/ 31 h 46"/>
                  <a:gd name="T32" fmla="*/ 6 w 25"/>
                  <a:gd name="T33" fmla="*/ 31 h 46"/>
                  <a:gd name="T34" fmla="*/ 2 w 25"/>
                  <a:gd name="T35" fmla="*/ 32 h 46"/>
                  <a:gd name="T36" fmla="*/ 3 w 25"/>
                  <a:gd name="T37" fmla="*/ 32 h 46"/>
                  <a:gd name="T38" fmla="*/ 3 w 25"/>
                  <a:gd name="T39" fmla="*/ 32 h 46"/>
                  <a:gd name="T40" fmla="*/ 3 w 25"/>
                  <a:gd name="T41" fmla="*/ 36 h 46"/>
                  <a:gd name="T42" fmla="*/ 3 w 25"/>
                  <a:gd name="T43" fmla="*/ 35 h 46"/>
                  <a:gd name="T44" fmla="*/ 3 w 25"/>
                  <a:gd name="T45" fmla="*/ 35 h 46"/>
                  <a:gd name="T46" fmla="*/ 3 w 25"/>
                  <a:gd name="T47" fmla="*/ 35 h 46"/>
                  <a:gd name="T48" fmla="*/ 3 w 25"/>
                  <a:gd name="T49" fmla="*/ 35 h 46"/>
                  <a:gd name="T50" fmla="*/ 8 w 25"/>
                  <a:gd name="T51" fmla="*/ 34 h 46"/>
                  <a:gd name="T52" fmla="*/ 8 w 25"/>
                  <a:gd name="T53" fmla="*/ 34 h 46"/>
                  <a:gd name="T54" fmla="*/ 8 w 25"/>
                  <a:gd name="T55" fmla="*/ 34 h 46"/>
                  <a:gd name="T56" fmla="*/ 10 w 25"/>
                  <a:gd name="T57" fmla="*/ 34 h 46"/>
                  <a:gd name="T58" fmla="*/ 10 w 25"/>
                  <a:gd name="T59" fmla="*/ 34 h 46"/>
                  <a:gd name="T60" fmla="*/ 10 w 25"/>
                  <a:gd name="T61" fmla="*/ 34 h 46"/>
                  <a:gd name="T62" fmla="*/ 10 w 25"/>
                  <a:gd name="T63" fmla="*/ 34 h 46"/>
                  <a:gd name="T64" fmla="*/ 10 w 25"/>
                  <a:gd name="T65" fmla="*/ 34 h 46"/>
                  <a:gd name="T66" fmla="*/ 12 w 25"/>
                  <a:gd name="T67" fmla="*/ 37 h 46"/>
                  <a:gd name="T68" fmla="*/ 12 w 25"/>
                  <a:gd name="T69" fmla="*/ 37 h 46"/>
                  <a:gd name="T70" fmla="*/ 12 w 25"/>
                  <a:gd name="T71" fmla="*/ 37 h 46"/>
                  <a:gd name="T72" fmla="*/ 12 w 25"/>
                  <a:gd name="T73" fmla="*/ 37 h 46"/>
                  <a:gd name="T74" fmla="*/ 12 w 25"/>
                  <a:gd name="T75" fmla="*/ 37 h 46"/>
                  <a:gd name="T76" fmla="*/ 12 w 25"/>
                  <a:gd name="T77" fmla="*/ 37 h 46"/>
                  <a:gd name="T78" fmla="*/ 5 w 25"/>
                  <a:gd name="T79" fmla="*/ 46 h 46"/>
                  <a:gd name="T80" fmla="*/ 5 w 25"/>
                  <a:gd name="T81" fmla="*/ 46 h 46"/>
                  <a:gd name="T82" fmla="*/ 15 w 25"/>
                  <a:gd name="T83" fmla="*/ 44 h 46"/>
                  <a:gd name="T84" fmla="*/ 23 w 25"/>
                  <a:gd name="T85" fmla="*/ 44 h 46"/>
                  <a:gd name="T86" fmla="*/ 23 w 25"/>
                  <a:gd name="T87" fmla="*/ 44 h 46"/>
                  <a:gd name="T88" fmla="*/ 23 w 25"/>
                  <a:gd name="T89" fmla="*/ 44 h 46"/>
                  <a:gd name="T90" fmla="*/ 22 w 25"/>
                  <a:gd name="T91" fmla="*/ 44 h 46"/>
                  <a:gd name="T92" fmla="*/ 21 w 25"/>
                  <a:gd name="T93" fmla="*/ 41 h 46"/>
                  <a:gd name="T94" fmla="*/ 21 w 25"/>
                  <a:gd name="T95" fmla="*/ 36 h 46"/>
                  <a:gd name="T96" fmla="*/ 20 w 25"/>
                  <a:gd name="T97" fmla="*/ 29 h 46"/>
                  <a:gd name="T98" fmla="*/ 20 w 25"/>
                  <a:gd name="T99" fmla="*/ 20 h 46"/>
                  <a:gd name="T100" fmla="*/ 20 w 25"/>
                  <a:gd name="T101" fmla="*/ 6 h 46"/>
                  <a:gd name="T102" fmla="*/ 20 w 25"/>
                  <a:gd name="T103" fmla="*/ 7 h 46"/>
                  <a:gd name="T104" fmla="*/ 21 w 25"/>
                  <a:gd name="T105" fmla="*/ 5 h 46"/>
                  <a:gd name="T106" fmla="*/ 21 w 25"/>
                  <a:gd name="T107" fmla="*/ 5 h 46"/>
                  <a:gd name="T108" fmla="*/ 21 w 25"/>
                  <a:gd name="T10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46">
                    <a:moveTo>
                      <a:pt x="21" y="0"/>
                    </a:moveTo>
                    <a:cubicBezTo>
                      <a:pt x="21" y="2"/>
                      <a:pt x="20" y="2"/>
                      <a:pt x="20" y="2"/>
                    </a:cubicBezTo>
                    <a:cubicBezTo>
                      <a:pt x="20" y="2"/>
                      <a:pt x="19" y="2"/>
                      <a:pt x="19" y="2"/>
                    </a:cubicBezTo>
                    <a:cubicBezTo>
                      <a:pt x="19" y="2"/>
                      <a:pt x="19" y="2"/>
                      <a:pt x="19" y="2"/>
                    </a:cubicBezTo>
                    <a:cubicBezTo>
                      <a:pt x="18" y="3"/>
                      <a:pt x="18" y="3"/>
                      <a:pt x="18" y="3"/>
                    </a:cubicBezTo>
                    <a:cubicBezTo>
                      <a:pt x="2" y="7"/>
                      <a:pt x="9" y="8"/>
                      <a:pt x="12" y="8"/>
                    </a:cubicBezTo>
                    <a:cubicBezTo>
                      <a:pt x="13" y="8"/>
                      <a:pt x="13" y="8"/>
                      <a:pt x="13" y="8"/>
                    </a:cubicBezTo>
                    <a:cubicBezTo>
                      <a:pt x="14" y="8"/>
                      <a:pt x="15" y="8"/>
                      <a:pt x="15" y="8"/>
                    </a:cubicBezTo>
                    <a:cubicBezTo>
                      <a:pt x="25" y="8"/>
                      <a:pt x="17" y="13"/>
                      <a:pt x="17" y="13"/>
                    </a:cubicBezTo>
                    <a:cubicBezTo>
                      <a:pt x="7" y="17"/>
                      <a:pt x="14" y="20"/>
                      <a:pt x="14" y="20"/>
                    </a:cubicBezTo>
                    <a:cubicBezTo>
                      <a:pt x="22" y="20"/>
                      <a:pt x="15" y="21"/>
                      <a:pt x="15" y="21"/>
                    </a:cubicBezTo>
                    <a:cubicBezTo>
                      <a:pt x="0" y="24"/>
                      <a:pt x="10" y="25"/>
                      <a:pt x="10" y="25"/>
                    </a:cubicBezTo>
                    <a:cubicBezTo>
                      <a:pt x="11" y="25"/>
                      <a:pt x="11" y="25"/>
                      <a:pt x="12" y="25"/>
                    </a:cubicBezTo>
                    <a:cubicBezTo>
                      <a:pt x="16" y="25"/>
                      <a:pt x="17" y="30"/>
                      <a:pt x="17" y="30"/>
                    </a:cubicBezTo>
                    <a:cubicBezTo>
                      <a:pt x="16" y="28"/>
                      <a:pt x="14" y="28"/>
                      <a:pt x="12" y="28"/>
                    </a:cubicBezTo>
                    <a:cubicBezTo>
                      <a:pt x="10" y="28"/>
                      <a:pt x="8" y="29"/>
                      <a:pt x="6" y="31"/>
                    </a:cubicBezTo>
                    <a:cubicBezTo>
                      <a:pt x="6" y="31"/>
                      <a:pt x="6" y="31"/>
                      <a:pt x="6" y="31"/>
                    </a:cubicBezTo>
                    <a:cubicBezTo>
                      <a:pt x="5" y="31"/>
                      <a:pt x="3" y="32"/>
                      <a:pt x="2" y="32"/>
                    </a:cubicBezTo>
                    <a:cubicBezTo>
                      <a:pt x="3" y="32"/>
                      <a:pt x="3" y="32"/>
                      <a:pt x="3" y="32"/>
                    </a:cubicBezTo>
                    <a:cubicBezTo>
                      <a:pt x="3" y="32"/>
                      <a:pt x="3" y="32"/>
                      <a:pt x="3" y="32"/>
                    </a:cubicBezTo>
                    <a:cubicBezTo>
                      <a:pt x="3" y="33"/>
                      <a:pt x="3" y="34"/>
                      <a:pt x="3" y="36"/>
                    </a:cubicBezTo>
                    <a:cubicBezTo>
                      <a:pt x="3" y="35"/>
                      <a:pt x="3" y="35"/>
                      <a:pt x="3" y="35"/>
                    </a:cubicBezTo>
                    <a:cubicBezTo>
                      <a:pt x="3" y="35"/>
                      <a:pt x="3" y="35"/>
                      <a:pt x="3" y="35"/>
                    </a:cubicBezTo>
                    <a:cubicBezTo>
                      <a:pt x="3" y="35"/>
                      <a:pt x="3" y="35"/>
                      <a:pt x="3" y="35"/>
                    </a:cubicBezTo>
                    <a:cubicBezTo>
                      <a:pt x="3" y="35"/>
                      <a:pt x="3" y="35"/>
                      <a:pt x="3" y="35"/>
                    </a:cubicBezTo>
                    <a:cubicBezTo>
                      <a:pt x="5" y="35"/>
                      <a:pt x="6" y="34"/>
                      <a:pt x="8" y="34"/>
                    </a:cubicBezTo>
                    <a:cubicBezTo>
                      <a:pt x="8" y="34"/>
                      <a:pt x="8" y="34"/>
                      <a:pt x="8" y="34"/>
                    </a:cubicBezTo>
                    <a:cubicBezTo>
                      <a:pt x="8" y="34"/>
                      <a:pt x="8" y="34"/>
                      <a:pt x="8" y="34"/>
                    </a:cubicBezTo>
                    <a:cubicBezTo>
                      <a:pt x="9" y="34"/>
                      <a:pt x="10" y="34"/>
                      <a:pt x="10" y="34"/>
                    </a:cubicBezTo>
                    <a:cubicBezTo>
                      <a:pt x="10" y="34"/>
                      <a:pt x="10" y="34"/>
                      <a:pt x="10" y="34"/>
                    </a:cubicBezTo>
                    <a:cubicBezTo>
                      <a:pt x="10" y="34"/>
                      <a:pt x="10" y="34"/>
                      <a:pt x="10" y="34"/>
                    </a:cubicBezTo>
                    <a:cubicBezTo>
                      <a:pt x="10" y="34"/>
                      <a:pt x="10" y="34"/>
                      <a:pt x="10" y="34"/>
                    </a:cubicBezTo>
                    <a:cubicBezTo>
                      <a:pt x="10" y="34"/>
                      <a:pt x="10" y="34"/>
                      <a:pt x="10" y="34"/>
                    </a:cubicBezTo>
                    <a:cubicBezTo>
                      <a:pt x="12" y="34"/>
                      <a:pt x="13" y="34"/>
                      <a:pt x="12" y="37"/>
                    </a:cubicBezTo>
                    <a:cubicBezTo>
                      <a:pt x="12" y="37"/>
                      <a:pt x="12" y="37"/>
                      <a:pt x="12" y="37"/>
                    </a:cubicBezTo>
                    <a:cubicBezTo>
                      <a:pt x="12" y="37"/>
                      <a:pt x="12" y="37"/>
                      <a:pt x="12" y="37"/>
                    </a:cubicBezTo>
                    <a:cubicBezTo>
                      <a:pt x="12" y="37"/>
                      <a:pt x="12" y="37"/>
                      <a:pt x="12" y="37"/>
                    </a:cubicBezTo>
                    <a:cubicBezTo>
                      <a:pt x="12" y="37"/>
                      <a:pt x="12" y="37"/>
                      <a:pt x="12" y="37"/>
                    </a:cubicBezTo>
                    <a:cubicBezTo>
                      <a:pt x="12" y="37"/>
                      <a:pt x="12" y="37"/>
                      <a:pt x="12" y="37"/>
                    </a:cubicBezTo>
                    <a:cubicBezTo>
                      <a:pt x="11" y="41"/>
                      <a:pt x="7" y="42"/>
                      <a:pt x="5" y="46"/>
                    </a:cubicBezTo>
                    <a:cubicBezTo>
                      <a:pt x="5" y="46"/>
                      <a:pt x="5" y="46"/>
                      <a:pt x="5" y="46"/>
                    </a:cubicBezTo>
                    <a:cubicBezTo>
                      <a:pt x="7" y="44"/>
                      <a:pt x="11" y="44"/>
                      <a:pt x="15" y="44"/>
                    </a:cubicBezTo>
                    <a:cubicBezTo>
                      <a:pt x="19" y="44"/>
                      <a:pt x="23" y="44"/>
                      <a:pt x="23" y="44"/>
                    </a:cubicBezTo>
                    <a:cubicBezTo>
                      <a:pt x="23" y="44"/>
                      <a:pt x="23" y="44"/>
                      <a:pt x="23" y="44"/>
                    </a:cubicBezTo>
                    <a:cubicBezTo>
                      <a:pt x="23" y="44"/>
                      <a:pt x="23" y="44"/>
                      <a:pt x="23" y="44"/>
                    </a:cubicBezTo>
                    <a:cubicBezTo>
                      <a:pt x="23" y="44"/>
                      <a:pt x="22" y="44"/>
                      <a:pt x="22" y="44"/>
                    </a:cubicBezTo>
                    <a:cubicBezTo>
                      <a:pt x="21" y="44"/>
                      <a:pt x="21" y="43"/>
                      <a:pt x="21" y="41"/>
                    </a:cubicBezTo>
                    <a:cubicBezTo>
                      <a:pt x="21" y="41"/>
                      <a:pt x="21" y="39"/>
                      <a:pt x="21" y="36"/>
                    </a:cubicBezTo>
                    <a:cubicBezTo>
                      <a:pt x="20" y="35"/>
                      <a:pt x="20" y="32"/>
                      <a:pt x="20" y="29"/>
                    </a:cubicBezTo>
                    <a:cubicBezTo>
                      <a:pt x="19" y="26"/>
                      <a:pt x="19" y="21"/>
                      <a:pt x="20" y="20"/>
                    </a:cubicBezTo>
                    <a:cubicBezTo>
                      <a:pt x="20" y="20"/>
                      <a:pt x="22" y="6"/>
                      <a:pt x="20" y="6"/>
                    </a:cubicBezTo>
                    <a:cubicBezTo>
                      <a:pt x="20" y="6"/>
                      <a:pt x="20" y="7"/>
                      <a:pt x="20" y="7"/>
                    </a:cubicBezTo>
                    <a:cubicBezTo>
                      <a:pt x="20" y="7"/>
                      <a:pt x="20" y="6"/>
                      <a:pt x="21" y="5"/>
                    </a:cubicBezTo>
                    <a:cubicBezTo>
                      <a:pt x="21" y="5"/>
                      <a:pt x="21" y="5"/>
                      <a:pt x="21" y="5"/>
                    </a:cubicBezTo>
                    <a:cubicBezTo>
                      <a:pt x="22" y="1"/>
                      <a:pt x="21"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3" name="Freeform 383"/>
              <p:cNvSpPr>
                <a:spLocks/>
              </p:cNvSpPr>
              <p:nvPr/>
            </p:nvSpPr>
            <p:spPr bwMode="auto">
              <a:xfrm>
                <a:off x="1962" y="809"/>
                <a:ext cx="3" cy="3"/>
              </a:xfrm>
              <a:custGeom>
                <a:avLst/>
                <a:gdLst>
                  <a:gd name="T0" fmla="*/ 2 w 2"/>
                  <a:gd name="T1" fmla="*/ 0 h 2"/>
                  <a:gd name="T2" fmla="*/ 1 w 2"/>
                  <a:gd name="T3" fmla="*/ 0 h 2"/>
                  <a:gd name="T4" fmla="*/ 0 w 2"/>
                  <a:gd name="T5" fmla="*/ 2 h 2"/>
                  <a:gd name="T6" fmla="*/ 0 w 2"/>
                  <a:gd name="T7" fmla="*/ 2 h 2"/>
                  <a:gd name="T8" fmla="*/ 1 w 2"/>
                  <a:gd name="T9" fmla="*/ 2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1" y="0"/>
                      <a:pt x="1" y="0"/>
                      <a:pt x="1" y="0"/>
                    </a:cubicBezTo>
                    <a:cubicBezTo>
                      <a:pt x="1" y="0"/>
                      <a:pt x="1" y="2"/>
                      <a:pt x="0" y="2"/>
                    </a:cubicBezTo>
                    <a:cubicBezTo>
                      <a:pt x="0" y="2"/>
                      <a:pt x="0" y="2"/>
                      <a:pt x="0" y="2"/>
                    </a:cubicBezTo>
                    <a:cubicBezTo>
                      <a:pt x="0" y="2"/>
                      <a:pt x="1" y="2"/>
                      <a:pt x="1" y="2"/>
                    </a:cubicBezTo>
                    <a:cubicBezTo>
                      <a:pt x="1" y="2"/>
                      <a:pt x="2" y="2"/>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4" name="Freeform 384"/>
              <p:cNvSpPr>
                <a:spLocks noEditPoints="1"/>
              </p:cNvSpPr>
              <p:nvPr/>
            </p:nvSpPr>
            <p:spPr bwMode="auto">
              <a:xfrm>
                <a:off x="1939" y="858"/>
                <a:ext cx="13" cy="18"/>
              </a:xfrm>
              <a:custGeom>
                <a:avLst/>
                <a:gdLst>
                  <a:gd name="T0" fmla="*/ 9 w 9"/>
                  <a:gd name="T1" fmla="*/ 3 h 12"/>
                  <a:gd name="T2" fmla="*/ 9 w 9"/>
                  <a:gd name="T3" fmla="*/ 3 h 12"/>
                  <a:gd name="T4" fmla="*/ 2 w 9"/>
                  <a:gd name="T5" fmla="*/ 12 h 12"/>
                  <a:gd name="T6" fmla="*/ 2 w 9"/>
                  <a:gd name="T7" fmla="*/ 12 h 12"/>
                  <a:gd name="T8" fmla="*/ 9 w 9"/>
                  <a:gd name="T9" fmla="*/ 3 h 12"/>
                  <a:gd name="T10" fmla="*/ 9 w 9"/>
                  <a:gd name="T11" fmla="*/ 3 h 12"/>
                  <a:gd name="T12" fmla="*/ 9 w 9"/>
                  <a:gd name="T13" fmla="*/ 3 h 12"/>
                  <a:gd name="T14" fmla="*/ 9 w 9"/>
                  <a:gd name="T15" fmla="*/ 3 h 12"/>
                  <a:gd name="T16" fmla="*/ 9 w 9"/>
                  <a:gd name="T17" fmla="*/ 3 h 12"/>
                  <a:gd name="T18" fmla="*/ 9 w 9"/>
                  <a:gd name="T19" fmla="*/ 3 h 12"/>
                  <a:gd name="T20" fmla="*/ 9 w 9"/>
                  <a:gd name="T21" fmla="*/ 3 h 12"/>
                  <a:gd name="T22" fmla="*/ 9 w 9"/>
                  <a:gd name="T23" fmla="*/ 3 h 12"/>
                  <a:gd name="T24" fmla="*/ 0 w 9"/>
                  <a:gd name="T25" fmla="*/ 1 h 12"/>
                  <a:gd name="T26" fmla="*/ 0 w 9"/>
                  <a:gd name="T27" fmla="*/ 1 h 12"/>
                  <a:gd name="T28" fmla="*/ 0 w 9"/>
                  <a:gd name="T29" fmla="*/ 1 h 12"/>
                  <a:gd name="T30" fmla="*/ 0 w 9"/>
                  <a:gd name="T31" fmla="*/ 1 h 12"/>
                  <a:gd name="T32" fmla="*/ 0 w 9"/>
                  <a:gd name="T33" fmla="*/ 1 h 12"/>
                  <a:gd name="T34" fmla="*/ 0 w 9"/>
                  <a:gd name="T35" fmla="*/ 1 h 12"/>
                  <a:gd name="T36" fmla="*/ 5 w 9"/>
                  <a:gd name="T37" fmla="*/ 0 h 12"/>
                  <a:gd name="T38" fmla="*/ 5 w 9"/>
                  <a:gd name="T39" fmla="*/ 0 h 12"/>
                  <a:gd name="T40" fmla="*/ 5 w 9"/>
                  <a:gd name="T41" fmla="*/ 0 h 12"/>
                  <a:gd name="T42" fmla="*/ 7 w 9"/>
                  <a:gd name="T43" fmla="*/ 0 h 12"/>
                  <a:gd name="T44" fmla="*/ 5 w 9"/>
                  <a:gd name="T45" fmla="*/ 0 h 12"/>
                  <a:gd name="T46" fmla="*/ 7 w 9"/>
                  <a:gd name="T47" fmla="*/ 0 h 12"/>
                  <a:gd name="T48" fmla="*/ 7 w 9"/>
                  <a:gd name="T49" fmla="*/ 0 h 12"/>
                  <a:gd name="T50" fmla="*/ 7 w 9"/>
                  <a:gd name="T51" fmla="*/ 0 h 12"/>
                  <a:gd name="T52" fmla="*/ 7 w 9"/>
                  <a:gd name="T53" fmla="*/ 0 h 12"/>
                  <a:gd name="T54" fmla="*/ 7 w 9"/>
                  <a:gd name="T5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 h="12">
                    <a:moveTo>
                      <a:pt x="9" y="3"/>
                    </a:moveTo>
                    <a:cubicBezTo>
                      <a:pt x="9" y="3"/>
                      <a:pt x="9" y="3"/>
                      <a:pt x="9" y="3"/>
                    </a:cubicBezTo>
                    <a:cubicBezTo>
                      <a:pt x="8" y="7"/>
                      <a:pt x="4" y="8"/>
                      <a:pt x="2" y="12"/>
                    </a:cubicBezTo>
                    <a:cubicBezTo>
                      <a:pt x="2" y="12"/>
                      <a:pt x="2" y="12"/>
                      <a:pt x="2" y="12"/>
                    </a:cubicBezTo>
                    <a:cubicBezTo>
                      <a:pt x="4" y="8"/>
                      <a:pt x="8" y="7"/>
                      <a:pt x="9" y="3"/>
                    </a:cubicBezTo>
                    <a:cubicBezTo>
                      <a:pt x="9" y="3"/>
                      <a:pt x="9" y="3"/>
                      <a:pt x="9" y="3"/>
                    </a:cubicBezTo>
                    <a:moveTo>
                      <a:pt x="9" y="3"/>
                    </a:moveTo>
                    <a:cubicBezTo>
                      <a:pt x="9" y="3"/>
                      <a:pt x="9" y="3"/>
                      <a:pt x="9" y="3"/>
                    </a:cubicBezTo>
                    <a:cubicBezTo>
                      <a:pt x="9" y="3"/>
                      <a:pt x="9" y="3"/>
                      <a:pt x="9" y="3"/>
                    </a:cubicBezTo>
                    <a:moveTo>
                      <a:pt x="9" y="3"/>
                    </a:moveTo>
                    <a:cubicBezTo>
                      <a:pt x="9" y="3"/>
                      <a:pt x="9" y="3"/>
                      <a:pt x="9" y="3"/>
                    </a:cubicBezTo>
                    <a:cubicBezTo>
                      <a:pt x="9" y="3"/>
                      <a:pt x="9" y="3"/>
                      <a:pt x="9" y="3"/>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5" y="0"/>
                    </a:moveTo>
                    <a:cubicBezTo>
                      <a:pt x="5" y="0"/>
                      <a:pt x="5" y="0"/>
                      <a:pt x="5" y="0"/>
                    </a:cubicBezTo>
                    <a:cubicBezTo>
                      <a:pt x="5" y="0"/>
                      <a:pt x="5" y="0"/>
                      <a:pt x="5" y="0"/>
                    </a:cubicBezTo>
                    <a:moveTo>
                      <a:pt x="7" y="0"/>
                    </a:moveTo>
                    <a:cubicBezTo>
                      <a:pt x="7" y="0"/>
                      <a:pt x="6" y="0"/>
                      <a:pt x="5" y="0"/>
                    </a:cubicBezTo>
                    <a:cubicBezTo>
                      <a:pt x="6" y="0"/>
                      <a:pt x="7" y="0"/>
                      <a:pt x="7" y="0"/>
                    </a:cubicBezTo>
                    <a:moveTo>
                      <a:pt x="7" y="0"/>
                    </a:move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5" name="Freeform 385"/>
              <p:cNvSpPr>
                <a:spLocks noEditPoints="1"/>
              </p:cNvSpPr>
              <p:nvPr/>
            </p:nvSpPr>
            <p:spPr bwMode="auto">
              <a:xfrm>
                <a:off x="1971" y="872"/>
                <a:ext cx="3" cy="2"/>
              </a:xfrm>
              <a:custGeom>
                <a:avLst/>
                <a:gdLst>
                  <a:gd name="T0" fmla="*/ 1 w 2"/>
                  <a:gd name="T1" fmla="*/ 1 h 2"/>
                  <a:gd name="T2" fmla="*/ 0 w 2"/>
                  <a:gd name="T3" fmla="*/ 2 h 2"/>
                  <a:gd name="T4" fmla="*/ 1 w 2"/>
                  <a:gd name="T5" fmla="*/ 1 h 2"/>
                  <a:gd name="T6" fmla="*/ 2 w 2"/>
                  <a:gd name="T7" fmla="*/ 0 h 2"/>
                  <a:gd name="T8" fmla="*/ 1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1" y="1"/>
                    </a:moveTo>
                    <a:cubicBezTo>
                      <a:pt x="1" y="1"/>
                      <a:pt x="0" y="2"/>
                      <a:pt x="0" y="2"/>
                    </a:cubicBezTo>
                    <a:cubicBezTo>
                      <a:pt x="0" y="2"/>
                      <a:pt x="0" y="1"/>
                      <a:pt x="1" y="1"/>
                    </a:cubicBezTo>
                    <a:moveTo>
                      <a:pt x="2" y="0"/>
                    </a:moveTo>
                    <a:cubicBezTo>
                      <a:pt x="2" y="0"/>
                      <a:pt x="1" y="0"/>
                      <a:pt x="1" y="0"/>
                    </a:cubicBezTo>
                    <a:cubicBezTo>
                      <a:pt x="1"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6" name="Freeform 386"/>
              <p:cNvSpPr>
                <a:spLocks noEditPoints="1"/>
              </p:cNvSpPr>
              <p:nvPr/>
            </p:nvSpPr>
            <p:spPr bwMode="auto">
              <a:xfrm>
                <a:off x="1953" y="872"/>
                <a:ext cx="21" cy="11"/>
              </a:xfrm>
              <a:custGeom>
                <a:avLst/>
                <a:gdLst>
                  <a:gd name="T0" fmla="*/ 12 w 14"/>
                  <a:gd name="T1" fmla="*/ 2 h 8"/>
                  <a:gd name="T2" fmla="*/ 13 w 14"/>
                  <a:gd name="T3" fmla="*/ 1 h 8"/>
                  <a:gd name="T4" fmla="*/ 12 w 14"/>
                  <a:gd name="T5" fmla="*/ 2 h 8"/>
                  <a:gd name="T6" fmla="*/ 13 w 14"/>
                  <a:gd name="T7" fmla="*/ 0 h 8"/>
                  <a:gd name="T8" fmla="*/ 10 w 14"/>
                  <a:gd name="T9" fmla="*/ 1 h 8"/>
                  <a:gd name="T10" fmla="*/ 10 w 14"/>
                  <a:gd name="T11" fmla="*/ 1 h 8"/>
                  <a:gd name="T12" fmla="*/ 10 w 14"/>
                  <a:gd name="T13" fmla="*/ 1 h 8"/>
                  <a:gd name="T14" fmla="*/ 10 w 14"/>
                  <a:gd name="T15" fmla="*/ 1 h 8"/>
                  <a:gd name="T16" fmla="*/ 10 w 14"/>
                  <a:gd name="T17" fmla="*/ 1 h 8"/>
                  <a:gd name="T18" fmla="*/ 0 w 14"/>
                  <a:gd name="T19" fmla="*/ 7 h 8"/>
                  <a:gd name="T20" fmla="*/ 1 w 14"/>
                  <a:gd name="T21" fmla="*/ 8 h 8"/>
                  <a:gd name="T22" fmla="*/ 11 w 14"/>
                  <a:gd name="T23" fmla="*/ 2 h 8"/>
                  <a:gd name="T24" fmla="*/ 14 w 14"/>
                  <a:gd name="T25" fmla="*/ 0 h 8"/>
                  <a:gd name="T26" fmla="*/ 14 w 14"/>
                  <a:gd name="T27" fmla="*/ 0 h 8"/>
                  <a:gd name="T28" fmla="*/ 14 w 14"/>
                  <a:gd name="T29" fmla="*/ 0 h 8"/>
                  <a:gd name="T30" fmla="*/ 13 w 14"/>
                  <a:gd name="T3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8">
                    <a:moveTo>
                      <a:pt x="12" y="2"/>
                    </a:moveTo>
                    <a:cubicBezTo>
                      <a:pt x="12" y="2"/>
                      <a:pt x="13" y="1"/>
                      <a:pt x="13" y="1"/>
                    </a:cubicBezTo>
                    <a:cubicBezTo>
                      <a:pt x="12" y="1"/>
                      <a:pt x="12" y="2"/>
                      <a:pt x="12" y="2"/>
                    </a:cubicBezTo>
                    <a:moveTo>
                      <a:pt x="13" y="0"/>
                    </a:moveTo>
                    <a:cubicBezTo>
                      <a:pt x="13" y="0"/>
                      <a:pt x="11"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2" y="3"/>
                      <a:pt x="0" y="7"/>
                    </a:cubicBezTo>
                    <a:cubicBezTo>
                      <a:pt x="0" y="7"/>
                      <a:pt x="0" y="8"/>
                      <a:pt x="1" y="8"/>
                    </a:cubicBezTo>
                    <a:cubicBezTo>
                      <a:pt x="3" y="8"/>
                      <a:pt x="6" y="7"/>
                      <a:pt x="11" y="2"/>
                    </a:cubicBezTo>
                    <a:cubicBezTo>
                      <a:pt x="13" y="1"/>
                      <a:pt x="13" y="1"/>
                      <a:pt x="14" y="0"/>
                    </a:cubicBezTo>
                    <a:cubicBezTo>
                      <a:pt x="14" y="0"/>
                      <a:pt x="14" y="0"/>
                      <a:pt x="14" y="0"/>
                    </a:cubicBezTo>
                    <a:cubicBezTo>
                      <a:pt x="14" y="0"/>
                      <a:pt x="14" y="0"/>
                      <a:pt x="14" y="0"/>
                    </a:cubicBezTo>
                    <a:cubicBezTo>
                      <a:pt x="14"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7" name="Freeform 387"/>
              <p:cNvSpPr>
                <a:spLocks noEditPoints="1"/>
              </p:cNvSpPr>
              <p:nvPr/>
            </p:nvSpPr>
            <p:spPr bwMode="auto">
              <a:xfrm>
                <a:off x="1968" y="873"/>
                <a:ext cx="14" cy="10"/>
              </a:xfrm>
              <a:custGeom>
                <a:avLst/>
                <a:gdLst>
                  <a:gd name="T0" fmla="*/ 8 w 10"/>
                  <a:gd name="T1" fmla="*/ 2 h 7"/>
                  <a:gd name="T2" fmla="*/ 8 w 10"/>
                  <a:gd name="T3" fmla="*/ 5 h 7"/>
                  <a:gd name="T4" fmla="*/ 9 w 10"/>
                  <a:gd name="T5" fmla="*/ 5 h 7"/>
                  <a:gd name="T6" fmla="*/ 10 w 10"/>
                  <a:gd name="T7" fmla="*/ 4 h 7"/>
                  <a:gd name="T8" fmla="*/ 10 w 10"/>
                  <a:gd name="T9" fmla="*/ 3 h 7"/>
                  <a:gd name="T10" fmla="*/ 8 w 10"/>
                  <a:gd name="T11" fmla="*/ 2 h 7"/>
                  <a:gd name="T12" fmla="*/ 5 w 10"/>
                  <a:gd name="T13" fmla="*/ 0 h 7"/>
                  <a:gd name="T14" fmla="*/ 5 w 10"/>
                  <a:gd name="T15" fmla="*/ 0 h 7"/>
                  <a:gd name="T16" fmla="*/ 1 w 10"/>
                  <a:gd name="T17" fmla="*/ 7 h 7"/>
                  <a:gd name="T18" fmla="*/ 7 w 10"/>
                  <a:gd name="T19" fmla="*/ 1 h 7"/>
                  <a:gd name="T20" fmla="*/ 7 w 10"/>
                  <a:gd name="T21" fmla="*/ 1 h 7"/>
                  <a:gd name="T22" fmla="*/ 5 w 10"/>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7">
                    <a:moveTo>
                      <a:pt x="8" y="2"/>
                    </a:moveTo>
                    <a:cubicBezTo>
                      <a:pt x="9" y="2"/>
                      <a:pt x="9" y="3"/>
                      <a:pt x="8" y="5"/>
                    </a:cubicBezTo>
                    <a:cubicBezTo>
                      <a:pt x="8" y="5"/>
                      <a:pt x="8" y="5"/>
                      <a:pt x="9" y="5"/>
                    </a:cubicBezTo>
                    <a:cubicBezTo>
                      <a:pt x="9" y="5"/>
                      <a:pt x="10" y="5"/>
                      <a:pt x="10" y="4"/>
                    </a:cubicBezTo>
                    <a:cubicBezTo>
                      <a:pt x="10" y="3"/>
                      <a:pt x="10" y="3"/>
                      <a:pt x="10" y="3"/>
                    </a:cubicBezTo>
                    <a:cubicBezTo>
                      <a:pt x="8" y="2"/>
                      <a:pt x="8" y="2"/>
                      <a:pt x="8" y="2"/>
                    </a:cubicBezTo>
                    <a:moveTo>
                      <a:pt x="5" y="0"/>
                    </a:moveTo>
                    <a:cubicBezTo>
                      <a:pt x="5" y="0"/>
                      <a:pt x="5" y="0"/>
                      <a:pt x="5" y="0"/>
                    </a:cubicBezTo>
                    <a:cubicBezTo>
                      <a:pt x="5" y="0"/>
                      <a:pt x="0" y="6"/>
                      <a:pt x="1" y="7"/>
                    </a:cubicBezTo>
                    <a:cubicBezTo>
                      <a:pt x="1" y="7"/>
                      <a:pt x="5" y="3"/>
                      <a:pt x="7" y="1"/>
                    </a:cubicBezTo>
                    <a:cubicBezTo>
                      <a:pt x="7" y="1"/>
                      <a:pt x="7" y="1"/>
                      <a:pt x="7"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8" name="Freeform 388"/>
              <p:cNvSpPr>
                <a:spLocks noEditPoints="1"/>
              </p:cNvSpPr>
              <p:nvPr/>
            </p:nvSpPr>
            <p:spPr bwMode="auto">
              <a:xfrm>
                <a:off x="1934" y="770"/>
                <a:ext cx="29" cy="38"/>
              </a:xfrm>
              <a:custGeom>
                <a:avLst/>
                <a:gdLst>
                  <a:gd name="T0" fmla="*/ 4 w 20"/>
                  <a:gd name="T1" fmla="*/ 23 h 26"/>
                  <a:gd name="T2" fmla="*/ 3 w 20"/>
                  <a:gd name="T3" fmla="*/ 26 h 26"/>
                  <a:gd name="T4" fmla="*/ 3 w 20"/>
                  <a:gd name="T5" fmla="*/ 26 h 26"/>
                  <a:gd name="T6" fmla="*/ 3 w 20"/>
                  <a:gd name="T7" fmla="*/ 26 h 26"/>
                  <a:gd name="T8" fmla="*/ 4 w 20"/>
                  <a:gd name="T9" fmla="*/ 25 h 26"/>
                  <a:gd name="T10" fmla="*/ 4 w 20"/>
                  <a:gd name="T11" fmla="*/ 25 h 26"/>
                  <a:gd name="T12" fmla="*/ 4 w 20"/>
                  <a:gd name="T13" fmla="*/ 23 h 26"/>
                  <a:gd name="T14" fmla="*/ 9 w 20"/>
                  <a:gd name="T15" fmla="*/ 19 h 26"/>
                  <a:gd name="T16" fmla="*/ 6 w 20"/>
                  <a:gd name="T17" fmla="*/ 21 h 26"/>
                  <a:gd name="T18" fmla="*/ 6 w 20"/>
                  <a:gd name="T19" fmla="*/ 23 h 26"/>
                  <a:gd name="T20" fmla="*/ 6 w 20"/>
                  <a:gd name="T21" fmla="*/ 25 h 26"/>
                  <a:gd name="T22" fmla="*/ 9 w 20"/>
                  <a:gd name="T23" fmla="*/ 24 h 26"/>
                  <a:gd name="T24" fmla="*/ 9 w 20"/>
                  <a:gd name="T25" fmla="*/ 19 h 26"/>
                  <a:gd name="T26" fmla="*/ 12 w 20"/>
                  <a:gd name="T27" fmla="*/ 18 h 26"/>
                  <a:gd name="T28" fmla="*/ 11 w 20"/>
                  <a:gd name="T29" fmla="*/ 18 h 26"/>
                  <a:gd name="T30" fmla="*/ 11 w 20"/>
                  <a:gd name="T31" fmla="*/ 23 h 26"/>
                  <a:gd name="T32" fmla="*/ 12 w 20"/>
                  <a:gd name="T33" fmla="*/ 23 h 26"/>
                  <a:gd name="T34" fmla="*/ 12 w 20"/>
                  <a:gd name="T35" fmla="*/ 18 h 26"/>
                  <a:gd name="T36" fmla="*/ 15 w 20"/>
                  <a:gd name="T37" fmla="*/ 15 h 26"/>
                  <a:gd name="T38" fmla="*/ 14 w 20"/>
                  <a:gd name="T39" fmla="*/ 17 h 26"/>
                  <a:gd name="T40" fmla="*/ 14 w 20"/>
                  <a:gd name="T41" fmla="*/ 17 h 26"/>
                  <a:gd name="T42" fmla="*/ 14 w 20"/>
                  <a:gd name="T43" fmla="*/ 21 h 26"/>
                  <a:gd name="T44" fmla="*/ 14 w 20"/>
                  <a:gd name="T45" fmla="*/ 23 h 26"/>
                  <a:gd name="T46" fmla="*/ 14 w 20"/>
                  <a:gd name="T47" fmla="*/ 23 h 26"/>
                  <a:gd name="T48" fmla="*/ 16 w 20"/>
                  <a:gd name="T49" fmla="*/ 23 h 26"/>
                  <a:gd name="T50" fmla="*/ 16 w 20"/>
                  <a:gd name="T51" fmla="*/ 19 h 26"/>
                  <a:gd name="T52" fmla="*/ 15 w 20"/>
                  <a:gd name="T53" fmla="*/ 15 h 26"/>
                  <a:gd name="T54" fmla="*/ 5 w 20"/>
                  <a:gd name="T55" fmla="*/ 0 h 26"/>
                  <a:gd name="T56" fmla="*/ 10 w 20"/>
                  <a:gd name="T57" fmla="*/ 8 h 26"/>
                  <a:gd name="T58" fmla="*/ 13 w 20"/>
                  <a:gd name="T59" fmla="*/ 10 h 26"/>
                  <a:gd name="T60" fmla="*/ 8 w 20"/>
                  <a:gd name="T61" fmla="*/ 13 h 26"/>
                  <a:gd name="T62" fmla="*/ 10 w 20"/>
                  <a:gd name="T63" fmla="*/ 14 h 26"/>
                  <a:gd name="T64" fmla="*/ 10 w 20"/>
                  <a:gd name="T65" fmla="*/ 15 h 26"/>
                  <a:gd name="T66" fmla="*/ 13 w 20"/>
                  <a:gd name="T67" fmla="*/ 14 h 26"/>
                  <a:gd name="T68" fmla="*/ 14 w 20"/>
                  <a:gd name="T69" fmla="*/ 14 h 26"/>
                  <a:gd name="T70" fmla="*/ 17 w 20"/>
                  <a:gd name="T71" fmla="*/ 15 h 26"/>
                  <a:gd name="T72" fmla="*/ 17 w 20"/>
                  <a:gd name="T73" fmla="*/ 23 h 26"/>
                  <a:gd name="T74" fmla="*/ 18 w 20"/>
                  <a:gd name="T75" fmla="*/ 24 h 26"/>
                  <a:gd name="T76" fmla="*/ 18 w 20"/>
                  <a:gd name="T77" fmla="*/ 17 h 26"/>
                  <a:gd name="T78" fmla="*/ 19 w 20"/>
                  <a:gd name="T79" fmla="*/ 15 h 26"/>
                  <a:gd name="T80" fmla="*/ 20 w 20"/>
                  <a:gd name="T81" fmla="*/ 15 h 26"/>
                  <a:gd name="T82" fmla="*/ 20 w 20"/>
                  <a:gd name="T83" fmla="*/ 15 h 26"/>
                  <a:gd name="T84" fmla="*/ 20 w 20"/>
                  <a:gd name="T85" fmla="*/ 16 h 26"/>
                  <a:gd name="T86" fmla="*/ 18 w 20"/>
                  <a:gd name="T87" fmla="*/ 8 h 26"/>
                  <a:gd name="T88" fmla="*/ 6 w 20"/>
                  <a:gd name="T89" fmla="*/ 1 h 26"/>
                  <a:gd name="T90" fmla="*/ 5 w 20"/>
                  <a:gd name="T9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 h="26">
                    <a:moveTo>
                      <a:pt x="4" y="23"/>
                    </a:moveTo>
                    <a:cubicBezTo>
                      <a:pt x="2" y="25"/>
                      <a:pt x="2" y="25"/>
                      <a:pt x="3" y="26"/>
                    </a:cubicBezTo>
                    <a:cubicBezTo>
                      <a:pt x="3" y="26"/>
                      <a:pt x="3" y="26"/>
                      <a:pt x="3" y="26"/>
                    </a:cubicBezTo>
                    <a:cubicBezTo>
                      <a:pt x="3" y="26"/>
                      <a:pt x="3" y="26"/>
                      <a:pt x="3" y="26"/>
                    </a:cubicBezTo>
                    <a:cubicBezTo>
                      <a:pt x="4" y="26"/>
                      <a:pt x="4" y="26"/>
                      <a:pt x="4" y="25"/>
                    </a:cubicBezTo>
                    <a:cubicBezTo>
                      <a:pt x="4" y="25"/>
                      <a:pt x="4" y="25"/>
                      <a:pt x="4" y="25"/>
                    </a:cubicBezTo>
                    <a:cubicBezTo>
                      <a:pt x="4" y="24"/>
                      <a:pt x="4" y="23"/>
                      <a:pt x="4" y="23"/>
                    </a:cubicBezTo>
                    <a:moveTo>
                      <a:pt x="9" y="19"/>
                    </a:moveTo>
                    <a:cubicBezTo>
                      <a:pt x="8" y="20"/>
                      <a:pt x="7" y="21"/>
                      <a:pt x="6" y="21"/>
                    </a:cubicBezTo>
                    <a:cubicBezTo>
                      <a:pt x="6" y="22"/>
                      <a:pt x="6" y="23"/>
                      <a:pt x="6" y="23"/>
                    </a:cubicBezTo>
                    <a:cubicBezTo>
                      <a:pt x="6" y="24"/>
                      <a:pt x="6" y="24"/>
                      <a:pt x="6" y="25"/>
                    </a:cubicBezTo>
                    <a:cubicBezTo>
                      <a:pt x="7" y="24"/>
                      <a:pt x="8" y="24"/>
                      <a:pt x="9" y="24"/>
                    </a:cubicBezTo>
                    <a:cubicBezTo>
                      <a:pt x="9" y="22"/>
                      <a:pt x="9" y="21"/>
                      <a:pt x="9" y="19"/>
                    </a:cubicBezTo>
                    <a:moveTo>
                      <a:pt x="12" y="18"/>
                    </a:moveTo>
                    <a:cubicBezTo>
                      <a:pt x="12" y="18"/>
                      <a:pt x="12" y="18"/>
                      <a:pt x="11" y="18"/>
                    </a:cubicBezTo>
                    <a:cubicBezTo>
                      <a:pt x="11" y="20"/>
                      <a:pt x="11" y="22"/>
                      <a:pt x="11" y="23"/>
                    </a:cubicBezTo>
                    <a:cubicBezTo>
                      <a:pt x="11" y="23"/>
                      <a:pt x="12" y="23"/>
                      <a:pt x="12" y="23"/>
                    </a:cubicBezTo>
                    <a:cubicBezTo>
                      <a:pt x="12" y="21"/>
                      <a:pt x="12" y="19"/>
                      <a:pt x="12" y="18"/>
                    </a:cubicBezTo>
                    <a:moveTo>
                      <a:pt x="15" y="15"/>
                    </a:moveTo>
                    <a:cubicBezTo>
                      <a:pt x="15" y="16"/>
                      <a:pt x="14" y="17"/>
                      <a:pt x="14" y="17"/>
                    </a:cubicBezTo>
                    <a:cubicBezTo>
                      <a:pt x="14" y="17"/>
                      <a:pt x="14" y="17"/>
                      <a:pt x="14" y="17"/>
                    </a:cubicBezTo>
                    <a:cubicBezTo>
                      <a:pt x="14" y="19"/>
                      <a:pt x="14" y="21"/>
                      <a:pt x="14" y="21"/>
                    </a:cubicBezTo>
                    <a:cubicBezTo>
                      <a:pt x="14" y="22"/>
                      <a:pt x="14" y="22"/>
                      <a:pt x="14" y="23"/>
                    </a:cubicBezTo>
                    <a:cubicBezTo>
                      <a:pt x="14" y="23"/>
                      <a:pt x="14" y="23"/>
                      <a:pt x="14" y="23"/>
                    </a:cubicBezTo>
                    <a:cubicBezTo>
                      <a:pt x="15" y="23"/>
                      <a:pt x="15" y="23"/>
                      <a:pt x="16" y="23"/>
                    </a:cubicBezTo>
                    <a:cubicBezTo>
                      <a:pt x="16" y="21"/>
                      <a:pt x="16" y="19"/>
                      <a:pt x="16" y="19"/>
                    </a:cubicBezTo>
                    <a:cubicBezTo>
                      <a:pt x="16" y="16"/>
                      <a:pt x="15" y="15"/>
                      <a:pt x="15" y="15"/>
                    </a:cubicBezTo>
                    <a:moveTo>
                      <a:pt x="5" y="0"/>
                    </a:moveTo>
                    <a:cubicBezTo>
                      <a:pt x="0" y="0"/>
                      <a:pt x="10" y="8"/>
                      <a:pt x="10" y="8"/>
                    </a:cubicBezTo>
                    <a:cubicBezTo>
                      <a:pt x="9" y="10"/>
                      <a:pt x="13" y="10"/>
                      <a:pt x="13" y="10"/>
                    </a:cubicBezTo>
                    <a:cubicBezTo>
                      <a:pt x="10" y="12"/>
                      <a:pt x="9" y="13"/>
                      <a:pt x="8" y="13"/>
                    </a:cubicBezTo>
                    <a:cubicBezTo>
                      <a:pt x="9" y="14"/>
                      <a:pt x="10" y="14"/>
                      <a:pt x="10" y="14"/>
                    </a:cubicBezTo>
                    <a:cubicBezTo>
                      <a:pt x="10" y="14"/>
                      <a:pt x="10" y="15"/>
                      <a:pt x="10" y="15"/>
                    </a:cubicBezTo>
                    <a:cubicBezTo>
                      <a:pt x="11" y="14"/>
                      <a:pt x="12" y="14"/>
                      <a:pt x="13" y="14"/>
                    </a:cubicBezTo>
                    <a:cubicBezTo>
                      <a:pt x="13" y="14"/>
                      <a:pt x="13" y="14"/>
                      <a:pt x="14" y="14"/>
                    </a:cubicBezTo>
                    <a:cubicBezTo>
                      <a:pt x="15" y="14"/>
                      <a:pt x="16" y="14"/>
                      <a:pt x="17" y="15"/>
                    </a:cubicBezTo>
                    <a:cubicBezTo>
                      <a:pt x="17" y="15"/>
                      <a:pt x="18" y="15"/>
                      <a:pt x="17" y="23"/>
                    </a:cubicBezTo>
                    <a:cubicBezTo>
                      <a:pt x="17" y="23"/>
                      <a:pt x="18" y="24"/>
                      <a:pt x="18" y="24"/>
                    </a:cubicBezTo>
                    <a:cubicBezTo>
                      <a:pt x="18" y="19"/>
                      <a:pt x="18" y="17"/>
                      <a:pt x="18" y="17"/>
                    </a:cubicBezTo>
                    <a:cubicBezTo>
                      <a:pt x="18" y="15"/>
                      <a:pt x="18" y="15"/>
                      <a:pt x="19" y="15"/>
                    </a:cubicBezTo>
                    <a:cubicBezTo>
                      <a:pt x="19" y="15"/>
                      <a:pt x="20" y="15"/>
                      <a:pt x="20" y="15"/>
                    </a:cubicBezTo>
                    <a:cubicBezTo>
                      <a:pt x="20" y="15"/>
                      <a:pt x="20" y="15"/>
                      <a:pt x="20" y="15"/>
                    </a:cubicBezTo>
                    <a:cubicBezTo>
                      <a:pt x="20" y="15"/>
                      <a:pt x="20" y="15"/>
                      <a:pt x="20" y="16"/>
                    </a:cubicBezTo>
                    <a:cubicBezTo>
                      <a:pt x="20" y="13"/>
                      <a:pt x="19" y="11"/>
                      <a:pt x="18" y="8"/>
                    </a:cubicBezTo>
                    <a:cubicBezTo>
                      <a:pt x="14" y="1"/>
                      <a:pt x="6" y="1"/>
                      <a:pt x="6" y="1"/>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9" name="Freeform 389"/>
              <p:cNvSpPr>
                <a:spLocks/>
              </p:cNvSpPr>
              <p:nvPr/>
            </p:nvSpPr>
            <p:spPr bwMode="auto">
              <a:xfrm>
                <a:off x="1939" y="80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0" name="Freeform 390"/>
              <p:cNvSpPr>
                <a:spLocks noEditPoints="1"/>
              </p:cNvSpPr>
              <p:nvPr/>
            </p:nvSpPr>
            <p:spPr bwMode="auto">
              <a:xfrm>
                <a:off x="1940" y="789"/>
                <a:ext cx="10" cy="17"/>
              </a:xfrm>
              <a:custGeom>
                <a:avLst/>
                <a:gdLst>
                  <a:gd name="T0" fmla="*/ 2 w 7"/>
                  <a:gd name="T1" fmla="*/ 8 h 12"/>
                  <a:gd name="T2" fmla="*/ 0 w 7"/>
                  <a:gd name="T3" fmla="*/ 10 h 12"/>
                  <a:gd name="T4" fmla="*/ 0 w 7"/>
                  <a:gd name="T5" fmla="*/ 12 h 12"/>
                  <a:gd name="T6" fmla="*/ 0 w 7"/>
                  <a:gd name="T7" fmla="*/ 12 h 12"/>
                  <a:gd name="T8" fmla="*/ 2 w 7"/>
                  <a:gd name="T9" fmla="*/ 12 h 12"/>
                  <a:gd name="T10" fmla="*/ 2 w 7"/>
                  <a:gd name="T11" fmla="*/ 10 h 12"/>
                  <a:gd name="T12" fmla="*/ 2 w 7"/>
                  <a:gd name="T13" fmla="*/ 8 h 12"/>
                  <a:gd name="T14" fmla="*/ 7 w 7"/>
                  <a:gd name="T15" fmla="*/ 5 h 12"/>
                  <a:gd name="T16" fmla="*/ 5 w 7"/>
                  <a:gd name="T17" fmla="*/ 6 h 12"/>
                  <a:gd name="T18" fmla="*/ 5 w 7"/>
                  <a:gd name="T19" fmla="*/ 11 h 12"/>
                  <a:gd name="T20" fmla="*/ 7 w 7"/>
                  <a:gd name="T21" fmla="*/ 10 h 12"/>
                  <a:gd name="T22" fmla="*/ 7 w 7"/>
                  <a:gd name="T23" fmla="*/ 5 h 12"/>
                  <a:gd name="T24" fmla="*/ 4 w 7"/>
                  <a:gd name="T25" fmla="*/ 0 h 12"/>
                  <a:gd name="T26" fmla="*/ 4 w 7"/>
                  <a:gd name="T27" fmla="*/ 2 h 12"/>
                  <a:gd name="T28" fmla="*/ 6 w 7"/>
                  <a:gd name="T29" fmla="*/ 2 h 12"/>
                  <a:gd name="T30" fmla="*/ 6 w 7"/>
                  <a:gd name="T31" fmla="*/ 2 h 12"/>
                  <a:gd name="T32" fmla="*/ 6 w 7"/>
                  <a:gd name="T33" fmla="*/ 1 h 12"/>
                  <a:gd name="T34" fmla="*/ 4 w 7"/>
                  <a:gd name="T3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12">
                    <a:moveTo>
                      <a:pt x="2" y="8"/>
                    </a:moveTo>
                    <a:cubicBezTo>
                      <a:pt x="2" y="9"/>
                      <a:pt x="1" y="9"/>
                      <a:pt x="0" y="10"/>
                    </a:cubicBezTo>
                    <a:cubicBezTo>
                      <a:pt x="0" y="10"/>
                      <a:pt x="0" y="11"/>
                      <a:pt x="0" y="12"/>
                    </a:cubicBezTo>
                    <a:cubicBezTo>
                      <a:pt x="0" y="12"/>
                      <a:pt x="0" y="12"/>
                      <a:pt x="0" y="12"/>
                    </a:cubicBezTo>
                    <a:cubicBezTo>
                      <a:pt x="1" y="12"/>
                      <a:pt x="1" y="12"/>
                      <a:pt x="2" y="12"/>
                    </a:cubicBezTo>
                    <a:cubicBezTo>
                      <a:pt x="2" y="11"/>
                      <a:pt x="2" y="11"/>
                      <a:pt x="2" y="10"/>
                    </a:cubicBezTo>
                    <a:cubicBezTo>
                      <a:pt x="2" y="10"/>
                      <a:pt x="2" y="9"/>
                      <a:pt x="2" y="8"/>
                    </a:cubicBezTo>
                    <a:moveTo>
                      <a:pt x="7" y="5"/>
                    </a:moveTo>
                    <a:cubicBezTo>
                      <a:pt x="6" y="6"/>
                      <a:pt x="6" y="6"/>
                      <a:pt x="5" y="6"/>
                    </a:cubicBezTo>
                    <a:cubicBezTo>
                      <a:pt x="5" y="8"/>
                      <a:pt x="5" y="9"/>
                      <a:pt x="5" y="11"/>
                    </a:cubicBezTo>
                    <a:cubicBezTo>
                      <a:pt x="6" y="10"/>
                      <a:pt x="6" y="10"/>
                      <a:pt x="7" y="10"/>
                    </a:cubicBezTo>
                    <a:cubicBezTo>
                      <a:pt x="7" y="9"/>
                      <a:pt x="7" y="7"/>
                      <a:pt x="7" y="5"/>
                    </a:cubicBezTo>
                    <a:moveTo>
                      <a:pt x="4" y="0"/>
                    </a:moveTo>
                    <a:cubicBezTo>
                      <a:pt x="3" y="2"/>
                      <a:pt x="3" y="2"/>
                      <a:pt x="4" y="2"/>
                    </a:cubicBezTo>
                    <a:cubicBezTo>
                      <a:pt x="5" y="2"/>
                      <a:pt x="6" y="2"/>
                      <a:pt x="6" y="2"/>
                    </a:cubicBezTo>
                    <a:cubicBezTo>
                      <a:pt x="6" y="2"/>
                      <a:pt x="6" y="2"/>
                      <a:pt x="6" y="2"/>
                    </a:cubicBezTo>
                    <a:cubicBezTo>
                      <a:pt x="6" y="2"/>
                      <a:pt x="6" y="1"/>
                      <a:pt x="6" y="1"/>
                    </a:cubicBezTo>
                    <a:cubicBezTo>
                      <a:pt x="6" y="1"/>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1" name="Freeform 391"/>
              <p:cNvSpPr>
                <a:spLocks noEditPoints="1"/>
              </p:cNvSpPr>
              <p:nvPr/>
            </p:nvSpPr>
            <p:spPr bwMode="auto">
              <a:xfrm>
                <a:off x="1952" y="790"/>
                <a:ext cx="9" cy="13"/>
              </a:xfrm>
              <a:custGeom>
                <a:avLst/>
                <a:gdLst>
                  <a:gd name="T0" fmla="*/ 2 w 6"/>
                  <a:gd name="T1" fmla="*/ 3 h 9"/>
                  <a:gd name="T2" fmla="*/ 0 w 6"/>
                  <a:gd name="T3" fmla="*/ 4 h 9"/>
                  <a:gd name="T4" fmla="*/ 0 w 6"/>
                  <a:gd name="T5" fmla="*/ 9 h 9"/>
                  <a:gd name="T6" fmla="*/ 2 w 6"/>
                  <a:gd name="T7" fmla="*/ 9 h 9"/>
                  <a:gd name="T8" fmla="*/ 2 w 6"/>
                  <a:gd name="T9" fmla="*/ 7 h 9"/>
                  <a:gd name="T10" fmla="*/ 2 w 6"/>
                  <a:gd name="T11" fmla="*/ 3 h 9"/>
                  <a:gd name="T12" fmla="*/ 2 w 6"/>
                  <a:gd name="T13" fmla="*/ 0 h 9"/>
                  <a:gd name="T14" fmla="*/ 1 w 6"/>
                  <a:gd name="T15" fmla="*/ 0 h 9"/>
                  <a:gd name="T16" fmla="*/ 1 w 6"/>
                  <a:gd name="T17" fmla="*/ 0 h 9"/>
                  <a:gd name="T18" fmla="*/ 3 w 6"/>
                  <a:gd name="T19" fmla="*/ 1 h 9"/>
                  <a:gd name="T20" fmla="*/ 4 w 6"/>
                  <a:gd name="T21" fmla="*/ 5 h 9"/>
                  <a:gd name="T22" fmla="*/ 4 w 6"/>
                  <a:gd name="T23" fmla="*/ 9 h 9"/>
                  <a:gd name="T24" fmla="*/ 5 w 6"/>
                  <a:gd name="T25" fmla="*/ 9 h 9"/>
                  <a:gd name="T26" fmla="*/ 5 w 6"/>
                  <a:gd name="T27" fmla="*/ 1 h 9"/>
                  <a:gd name="T28" fmla="*/ 2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2" y="3"/>
                    </a:moveTo>
                    <a:cubicBezTo>
                      <a:pt x="1" y="3"/>
                      <a:pt x="1" y="3"/>
                      <a:pt x="0" y="4"/>
                    </a:cubicBezTo>
                    <a:cubicBezTo>
                      <a:pt x="0" y="5"/>
                      <a:pt x="0" y="7"/>
                      <a:pt x="0" y="9"/>
                    </a:cubicBezTo>
                    <a:cubicBezTo>
                      <a:pt x="1" y="9"/>
                      <a:pt x="1" y="9"/>
                      <a:pt x="2" y="9"/>
                    </a:cubicBezTo>
                    <a:cubicBezTo>
                      <a:pt x="2" y="8"/>
                      <a:pt x="2" y="8"/>
                      <a:pt x="2" y="7"/>
                    </a:cubicBezTo>
                    <a:cubicBezTo>
                      <a:pt x="2" y="7"/>
                      <a:pt x="2" y="5"/>
                      <a:pt x="2" y="3"/>
                    </a:cubicBezTo>
                    <a:moveTo>
                      <a:pt x="2" y="0"/>
                    </a:moveTo>
                    <a:cubicBezTo>
                      <a:pt x="1" y="0"/>
                      <a:pt x="1" y="0"/>
                      <a:pt x="1" y="0"/>
                    </a:cubicBezTo>
                    <a:cubicBezTo>
                      <a:pt x="1" y="0"/>
                      <a:pt x="1" y="0"/>
                      <a:pt x="1" y="0"/>
                    </a:cubicBezTo>
                    <a:cubicBezTo>
                      <a:pt x="3" y="0"/>
                      <a:pt x="3" y="1"/>
                      <a:pt x="3" y="1"/>
                    </a:cubicBezTo>
                    <a:cubicBezTo>
                      <a:pt x="3" y="1"/>
                      <a:pt x="4" y="2"/>
                      <a:pt x="4" y="5"/>
                    </a:cubicBezTo>
                    <a:cubicBezTo>
                      <a:pt x="4" y="5"/>
                      <a:pt x="4" y="7"/>
                      <a:pt x="4" y="9"/>
                    </a:cubicBezTo>
                    <a:cubicBezTo>
                      <a:pt x="4" y="9"/>
                      <a:pt x="5" y="9"/>
                      <a:pt x="5" y="9"/>
                    </a:cubicBezTo>
                    <a:cubicBezTo>
                      <a:pt x="6" y="1"/>
                      <a:pt x="5" y="1"/>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2" name="Freeform 392"/>
              <p:cNvSpPr>
                <a:spLocks noEditPoints="1"/>
              </p:cNvSpPr>
              <p:nvPr/>
            </p:nvSpPr>
            <p:spPr bwMode="auto">
              <a:xfrm>
                <a:off x="1961" y="793"/>
                <a:ext cx="4" cy="15"/>
              </a:xfrm>
              <a:custGeom>
                <a:avLst/>
                <a:gdLst>
                  <a:gd name="T0" fmla="*/ 3 w 3"/>
                  <a:gd name="T1" fmla="*/ 3 h 10"/>
                  <a:gd name="T2" fmla="*/ 3 w 3"/>
                  <a:gd name="T3" fmla="*/ 8 h 10"/>
                  <a:gd name="T4" fmla="*/ 3 w 3"/>
                  <a:gd name="T5" fmla="*/ 3 h 10"/>
                  <a:gd name="T6" fmla="*/ 3 w 3"/>
                  <a:gd name="T7" fmla="*/ 3 h 10"/>
                  <a:gd name="T8" fmla="*/ 1 w 3"/>
                  <a:gd name="T9" fmla="*/ 0 h 10"/>
                  <a:gd name="T10" fmla="*/ 1 w 3"/>
                  <a:gd name="T11" fmla="*/ 1 h 10"/>
                  <a:gd name="T12" fmla="*/ 1 w 3"/>
                  <a:gd name="T13" fmla="*/ 5 h 10"/>
                  <a:gd name="T14" fmla="*/ 1 w 3"/>
                  <a:gd name="T15" fmla="*/ 8 h 10"/>
                  <a:gd name="T16" fmla="*/ 1 w 3"/>
                  <a:gd name="T17" fmla="*/ 10 h 10"/>
                  <a:gd name="T18" fmla="*/ 2 w 3"/>
                  <a:gd name="T19" fmla="*/ 10 h 10"/>
                  <a:gd name="T20" fmla="*/ 2 w 3"/>
                  <a:gd name="T21" fmla="*/ 9 h 10"/>
                  <a:gd name="T22" fmla="*/ 2 w 3"/>
                  <a:gd name="T23" fmla="*/ 2 h 10"/>
                  <a:gd name="T24" fmla="*/ 1 w 3"/>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3" y="3"/>
                    </a:moveTo>
                    <a:cubicBezTo>
                      <a:pt x="3" y="4"/>
                      <a:pt x="3" y="7"/>
                      <a:pt x="3" y="8"/>
                    </a:cubicBezTo>
                    <a:cubicBezTo>
                      <a:pt x="3" y="7"/>
                      <a:pt x="3" y="5"/>
                      <a:pt x="3" y="3"/>
                    </a:cubicBezTo>
                    <a:cubicBezTo>
                      <a:pt x="3" y="3"/>
                      <a:pt x="3" y="3"/>
                      <a:pt x="3" y="3"/>
                    </a:cubicBezTo>
                    <a:moveTo>
                      <a:pt x="1" y="0"/>
                    </a:moveTo>
                    <a:cubicBezTo>
                      <a:pt x="1" y="0"/>
                      <a:pt x="1" y="1"/>
                      <a:pt x="1" y="1"/>
                    </a:cubicBezTo>
                    <a:cubicBezTo>
                      <a:pt x="0" y="2"/>
                      <a:pt x="1" y="5"/>
                      <a:pt x="1" y="5"/>
                    </a:cubicBezTo>
                    <a:cubicBezTo>
                      <a:pt x="1" y="6"/>
                      <a:pt x="1" y="7"/>
                      <a:pt x="1" y="8"/>
                    </a:cubicBezTo>
                    <a:cubicBezTo>
                      <a:pt x="1" y="9"/>
                      <a:pt x="1" y="10"/>
                      <a:pt x="1" y="10"/>
                    </a:cubicBezTo>
                    <a:cubicBezTo>
                      <a:pt x="1" y="10"/>
                      <a:pt x="1" y="10"/>
                      <a:pt x="2" y="10"/>
                    </a:cubicBezTo>
                    <a:cubicBezTo>
                      <a:pt x="2" y="10"/>
                      <a:pt x="2" y="10"/>
                      <a:pt x="2" y="9"/>
                    </a:cubicBezTo>
                    <a:cubicBezTo>
                      <a:pt x="2" y="6"/>
                      <a:pt x="2" y="2"/>
                      <a:pt x="2" y="2"/>
                    </a:cubicBezTo>
                    <a:cubicBezTo>
                      <a:pt x="2"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3" name="Freeform 393"/>
              <p:cNvSpPr>
                <a:spLocks/>
              </p:cNvSpPr>
              <p:nvPr/>
            </p:nvSpPr>
            <p:spPr bwMode="auto">
              <a:xfrm>
                <a:off x="1961" y="792"/>
                <a:ext cx="4" cy="14"/>
              </a:xfrm>
              <a:custGeom>
                <a:avLst/>
                <a:gdLst>
                  <a:gd name="T0" fmla="*/ 1 w 3"/>
                  <a:gd name="T1" fmla="*/ 0 h 10"/>
                  <a:gd name="T2" fmla="*/ 0 w 3"/>
                  <a:gd name="T3" fmla="*/ 2 h 10"/>
                  <a:gd name="T4" fmla="*/ 0 w 3"/>
                  <a:gd name="T5" fmla="*/ 9 h 10"/>
                  <a:gd name="T6" fmla="*/ 1 w 3"/>
                  <a:gd name="T7" fmla="*/ 9 h 10"/>
                  <a:gd name="T8" fmla="*/ 1 w 3"/>
                  <a:gd name="T9" fmla="*/ 6 h 10"/>
                  <a:gd name="T10" fmla="*/ 1 w 3"/>
                  <a:gd name="T11" fmla="*/ 2 h 10"/>
                  <a:gd name="T12" fmla="*/ 1 w 3"/>
                  <a:gd name="T13" fmla="*/ 1 h 10"/>
                  <a:gd name="T14" fmla="*/ 2 w 3"/>
                  <a:gd name="T15" fmla="*/ 3 h 10"/>
                  <a:gd name="T16" fmla="*/ 2 w 3"/>
                  <a:gd name="T17" fmla="*/ 10 h 10"/>
                  <a:gd name="T18" fmla="*/ 3 w 3"/>
                  <a:gd name="T19" fmla="*/ 9 h 10"/>
                  <a:gd name="T20" fmla="*/ 3 w 3"/>
                  <a:gd name="T21" fmla="*/ 4 h 10"/>
                  <a:gd name="T22" fmla="*/ 2 w 3"/>
                  <a:gd name="T23" fmla="*/ 1 h 10"/>
                  <a:gd name="T24" fmla="*/ 2 w 3"/>
                  <a:gd name="T25" fmla="*/ 0 h 10"/>
                  <a:gd name="T26" fmla="*/ 2 w 3"/>
                  <a:gd name="T27" fmla="*/ 0 h 10"/>
                  <a:gd name="T28" fmla="*/ 1 w 3"/>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10">
                    <a:moveTo>
                      <a:pt x="1" y="0"/>
                    </a:moveTo>
                    <a:cubicBezTo>
                      <a:pt x="0" y="0"/>
                      <a:pt x="0" y="0"/>
                      <a:pt x="0" y="2"/>
                    </a:cubicBezTo>
                    <a:cubicBezTo>
                      <a:pt x="0" y="2"/>
                      <a:pt x="0" y="4"/>
                      <a:pt x="0" y="9"/>
                    </a:cubicBezTo>
                    <a:cubicBezTo>
                      <a:pt x="0" y="9"/>
                      <a:pt x="0" y="9"/>
                      <a:pt x="1" y="9"/>
                    </a:cubicBezTo>
                    <a:cubicBezTo>
                      <a:pt x="1" y="8"/>
                      <a:pt x="1" y="7"/>
                      <a:pt x="1" y="6"/>
                    </a:cubicBezTo>
                    <a:cubicBezTo>
                      <a:pt x="1" y="6"/>
                      <a:pt x="0" y="3"/>
                      <a:pt x="1" y="2"/>
                    </a:cubicBezTo>
                    <a:cubicBezTo>
                      <a:pt x="1" y="2"/>
                      <a:pt x="1" y="1"/>
                      <a:pt x="1" y="1"/>
                    </a:cubicBezTo>
                    <a:cubicBezTo>
                      <a:pt x="2" y="1"/>
                      <a:pt x="2" y="2"/>
                      <a:pt x="2" y="3"/>
                    </a:cubicBezTo>
                    <a:cubicBezTo>
                      <a:pt x="2" y="3"/>
                      <a:pt x="2" y="7"/>
                      <a:pt x="2" y="10"/>
                    </a:cubicBezTo>
                    <a:cubicBezTo>
                      <a:pt x="2" y="10"/>
                      <a:pt x="2" y="10"/>
                      <a:pt x="3" y="9"/>
                    </a:cubicBezTo>
                    <a:cubicBezTo>
                      <a:pt x="3" y="8"/>
                      <a:pt x="3" y="5"/>
                      <a:pt x="3" y="4"/>
                    </a:cubicBezTo>
                    <a:cubicBezTo>
                      <a:pt x="3" y="3"/>
                      <a:pt x="3" y="2"/>
                      <a:pt x="2" y="1"/>
                    </a:cubicBezTo>
                    <a:cubicBezTo>
                      <a:pt x="2" y="0"/>
                      <a:pt x="2" y="0"/>
                      <a:pt x="2" y="0"/>
                    </a:cubicBezTo>
                    <a:cubicBezTo>
                      <a:pt x="2" y="0"/>
                      <a:pt x="2" y="0"/>
                      <a:pt x="2" y="0"/>
                    </a:cubicBezTo>
                    <a:cubicBezTo>
                      <a:pt x="2"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4" name="Freeform 394"/>
              <p:cNvSpPr>
                <a:spLocks/>
              </p:cNvSpPr>
              <p:nvPr/>
            </p:nvSpPr>
            <p:spPr bwMode="auto">
              <a:xfrm>
                <a:off x="1911" y="790"/>
                <a:ext cx="35" cy="66"/>
              </a:xfrm>
              <a:custGeom>
                <a:avLst/>
                <a:gdLst>
                  <a:gd name="T0" fmla="*/ 24 w 24"/>
                  <a:gd name="T1" fmla="*/ 30 h 45"/>
                  <a:gd name="T2" fmla="*/ 23 w 24"/>
                  <a:gd name="T3" fmla="*/ 34 h 45"/>
                  <a:gd name="T4" fmla="*/ 21 w 24"/>
                  <a:gd name="T5" fmla="*/ 37 h 45"/>
                  <a:gd name="T6" fmla="*/ 19 w 24"/>
                  <a:gd name="T7" fmla="*/ 39 h 45"/>
                  <a:gd name="T8" fmla="*/ 15 w 24"/>
                  <a:gd name="T9" fmla="*/ 40 h 45"/>
                  <a:gd name="T10" fmla="*/ 15 w 24"/>
                  <a:gd name="T11" fmla="*/ 43 h 45"/>
                  <a:gd name="T12" fmla="*/ 15 w 24"/>
                  <a:gd name="T13" fmla="*/ 45 h 45"/>
                  <a:gd name="T14" fmla="*/ 14 w 24"/>
                  <a:gd name="T15" fmla="*/ 45 h 45"/>
                  <a:gd name="T16" fmla="*/ 10 w 24"/>
                  <a:gd name="T17" fmla="*/ 45 h 45"/>
                  <a:gd name="T18" fmla="*/ 9 w 24"/>
                  <a:gd name="T19" fmla="*/ 45 h 45"/>
                  <a:gd name="T20" fmla="*/ 9 w 24"/>
                  <a:gd name="T21" fmla="*/ 43 h 45"/>
                  <a:gd name="T22" fmla="*/ 9 w 24"/>
                  <a:gd name="T23" fmla="*/ 41 h 45"/>
                  <a:gd name="T24" fmla="*/ 3 w 24"/>
                  <a:gd name="T25" fmla="*/ 40 h 45"/>
                  <a:gd name="T26" fmla="*/ 0 w 24"/>
                  <a:gd name="T27" fmla="*/ 39 h 45"/>
                  <a:gd name="T28" fmla="*/ 0 w 24"/>
                  <a:gd name="T29" fmla="*/ 38 h 45"/>
                  <a:gd name="T30" fmla="*/ 0 w 24"/>
                  <a:gd name="T31" fmla="*/ 36 h 45"/>
                  <a:gd name="T32" fmla="*/ 1 w 24"/>
                  <a:gd name="T33" fmla="*/ 34 h 45"/>
                  <a:gd name="T34" fmla="*/ 1 w 24"/>
                  <a:gd name="T35" fmla="*/ 33 h 45"/>
                  <a:gd name="T36" fmla="*/ 2 w 24"/>
                  <a:gd name="T37" fmla="*/ 33 h 45"/>
                  <a:gd name="T38" fmla="*/ 2 w 24"/>
                  <a:gd name="T39" fmla="*/ 34 h 45"/>
                  <a:gd name="T40" fmla="*/ 5 w 24"/>
                  <a:gd name="T41" fmla="*/ 34 h 45"/>
                  <a:gd name="T42" fmla="*/ 10 w 24"/>
                  <a:gd name="T43" fmla="*/ 35 h 45"/>
                  <a:gd name="T44" fmla="*/ 15 w 24"/>
                  <a:gd name="T45" fmla="*/ 34 h 45"/>
                  <a:gd name="T46" fmla="*/ 17 w 24"/>
                  <a:gd name="T47" fmla="*/ 31 h 45"/>
                  <a:gd name="T48" fmla="*/ 15 w 24"/>
                  <a:gd name="T49" fmla="*/ 27 h 45"/>
                  <a:gd name="T50" fmla="*/ 10 w 24"/>
                  <a:gd name="T51" fmla="*/ 25 h 45"/>
                  <a:gd name="T52" fmla="*/ 7 w 24"/>
                  <a:gd name="T53" fmla="*/ 23 h 45"/>
                  <a:gd name="T54" fmla="*/ 4 w 24"/>
                  <a:gd name="T55" fmla="*/ 21 h 45"/>
                  <a:gd name="T56" fmla="*/ 1 w 24"/>
                  <a:gd name="T57" fmla="*/ 18 h 45"/>
                  <a:gd name="T58" fmla="*/ 1 w 24"/>
                  <a:gd name="T59" fmla="*/ 14 h 45"/>
                  <a:gd name="T60" fmla="*/ 3 w 24"/>
                  <a:gd name="T61" fmla="*/ 8 h 45"/>
                  <a:gd name="T62" fmla="*/ 10 w 24"/>
                  <a:gd name="T63" fmla="*/ 5 h 45"/>
                  <a:gd name="T64" fmla="*/ 10 w 24"/>
                  <a:gd name="T65" fmla="*/ 2 h 45"/>
                  <a:gd name="T66" fmla="*/ 10 w 24"/>
                  <a:gd name="T67" fmla="*/ 0 h 45"/>
                  <a:gd name="T68" fmla="*/ 12 w 24"/>
                  <a:gd name="T69" fmla="*/ 0 h 45"/>
                  <a:gd name="T70" fmla="*/ 15 w 24"/>
                  <a:gd name="T71" fmla="*/ 0 h 45"/>
                  <a:gd name="T72" fmla="*/ 16 w 24"/>
                  <a:gd name="T73" fmla="*/ 0 h 45"/>
                  <a:gd name="T74" fmla="*/ 16 w 24"/>
                  <a:gd name="T75" fmla="*/ 2 h 45"/>
                  <a:gd name="T76" fmla="*/ 16 w 24"/>
                  <a:gd name="T77" fmla="*/ 4 h 45"/>
                  <a:gd name="T78" fmla="*/ 20 w 24"/>
                  <a:gd name="T79" fmla="*/ 5 h 45"/>
                  <a:gd name="T80" fmla="*/ 22 w 24"/>
                  <a:gd name="T81" fmla="*/ 5 h 45"/>
                  <a:gd name="T82" fmla="*/ 22 w 24"/>
                  <a:gd name="T83" fmla="*/ 6 h 45"/>
                  <a:gd name="T84" fmla="*/ 22 w 24"/>
                  <a:gd name="T85" fmla="*/ 8 h 45"/>
                  <a:gd name="T86" fmla="*/ 21 w 24"/>
                  <a:gd name="T87" fmla="*/ 10 h 45"/>
                  <a:gd name="T88" fmla="*/ 20 w 24"/>
                  <a:gd name="T89" fmla="*/ 11 h 45"/>
                  <a:gd name="T90" fmla="*/ 17 w 24"/>
                  <a:gd name="T91" fmla="*/ 10 h 45"/>
                  <a:gd name="T92" fmla="*/ 14 w 24"/>
                  <a:gd name="T93" fmla="*/ 10 h 45"/>
                  <a:gd name="T94" fmla="*/ 9 w 24"/>
                  <a:gd name="T95" fmla="*/ 11 h 45"/>
                  <a:gd name="T96" fmla="*/ 8 w 24"/>
                  <a:gd name="T97" fmla="*/ 14 h 45"/>
                  <a:gd name="T98" fmla="*/ 9 w 24"/>
                  <a:gd name="T99" fmla="*/ 17 h 45"/>
                  <a:gd name="T100" fmla="*/ 14 w 24"/>
                  <a:gd name="T101" fmla="*/ 19 h 45"/>
                  <a:gd name="T102" fmla="*/ 21 w 24"/>
                  <a:gd name="T103" fmla="*/ 24 h 45"/>
                  <a:gd name="T104" fmla="*/ 24 w 24"/>
                  <a:gd name="T105"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 h="45">
                    <a:moveTo>
                      <a:pt x="24" y="30"/>
                    </a:moveTo>
                    <a:cubicBezTo>
                      <a:pt x="24" y="32"/>
                      <a:pt x="24" y="33"/>
                      <a:pt x="23" y="34"/>
                    </a:cubicBezTo>
                    <a:cubicBezTo>
                      <a:pt x="23" y="36"/>
                      <a:pt x="22" y="37"/>
                      <a:pt x="21" y="37"/>
                    </a:cubicBezTo>
                    <a:cubicBezTo>
                      <a:pt x="21" y="38"/>
                      <a:pt x="20" y="39"/>
                      <a:pt x="19" y="39"/>
                    </a:cubicBezTo>
                    <a:cubicBezTo>
                      <a:pt x="18" y="40"/>
                      <a:pt x="16" y="40"/>
                      <a:pt x="15" y="40"/>
                    </a:cubicBezTo>
                    <a:cubicBezTo>
                      <a:pt x="15" y="43"/>
                      <a:pt x="15" y="43"/>
                      <a:pt x="15" y="43"/>
                    </a:cubicBezTo>
                    <a:cubicBezTo>
                      <a:pt x="15" y="44"/>
                      <a:pt x="15" y="44"/>
                      <a:pt x="15" y="45"/>
                    </a:cubicBezTo>
                    <a:cubicBezTo>
                      <a:pt x="15" y="45"/>
                      <a:pt x="14" y="45"/>
                      <a:pt x="14" y="45"/>
                    </a:cubicBezTo>
                    <a:cubicBezTo>
                      <a:pt x="10" y="45"/>
                      <a:pt x="10" y="45"/>
                      <a:pt x="10" y="45"/>
                    </a:cubicBezTo>
                    <a:cubicBezTo>
                      <a:pt x="10" y="45"/>
                      <a:pt x="9" y="45"/>
                      <a:pt x="9" y="45"/>
                    </a:cubicBezTo>
                    <a:cubicBezTo>
                      <a:pt x="9" y="44"/>
                      <a:pt x="9" y="44"/>
                      <a:pt x="9" y="43"/>
                    </a:cubicBezTo>
                    <a:cubicBezTo>
                      <a:pt x="9" y="41"/>
                      <a:pt x="9" y="41"/>
                      <a:pt x="9" y="41"/>
                    </a:cubicBezTo>
                    <a:cubicBezTo>
                      <a:pt x="6" y="41"/>
                      <a:pt x="4" y="40"/>
                      <a:pt x="3" y="40"/>
                    </a:cubicBezTo>
                    <a:cubicBezTo>
                      <a:pt x="2" y="40"/>
                      <a:pt x="1" y="39"/>
                      <a:pt x="0" y="39"/>
                    </a:cubicBezTo>
                    <a:cubicBezTo>
                      <a:pt x="0" y="39"/>
                      <a:pt x="0" y="38"/>
                      <a:pt x="0" y="38"/>
                    </a:cubicBezTo>
                    <a:cubicBezTo>
                      <a:pt x="0" y="37"/>
                      <a:pt x="0" y="36"/>
                      <a:pt x="0" y="36"/>
                    </a:cubicBezTo>
                    <a:cubicBezTo>
                      <a:pt x="0" y="35"/>
                      <a:pt x="0" y="34"/>
                      <a:pt x="1" y="34"/>
                    </a:cubicBezTo>
                    <a:cubicBezTo>
                      <a:pt x="1" y="33"/>
                      <a:pt x="1" y="33"/>
                      <a:pt x="1" y="33"/>
                    </a:cubicBezTo>
                    <a:cubicBezTo>
                      <a:pt x="2" y="33"/>
                      <a:pt x="2" y="33"/>
                      <a:pt x="2" y="33"/>
                    </a:cubicBezTo>
                    <a:cubicBezTo>
                      <a:pt x="2" y="34"/>
                      <a:pt x="2" y="34"/>
                      <a:pt x="2" y="34"/>
                    </a:cubicBezTo>
                    <a:cubicBezTo>
                      <a:pt x="3" y="34"/>
                      <a:pt x="4" y="34"/>
                      <a:pt x="5" y="34"/>
                    </a:cubicBezTo>
                    <a:cubicBezTo>
                      <a:pt x="6" y="35"/>
                      <a:pt x="8" y="35"/>
                      <a:pt x="10" y="35"/>
                    </a:cubicBezTo>
                    <a:cubicBezTo>
                      <a:pt x="12" y="35"/>
                      <a:pt x="13" y="35"/>
                      <a:pt x="15" y="34"/>
                    </a:cubicBezTo>
                    <a:cubicBezTo>
                      <a:pt x="16" y="33"/>
                      <a:pt x="17" y="32"/>
                      <a:pt x="17" y="31"/>
                    </a:cubicBezTo>
                    <a:cubicBezTo>
                      <a:pt x="17" y="29"/>
                      <a:pt x="16" y="28"/>
                      <a:pt x="15" y="27"/>
                    </a:cubicBezTo>
                    <a:cubicBezTo>
                      <a:pt x="14" y="27"/>
                      <a:pt x="13" y="26"/>
                      <a:pt x="10" y="25"/>
                    </a:cubicBezTo>
                    <a:cubicBezTo>
                      <a:pt x="9" y="24"/>
                      <a:pt x="8" y="24"/>
                      <a:pt x="7" y="23"/>
                    </a:cubicBezTo>
                    <a:cubicBezTo>
                      <a:pt x="6" y="22"/>
                      <a:pt x="5" y="22"/>
                      <a:pt x="4" y="21"/>
                    </a:cubicBezTo>
                    <a:cubicBezTo>
                      <a:pt x="3" y="20"/>
                      <a:pt x="2" y="19"/>
                      <a:pt x="1" y="18"/>
                    </a:cubicBezTo>
                    <a:cubicBezTo>
                      <a:pt x="1" y="17"/>
                      <a:pt x="1" y="15"/>
                      <a:pt x="1" y="14"/>
                    </a:cubicBezTo>
                    <a:cubicBezTo>
                      <a:pt x="1" y="12"/>
                      <a:pt x="1" y="10"/>
                      <a:pt x="3" y="8"/>
                    </a:cubicBezTo>
                    <a:cubicBezTo>
                      <a:pt x="4" y="6"/>
                      <a:pt x="7" y="5"/>
                      <a:pt x="10" y="5"/>
                    </a:cubicBezTo>
                    <a:cubicBezTo>
                      <a:pt x="10" y="2"/>
                      <a:pt x="10" y="2"/>
                      <a:pt x="10" y="2"/>
                    </a:cubicBezTo>
                    <a:cubicBezTo>
                      <a:pt x="10" y="1"/>
                      <a:pt x="10" y="0"/>
                      <a:pt x="10" y="0"/>
                    </a:cubicBezTo>
                    <a:cubicBezTo>
                      <a:pt x="10" y="0"/>
                      <a:pt x="11" y="0"/>
                      <a:pt x="12" y="0"/>
                    </a:cubicBezTo>
                    <a:cubicBezTo>
                      <a:pt x="15" y="0"/>
                      <a:pt x="15" y="0"/>
                      <a:pt x="15" y="0"/>
                    </a:cubicBezTo>
                    <a:cubicBezTo>
                      <a:pt x="16" y="0"/>
                      <a:pt x="16" y="0"/>
                      <a:pt x="16" y="0"/>
                    </a:cubicBezTo>
                    <a:cubicBezTo>
                      <a:pt x="16" y="0"/>
                      <a:pt x="16" y="1"/>
                      <a:pt x="16" y="2"/>
                    </a:cubicBezTo>
                    <a:cubicBezTo>
                      <a:pt x="16" y="4"/>
                      <a:pt x="16" y="4"/>
                      <a:pt x="16" y="4"/>
                    </a:cubicBezTo>
                    <a:cubicBezTo>
                      <a:pt x="18" y="4"/>
                      <a:pt x="19" y="5"/>
                      <a:pt x="20" y="5"/>
                    </a:cubicBezTo>
                    <a:cubicBezTo>
                      <a:pt x="20" y="5"/>
                      <a:pt x="21" y="5"/>
                      <a:pt x="22" y="5"/>
                    </a:cubicBezTo>
                    <a:cubicBezTo>
                      <a:pt x="22" y="5"/>
                      <a:pt x="22" y="6"/>
                      <a:pt x="22" y="6"/>
                    </a:cubicBezTo>
                    <a:cubicBezTo>
                      <a:pt x="22" y="7"/>
                      <a:pt x="22" y="8"/>
                      <a:pt x="22" y="8"/>
                    </a:cubicBezTo>
                    <a:cubicBezTo>
                      <a:pt x="22" y="9"/>
                      <a:pt x="21" y="9"/>
                      <a:pt x="21" y="10"/>
                    </a:cubicBezTo>
                    <a:cubicBezTo>
                      <a:pt x="21" y="11"/>
                      <a:pt x="20" y="11"/>
                      <a:pt x="20" y="11"/>
                    </a:cubicBezTo>
                    <a:cubicBezTo>
                      <a:pt x="20" y="11"/>
                      <a:pt x="19" y="10"/>
                      <a:pt x="17" y="10"/>
                    </a:cubicBezTo>
                    <a:cubicBezTo>
                      <a:pt x="16" y="10"/>
                      <a:pt x="15" y="10"/>
                      <a:pt x="14" y="10"/>
                    </a:cubicBezTo>
                    <a:cubicBezTo>
                      <a:pt x="12" y="10"/>
                      <a:pt x="10" y="10"/>
                      <a:pt x="9" y="11"/>
                    </a:cubicBezTo>
                    <a:cubicBezTo>
                      <a:pt x="8" y="12"/>
                      <a:pt x="8" y="12"/>
                      <a:pt x="8" y="14"/>
                    </a:cubicBezTo>
                    <a:cubicBezTo>
                      <a:pt x="8" y="15"/>
                      <a:pt x="8" y="16"/>
                      <a:pt x="9" y="17"/>
                    </a:cubicBezTo>
                    <a:cubicBezTo>
                      <a:pt x="10" y="17"/>
                      <a:pt x="12" y="18"/>
                      <a:pt x="14" y="19"/>
                    </a:cubicBezTo>
                    <a:cubicBezTo>
                      <a:pt x="17" y="20"/>
                      <a:pt x="20" y="22"/>
                      <a:pt x="21" y="24"/>
                    </a:cubicBezTo>
                    <a:cubicBezTo>
                      <a:pt x="23" y="26"/>
                      <a:pt x="24" y="28"/>
                      <a:pt x="2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5" name="Freeform 395"/>
              <p:cNvSpPr>
                <a:spLocks/>
              </p:cNvSpPr>
              <p:nvPr/>
            </p:nvSpPr>
            <p:spPr bwMode="auto">
              <a:xfrm>
                <a:off x="851" y="1362"/>
                <a:ext cx="36" cy="24"/>
              </a:xfrm>
              <a:custGeom>
                <a:avLst/>
                <a:gdLst>
                  <a:gd name="T0" fmla="*/ 21 w 25"/>
                  <a:gd name="T1" fmla="*/ 17 h 17"/>
                  <a:gd name="T2" fmla="*/ 22 w 25"/>
                  <a:gd name="T3" fmla="*/ 11 h 17"/>
                  <a:gd name="T4" fmla="*/ 24 w 25"/>
                  <a:gd name="T5" fmla="*/ 4 h 17"/>
                  <a:gd name="T6" fmla="*/ 18 w 25"/>
                  <a:gd name="T7" fmla="*/ 2 h 17"/>
                  <a:gd name="T8" fmla="*/ 12 w 25"/>
                  <a:gd name="T9" fmla="*/ 0 h 17"/>
                  <a:gd name="T10" fmla="*/ 11 w 25"/>
                  <a:gd name="T11" fmla="*/ 3 h 17"/>
                  <a:gd name="T12" fmla="*/ 9 w 25"/>
                  <a:gd name="T13" fmla="*/ 2 h 17"/>
                  <a:gd name="T14" fmla="*/ 7 w 25"/>
                  <a:gd name="T15" fmla="*/ 2 h 17"/>
                  <a:gd name="T16" fmla="*/ 1 w 25"/>
                  <a:gd name="T17" fmla="*/ 11 h 17"/>
                  <a:gd name="T18" fmla="*/ 1 w 25"/>
                  <a:gd name="T19" fmla="*/ 16 h 17"/>
                  <a:gd name="T20" fmla="*/ 6 w 25"/>
                  <a:gd name="T21" fmla="*/ 17 h 17"/>
                  <a:gd name="T22" fmla="*/ 21 w 25"/>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7">
                    <a:moveTo>
                      <a:pt x="21" y="17"/>
                    </a:moveTo>
                    <a:cubicBezTo>
                      <a:pt x="21" y="17"/>
                      <a:pt x="24" y="16"/>
                      <a:pt x="22" y="11"/>
                    </a:cubicBezTo>
                    <a:cubicBezTo>
                      <a:pt x="22" y="11"/>
                      <a:pt x="25" y="8"/>
                      <a:pt x="24" y="4"/>
                    </a:cubicBezTo>
                    <a:cubicBezTo>
                      <a:pt x="24" y="4"/>
                      <a:pt x="21" y="1"/>
                      <a:pt x="18" y="2"/>
                    </a:cubicBezTo>
                    <a:cubicBezTo>
                      <a:pt x="18" y="2"/>
                      <a:pt x="11" y="1"/>
                      <a:pt x="12" y="0"/>
                    </a:cubicBezTo>
                    <a:cubicBezTo>
                      <a:pt x="12" y="0"/>
                      <a:pt x="11" y="2"/>
                      <a:pt x="11" y="3"/>
                    </a:cubicBezTo>
                    <a:cubicBezTo>
                      <a:pt x="9" y="2"/>
                      <a:pt x="9" y="2"/>
                      <a:pt x="9" y="2"/>
                    </a:cubicBezTo>
                    <a:cubicBezTo>
                      <a:pt x="9" y="2"/>
                      <a:pt x="8" y="1"/>
                      <a:pt x="7" y="2"/>
                    </a:cubicBezTo>
                    <a:cubicBezTo>
                      <a:pt x="1" y="11"/>
                      <a:pt x="1" y="11"/>
                      <a:pt x="1" y="11"/>
                    </a:cubicBezTo>
                    <a:cubicBezTo>
                      <a:pt x="1" y="11"/>
                      <a:pt x="0" y="15"/>
                      <a:pt x="1" y="16"/>
                    </a:cubicBezTo>
                    <a:cubicBezTo>
                      <a:pt x="1" y="16"/>
                      <a:pt x="3" y="17"/>
                      <a:pt x="6" y="17"/>
                    </a:cubicBezTo>
                    <a:cubicBezTo>
                      <a:pt x="21" y="17"/>
                      <a:pt x="21" y="17"/>
                      <a:pt x="21"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6" name="Freeform 396"/>
              <p:cNvSpPr>
                <a:spLocks/>
              </p:cNvSpPr>
              <p:nvPr/>
            </p:nvSpPr>
            <p:spPr bwMode="auto">
              <a:xfrm>
                <a:off x="865" y="1365"/>
                <a:ext cx="3" cy="17"/>
              </a:xfrm>
              <a:custGeom>
                <a:avLst/>
                <a:gdLst>
                  <a:gd name="T0" fmla="*/ 1 w 2"/>
                  <a:gd name="T1" fmla="*/ 10 h 12"/>
                  <a:gd name="T2" fmla="*/ 2 w 2"/>
                  <a:gd name="T3" fmla="*/ 0 h 12"/>
                  <a:gd name="T4" fmla="*/ 2 w 2"/>
                  <a:gd name="T5" fmla="*/ 12 h 12"/>
                  <a:gd name="T6" fmla="*/ 1 w 2"/>
                  <a:gd name="T7" fmla="*/ 10 h 12"/>
                </a:gdLst>
                <a:ahLst/>
                <a:cxnLst>
                  <a:cxn ang="0">
                    <a:pos x="T0" y="T1"/>
                  </a:cxn>
                  <a:cxn ang="0">
                    <a:pos x="T2" y="T3"/>
                  </a:cxn>
                  <a:cxn ang="0">
                    <a:pos x="T4" y="T5"/>
                  </a:cxn>
                  <a:cxn ang="0">
                    <a:pos x="T6" y="T7"/>
                  </a:cxn>
                </a:cxnLst>
                <a:rect l="0" t="0" r="r" b="b"/>
                <a:pathLst>
                  <a:path w="2" h="12">
                    <a:moveTo>
                      <a:pt x="1" y="10"/>
                    </a:moveTo>
                    <a:cubicBezTo>
                      <a:pt x="1" y="10"/>
                      <a:pt x="0" y="1"/>
                      <a:pt x="2" y="0"/>
                    </a:cubicBezTo>
                    <a:cubicBezTo>
                      <a:pt x="2" y="0"/>
                      <a:pt x="1" y="10"/>
                      <a:pt x="2" y="12"/>
                    </a:cubicBezTo>
                    <a:cubicBezTo>
                      <a:pt x="1" y="10"/>
                      <a:pt x="1" y="10"/>
                      <a:pt x="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7" name="Freeform 397"/>
              <p:cNvSpPr>
                <a:spLocks noEditPoints="1"/>
              </p:cNvSpPr>
              <p:nvPr/>
            </p:nvSpPr>
            <p:spPr bwMode="auto">
              <a:xfrm>
                <a:off x="874" y="1366"/>
                <a:ext cx="12" cy="20"/>
              </a:xfrm>
              <a:custGeom>
                <a:avLst/>
                <a:gdLst>
                  <a:gd name="T0" fmla="*/ 5 w 8"/>
                  <a:gd name="T1" fmla="*/ 8 h 14"/>
                  <a:gd name="T2" fmla="*/ 4 w 8"/>
                  <a:gd name="T3" fmla="*/ 11 h 14"/>
                  <a:gd name="T4" fmla="*/ 6 w 8"/>
                  <a:gd name="T5" fmla="*/ 14 h 14"/>
                  <a:gd name="T6" fmla="*/ 5 w 8"/>
                  <a:gd name="T7" fmla="*/ 8 h 14"/>
                  <a:gd name="T8" fmla="*/ 7 w 8"/>
                  <a:gd name="T9" fmla="*/ 1 h 14"/>
                  <a:gd name="T10" fmla="*/ 6 w 8"/>
                  <a:gd name="T11" fmla="*/ 6 h 14"/>
                  <a:gd name="T12" fmla="*/ 0 w 8"/>
                  <a:gd name="T13" fmla="*/ 9 h 14"/>
                  <a:gd name="T14" fmla="*/ 0 w 8"/>
                  <a:gd name="T15" fmla="*/ 9 h 14"/>
                  <a:gd name="T16" fmla="*/ 1 w 8"/>
                  <a:gd name="T17" fmla="*/ 10 h 14"/>
                  <a:gd name="T18" fmla="*/ 5 w 8"/>
                  <a:gd name="T19" fmla="*/ 8 h 14"/>
                  <a:gd name="T20" fmla="*/ 5 w 8"/>
                  <a:gd name="T21" fmla="*/ 8 h 14"/>
                  <a:gd name="T22" fmla="*/ 7 w 8"/>
                  <a:gd name="T23" fmla="*/ 1 h 14"/>
                  <a:gd name="T24" fmla="*/ 7 w 8"/>
                  <a:gd name="T25" fmla="*/ 0 h 14"/>
                  <a:gd name="T26" fmla="*/ 7 w 8"/>
                  <a:gd name="T27" fmla="*/ 1 h 14"/>
                  <a:gd name="T28" fmla="*/ 7 w 8"/>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4">
                    <a:moveTo>
                      <a:pt x="5" y="8"/>
                    </a:moveTo>
                    <a:cubicBezTo>
                      <a:pt x="5" y="8"/>
                      <a:pt x="8" y="11"/>
                      <a:pt x="4" y="11"/>
                    </a:cubicBezTo>
                    <a:cubicBezTo>
                      <a:pt x="4" y="12"/>
                      <a:pt x="5" y="13"/>
                      <a:pt x="6" y="14"/>
                    </a:cubicBezTo>
                    <a:cubicBezTo>
                      <a:pt x="8" y="12"/>
                      <a:pt x="5" y="8"/>
                      <a:pt x="5" y="8"/>
                    </a:cubicBezTo>
                    <a:moveTo>
                      <a:pt x="7" y="1"/>
                    </a:moveTo>
                    <a:cubicBezTo>
                      <a:pt x="7" y="3"/>
                      <a:pt x="6" y="6"/>
                      <a:pt x="6" y="6"/>
                    </a:cubicBezTo>
                    <a:cubicBezTo>
                      <a:pt x="0" y="9"/>
                      <a:pt x="0" y="9"/>
                      <a:pt x="0" y="9"/>
                    </a:cubicBezTo>
                    <a:cubicBezTo>
                      <a:pt x="0" y="9"/>
                      <a:pt x="0" y="9"/>
                      <a:pt x="0" y="9"/>
                    </a:cubicBezTo>
                    <a:cubicBezTo>
                      <a:pt x="0" y="9"/>
                      <a:pt x="1" y="9"/>
                      <a:pt x="1" y="10"/>
                    </a:cubicBezTo>
                    <a:cubicBezTo>
                      <a:pt x="5" y="8"/>
                      <a:pt x="5" y="8"/>
                      <a:pt x="5" y="8"/>
                    </a:cubicBezTo>
                    <a:cubicBezTo>
                      <a:pt x="5" y="8"/>
                      <a:pt x="5" y="8"/>
                      <a:pt x="5" y="8"/>
                    </a:cubicBezTo>
                    <a:cubicBezTo>
                      <a:pt x="8" y="5"/>
                      <a:pt x="8" y="2"/>
                      <a:pt x="7" y="1"/>
                    </a:cubicBezTo>
                    <a:moveTo>
                      <a:pt x="7" y="0"/>
                    </a:moveTo>
                    <a:cubicBezTo>
                      <a:pt x="7" y="0"/>
                      <a:pt x="7" y="1"/>
                      <a:pt x="7" y="1"/>
                    </a:cubicBezTo>
                    <a:cubicBezTo>
                      <a:pt x="7" y="1"/>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8" name="Freeform 398"/>
              <p:cNvSpPr>
                <a:spLocks noEditPoints="1"/>
              </p:cNvSpPr>
              <p:nvPr/>
            </p:nvSpPr>
            <p:spPr bwMode="auto">
              <a:xfrm>
                <a:off x="852" y="1366"/>
                <a:ext cx="15" cy="16"/>
              </a:xfrm>
              <a:custGeom>
                <a:avLst/>
                <a:gdLst>
                  <a:gd name="T0" fmla="*/ 9 w 10"/>
                  <a:gd name="T1" fmla="*/ 3 h 11"/>
                  <a:gd name="T2" fmla="*/ 9 w 10"/>
                  <a:gd name="T3" fmla="*/ 2 h 11"/>
                  <a:gd name="T4" fmla="*/ 9 w 10"/>
                  <a:gd name="T5" fmla="*/ 3 h 11"/>
                  <a:gd name="T6" fmla="*/ 9 w 10"/>
                  <a:gd name="T7" fmla="*/ 10 h 11"/>
                  <a:gd name="T8" fmla="*/ 7 w 10"/>
                  <a:gd name="T9" fmla="*/ 10 h 11"/>
                  <a:gd name="T10" fmla="*/ 6 w 10"/>
                  <a:gd name="T11" fmla="*/ 8 h 11"/>
                  <a:gd name="T12" fmla="*/ 9 w 10"/>
                  <a:gd name="T13" fmla="*/ 3 h 11"/>
                  <a:gd name="T14" fmla="*/ 10 w 10"/>
                  <a:gd name="T15" fmla="*/ 0 h 11"/>
                  <a:gd name="T16" fmla="*/ 5 w 10"/>
                  <a:gd name="T17" fmla="*/ 6 h 11"/>
                  <a:gd name="T18" fmla="*/ 8 w 10"/>
                  <a:gd name="T19" fmla="*/ 11 h 11"/>
                  <a:gd name="T20" fmla="*/ 10 w 10"/>
                  <a:gd name="T21" fmla="*/ 10 h 11"/>
                  <a:gd name="T22" fmla="*/ 10 w 10"/>
                  <a:gd name="T23" fmla="*/ 0 h 11"/>
                  <a:gd name="T24" fmla="*/ 10 w 1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1">
                    <a:moveTo>
                      <a:pt x="9" y="3"/>
                    </a:moveTo>
                    <a:cubicBezTo>
                      <a:pt x="9" y="2"/>
                      <a:pt x="9" y="2"/>
                      <a:pt x="9" y="2"/>
                    </a:cubicBezTo>
                    <a:cubicBezTo>
                      <a:pt x="9" y="2"/>
                      <a:pt x="9" y="2"/>
                      <a:pt x="9" y="3"/>
                    </a:cubicBezTo>
                    <a:cubicBezTo>
                      <a:pt x="9" y="5"/>
                      <a:pt x="9" y="10"/>
                      <a:pt x="9" y="10"/>
                    </a:cubicBezTo>
                    <a:cubicBezTo>
                      <a:pt x="8" y="10"/>
                      <a:pt x="7" y="10"/>
                      <a:pt x="7" y="10"/>
                    </a:cubicBezTo>
                    <a:cubicBezTo>
                      <a:pt x="5" y="10"/>
                      <a:pt x="6" y="8"/>
                      <a:pt x="6" y="8"/>
                    </a:cubicBezTo>
                    <a:cubicBezTo>
                      <a:pt x="8" y="7"/>
                      <a:pt x="9" y="5"/>
                      <a:pt x="9" y="3"/>
                    </a:cubicBezTo>
                    <a:moveTo>
                      <a:pt x="10" y="0"/>
                    </a:moveTo>
                    <a:cubicBezTo>
                      <a:pt x="5" y="6"/>
                      <a:pt x="5" y="6"/>
                      <a:pt x="5" y="6"/>
                    </a:cubicBezTo>
                    <a:cubicBezTo>
                      <a:pt x="0" y="9"/>
                      <a:pt x="4" y="10"/>
                      <a:pt x="8" y="11"/>
                    </a:cubicBezTo>
                    <a:cubicBezTo>
                      <a:pt x="8" y="10"/>
                      <a:pt x="9" y="10"/>
                      <a:pt x="10" y="10"/>
                    </a:cubicBezTo>
                    <a:cubicBezTo>
                      <a:pt x="9" y="6"/>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9" name="Freeform 399"/>
              <p:cNvSpPr>
                <a:spLocks noEditPoints="1"/>
              </p:cNvSpPr>
              <p:nvPr/>
            </p:nvSpPr>
            <p:spPr bwMode="auto">
              <a:xfrm>
                <a:off x="870" y="1365"/>
                <a:ext cx="14" cy="14"/>
              </a:xfrm>
              <a:custGeom>
                <a:avLst/>
                <a:gdLst>
                  <a:gd name="T0" fmla="*/ 4 w 10"/>
                  <a:gd name="T1" fmla="*/ 4 h 10"/>
                  <a:gd name="T2" fmla="*/ 4 w 10"/>
                  <a:gd name="T3" fmla="*/ 2 h 10"/>
                  <a:gd name="T4" fmla="*/ 6 w 10"/>
                  <a:gd name="T5" fmla="*/ 2 h 10"/>
                  <a:gd name="T6" fmla="*/ 2 w 10"/>
                  <a:gd name="T7" fmla="*/ 10 h 10"/>
                  <a:gd name="T8" fmla="*/ 5 w 10"/>
                  <a:gd name="T9" fmla="*/ 4 h 10"/>
                  <a:gd name="T10" fmla="*/ 4 w 10"/>
                  <a:gd name="T11" fmla="*/ 4 h 10"/>
                  <a:gd name="T12" fmla="*/ 5 w 10"/>
                  <a:gd name="T13" fmla="*/ 0 h 10"/>
                  <a:gd name="T14" fmla="*/ 3 w 10"/>
                  <a:gd name="T15" fmla="*/ 1 h 10"/>
                  <a:gd name="T16" fmla="*/ 0 w 10"/>
                  <a:gd name="T17" fmla="*/ 10 h 10"/>
                  <a:gd name="T18" fmla="*/ 1 w 10"/>
                  <a:gd name="T19" fmla="*/ 10 h 10"/>
                  <a:gd name="T20" fmla="*/ 2 w 10"/>
                  <a:gd name="T21" fmla="*/ 10 h 10"/>
                  <a:gd name="T22" fmla="*/ 7 w 10"/>
                  <a:gd name="T23" fmla="*/ 4 h 10"/>
                  <a:gd name="T24" fmla="*/ 5 w 10"/>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0">
                    <a:moveTo>
                      <a:pt x="4" y="4"/>
                    </a:moveTo>
                    <a:cubicBezTo>
                      <a:pt x="1" y="2"/>
                      <a:pt x="3" y="2"/>
                      <a:pt x="4" y="2"/>
                    </a:cubicBezTo>
                    <a:cubicBezTo>
                      <a:pt x="5" y="2"/>
                      <a:pt x="6" y="2"/>
                      <a:pt x="6" y="2"/>
                    </a:cubicBezTo>
                    <a:cubicBezTo>
                      <a:pt x="10" y="3"/>
                      <a:pt x="2" y="10"/>
                      <a:pt x="2" y="10"/>
                    </a:cubicBezTo>
                    <a:cubicBezTo>
                      <a:pt x="7" y="4"/>
                      <a:pt x="5" y="4"/>
                      <a:pt x="5" y="4"/>
                    </a:cubicBezTo>
                    <a:cubicBezTo>
                      <a:pt x="5" y="4"/>
                      <a:pt x="4" y="4"/>
                      <a:pt x="4" y="4"/>
                    </a:cubicBezTo>
                    <a:moveTo>
                      <a:pt x="5" y="0"/>
                    </a:moveTo>
                    <a:cubicBezTo>
                      <a:pt x="4" y="0"/>
                      <a:pt x="3" y="1"/>
                      <a:pt x="3" y="1"/>
                    </a:cubicBezTo>
                    <a:cubicBezTo>
                      <a:pt x="2" y="1"/>
                      <a:pt x="1" y="7"/>
                      <a:pt x="0" y="10"/>
                    </a:cubicBezTo>
                    <a:cubicBezTo>
                      <a:pt x="0" y="10"/>
                      <a:pt x="1" y="10"/>
                      <a:pt x="1" y="10"/>
                    </a:cubicBezTo>
                    <a:cubicBezTo>
                      <a:pt x="1" y="10"/>
                      <a:pt x="2" y="10"/>
                      <a:pt x="2" y="10"/>
                    </a:cubicBezTo>
                    <a:cubicBezTo>
                      <a:pt x="8" y="4"/>
                      <a:pt x="7" y="4"/>
                      <a:pt x="7" y="4"/>
                    </a:cubicBezTo>
                    <a:cubicBezTo>
                      <a:pt x="8" y="1"/>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0" name="Freeform 400"/>
              <p:cNvSpPr>
                <a:spLocks/>
              </p:cNvSpPr>
              <p:nvPr/>
            </p:nvSpPr>
            <p:spPr bwMode="auto">
              <a:xfrm>
                <a:off x="875" y="1378"/>
                <a:ext cx="11" cy="4"/>
              </a:xfrm>
              <a:custGeom>
                <a:avLst/>
                <a:gdLst>
                  <a:gd name="T0" fmla="*/ 4 w 7"/>
                  <a:gd name="T1" fmla="*/ 0 h 3"/>
                  <a:gd name="T2" fmla="*/ 0 w 7"/>
                  <a:gd name="T3" fmla="*/ 2 h 3"/>
                  <a:gd name="T4" fmla="*/ 3 w 7"/>
                  <a:gd name="T5" fmla="*/ 3 h 3"/>
                  <a:gd name="T6" fmla="*/ 4 w 7"/>
                  <a:gd name="T7" fmla="*/ 0 h 3"/>
                  <a:gd name="T8" fmla="*/ 4 w 7"/>
                  <a:gd name="T9" fmla="*/ 0 h 3"/>
                  <a:gd name="T10" fmla="*/ 4 w 7"/>
                  <a:gd name="T11" fmla="*/ 0 h 3"/>
                  <a:gd name="T12" fmla="*/ 4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4" y="0"/>
                    </a:moveTo>
                    <a:cubicBezTo>
                      <a:pt x="0" y="2"/>
                      <a:pt x="0" y="2"/>
                      <a:pt x="0" y="2"/>
                    </a:cubicBezTo>
                    <a:cubicBezTo>
                      <a:pt x="1" y="2"/>
                      <a:pt x="2" y="3"/>
                      <a:pt x="3" y="3"/>
                    </a:cubicBezTo>
                    <a:cubicBezTo>
                      <a:pt x="7" y="3"/>
                      <a:pt x="4"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1" name="Freeform 401"/>
              <p:cNvSpPr>
                <a:spLocks/>
              </p:cNvSpPr>
              <p:nvPr/>
            </p:nvSpPr>
            <p:spPr bwMode="auto">
              <a:xfrm>
                <a:off x="820" y="1378"/>
                <a:ext cx="96" cy="119"/>
              </a:xfrm>
              <a:custGeom>
                <a:avLst/>
                <a:gdLst>
                  <a:gd name="T0" fmla="*/ 28 w 66"/>
                  <a:gd name="T1" fmla="*/ 5 h 82"/>
                  <a:gd name="T2" fmla="*/ 14 w 66"/>
                  <a:gd name="T3" fmla="*/ 22 h 82"/>
                  <a:gd name="T4" fmla="*/ 14 w 66"/>
                  <a:gd name="T5" fmla="*/ 29 h 82"/>
                  <a:gd name="T6" fmla="*/ 15 w 66"/>
                  <a:gd name="T7" fmla="*/ 34 h 82"/>
                  <a:gd name="T8" fmla="*/ 13 w 66"/>
                  <a:gd name="T9" fmla="*/ 40 h 82"/>
                  <a:gd name="T10" fmla="*/ 13 w 66"/>
                  <a:gd name="T11" fmla="*/ 44 h 82"/>
                  <a:gd name="T12" fmla="*/ 13 w 66"/>
                  <a:gd name="T13" fmla="*/ 47 h 82"/>
                  <a:gd name="T14" fmla="*/ 13 w 66"/>
                  <a:gd name="T15" fmla="*/ 49 h 82"/>
                  <a:gd name="T16" fmla="*/ 13 w 66"/>
                  <a:gd name="T17" fmla="*/ 51 h 82"/>
                  <a:gd name="T18" fmla="*/ 12 w 66"/>
                  <a:gd name="T19" fmla="*/ 57 h 82"/>
                  <a:gd name="T20" fmla="*/ 10 w 66"/>
                  <a:gd name="T21" fmla="*/ 70 h 82"/>
                  <a:gd name="T22" fmla="*/ 9 w 66"/>
                  <a:gd name="T23" fmla="*/ 74 h 82"/>
                  <a:gd name="T24" fmla="*/ 3 w 66"/>
                  <a:gd name="T25" fmla="*/ 78 h 82"/>
                  <a:gd name="T26" fmla="*/ 20 w 66"/>
                  <a:gd name="T27" fmla="*/ 81 h 82"/>
                  <a:gd name="T28" fmla="*/ 46 w 66"/>
                  <a:gd name="T29" fmla="*/ 80 h 82"/>
                  <a:gd name="T30" fmla="*/ 57 w 66"/>
                  <a:gd name="T31" fmla="*/ 79 h 82"/>
                  <a:gd name="T32" fmla="*/ 65 w 66"/>
                  <a:gd name="T33" fmla="*/ 76 h 82"/>
                  <a:gd name="T34" fmla="*/ 64 w 66"/>
                  <a:gd name="T35" fmla="*/ 73 h 82"/>
                  <a:gd name="T36" fmla="*/ 60 w 66"/>
                  <a:gd name="T37" fmla="*/ 70 h 82"/>
                  <a:gd name="T38" fmla="*/ 56 w 66"/>
                  <a:gd name="T39" fmla="*/ 71 h 82"/>
                  <a:gd name="T40" fmla="*/ 56 w 66"/>
                  <a:gd name="T41" fmla="*/ 67 h 82"/>
                  <a:gd name="T42" fmla="*/ 54 w 66"/>
                  <a:gd name="T43" fmla="*/ 64 h 82"/>
                  <a:gd name="T44" fmla="*/ 55 w 66"/>
                  <a:gd name="T45" fmla="*/ 51 h 82"/>
                  <a:gd name="T46" fmla="*/ 55 w 66"/>
                  <a:gd name="T47" fmla="*/ 42 h 82"/>
                  <a:gd name="T48" fmla="*/ 55 w 66"/>
                  <a:gd name="T49" fmla="*/ 39 h 82"/>
                  <a:gd name="T50" fmla="*/ 55 w 66"/>
                  <a:gd name="T51" fmla="*/ 33 h 82"/>
                  <a:gd name="T52" fmla="*/ 56 w 66"/>
                  <a:gd name="T53" fmla="*/ 25 h 82"/>
                  <a:gd name="T54" fmla="*/ 50 w 66"/>
                  <a:gd name="T55" fmla="*/ 15 h 82"/>
                  <a:gd name="T56" fmla="*/ 37 w 66"/>
                  <a:gd name="T57" fmla="*/ 1 h 82"/>
                  <a:gd name="T58" fmla="*/ 28 w 66"/>
                  <a:gd name="T59"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82">
                    <a:moveTo>
                      <a:pt x="28" y="5"/>
                    </a:moveTo>
                    <a:cubicBezTo>
                      <a:pt x="28" y="5"/>
                      <a:pt x="15" y="7"/>
                      <a:pt x="14" y="22"/>
                    </a:cubicBezTo>
                    <a:cubicBezTo>
                      <a:pt x="14" y="29"/>
                      <a:pt x="14" y="29"/>
                      <a:pt x="14" y="29"/>
                    </a:cubicBezTo>
                    <a:cubicBezTo>
                      <a:pt x="14" y="29"/>
                      <a:pt x="13" y="33"/>
                      <a:pt x="15" y="34"/>
                    </a:cubicBezTo>
                    <a:cubicBezTo>
                      <a:pt x="15" y="34"/>
                      <a:pt x="15" y="35"/>
                      <a:pt x="13" y="40"/>
                    </a:cubicBezTo>
                    <a:cubicBezTo>
                      <a:pt x="13" y="40"/>
                      <a:pt x="13" y="41"/>
                      <a:pt x="13" y="44"/>
                    </a:cubicBezTo>
                    <a:cubicBezTo>
                      <a:pt x="13" y="47"/>
                      <a:pt x="13" y="47"/>
                      <a:pt x="13" y="47"/>
                    </a:cubicBezTo>
                    <a:cubicBezTo>
                      <a:pt x="13" y="47"/>
                      <a:pt x="13" y="48"/>
                      <a:pt x="13" y="49"/>
                    </a:cubicBezTo>
                    <a:cubicBezTo>
                      <a:pt x="13" y="49"/>
                      <a:pt x="14" y="50"/>
                      <a:pt x="13" y="51"/>
                    </a:cubicBezTo>
                    <a:cubicBezTo>
                      <a:pt x="13" y="51"/>
                      <a:pt x="12" y="51"/>
                      <a:pt x="12" y="57"/>
                    </a:cubicBezTo>
                    <a:cubicBezTo>
                      <a:pt x="12" y="57"/>
                      <a:pt x="11" y="68"/>
                      <a:pt x="10" y="70"/>
                    </a:cubicBezTo>
                    <a:cubicBezTo>
                      <a:pt x="10" y="70"/>
                      <a:pt x="8" y="71"/>
                      <a:pt x="9" y="74"/>
                    </a:cubicBezTo>
                    <a:cubicBezTo>
                      <a:pt x="9" y="74"/>
                      <a:pt x="0" y="74"/>
                      <a:pt x="3" y="78"/>
                    </a:cubicBezTo>
                    <a:cubicBezTo>
                      <a:pt x="3" y="78"/>
                      <a:pt x="14" y="82"/>
                      <a:pt x="20" y="81"/>
                    </a:cubicBezTo>
                    <a:cubicBezTo>
                      <a:pt x="20" y="81"/>
                      <a:pt x="43" y="80"/>
                      <a:pt x="46" y="80"/>
                    </a:cubicBezTo>
                    <a:cubicBezTo>
                      <a:pt x="57" y="79"/>
                      <a:pt x="57" y="79"/>
                      <a:pt x="57" y="79"/>
                    </a:cubicBezTo>
                    <a:cubicBezTo>
                      <a:pt x="57" y="79"/>
                      <a:pt x="63" y="76"/>
                      <a:pt x="65" y="76"/>
                    </a:cubicBezTo>
                    <a:cubicBezTo>
                      <a:pt x="65" y="76"/>
                      <a:pt x="66" y="74"/>
                      <a:pt x="64" y="73"/>
                    </a:cubicBezTo>
                    <a:cubicBezTo>
                      <a:pt x="64" y="73"/>
                      <a:pt x="60" y="71"/>
                      <a:pt x="60" y="70"/>
                    </a:cubicBezTo>
                    <a:cubicBezTo>
                      <a:pt x="60" y="70"/>
                      <a:pt x="58" y="70"/>
                      <a:pt x="56" y="71"/>
                    </a:cubicBezTo>
                    <a:cubicBezTo>
                      <a:pt x="56" y="71"/>
                      <a:pt x="55" y="69"/>
                      <a:pt x="56" y="67"/>
                    </a:cubicBezTo>
                    <a:cubicBezTo>
                      <a:pt x="54" y="64"/>
                      <a:pt x="54" y="64"/>
                      <a:pt x="54" y="64"/>
                    </a:cubicBezTo>
                    <a:cubicBezTo>
                      <a:pt x="54" y="64"/>
                      <a:pt x="53" y="56"/>
                      <a:pt x="55" y="51"/>
                    </a:cubicBezTo>
                    <a:cubicBezTo>
                      <a:pt x="55" y="51"/>
                      <a:pt x="56" y="44"/>
                      <a:pt x="55" y="42"/>
                    </a:cubicBezTo>
                    <a:cubicBezTo>
                      <a:pt x="55" y="42"/>
                      <a:pt x="54" y="40"/>
                      <a:pt x="55" y="39"/>
                    </a:cubicBezTo>
                    <a:cubicBezTo>
                      <a:pt x="55" y="39"/>
                      <a:pt x="56" y="38"/>
                      <a:pt x="55" y="33"/>
                    </a:cubicBezTo>
                    <a:cubicBezTo>
                      <a:pt x="55" y="33"/>
                      <a:pt x="55" y="25"/>
                      <a:pt x="56" y="25"/>
                    </a:cubicBezTo>
                    <a:cubicBezTo>
                      <a:pt x="56" y="25"/>
                      <a:pt x="56" y="20"/>
                      <a:pt x="50" y="15"/>
                    </a:cubicBezTo>
                    <a:cubicBezTo>
                      <a:pt x="50" y="15"/>
                      <a:pt x="41" y="2"/>
                      <a:pt x="37" y="1"/>
                    </a:cubicBezTo>
                    <a:cubicBezTo>
                      <a:pt x="37" y="1"/>
                      <a:pt x="30" y="0"/>
                      <a:pt x="2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2" name="Freeform 402"/>
              <p:cNvSpPr>
                <a:spLocks/>
              </p:cNvSpPr>
              <p:nvPr/>
            </p:nvSpPr>
            <p:spPr bwMode="auto">
              <a:xfrm>
                <a:off x="842" y="1386"/>
                <a:ext cx="19" cy="13"/>
              </a:xfrm>
              <a:custGeom>
                <a:avLst/>
                <a:gdLst>
                  <a:gd name="T0" fmla="*/ 13 w 13"/>
                  <a:gd name="T1" fmla="*/ 0 h 9"/>
                  <a:gd name="T2" fmla="*/ 12 w 13"/>
                  <a:gd name="T3" fmla="*/ 0 h 9"/>
                  <a:gd name="T4" fmla="*/ 5 w 13"/>
                  <a:gd name="T5" fmla="*/ 4 h 9"/>
                  <a:gd name="T6" fmla="*/ 2 w 13"/>
                  <a:gd name="T7" fmla="*/ 9 h 9"/>
                  <a:gd name="T8" fmla="*/ 13 w 13"/>
                  <a:gd name="T9" fmla="*/ 0 h 9"/>
                </a:gdLst>
                <a:ahLst/>
                <a:cxnLst>
                  <a:cxn ang="0">
                    <a:pos x="T0" y="T1"/>
                  </a:cxn>
                  <a:cxn ang="0">
                    <a:pos x="T2" y="T3"/>
                  </a:cxn>
                  <a:cxn ang="0">
                    <a:pos x="T4" y="T5"/>
                  </a:cxn>
                  <a:cxn ang="0">
                    <a:pos x="T6" y="T7"/>
                  </a:cxn>
                  <a:cxn ang="0">
                    <a:pos x="T8" y="T9"/>
                  </a:cxn>
                </a:cxnLst>
                <a:rect l="0" t="0" r="r" b="b"/>
                <a:pathLst>
                  <a:path w="13" h="9">
                    <a:moveTo>
                      <a:pt x="13" y="0"/>
                    </a:moveTo>
                    <a:cubicBezTo>
                      <a:pt x="12" y="0"/>
                      <a:pt x="12" y="0"/>
                      <a:pt x="12" y="0"/>
                    </a:cubicBezTo>
                    <a:cubicBezTo>
                      <a:pt x="8" y="1"/>
                      <a:pt x="5" y="4"/>
                      <a:pt x="5" y="4"/>
                    </a:cubicBezTo>
                    <a:cubicBezTo>
                      <a:pt x="0" y="9"/>
                      <a:pt x="2" y="9"/>
                      <a:pt x="2" y="9"/>
                    </a:cubicBezTo>
                    <a:cubicBezTo>
                      <a:pt x="6" y="8"/>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3" name="Freeform 403"/>
              <p:cNvSpPr>
                <a:spLocks/>
              </p:cNvSpPr>
              <p:nvPr/>
            </p:nvSpPr>
            <p:spPr bwMode="auto">
              <a:xfrm>
                <a:off x="854" y="1413"/>
                <a:ext cx="1"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4" name="Freeform 404"/>
              <p:cNvSpPr>
                <a:spLocks/>
              </p:cNvSpPr>
              <p:nvPr/>
            </p:nvSpPr>
            <p:spPr bwMode="auto">
              <a:xfrm>
                <a:off x="874" y="1468"/>
                <a:ext cx="3" cy="4"/>
              </a:xfrm>
              <a:custGeom>
                <a:avLst/>
                <a:gdLst>
                  <a:gd name="T0" fmla="*/ 1 w 2"/>
                  <a:gd name="T1" fmla="*/ 3 h 3"/>
                  <a:gd name="T2" fmla="*/ 2 w 2"/>
                  <a:gd name="T3" fmla="*/ 2 h 3"/>
                  <a:gd name="T4" fmla="*/ 2 w 2"/>
                  <a:gd name="T5" fmla="*/ 0 h 3"/>
                  <a:gd name="T6" fmla="*/ 2 w 2"/>
                  <a:gd name="T7" fmla="*/ 0 h 3"/>
                  <a:gd name="T8" fmla="*/ 1 w 2"/>
                  <a:gd name="T9" fmla="*/ 3 h 3"/>
                </a:gdLst>
                <a:ahLst/>
                <a:cxnLst>
                  <a:cxn ang="0">
                    <a:pos x="T0" y="T1"/>
                  </a:cxn>
                  <a:cxn ang="0">
                    <a:pos x="T2" y="T3"/>
                  </a:cxn>
                  <a:cxn ang="0">
                    <a:pos x="T4" y="T5"/>
                  </a:cxn>
                  <a:cxn ang="0">
                    <a:pos x="T6" y="T7"/>
                  </a:cxn>
                  <a:cxn ang="0">
                    <a:pos x="T8" y="T9"/>
                  </a:cxn>
                </a:cxnLst>
                <a:rect l="0" t="0" r="r" b="b"/>
                <a:pathLst>
                  <a:path w="2" h="3">
                    <a:moveTo>
                      <a:pt x="1" y="3"/>
                    </a:moveTo>
                    <a:cubicBezTo>
                      <a:pt x="1" y="3"/>
                      <a:pt x="1" y="3"/>
                      <a:pt x="2" y="2"/>
                    </a:cubicBezTo>
                    <a:cubicBezTo>
                      <a:pt x="2" y="1"/>
                      <a:pt x="2" y="0"/>
                      <a:pt x="2" y="0"/>
                    </a:cubicBezTo>
                    <a:cubicBezTo>
                      <a:pt x="2" y="0"/>
                      <a:pt x="2" y="0"/>
                      <a:pt x="2" y="0"/>
                    </a:cubicBezTo>
                    <a:cubicBezTo>
                      <a:pt x="1" y="0"/>
                      <a:pt x="0" y="1"/>
                      <a:pt x="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5" name="Freeform 405"/>
              <p:cNvSpPr>
                <a:spLocks/>
              </p:cNvSpPr>
              <p:nvPr/>
            </p:nvSpPr>
            <p:spPr bwMode="auto">
              <a:xfrm>
                <a:off x="854" y="1388"/>
                <a:ext cx="13" cy="14"/>
              </a:xfrm>
              <a:custGeom>
                <a:avLst/>
                <a:gdLst>
                  <a:gd name="T0" fmla="*/ 7 w 9"/>
                  <a:gd name="T1" fmla="*/ 0 h 10"/>
                  <a:gd name="T2" fmla="*/ 2 w 9"/>
                  <a:gd name="T3" fmla="*/ 6 h 10"/>
                  <a:gd name="T4" fmla="*/ 4 w 9"/>
                  <a:gd name="T5" fmla="*/ 6 h 10"/>
                  <a:gd name="T6" fmla="*/ 7 w 9"/>
                  <a:gd name="T7" fmla="*/ 0 h 10"/>
                </a:gdLst>
                <a:ahLst/>
                <a:cxnLst>
                  <a:cxn ang="0">
                    <a:pos x="T0" y="T1"/>
                  </a:cxn>
                  <a:cxn ang="0">
                    <a:pos x="T2" y="T3"/>
                  </a:cxn>
                  <a:cxn ang="0">
                    <a:pos x="T4" y="T5"/>
                  </a:cxn>
                  <a:cxn ang="0">
                    <a:pos x="T6" y="T7"/>
                  </a:cxn>
                </a:cxnLst>
                <a:rect l="0" t="0" r="r" b="b"/>
                <a:pathLst>
                  <a:path w="9" h="10">
                    <a:moveTo>
                      <a:pt x="7" y="0"/>
                    </a:moveTo>
                    <a:cubicBezTo>
                      <a:pt x="7" y="0"/>
                      <a:pt x="9" y="10"/>
                      <a:pt x="2" y="6"/>
                    </a:cubicBezTo>
                    <a:cubicBezTo>
                      <a:pt x="2" y="6"/>
                      <a:pt x="0" y="4"/>
                      <a:pt x="4" y="6"/>
                    </a:cubicBezTo>
                    <a:cubicBezTo>
                      <a:pt x="4" y="6"/>
                      <a:pt x="8" y="7"/>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grpSp>
        <p:pic>
          <p:nvPicPr>
            <p:cNvPr id="201" name="Picture 40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 y="1380"/>
              <a:ext cx="16"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2" name="Freeform 408"/>
            <p:cNvSpPr>
              <a:spLocks/>
            </p:cNvSpPr>
            <p:nvPr/>
          </p:nvSpPr>
          <p:spPr bwMode="auto">
            <a:xfrm>
              <a:off x="864" y="1379"/>
              <a:ext cx="27" cy="13"/>
            </a:xfrm>
            <a:custGeom>
              <a:avLst/>
              <a:gdLst>
                <a:gd name="T0" fmla="*/ 5 w 19"/>
                <a:gd name="T1" fmla="*/ 0 h 9"/>
                <a:gd name="T2" fmla="*/ 8 w 19"/>
                <a:gd name="T3" fmla="*/ 6 h 9"/>
                <a:gd name="T4" fmla="*/ 0 w 19"/>
                <a:gd name="T5" fmla="*/ 5 h 9"/>
                <a:gd name="T6" fmla="*/ 5 w 19"/>
                <a:gd name="T7" fmla="*/ 0 h 9"/>
              </a:gdLst>
              <a:ahLst/>
              <a:cxnLst>
                <a:cxn ang="0">
                  <a:pos x="T0" y="T1"/>
                </a:cxn>
                <a:cxn ang="0">
                  <a:pos x="T2" y="T3"/>
                </a:cxn>
                <a:cxn ang="0">
                  <a:pos x="T4" y="T5"/>
                </a:cxn>
                <a:cxn ang="0">
                  <a:pos x="T6" y="T7"/>
                </a:cxn>
              </a:cxnLst>
              <a:rect l="0" t="0" r="r" b="b"/>
              <a:pathLst>
                <a:path w="19" h="9">
                  <a:moveTo>
                    <a:pt x="5" y="0"/>
                  </a:moveTo>
                  <a:cubicBezTo>
                    <a:pt x="5" y="0"/>
                    <a:pt x="17" y="7"/>
                    <a:pt x="8" y="6"/>
                  </a:cubicBezTo>
                  <a:cubicBezTo>
                    <a:pt x="0" y="5"/>
                    <a:pt x="0" y="5"/>
                    <a:pt x="0" y="5"/>
                  </a:cubicBezTo>
                  <a:cubicBezTo>
                    <a:pt x="0" y="5"/>
                    <a:pt x="19" y="9"/>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3" name="Freeform 409"/>
            <p:cNvSpPr>
              <a:spLocks/>
            </p:cNvSpPr>
            <p:nvPr/>
          </p:nvSpPr>
          <p:spPr bwMode="auto">
            <a:xfrm>
              <a:off x="871" y="1367"/>
              <a:ext cx="13" cy="12"/>
            </a:xfrm>
            <a:custGeom>
              <a:avLst/>
              <a:gdLst>
                <a:gd name="T0" fmla="*/ 3 w 9"/>
                <a:gd name="T1" fmla="*/ 0 h 8"/>
                <a:gd name="T2" fmla="*/ 3 w 9"/>
                <a:gd name="T3" fmla="*/ 2 h 8"/>
                <a:gd name="T4" fmla="*/ 4 w 9"/>
                <a:gd name="T5" fmla="*/ 2 h 8"/>
                <a:gd name="T6" fmla="*/ 1 w 9"/>
                <a:gd name="T7" fmla="*/ 8 h 8"/>
                <a:gd name="T8" fmla="*/ 5 w 9"/>
                <a:gd name="T9" fmla="*/ 0 h 8"/>
                <a:gd name="T10" fmla="*/ 3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3" y="0"/>
                  </a:moveTo>
                  <a:cubicBezTo>
                    <a:pt x="2" y="0"/>
                    <a:pt x="0" y="0"/>
                    <a:pt x="3" y="2"/>
                  </a:cubicBezTo>
                  <a:cubicBezTo>
                    <a:pt x="3" y="2"/>
                    <a:pt x="4" y="2"/>
                    <a:pt x="4" y="2"/>
                  </a:cubicBezTo>
                  <a:cubicBezTo>
                    <a:pt x="4" y="2"/>
                    <a:pt x="6" y="2"/>
                    <a:pt x="1" y="8"/>
                  </a:cubicBezTo>
                  <a:cubicBezTo>
                    <a:pt x="1" y="8"/>
                    <a:pt x="9" y="1"/>
                    <a:pt x="5" y="0"/>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4" name="Freeform 410"/>
            <p:cNvSpPr>
              <a:spLocks noEditPoints="1"/>
            </p:cNvSpPr>
            <p:nvPr/>
          </p:nvSpPr>
          <p:spPr bwMode="auto">
            <a:xfrm>
              <a:off x="859" y="1369"/>
              <a:ext cx="6" cy="12"/>
            </a:xfrm>
            <a:custGeom>
              <a:avLst/>
              <a:gdLst>
                <a:gd name="T0" fmla="*/ 4 w 4"/>
                <a:gd name="T1" fmla="*/ 1 h 8"/>
                <a:gd name="T2" fmla="*/ 1 w 4"/>
                <a:gd name="T3" fmla="*/ 6 h 8"/>
                <a:gd name="T4" fmla="*/ 2 w 4"/>
                <a:gd name="T5" fmla="*/ 8 h 8"/>
                <a:gd name="T6" fmla="*/ 4 w 4"/>
                <a:gd name="T7" fmla="*/ 8 h 8"/>
                <a:gd name="T8" fmla="*/ 4 w 4"/>
                <a:gd name="T9" fmla="*/ 1 h 8"/>
                <a:gd name="T10" fmla="*/ 4 w 4"/>
                <a:gd name="T11" fmla="*/ 0 h 8"/>
                <a:gd name="T12" fmla="*/ 4 w 4"/>
                <a:gd name="T13" fmla="*/ 1 h 8"/>
                <a:gd name="T14" fmla="*/ 4 w 4"/>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8">
                  <a:moveTo>
                    <a:pt x="4" y="1"/>
                  </a:moveTo>
                  <a:cubicBezTo>
                    <a:pt x="4" y="3"/>
                    <a:pt x="3" y="5"/>
                    <a:pt x="1" y="6"/>
                  </a:cubicBezTo>
                  <a:cubicBezTo>
                    <a:pt x="1" y="6"/>
                    <a:pt x="0" y="8"/>
                    <a:pt x="2" y="8"/>
                  </a:cubicBezTo>
                  <a:cubicBezTo>
                    <a:pt x="2" y="8"/>
                    <a:pt x="3" y="8"/>
                    <a:pt x="4" y="8"/>
                  </a:cubicBezTo>
                  <a:cubicBezTo>
                    <a:pt x="4" y="8"/>
                    <a:pt x="4" y="3"/>
                    <a:pt x="4" y="1"/>
                  </a:cubicBezTo>
                  <a:moveTo>
                    <a:pt x="4" y="0"/>
                  </a:moveTo>
                  <a:cubicBezTo>
                    <a:pt x="4" y="0"/>
                    <a:pt x="4" y="0"/>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5" name="Freeform 411"/>
            <p:cNvSpPr>
              <a:spLocks/>
            </p:cNvSpPr>
            <p:nvPr/>
          </p:nvSpPr>
          <p:spPr bwMode="auto">
            <a:xfrm>
              <a:off x="848" y="1372"/>
              <a:ext cx="11" cy="11"/>
            </a:xfrm>
            <a:custGeom>
              <a:avLst/>
              <a:gdLst>
                <a:gd name="T0" fmla="*/ 8 w 8"/>
                <a:gd name="T1" fmla="*/ 0 h 8"/>
                <a:gd name="T2" fmla="*/ 4 w 8"/>
                <a:gd name="T3" fmla="*/ 7 h 8"/>
                <a:gd name="T4" fmla="*/ 8 w 8"/>
                <a:gd name="T5" fmla="*/ 7 h 8"/>
                <a:gd name="T6" fmla="*/ 8 w 8"/>
                <a:gd name="T7" fmla="*/ 0 h 8"/>
              </a:gdLst>
              <a:ahLst/>
              <a:cxnLst>
                <a:cxn ang="0">
                  <a:pos x="T0" y="T1"/>
                </a:cxn>
                <a:cxn ang="0">
                  <a:pos x="T2" y="T3"/>
                </a:cxn>
                <a:cxn ang="0">
                  <a:pos x="T4" y="T5"/>
                </a:cxn>
                <a:cxn ang="0">
                  <a:pos x="T6" y="T7"/>
                </a:cxn>
              </a:cxnLst>
              <a:rect l="0" t="0" r="r" b="b"/>
              <a:pathLst>
                <a:path w="8" h="8">
                  <a:moveTo>
                    <a:pt x="8" y="0"/>
                  </a:moveTo>
                  <a:cubicBezTo>
                    <a:pt x="8" y="0"/>
                    <a:pt x="3" y="4"/>
                    <a:pt x="4" y="7"/>
                  </a:cubicBezTo>
                  <a:cubicBezTo>
                    <a:pt x="4" y="7"/>
                    <a:pt x="4" y="7"/>
                    <a:pt x="8" y="7"/>
                  </a:cubicBezTo>
                  <a:cubicBezTo>
                    <a:pt x="8" y="7"/>
                    <a:pt x="0" y="8"/>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6" name="Freeform 412"/>
            <p:cNvSpPr>
              <a:spLocks/>
            </p:cNvSpPr>
            <p:nvPr/>
          </p:nvSpPr>
          <p:spPr bwMode="auto">
            <a:xfrm>
              <a:off x="820" y="1397"/>
              <a:ext cx="57" cy="96"/>
            </a:xfrm>
            <a:custGeom>
              <a:avLst/>
              <a:gdLst>
                <a:gd name="T0" fmla="*/ 22 w 39"/>
                <a:gd name="T1" fmla="*/ 0 h 66"/>
                <a:gd name="T2" fmla="*/ 17 w 39"/>
                <a:gd name="T3" fmla="*/ 9 h 66"/>
                <a:gd name="T4" fmla="*/ 27 w 39"/>
                <a:gd name="T5" fmla="*/ 15 h 66"/>
                <a:gd name="T6" fmla="*/ 17 w 39"/>
                <a:gd name="T7" fmla="*/ 17 h 66"/>
                <a:gd name="T8" fmla="*/ 17 w 39"/>
                <a:gd name="T9" fmla="*/ 22 h 66"/>
                <a:gd name="T10" fmla="*/ 15 w 39"/>
                <a:gd name="T11" fmla="*/ 37 h 66"/>
                <a:gd name="T12" fmla="*/ 19 w 39"/>
                <a:gd name="T13" fmla="*/ 40 h 66"/>
                <a:gd name="T14" fmla="*/ 12 w 39"/>
                <a:gd name="T15" fmla="*/ 59 h 66"/>
                <a:gd name="T16" fmla="*/ 10 w 39"/>
                <a:gd name="T17" fmla="*/ 62 h 66"/>
                <a:gd name="T18" fmla="*/ 4 w 39"/>
                <a:gd name="T19" fmla="*/ 64 h 66"/>
                <a:gd name="T20" fmla="*/ 10 w 39"/>
                <a:gd name="T21" fmla="*/ 61 h 66"/>
                <a:gd name="T22" fmla="*/ 10 w 39"/>
                <a:gd name="T23" fmla="*/ 58 h 66"/>
                <a:gd name="T24" fmla="*/ 13 w 39"/>
                <a:gd name="T25" fmla="*/ 39 h 66"/>
                <a:gd name="T26" fmla="*/ 13 w 39"/>
                <a:gd name="T27" fmla="*/ 36 h 66"/>
                <a:gd name="T28" fmla="*/ 13 w 39"/>
                <a:gd name="T29" fmla="*/ 27 h 66"/>
                <a:gd name="T30" fmla="*/ 15 w 39"/>
                <a:gd name="T31" fmla="*/ 22 h 66"/>
                <a:gd name="T32" fmla="*/ 22 w 39"/>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22" y="0"/>
                  </a:moveTo>
                  <a:cubicBezTo>
                    <a:pt x="17" y="9"/>
                    <a:pt x="17" y="9"/>
                    <a:pt x="17" y="9"/>
                  </a:cubicBezTo>
                  <a:cubicBezTo>
                    <a:pt x="17" y="9"/>
                    <a:pt x="18" y="10"/>
                    <a:pt x="27" y="15"/>
                  </a:cubicBezTo>
                  <a:cubicBezTo>
                    <a:pt x="27" y="15"/>
                    <a:pt x="31" y="18"/>
                    <a:pt x="17" y="17"/>
                  </a:cubicBezTo>
                  <a:cubicBezTo>
                    <a:pt x="17" y="17"/>
                    <a:pt x="15" y="18"/>
                    <a:pt x="17" y="22"/>
                  </a:cubicBezTo>
                  <a:cubicBezTo>
                    <a:pt x="15" y="37"/>
                    <a:pt x="15" y="37"/>
                    <a:pt x="15" y="37"/>
                  </a:cubicBezTo>
                  <a:cubicBezTo>
                    <a:pt x="15" y="37"/>
                    <a:pt x="39" y="42"/>
                    <a:pt x="19" y="40"/>
                  </a:cubicBezTo>
                  <a:cubicBezTo>
                    <a:pt x="19" y="40"/>
                    <a:pt x="17" y="36"/>
                    <a:pt x="12" y="59"/>
                  </a:cubicBezTo>
                  <a:cubicBezTo>
                    <a:pt x="12" y="59"/>
                    <a:pt x="26" y="66"/>
                    <a:pt x="10" y="62"/>
                  </a:cubicBezTo>
                  <a:cubicBezTo>
                    <a:pt x="10" y="62"/>
                    <a:pt x="4" y="63"/>
                    <a:pt x="4" y="64"/>
                  </a:cubicBezTo>
                  <a:cubicBezTo>
                    <a:pt x="4" y="64"/>
                    <a:pt x="0" y="63"/>
                    <a:pt x="10" y="61"/>
                  </a:cubicBezTo>
                  <a:cubicBezTo>
                    <a:pt x="10" y="61"/>
                    <a:pt x="8" y="61"/>
                    <a:pt x="10" y="58"/>
                  </a:cubicBezTo>
                  <a:cubicBezTo>
                    <a:pt x="10" y="58"/>
                    <a:pt x="13" y="40"/>
                    <a:pt x="13" y="39"/>
                  </a:cubicBezTo>
                  <a:cubicBezTo>
                    <a:pt x="13" y="39"/>
                    <a:pt x="18" y="39"/>
                    <a:pt x="13" y="36"/>
                  </a:cubicBezTo>
                  <a:cubicBezTo>
                    <a:pt x="13" y="36"/>
                    <a:pt x="15" y="29"/>
                    <a:pt x="13" y="27"/>
                  </a:cubicBezTo>
                  <a:cubicBezTo>
                    <a:pt x="15" y="22"/>
                    <a:pt x="15" y="22"/>
                    <a:pt x="15" y="22"/>
                  </a:cubicBezTo>
                  <a:cubicBezTo>
                    <a:pt x="15" y="22"/>
                    <a:pt x="11" y="13"/>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7" name="Freeform 413"/>
            <p:cNvSpPr>
              <a:spLocks/>
            </p:cNvSpPr>
            <p:nvPr/>
          </p:nvSpPr>
          <p:spPr bwMode="auto">
            <a:xfrm>
              <a:off x="842" y="1408"/>
              <a:ext cx="7" cy="23"/>
            </a:xfrm>
            <a:custGeom>
              <a:avLst/>
              <a:gdLst>
                <a:gd name="T0" fmla="*/ 2 w 5"/>
                <a:gd name="T1" fmla="*/ 5 h 16"/>
                <a:gd name="T2" fmla="*/ 3 w 5"/>
                <a:gd name="T3" fmla="*/ 5 h 16"/>
                <a:gd name="T4" fmla="*/ 2 w 5"/>
                <a:gd name="T5" fmla="*/ 2 h 16"/>
                <a:gd name="T6" fmla="*/ 1 w 5"/>
                <a:gd name="T7" fmla="*/ 2 h 16"/>
                <a:gd name="T8" fmla="*/ 0 w 5"/>
                <a:gd name="T9" fmla="*/ 5 h 16"/>
                <a:gd name="T10" fmla="*/ 1 w 5"/>
                <a:gd name="T11" fmla="*/ 9 h 16"/>
                <a:gd name="T12" fmla="*/ 1 w 5"/>
                <a:gd name="T13" fmla="*/ 13 h 16"/>
                <a:gd name="T14" fmla="*/ 0 w 5"/>
                <a:gd name="T15" fmla="*/ 11 h 16"/>
                <a:gd name="T16" fmla="*/ 0 w 5"/>
                <a:gd name="T17" fmla="*/ 12 h 16"/>
                <a:gd name="T18" fmla="*/ 1 w 5"/>
                <a:gd name="T19" fmla="*/ 15 h 16"/>
                <a:gd name="T20" fmla="*/ 1 w 5"/>
                <a:gd name="T21" fmla="*/ 14 h 16"/>
                <a:gd name="T22" fmla="*/ 3 w 5"/>
                <a:gd name="T23" fmla="*/ 10 h 16"/>
                <a:gd name="T24" fmla="*/ 1 w 5"/>
                <a:gd name="T25" fmla="*/ 5 h 16"/>
                <a:gd name="T26" fmla="*/ 2 w 5"/>
                <a:gd name="T2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6">
                  <a:moveTo>
                    <a:pt x="2" y="5"/>
                  </a:moveTo>
                  <a:cubicBezTo>
                    <a:pt x="3" y="5"/>
                    <a:pt x="3" y="5"/>
                    <a:pt x="3" y="5"/>
                  </a:cubicBezTo>
                  <a:cubicBezTo>
                    <a:pt x="3" y="5"/>
                    <a:pt x="4" y="2"/>
                    <a:pt x="2" y="2"/>
                  </a:cubicBezTo>
                  <a:cubicBezTo>
                    <a:pt x="2" y="2"/>
                    <a:pt x="2" y="0"/>
                    <a:pt x="1" y="2"/>
                  </a:cubicBezTo>
                  <a:cubicBezTo>
                    <a:pt x="1" y="2"/>
                    <a:pt x="0" y="3"/>
                    <a:pt x="0" y="5"/>
                  </a:cubicBezTo>
                  <a:cubicBezTo>
                    <a:pt x="0" y="5"/>
                    <a:pt x="0" y="8"/>
                    <a:pt x="1" y="9"/>
                  </a:cubicBezTo>
                  <a:cubicBezTo>
                    <a:pt x="1" y="9"/>
                    <a:pt x="4" y="12"/>
                    <a:pt x="1" y="13"/>
                  </a:cubicBezTo>
                  <a:cubicBezTo>
                    <a:pt x="0" y="11"/>
                    <a:pt x="0" y="11"/>
                    <a:pt x="0" y="11"/>
                  </a:cubicBezTo>
                  <a:cubicBezTo>
                    <a:pt x="0" y="11"/>
                    <a:pt x="0" y="10"/>
                    <a:pt x="0" y="12"/>
                  </a:cubicBezTo>
                  <a:cubicBezTo>
                    <a:pt x="1" y="15"/>
                    <a:pt x="1" y="15"/>
                    <a:pt x="1" y="15"/>
                  </a:cubicBezTo>
                  <a:cubicBezTo>
                    <a:pt x="1" y="15"/>
                    <a:pt x="2" y="16"/>
                    <a:pt x="1" y="14"/>
                  </a:cubicBezTo>
                  <a:cubicBezTo>
                    <a:pt x="1" y="14"/>
                    <a:pt x="5" y="13"/>
                    <a:pt x="3" y="10"/>
                  </a:cubicBezTo>
                  <a:cubicBezTo>
                    <a:pt x="3" y="10"/>
                    <a:pt x="0" y="6"/>
                    <a:pt x="1" y="5"/>
                  </a:cubicBezTo>
                  <a:cubicBezTo>
                    <a:pt x="1" y="5"/>
                    <a:pt x="2" y="1"/>
                    <a:pt x="2"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8" name="Freeform 414"/>
            <p:cNvSpPr>
              <a:spLocks/>
            </p:cNvSpPr>
            <p:nvPr/>
          </p:nvSpPr>
          <p:spPr bwMode="auto">
            <a:xfrm>
              <a:off x="848" y="1411"/>
              <a:ext cx="6" cy="18"/>
            </a:xfrm>
            <a:custGeom>
              <a:avLst/>
              <a:gdLst>
                <a:gd name="T0" fmla="*/ 0 w 4"/>
                <a:gd name="T1" fmla="*/ 2 h 12"/>
                <a:gd name="T2" fmla="*/ 0 w 4"/>
                <a:gd name="T3" fmla="*/ 3 h 12"/>
                <a:gd name="T4" fmla="*/ 2 w 4"/>
                <a:gd name="T5" fmla="*/ 2 h 12"/>
                <a:gd name="T6" fmla="*/ 2 w 4"/>
                <a:gd name="T7" fmla="*/ 9 h 12"/>
                <a:gd name="T8" fmla="*/ 2 w 4"/>
                <a:gd name="T9" fmla="*/ 12 h 12"/>
                <a:gd name="T10" fmla="*/ 1 w 4"/>
                <a:gd name="T11" fmla="*/ 12 h 12"/>
                <a:gd name="T12" fmla="*/ 3 w 4"/>
                <a:gd name="T13" fmla="*/ 12 h 12"/>
                <a:gd name="T14" fmla="*/ 4 w 4"/>
                <a:gd name="T15" fmla="*/ 1 h 12"/>
                <a:gd name="T16" fmla="*/ 3 w 4"/>
                <a:gd name="T17" fmla="*/ 0 h 12"/>
                <a:gd name="T18" fmla="*/ 0 w 4"/>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2">
                  <a:moveTo>
                    <a:pt x="0" y="2"/>
                  </a:moveTo>
                  <a:cubicBezTo>
                    <a:pt x="0" y="3"/>
                    <a:pt x="0" y="3"/>
                    <a:pt x="0" y="3"/>
                  </a:cubicBezTo>
                  <a:cubicBezTo>
                    <a:pt x="2" y="2"/>
                    <a:pt x="2" y="2"/>
                    <a:pt x="2" y="2"/>
                  </a:cubicBezTo>
                  <a:cubicBezTo>
                    <a:pt x="2" y="2"/>
                    <a:pt x="2" y="7"/>
                    <a:pt x="2" y="9"/>
                  </a:cubicBezTo>
                  <a:cubicBezTo>
                    <a:pt x="2" y="12"/>
                    <a:pt x="2" y="12"/>
                    <a:pt x="2" y="12"/>
                  </a:cubicBezTo>
                  <a:cubicBezTo>
                    <a:pt x="1" y="12"/>
                    <a:pt x="1" y="12"/>
                    <a:pt x="1" y="12"/>
                  </a:cubicBezTo>
                  <a:cubicBezTo>
                    <a:pt x="3" y="12"/>
                    <a:pt x="3" y="12"/>
                    <a:pt x="3" y="12"/>
                  </a:cubicBezTo>
                  <a:cubicBezTo>
                    <a:pt x="3" y="12"/>
                    <a:pt x="4" y="4"/>
                    <a:pt x="4" y="1"/>
                  </a:cubicBezTo>
                  <a:cubicBezTo>
                    <a:pt x="3" y="0"/>
                    <a:pt x="3" y="0"/>
                    <a:pt x="3" y="0"/>
                  </a:cubicBezTo>
                  <a:cubicBezTo>
                    <a:pt x="0" y="2"/>
                    <a:pt x="0" y="2"/>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9" name="Freeform 415"/>
            <p:cNvSpPr>
              <a:spLocks/>
            </p:cNvSpPr>
            <p:nvPr/>
          </p:nvSpPr>
          <p:spPr bwMode="auto">
            <a:xfrm>
              <a:off x="874" y="1426"/>
              <a:ext cx="3" cy="4"/>
            </a:xfrm>
            <a:custGeom>
              <a:avLst/>
              <a:gdLst>
                <a:gd name="T0" fmla="*/ 1 w 3"/>
                <a:gd name="T1" fmla="*/ 0 h 4"/>
                <a:gd name="T2" fmla="*/ 0 w 3"/>
                <a:gd name="T3" fmla="*/ 4 h 4"/>
                <a:gd name="T4" fmla="*/ 1 w 3"/>
                <a:gd name="T5" fmla="*/ 4 h 4"/>
                <a:gd name="T6" fmla="*/ 3 w 3"/>
                <a:gd name="T7" fmla="*/ 0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lnTo>
                    <a:pt x="0" y="4"/>
                  </a:lnTo>
                  <a:lnTo>
                    <a:pt x="1" y="4"/>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0" name="Freeform 416"/>
            <p:cNvSpPr>
              <a:spLocks/>
            </p:cNvSpPr>
            <p:nvPr/>
          </p:nvSpPr>
          <p:spPr bwMode="auto">
            <a:xfrm>
              <a:off x="874" y="1426"/>
              <a:ext cx="3" cy="4"/>
            </a:xfrm>
            <a:custGeom>
              <a:avLst/>
              <a:gdLst>
                <a:gd name="T0" fmla="*/ 1 w 3"/>
                <a:gd name="T1" fmla="*/ 0 h 4"/>
                <a:gd name="T2" fmla="*/ 0 w 3"/>
                <a:gd name="T3" fmla="*/ 4 h 4"/>
                <a:gd name="T4" fmla="*/ 1 w 3"/>
                <a:gd name="T5" fmla="*/ 4 h 4"/>
                <a:gd name="T6" fmla="*/ 3 w 3"/>
                <a:gd name="T7" fmla="*/ 0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lnTo>
                    <a:pt x="0" y="4"/>
                  </a:lnTo>
                  <a:lnTo>
                    <a:pt x="1" y="4"/>
                  </a:lnTo>
                  <a:lnTo>
                    <a:pt x="3" y="0"/>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1" name="Freeform 417"/>
            <p:cNvSpPr>
              <a:spLocks noEditPoints="1"/>
            </p:cNvSpPr>
            <p:nvPr/>
          </p:nvSpPr>
          <p:spPr bwMode="auto">
            <a:xfrm>
              <a:off x="854" y="1411"/>
              <a:ext cx="11" cy="18"/>
            </a:xfrm>
            <a:custGeom>
              <a:avLst/>
              <a:gdLst>
                <a:gd name="T0" fmla="*/ 4 w 8"/>
                <a:gd name="T1" fmla="*/ 1 h 12"/>
                <a:gd name="T2" fmla="*/ 1 w 8"/>
                <a:gd name="T3" fmla="*/ 4 h 12"/>
                <a:gd name="T4" fmla="*/ 0 w 8"/>
                <a:gd name="T5" fmla="*/ 9 h 12"/>
                <a:gd name="T6" fmla="*/ 2 w 8"/>
                <a:gd name="T7" fmla="*/ 12 h 12"/>
                <a:gd name="T8" fmla="*/ 4 w 8"/>
                <a:gd name="T9" fmla="*/ 12 h 12"/>
                <a:gd name="T10" fmla="*/ 7 w 8"/>
                <a:gd name="T11" fmla="*/ 9 h 12"/>
                <a:gd name="T12" fmla="*/ 7 w 8"/>
                <a:gd name="T13" fmla="*/ 3 h 12"/>
                <a:gd name="T14" fmla="*/ 4 w 8"/>
                <a:gd name="T15" fmla="*/ 1 h 12"/>
                <a:gd name="T16" fmla="*/ 5 w 8"/>
                <a:gd name="T17" fmla="*/ 10 h 12"/>
                <a:gd name="T18" fmla="*/ 2 w 8"/>
                <a:gd name="T19" fmla="*/ 9 h 12"/>
                <a:gd name="T20" fmla="*/ 3 w 8"/>
                <a:gd name="T21" fmla="*/ 3 h 12"/>
                <a:gd name="T22" fmla="*/ 5 w 8"/>
                <a:gd name="T23" fmla="*/ 3 h 12"/>
                <a:gd name="T24" fmla="*/ 5 w 8"/>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2">
                  <a:moveTo>
                    <a:pt x="4" y="1"/>
                  </a:moveTo>
                  <a:cubicBezTo>
                    <a:pt x="1" y="1"/>
                    <a:pt x="1" y="4"/>
                    <a:pt x="1" y="4"/>
                  </a:cubicBezTo>
                  <a:cubicBezTo>
                    <a:pt x="0" y="9"/>
                    <a:pt x="0" y="9"/>
                    <a:pt x="0" y="9"/>
                  </a:cubicBezTo>
                  <a:cubicBezTo>
                    <a:pt x="0" y="12"/>
                    <a:pt x="2" y="12"/>
                    <a:pt x="2" y="12"/>
                  </a:cubicBezTo>
                  <a:cubicBezTo>
                    <a:pt x="4" y="12"/>
                    <a:pt x="4" y="12"/>
                    <a:pt x="4" y="12"/>
                  </a:cubicBezTo>
                  <a:cubicBezTo>
                    <a:pt x="6" y="12"/>
                    <a:pt x="7" y="9"/>
                    <a:pt x="7" y="9"/>
                  </a:cubicBezTo>
                  <a:cubicBezTo>
                    <a:pt x="6" y="8"/>
                    <a:pt x="7" y="3"/>
                    <a:pt x="7" y="3"/>
                  </a:cubicBezTo>
                  <a:cubicBezTo>
                    <a:pt x="8" y="0"/>
                    <a:pt x="4" y="1"/>
                    <a:pt x="4" y="1"/>
                  </a:cubicBezTo>
                  <a:moveTo>
                    <a:pt x="5" y="10"/>
                  </a:moveTo>
                  <a:cubicBezTo>
                    <a:pt x="5" y="10"/>
                    <a:pt x="3" y="12"/>
                    <a:pt x="2" y="9"/>
                  </a:cubicBezTo>
                  <a:cubicBezTo>
                    <a:pt x="3" y="3"/>
                    <a:pt x="3" y="3"/>
                    <a:pt x="3" y="3"/>
                  </a:cubicBezTo>
                  <a:cubicBezTo>
                    <a:pt x="3" y="3"/>
                    <a:pt x="4" y="1"/>
                    <a:pt x="5" y="3"/>
                  </a:cubicBezTo>
                  <a:cubicBezTo>
                    <a:pt x="5" y="3"/>
                    <a:pt x="4" y="9"/>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2" name="Freeform 418"/>
            <p:cNvSpPr>
              <a:spLocks noEditPoints="1"/>
            </p:cNvSpPr>
            <p:nvPr/>
          </p:nvSpPr>
          <p:spPr bwMode="auto">
            <a:xfrm>
              <a:off x="864" y="1411"/>
              <a:ext cx="10" cy="19"/>
            </a:xfrm>
            <a:custGeom>
              <a:avLst/>
              <a:gdLst>
                <a:gd name="T0" fmla="*/ 7 w 7"/>
                <a:gd name="T1" fmla="*/ 2 h 13"/>
                <a:gd name="T2" fmla="*/ 5 w 7"/>
                <a:gd name="T3" fmla="*/ 1 h 13"/>
                <a:gd name="T4" fmla="*/ 1 w 7"/>
                <a:gd name="T5" fmla="*/ 4 h 13"/>
                <a:gd name="T6" fmla="*/ 3 w 7"/>
                <a:gd name="T7" fmla="*/ 12 h 13"/>
                <a:gd name="T8" fmla="*/ 7 w 7"/>
                <a:gd name="T9" fmla="*/ 9 h 13"/>
                <a:gd name="T10" fmla="*/ 7 w 7"/>
                <a:gd name="T11" fmla="*/ 2 h 13"/>
                <a:gd name="T12" fmla="*/ 4 w 7"/>
                <a:gd name="T13" fmla="*/ 11 h 13"/>
                <a:gd name="T14" fmla="*/ 3 w 7"/>
                <a:gd name="T15" fmla="*/ 6 h 13"/>
                <a:gd name="T16" fmla="*/ 5 w 7"/>
                <a:gd name="T17" fmla="*/ 1 h 13"/>
                <a:gd name="T18" fmla="*/ 5 w 7"/>
                <a:gd name="T19" fmla="*/ 5 h 13"/>
                <a:gd name="T20" fmla="*/ 4 w 7"/>
                <a:gd name="T2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3">
                  <a:moveTo>
                    <a:pt x="7" y="2"/>
                  </a:moveTo>
                  <a:cubicBezTo>
                    <a:pt x="7" y="2"/>
                    <a:pt x="7" y="0"/>
                    <a:pt x="5" y="1"/>
                  </a:cubicBezTo>
                  <a:cubicBezTo>
                    <a:pt x="5" y="1"/>
                    <a:pt x="2" y="1"/>
                    <a:pt x="1" y="4"/>
                  </a:cubicBezTo>
                  <a:cubicBezTo>
                    <a:pt x="1" y="4"/>
                    <a:pt x="0" y="13"/>
                    <a:pt x="3" y="12"/>
                  </a:cubicBezTo>
                  <a:cubicBezTo>
                    <a:pt x="3" y="12"/>
                    <a:pt x="7" y="13"/>
                    <a:pt x="7" y="9"/>
                  </a:cubicBezTo>
                  <a:cubicBezTo>
                    <a:pt x="7" y="2"/>
                    <a:pt x="7" y="2"/>
                    <a:pt x="7" y="2"/>
                  </a:cubicBezTo>
                  <a:moveTo>
                    <a:pt x="4" y="11"/>
                  </a:moveTo>
                  <a:cubicBezTo>
                    <a:pt x="4" y="11"/>
                    <a:pt x="2" y="12"/>
                    <a:pt x="3" y="6"/>
                  </a:cubicBezTo>
                  <a:cubicBezTo>
                    <a:pt x="3" y="6"/>
                    <a:pt x="2" y="1"/>
                    <a:pt x="5" y="1"/>
                  </a:cubicBezTo>
                  <a:cubicBezTo>
                    <a:pt x="5" y="1"/>
                    <a:pt x="5" y="1"/>
                    <a:pt x="5" y="5"/>
                  </a:cubicBezTo>
                  <a:cubicBezTo>
                    <a:pt x="5" y="5"/>
                    <a:pt x="6" y="11"/>
                    <a:pt x="4"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3" name="Freeform 419"/>
            <p:cNvSpPr>
              <a:spLocks noEditPoints="1"/>
            </p:cNvSpPr>
            <p:nvPr/>
          </p:nvSpPr>
          <p:spPr bwMode="auto">
            <a:xfrm>
              <a:off x="878" y="1410"/>
              <a:ext cx="10" cy="20"/>
            </a:xfrm>
            <a:custGeom>
              <a:avLst/>
              <a:gdLst>
                <a:gd name="T0" fmla="*/ 5 w 7"/>
                <a:gd name="T1" fmla="*/ 2 h 14"/>
                <a:gd name="T2" fmla="*/ 2 w 7"/>
                <a:gd name="T3" fmla="*/ 1 h 14"/>
                <a:gd name="T4" fmla="*/ 0 w 7"/>
                <a:gd name="T5" fmla="*/ 4 h 14"/>
                <a:gd name="T6" fmla="*/ 0 w 7"/>
                <a:gd name="T7" fmla="*/ 11 h 14"/>
                <a:gd name="T8" fmla="*/ 2 w 7"/>
                <a:gd name="T9" fmla="*/ 13 h 14"/>
                <a:gd name="T10" fmla="*/ 5 w 7"/>
                <a:gd name="T11" fmla="*/ 11 h 14"/>
                <a:gd name="T12" fmla="*/ 5 w 7"/>
                <a:gd name="T13" fmla="*/ 2 h 14"/>
                <a:gd name="T14" fmla="*/ 2 w 7"/>
                <a:gd name="T15" fmla="*/ 12 h 14"/>
                <a:gd name="T16" fmla="*/ 2 w 7"/>
                <a:gd name="T17" fmla="*/ 9 h 14"/>
                <a:gd name="T18" fmla="*/ 2 w 7"/>
                <a:gd name="T19" fmla="*/ 3 h 14"/>
                <a:gd name="T20" fmla="*/ 4 w 7"/>
                <a:gd name="T21" fmla="*/ 4 h 14"/>
                <a:gd name="T22" fmla="*/ 2 w 7"/>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4">
                  <a:moveTo>
                    <a:pt x="5" y="2"/>
                  </a:moveTo>
                  <a:cubicBezTo>
                    <a:pt x="5" y="2"/>
                    <a:pt x="3" y="0"/>
                    <a:pt x="2" y="1"/>
                  </a:cubicBezTo>
                  <a:cubicBezTo>
                    <a:pt x="2" y="1"/>
                    <a:pt x="0" y="1"/>
                    <a:pt x="0" y="4"/>
                  </a:cubicBezTo>
                  <a:cubicBezTo>
                    <a:pt x="0" y="4"/>
                    <a:pt x="1" y="7"/>
                    <a:pt x="0" y="11"/>
                  </a:cubicBezTo>
                  <a:cubicBezTo>
                    <a:pt x="0" y="11"/>
                    <a:pt x="0" y="14"/>
                    <a:pt x="2" y="13"/>
                  </a:cubicBezTo>
                  <a:cubicBezTo>
                    <a:pt x="2" y="13"/>
                    <a:pt x="5" y="14"/>
                    <a:pt x="5" y="11"/>
                  </a:cubicBezTo>
                  <a:cubicBezTo>
                    <a:pt x="5" y="11"/>
                    <a:pt x="7" y="2"/>
                    <a:pt x="5" y="2"/>
                  </a:cubicBezTo>
                  <a:moveTo>
                    <a:pt x="2" y="12"/>
                  </a:moveTo>
                  <a:cubicBezTo>
                    <a:pt x="2" y="12"/>
                    <a:pt x="1" y="12"/>
                    <a:pt x="2" y="9"/>
                  </a:cubicBezTo>
                  <a:cubicBezTo>
                    <a:pt x="2" y="9"/>
                    <a:pt x="2" y="3"/>
                    <a:pt x="2" y="3"/>
                  </a:cubicBezTo>
                  <a:cubicBezTo>
                    <a:pt x="2" y="3"/>
                    <a:pt x="3" y="1"/>
                    <a:pt x="4" y="4"/>
                  </a:cubicBezTo>
                  <a:cubicBezTo>
                    <a:pt x="4" y="4"/>
                    <a:pt x="5" y="13"/>
                    <a:pt x="2"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4" name="Freeform 420"/>
            <p:cNvSpPr>
              <a:spLocks noEditPoints="1"/>
            </p:cNvSpPr>
            <p:nvPr/>
          </p:nvSpPr>
          <p:spPr bwMode="auto">
            <a:xfrm>
              <a:off x="887" y="1410"/>
              <a:ext cx="7" cy="20"/>
            </a:xfrm>
            <a:custGeom>
              <a:avLst/>
              <a:gdLst>
                <a:gd name="T0" fmla="*/ 5 w 5"/>
                <a:gd name="T1" fmla="*/ 2 h 14"/>
                <a:gd name="T2" fmla="*/ 1 w 5"/>
                <a:gd name="T3" fmla="*/ 2 h 14"/>
                <a:gd name="T4" fmla="*/ 0 w 5"/>
                <a:gd name="T5" fmla="*/ 11 h 14"/>
                <a:gd name="T6" fmla="*/ 3 w 5"/>
                <a:gd name="T7" fmla="*/ 14 h 14"/>
                <a:gd name="T8" fmla="*/ 5 w 5"/>
                <a:gd name="T9" fmla="*/ 10 h 14"/>
                <a:gd name="T10" fmla="*/ 5 w 5"/>
                <a:gd name="T11" fmla="*/ 2 h 14"/>
                <a:gd name="T12" fmla="*/ 3 w 5"/>
                <a:gd name="T13" fmla="*/ 12 h 14"/>
                <a:gd name="T14" fmla="*/ 2 w 5"/>
                <a:gd name="T15" fmla="*/ 7 h 14"/>
                <a:gd name="T16" fmla="*/ 3 w 5"/>
                <a:gd name="T17" fmla="*/ 2 h 14"/>
                <a:gd name="T18" fmla="*/ 4 w 5"/>
                <a:gd name="T19" fmla="*/ 6 h 14"/>
                <a:gd name="T20" fmla="*/ 3 w 5"/>
                <a:gd name="T21"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4">
                  <a:moveTo>
                    <a:pt x="5" y="2"/>
                  </a:moveTo>
                  <a:cubicBezTo>
                    <a:pt x="2" y="0"/>
                    <a:pt x="1" y="2"/>
                    <a:pt x="1" y="2"/>
                  </a:cubicBezTo>
                  <a:cubicBezTo>
                    <a:pt x="1" y="3"/>
                    <a:pt x="0" y="11"/>
                    <a:pt x="0" y="11"/>
                  </a:cubicBezTo>
                  <a:cubicBezTo>
                    <a:pt x="0" y="14"/>
                    <a:pt x="3" y="14"/>
                    <a:pt x="3" y="14"/>
                  </a:cubicBezTo>
                  <a:cubicBezTo>
                    <a:pt x="5" y="14"/>
                    <a:pt x="5" y="10"/>
                    <a:pt x="5" y="10"/>
                  </a:cubicBezTo>
                  <a:cubicBezTo>
                    <a:pt x="5" y="2"/>
                    <a:pt x="5" y="2"/>
                    <a:pt x="5" y="2"/>
                  </a:cubicBezTo>
                  <a:moveTo>
                    <a:pt x="3" y="12"/>
                  </a:moveTo>
                  <a:cubicBezTo>
                    <a:pt x="3" y="12"/>
                    <a:pt x="2" y="12"/>
                    <a:pt x="2" y="7"/>
                  </a:cubicBezTo>
                  <a:cubicBezTo>
                    <a:pt x="2" y="7"/>
                    <a:pt x="2" y="2"/>
                    <a:pt x="3" y="2"/>
                  </a:cubicBezTo>
                  <a:cubicBezTo>
                    <a:pt x="3" y="2"/>
                    <a:pt x="4" y="2"/>
                    <a:pt x="4" y="6"/>
                  </a:cubicBezTo>
                  <a:cubicBezTo>
                    <a:pt x="4" y="6"/>
                    <a:pt x="5" y="13"/>
                    <a:pt x="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5" name="Freeform 421"/>
            <p:cNvSpPr>
              <a:spLocks noEditPoints="1"/>
            </p:cNvSpPr>
            <p:nvPr/>
          </p:nvSpPr>
          <p:spPr bwMode="auto">
            <a:xfrm>
              <a:off x="894" y="1411"/>
              <a:ext cx="6" cy="22"/>
            </a:xfrm>
            <a:custGeom>
              <a:avLst/>
              <a:gdLst>
                <a:gd name="T0" fmla="*/ 3 w 4"/>
                <a:gd name="T1" fmla="*/ 4 h 15"/>
                <a:gd name="T2" fmla="*/ 2 w 4"/>
                <a:gd name="T3" fmla="*/ 1 h 15"/>
                <a:gd name="T4" fmla="*/ 1 w 4"/>
                <a:gd name="T5" fmla="*/ 3 h 15"/>
                <a:gd name="T6" fmla="*/ 0 w 4"/>
                <a:gd name="T7" fmla="*/ 11 h 15"/>
                <a:gd name="T8" fmla="*/ 3 w 4"/>
                <a:gd name="T9" fmla="*/ 13 h 15"/>
                <a:gd name="T10" fmla="*/ 3 w 4"/>
                <a:gd name="T11" fmla="*/ 9 h 15"/>
                <a:gd name="T12" fmla="*/ 3 w 4"/>
                <a:gd name="T13" fmla="*/ 4 h 15"/>
                <a:gd name="T14" fmla="*/ 2 w 4"/>
                <a:gd name="T15" fmla="*/ 12 h 15"/>
                <a:gd name="T16" fmla="*/ 2 w 4"/>
                <a:gd name="T17" fmla="*/ 6 h 15"/>
                <a:gd name="T18" fmla="*/ 2 w 4"/>
                <a:gd name="T19" fmla="*/ 3 h 15"/>
                <a:gd name="T20" fmla="*/ 3 w 4"/>
                <a:gd name="T21" fmla="*/ 4 h 15"/>
                <a:gd name="T22" fmla="*/ 2 w 4"/>
                <a:gd name="T23"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5">
                  <a:moveTo>
                    <a:pt x="3" y="4"/>
                  </a:moveTo>
                  <a:cubicBezTo>
                    <a:pt x="3" y="4"/>
                    <a:pt x="3" y="1"/>
                    <a:pt x="2" y="1"/>
                  </a:cubicBezTo>
                  <a:cubicBezTo>
                    <a:pt x="2" y="1"/>
                    <a:pt x="1" y="0"/>
                    <a:pt x="1" y="3"/>
                  </a:cubicBezTo>
                  <a:cubicBezTo>
                    <a:pt x="1" y="3"/>
                    <a:pt x="1" y="6"/>
                    <a:pt x="0" y="11"/>
                  </a:cubicBezTo>
                  <a:cubicBezTo>
                    <a:pt x="0" y="11"/>
                    <a:pt x="1" y="15"/>
                    <a:pt x="3" y="13"/>
                  </a:cubicBezTo>
                  <a:cubicBezTo>
                    <a:pt x="3" y="13"/>
                    <a:pt x="4" y="12"/>
                    <a:pt x="3" y="9"/>
                  </a:cubicBezTo>
                  <a:cubicBezTo>
                    <a:pt x="3" y="9"/>
                    <a:pt x="3" y="5"/>
                    <a:pt x="3" y="4"/>
                  </a:cubicBezTo>
                  <a:moveTo>
                    <a:pt x="2" y="12"/>
                  </a:moveTo>
                  <a:cubicBezTo>
                    <a:pt x="2" y="12"/>
                    <a:pt x="1" y="12"/>
                    <a:pt x="2" y="6"/>
                  </a:cubicBezTo>
                  <a:cubicBezTo>
                    <a:pt x="2" y="6"/>
                    <a:pt x="1" y="3"/>
                    <a:pt x="2" y="3"/>
                  </a:cubicBezTo>
                  <a:cubicBezTo>
                    <a:pt x="2" y="3"/>
                    <a:pt x="2" y="2"/>
                    <a:pt x="3" y="4"/>
                  </a:cubicBezTo>
                  <a:cubicBezTo>
                    <a:pt x="3" y="4"/>
                    <a:pt x="3" y="12"/>
                    <a:pt x="2"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6" name="Freeform 422"/>
            <p:cNvSpPr>
              <a:spLocks/>
            </p:cNvSpPr>
            <p:nvPr/>
          </p:nvSpPr>
          <p:spPr bwMode="auto">
            <a:xfrm>
              <a:off x="877" y="1466"/>
              <a:ext cx="14" cy="18"/>
            </a:xfrm>
            <a:custGeom>
              <a:avLst/>
              <a:gdLst>
                <a:gd name="T0" fmla="*/ 8 w 10"/>
                <a:gd name="T1" fmla="*/ 5 h 12"/>
                <a:gd name="T2" fmla="*/ 0 w 10"/>
                <a:gd name="T3" fmla="*/ 3 h 12"/>
                <a:gd name="T4" fmla="*/ 2 w 10"/>
                <a:gd name="T5" fmla="*/ 12 h 12"/>
                <a:gd name="T6" fmla="*/ 8 w 10"/>
                <a:gd name="T7" fmla="*/ 5 h 12"/>
              </a:gdLst>
              <a:ahLst/>
              <a:cxnLst>
                <a:cxn ang="0">
                  <a:pos x="T0" y="T1"/>
                </a:cxn>
                <a:cxn ang="0">
                  <a:pos x="T2" y="T3"/>
                </a:cxn>
                <a:cxn ang="0">
                  <a:pos x="T4" y="T5"/>
                </a:cxn>
                <a:cxn ang="0">
                  <a:pos x="T6" y="T7"/>
                </a:cxn>
              </a:cxnLst>
              <a:rect l="0" t="0" r="r" b="b"/>
              <a:pathLst>
                <a:path w="10" h="12">
                  <a:moveTo>
                    <a:pt x="8" y="5"/>
                  </a:moveTo>
                  <a:cubicBezTo>
                    <a:pt x="10" y="0"/>
                    <a:pt x="3" y="3"/>
                    <a:pt x="0" y="3"/>
                  </a:cubicBezTo>
                  <a:cubicBezTo>
                    <a:pt x="0" y="7"/>
                    <a:pt x="1" y="11"/>
                    <a:pt x="2" y="12"/>
                  </a:cubicBezTo>
                  <a:cubicBezTo>
                    <a:pt x="3" y="9"/>
                    <a:pt x="7" y="8"/>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7" name="Freeform 423"/>
            <p:cNvSpPr>
              <a:spLocks noEditPoints="1"/>
            </p:cNvSpPr>
            <p:nvPr/>
          </p:nvSpPr>
          <p:spPr bwMode="auto">
            <a:xfrm>
              <a:off x="897" y="1434"/>
              <a:ext cx="5" cy="48"/>
            </a:xfrm>
            <a:custGeom>
              <a:avLst/>
              <a:gdLst>
                <a:gd name="T0" fmla="*/ 1 w 3"/>
                <a:gd name="T1" fmla="*/ 26 h 33"/>
                <a:gd name="T2" fmla="*/ 2 w 3"/>
                <a:gd name="T3" fmla="*/ 30 h 33"/>
                <a:gd name="T4" fmla="*/ 2 w 3"/>
                <a:gd name="T5" fmla="*/ 33 h 33"/>
                <a:gd name="T6" fmla="*/ 3 w 3"/>
                <a:gd name="T7" fmla="*/ 33 h 33"/>
                <a:gd name="T8" fmla="*/ 1 w 3"/>
                <a:gd name="T9" fmla="*/ 26 h 33"/>
                <a:gd name="T10" fmla="*/ 1 w 3"/>
                <a:gd name="T11" fmla="*/ 26 h 33"/>
                <a:gd name="T12" fmla="*/ 1 w 3"/>
                <a:gd name="T13" fmla="*/ 26 h 33"/>
                <a:gd name="T14" fmla="*/ 1 w 3"/>
                <a:gd name="T15" fmla="*/ 0 h 33"/>
                <a:gd name="T16" fmla="*/ 0 w 3"/>
                <a:gd name="T17" fmla="*/ 1 h 33"/>
                <a:gd name="T18" fmla="*/ 1 w 3"/>
                <a:gd name="T19" fmla="*/ 1 h 33"/>
                <a:gd name="T20" fmla="*/ 1 w 3"/>
                <a:gd name="T21" fmla="*/ 12 h 33"/>
                <a:gd name="T22" fmla="*/ 0 w 3"/>
                <a:gd name="T23" fmla="*/ 20 h 33"/>
                <a:gd name="T24" fmla="*/ 1 w 3"/>
                <a:gd name="T25" fmla="*/ 13 h 33"/>
                <a:gd name="T26" fmla="*/ 1 w 3"/>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3">
                  <a:moveTo>
                    <a:pt x="1" y="26"/>
                  </a:moveTo>
                  <a:cubicBezTo>
                    <a:pt x="1" y="28"/>
                    <a:pt x="2" y="30"/>
                    <a:pt x="2" y="30"/>
                  </a:cubicBezTo>
                  <a:cubicBezTo>
                    <a:pt x="1" y="32"/>
                    <a:pt x="1" y="33"/>
                    <a:pt x="2" y="33"/>
                  </a:cubicBezTo>
                  <a:cubicBezTo>
                    <a:pt x="3" y="33"/>
                    <a:pt x="3" y="33"/>
                    <a:pt x="3" y="33"/>
                  </a:cubicBezTo>
                  <a:cubicBezTo>
                    <a:pt x="2" y="26"/>
                    <a:pt x="1" y="26"/>
                    <a:pt x="1" y="26"/>
                  </a:cubicBezTo>
                  <a:cubicBezTo>
                    <a:pt x="1" y="26"/>
                    <a:pt x="1" y="26"/>
                    <a:pt x="1" y="26"/>
                  </a:cubicBezTo>
                  <a:cubicBezTo>
                    <a:pt x="1" y="26"/>
                    <a:pt x="1" y="26"/>
                    <a:pt x="1" y="26"/>
                  </a:cubicBezTo>
                  <a:moveTo>
                    <a:pt x="1" y="0"/>
                  </a:moveTo>
                  <a:cubicBezTo>
                    <a:pt x="1" y="1"/>
                    <a:pt x="0" y="1"/>
                    <a:pt x="0" y="1"/>
                  </a:cubicBezTo>
                  <a:cubicBezTo>
                    <a:pt x="0" y="1"/>
                    <a:pt x="0" y="1"/>
                    <a:pt x="1" y="1"/>
                  </a:cubicBezTo>
                  <a:cubicBezTo>
                    <a:pt x="2" y="1"/>
                    <a:pt x="1" y="12"/>
                    <a:pt x="1" y="12"/>
                  </a:cubicBezTo>
                  <a:cubicBezTo>
                    <a:pt x="0" y="13"/>
                    <a:pt x="0" y="17"/>
                    <a:pt x="0" y="20"/>
                  </a:cubicBezTo>
                  <a:cubicBezTo>
                    <a:pt x="0" y="17"/>
                    <a:pt x="1" y="13"/>
                    <a:pt x="1" y="13"/>
                  </a:cubicBezTo>
                  <a:cubicBezTo>
                    <a:pt x="2" y="9"/>
                    <a:pt x="1"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8" name="Freeform 424"/>
            <p:cNvSpPr>
              <a:spLocks/>
            </p:cNvSpPr>
            <p:nvPr/>
          </p:nvSpPr>
          <p:spPr bwMode="auto">
            <a:xfrm>
              <a:off x="907" y="1479"/>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0" y="0"/>
                    <a:pt x="0" y="0"/>
                    <a:pt x="0"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9" name="Freeform 425"/>
            <p:cNvSpPr>
              <a:spLocks noEditPoints="1"/>
            </p:cNvSpPr>
            <p:nvPr/>
          </p:nvSpPr>
          <p:spPr bwMode="auto">
            <a:xfrm>
              <a:off x="902" y="1479"/>
              <a:ext cx="13" cy="8"/>
            </a:xfrm>
            <a:custGeom>
              <a:avLst/>
              <a:gdLst>
                <a:gd name="T0" fmla="*/ 4 w 9"/>
                <a:gd name="T1" fmla="*/ 1 h 5"/>
                <a:gd name="T2" fmla="*/ 4 w 9"/>
                <a:gd name="T3" fmla="*/ 1 h 5"/>
                <a:gd name="T4" fmla="*/ 4 w 9"/>
                <a:gd name="T5" fmla="*/ 1 h 5"/>
                <a:gd name="T6" fmla="*/ 6 w 9"/>
                <a:gd name="T7" fmla="*/ 3 h 5"/>
                <a:gd name="T8" fmla="*/ 7 w 9"/>
                <a:gd name="T9" fmla="*/ 3 h 5"/>
                <a:gd name="T10" fmla="*/ 8 w 9"/>
                <a:gd name="T11" fmla="*/ 4 h 5"/>
                <a:gd name="T12" fmla="*/ 9 w 9"/>
                <a:gd name="T13" fmla="*/ 5 h 5"/>
                <a:gd name="T14" fmla="*/ 9 w 9"/>
                <a:gd name="T15" fmla="*/ 5 h 5"/>
                <a:gd name="T16" fmla="*/ 5 w 9"/>
                <a:gd name="T17" fmla="*/ 2 h 5"/>
                <a:gd name="T18" fmla="*/ 4 w 9"/>
                <a:gd name="T19" fmla="*/ 1 h 5"/>
                <a:gd name="T20" fmla="*/ 4 w 9"/>
                <a:gd name="T21" fmla="*/ 1 h 5"/>
                <a:gd name="T22" fmla="*/ 4 w 9"/>
                <a:gd name="T23" fmla="*/ 1 h 5"/>
                <a:gd name="T24" fmla="*/ 4 w 9"/>
                <a:gd name="T25" fmla="*/ 1 h 5"/>
                <a:gd name="T26" fmla="*/ 2 w 9"/>
                <a:gd name="T27" fmla="*/ 1 h 5"/>
                <a:gd name="T28" fmla="*/ 0 w 9"/>
                <a:gd name="T29" fmla="*/ 2 h 5"/>
                <a:gd name="T30" fmla="*/ 3 w 9"/>
                <a:gd name="T31" fmla="*/ 1 h 5"/>
                <a:gd name="T32" fmla="*/ 2 w 9"/>
                <a:gd name="T33" fmla="*/ 1 h 5"/>
                <a:gd name="T34" fmla="*/ 4 w 9"/>
                <a:gd name="T35" fmla="*/ 0 h 5"/>
                <a:gd name="T36" fmla="*/ 4 w 9"/>
                <a:gd name="T37" fmla="*/ 1 h 5"/>
                <a:gd name="T38" fmla="*/ 3 w 9"/>
                <a:gd name="T39" fmla="*/ 1 h 5"/>
                <a:gd name="T40" fmla="*/ 4 w 9"/>
                <a:gd name="T41" fmla="*/ 1 h 5"/>
                <a:gd name="T42" fmla="*/ 4 w 9"/>
                <a:gd name="T43" fmla="*/ 1 h 5"/>
                <a:gd name="T44" fmla="*/ 4 w 9"/>
                <a:gd name="T45" fmla="*/ 1 h 5"/>
                <a:gd name="T46" fmla="*/ 4 w 9"/>
                <a:gd name="T47" fmla="*/ 1 h 5"/>
                <a:gd name="T48" fmla="*/ 4 w 9"/>
                <a:gd name="T49" fmla="*/ 0 h 5"/>
                <a:gd name="T50" fmla="*/ 4 w 9"/>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5">
                  <a:moveTo>
                    <a:pt x="4" y="1"/>
                  </a:moveTo>
                  <a:cubicBezTo>
                    <a:pt x="4" y="1"/>
                    <a:pt x="4" y="1"/>
                    <a:pt x="4" y="1"/>
                  </a:cubicBezTo>
                  <a:cubicBezTo>
                    <a:pt x="4" y="1"/>
                    <a:pt x="4" y="1"/>
                    <a:pt x="4" y="1"/>
                  </a:cubicBezTo>
                  <a:cubicBezTo>
                    <a:pt x="6" y="3"/>
                    <a:pt x="6" y="3"/>
                    <a:pt x="6" y="3"/>
                  </a:cubicBezTo>
                  <a:cubicBezTo>
                    <a:pt x="6" y="3"/>
                    <a:pt x="7" y="3"/>
                    <a:pt x="7" y="3"/>
                  </a:cubicBezTo>
                  <a:cubicBezTo>
                    <a:pt x="8" y="4"/>
                    <a:pt x="8" y="4"/>
                    <a:pt x="8" y="4"/>
                  </a:cubicBezTo>
                  <a:cubicBezTo>
                    <a:pt x="9" y="5"/>
                    <a:pt x="9" y="5"/>
                    <a:pt x="9" y="5"/>
                  </a:cubicBezTo>
                  <a:cubicBezTo>
                    <a:pt x="9" y="5"/>
                    <a:pt x="9" y="5"/>
                    <a:pt x="9" y="5"/>
                  </a:cubicBezTo>
                  <a:cubicBezTo>
                    <a:pt x="9" y="5"/>
                    <a:pt x="8" y="2"/>
                    <a:pt x="5" y="2"/>
                  </a:cubicBezTo>
                  <a:cubicBezTo>
                    <a:pt x="5" y="2"/>
                    <a:pt x="5" y="1"/>
                    <a:pt x="4" y="1"/>
                  </a:cubicBezTo>
                  <a:moveTo>
                    <a:pt x="4" y="1"/>
                  </a:moveTo>
                  <a:cubicBezTo>
                    <a:pt x="4" y="1"/>
                    <a:pt x="4" y="1"/>
                    <a:pt x="4" y="1"/>
                  </a:cubicBezTo>
                  <a:cubicBezTo>
                    <a:pt x="4" y="1"/>
                    <a:pt x="4" y="1"/>
                    <a:pt x="4" y="1"/>
                  </a:cubicBezTo>
                  <a:moveTo>
                    <a:pt x="2" y="1"/>
                  </a:moveTo>
                  <a:cubicBezTo>
                    <a:pt x="2" y="1"/>
                    <a:pt x="1" y="1"/>
                    <a:pt x="0" y="2"/>
                  </a:cubicBezTo>
                  <a:cubicBezTo>
                    <a:pt x="1" y="1"/>
                    <a:pt x="2" y="1"/>
                    <a:pt x="3" y="1"/>
                  </a:cubicBezTo>
                  <a:cubicBezTo>
                    <a:pt x="3" y="1"/>
                    <a:pt x="3" y="1"/>
                    <a:pt x="2" y="1"/>
                  </a:cubicBezTo>
                  <a:moveTo>
                    <a:pt x="4" y="0"/>
                  </a:moveTo>
                  <a:cubicBezTo>
                    <a:pt x="4" y="1"/>
                    <a:pt x="4" y="1"/>
                    <a:pt x="4" y="1"/>
                  </a:cubicBezTo>
                  <a:cubicBezTo>
                    <a:pt x="3" y="1"/>
                    <a:pt x="3" y="1"/>
                    <a:pt x="3" y="1"/>
                  </a:cubicBezTo>
                  <a:cubicBezTo>
                    <a:pt x="4" y="1"/>
                    <a:pt x="4" y="1"/>
                    <a:pt x="4" y="1"/>
                  </a:cubicBezTo>
                  <a:cubicBezTo>
                    <a:pt x="4" y="1"/>
                    <a:pt x="4" y="1"/>
                    <a:pt x="4" y="1"/>
                  </a:cubicBezTo>
                  <a:cubicBezTo>
                    <a:pt x="4" y="1"/>
                    <a:pt x="4" y="1"/>
                    <a:pt x="4" y="1"/>
                  </a:cubicBezTo>
                  <a:cubicBezTo>
                    <a:pt x="4" y="1"/>
                    <a:pt x="4" y="1"/>
                    <a:pt x="4" y="1"/>
                  </a:cubicBezTo>
                  <a:cubicBezTo>
                    <a:pt x="4" y="1"/>
                    <a:pt x="4" y="1"/>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0" name="Freeform 426"/>
            <p:cNvSpPr>
              <a:spLocks noEditPoints="1"/>
            </p:cNvSpPr>
            <p:nvPr/>
          </p:nvSpPr>
          <p:spPr bwMode="auto">
            <a:xfrm>
              <a:off x="896" y="1404"/>
              <a:ext cx="4" cy="14"/>
            </a:xfrm>
            <a:custGeom>
              <a:avLst/>
              <a:gdLst>
                <a:gd name="T0" fmla="*/ 2 w 3"/>
                <a:gd name="T1" fmla="*/ 9 h 10"/>
                <a:gd name="T2" fmla="*/ 2 w 3"/>
                <a:gd name="T3" fmla="*/ 9 h 10"/>
                <a:gd name="T4" fmla="*/ 2 w 3"/>
                <a:gd name="T5" fmla="*/ 10 h 10"/>
                <a:gd name="T6" fmla="*/ 2 w 3"/>
                <a:gd name="T7" fmla="*/ 9 h 10"/>
                <a:gd name="T8" fmla="*/ 0 w 3"/>
                <a:gd name="T9" fmla="*/ 0 h 10"/>
                <a:gd name="T10" fmla="*/ 2 w 3"/>
                <a:gd name="T11" fmla="*/ 7 h 10"/>
                <a:gd name="T12" fmla="*/ 2 w 3"/>
                <a:gd name="T13" fmla="*/ 9 h 10"/>
                <a:gd name="T14" fmla="*/ 3 w 3"/>
                <a:gd name="T15" fmla="*/ 6 h 10"/>
                <a:gd name="T16" fmla="*/ 0 w 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9"/>
                  </a:moveTo>
                  <a:cubicBezTo>
                    <a:pt x="2" y="9"/>
                    <a:pt x="2" y="9"/>
                    <a:pt x="2" y="9"/>
                  </a:cubicBezTo>
                  <a:cubicBezTo>
                    <a:pt x="2" y="10"/>
                    <a:pt x="2" y="10"/>
                    <a:pt x="2" y="10"/>
                  </a:cubicBezTo>
                  <a:cubicBezTo>
                    <a:pt x="2" y="10"/>
                    <a:pt x="2" y="9"/>
                    <a:pt x="2" y="9"/>
                  </a:cubicBezTo>
                  <a:moveTo>
                    <a:pt x="0" y="0"/>
                  </a:moveTo>
                  <a:cubicBezTo>
                    <a:pt x="1" y="3"/>
                    <a:pt x="1" y="5"/>
                    <a:pt x="2" y="7"/>
                  </a:cubicBezTo>
                  <a:cubicBezTo>
                    <a:pt x="2" y="7"/>
                    <a:pt x="2" y="8"/>
                    <a:pt x="2" y="9"/>
                  </a:cubicBezTo>
                  <a:cubicBezTo>
                    <a:pt x="3" y="7"/>
                    <a:pt x="3" y="6"/>
                    <a:pt x="3" y="6"/>
                  </a:cubicBezTo>
                  <a:cubicBezTo>
                    <a:pt x="2" y="4"/>
                    <a:pt x="1"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1" name="Freeform 427"/>
            <p:cNvSpPr>
              <a:spLocks/>
            </p:cNvSpPr>
            <p:nvPr/>
          </p:nvSpPr>
          <p:spPr bwMode="auto">
            <a:xfrm>
              <a:off x="899" y="1414"/>
              <a:ext cx="0" cy="3"/>
            </a:xfrm>
            <a:custGeom>
              <a:avLst/>
              <a:gdLst>
                <a:gd name="T0" fmla="*/ 0 h 2"/>
                <a:gd name="T1" fmla="*/ 2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2"/>
                    <a:pt x="0" y="2"/>
                  </a:cubicBezTo>
                  <a:cubicBezTo>
                    <a:pt x="0" y="2"/>
                    <a:pt x="0" y="2"/>
                    <a:pt x="0" y="2"/>
                  </a:cubicBezTo>
                  <a:cubicBezTo>
                    <a:pt x="0" y="2"/>
                    <a:pt x="0" y="2"/>
                    <a:pt x="0"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2" name="Rectangle 428"/>
            <p:cNvSpPr>
              <a:spLocks noChangeArrowheads="1"/>
            </p:cNvSpPr>
            <p:nvPr/>
          </p:nvSpPr>
          <p:spPr bwMode="auto">
            <a:xfrm>
              <a:off x="881" y="1386"/>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3" name="Freeform 429"/>
            <p:cNvSpPr>
              <a:spLocks/>
            </p:cNvSpPr>
            <p:nvPr/>
          </p:nvSpPr>
          <p:spPr bwMode="auto">
            <a:xfrm>
              <a:off x="881" y="138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4" name="Freeform 430"/>
            <p:cNvSpPr>
              <a:spLocks/>
            </p:cNvSpPr>
            <p:nvPr/>
          </p:nvSpPr>
          <p:spPr bwMode="auto">
            <a:xfrm>
              <a:off x="820" y="1487"/>
              <a:ext cx="100" cy="10"/>
            </a:xfrm>
            <a:custGeom>
              <a:avLst/>
              <a:gdLst>
                <a:gd name="T0" fmla="*/ 65 w 69"/>
                <a:gd name="T1" fmla="*/ 0 h 7"/>
                <a:gd name="T2" fmla="*/ 65 w 69"/>
                <a:gd name="T3" fmla="*/ 1 h 7"/>
                <a:gd name="T4" fmla="*/ 65 w 69"/>
                <a:gd name="T5" fmla="*/ 1 h 7"/>
                <a:gd name="T6" fmla="*/ 57 w 69"/>
                <a:gd name="T7" fmla="*/ 4 h 7"/>
                <a:gd name="T8" fmla="*/ 46 w 69"/>
                <a:gd name="T9" fmla="*/ 5 h 7"/>
                <a:gd name="T10" fmla="*/ 42 w 69"/>
                <a:gd name="T11" fmla="*/ 5 h 7"/>
                <a:gd name="T12" fmla="*/ 20 w 69"/>
                <a:gd name="T13" fmla="*/ 6 h 7"/>
                <a:gd name="T14" fmla="*/ 17 w 69"/>
                <a:gd name="T15" fmla="*/ 6 h 7"/>
                <a:gd name="T16" fmla="*/ 3 w 69"/>
                <a:gd name="T17" fmla="*/ 3 h 7"/>
                <a:gd name="T18" fmla="*/ 3 w 69"/>
                <a:gd name="T19" fmla="*/ 2 h 7"/>
                <a:gd name="T20" fmla="*/ 2 w 69"/>
                <a:gd name="T21" fmla="*/ 2 h 7"/>
                <a:gd name="T22" fmla="*/ 5 w 69"/>
                <a:gd name="T23" fmla="*/ 5 h 7"/>
                <a:gd name="T24" fmla="*/ 17 w 69"/>
                <a:gd name="T25" fmla="*/ 7 h 7"/>
                <a:gd name="T26" fmla="*/ 21 w 69"/>
                <a:gd name="T27" fmla="*/ 7 h 7"/>
                <a:gd name="T28" fmla="*/ 46 w 69"/>
                <a:gd name="T29" fmla="*/ 6 h 7"/>
                <a:gd name="T30" fmla="*/ 59 w 69"/>
                <a:gd name="T31" fmla="*/ 4 h 7"/>
                <a:gd name="T32" fmla="*/ 67 w 69"/>
                <a:gd name="T33" fmla="*/ 1 h 7"/>
                <a:gd name="T34" fmla="*/ 65 w 69"/>
                <a:gd name="T35" fmla="*/ 1 h 7"/>
                <a:gd name="T36" fmla="*/ 65 w 69"/>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
                  <a:moveTo>
                    <a:pt x="65" y="0"/>
                  </a:moveTo>
                  <a:cubicBezTo>
                    <a:pt x="65" y="1"/>
                    <a:pt x="65" y="1"/>
                    <a:pt x="65" y="1"/>
                  </a:cubicBezTo>
                  <a:cubicBezTo>
                    <a:pt x="65" y="1"/>
                    <a:pt x="65" y="1"/>
                    <a:pt x="65" y="1"/>
                  </a:cubicBezTo>
                  <a:cubicBezTo>
                    <a:pt x="62" y="1"/>
                    <a:pt x="57" y="4"/>
                    <a:pt x="57" y="4"/>
                  </a:cubicBezTo>
                  <a:cubicBezTo>
                    <a:pt x="46" y="5"/>
                    <a:pt x="46" y="5"/>
                    <a:pt x="46" y="5"/>
                  </a:cubicBezTo>
                  <a:cubicBezTo>
                    <a:pt x="45" y="5"/>
                    <a:pt x="44" y="5"/>
                    <a:pt x="42" y="5"/>
                  </a:cubicBezTo>
                  <a:cubicBezTo>
                    <a:pt x="34" y="5"/>
                    <a:pt x="20" y="6"/>
                    <a:pt x="20" y="6"/>
                  </a:cubicBezTo>
                  <a:cubicBezTo>
                    <a:pt x="19" y="6"/>
                    <a:pt x="18" y="6"/>
                    <a:pt x="17" y="6"/>
                  </a:cubicBezTo>
                  <a:cubicBezTo>
                    <a:pt x="12" y="6"/>
                    <a:pt x="3" y="3"/>
                    <a:pt x="3" y="3"/>
                  </a:cubicBezTo>
                  <a:cubicBezTo>
                    <a:pt x="3" y="3"/>
                    <a:pt x="3" y="2"/>
                    <a:pt x="3" y="2"/>
                  </a:cubicBezTo>
                  <a:cubicBezTo>
                    <a:pt x="2" y="2"/>
                    <a:pt x="2" y="2"/>
                    <a:pt x="2" y="2"/>
                  </a:cubicBezTo>
                  <a:cubicBezTo>
                    <a:pt x="2" y="2"/>
                    <a:pt x="0" y="3"/>
                    <a:pt x="5" y="5"/>
                  </a:cubicBezTo>
                  <a:cubicBezTo>
                    <a:pt x="5" y="5"/>
                    <a:pt x="11" y="7"/>
                    <a:pt x="17" y="7"/>
                  </a:cubicBezTo>
                  <a:cubicBezTo>
                    <a:pt x="18" y="7"/>
                    <a:pt x="19" y="7"/>
                    <a:pt x="21" y="7"/>
                  </a:cubicBezTo>
                  <a:cubicBezTo>
                    <a:pt x="21" y="7"/>
                    <a:pt x="43" y="6"/>
                    <a:pt x="46" y="6"/>
                  </a:cubicBezTo>
                  <a:cubicBezTo>
                    <a:pt x="46" y="6"/>
                    <a:pt x="55" y="6"/>
                    <a:pt x="59" y="4"/>
                  </a:cubicBezTo>
                  <a:cubicBezTo>
                    <a:pt x="59" y="4"/>
                    <a:pt x="69" y="1"/>
                    <a:pt x="67" y="1"/>
                  </a:cubicBezTo>
                  <a:cubicBezTo>
                    <a:pt x="66" y="1"/>
                    <a:pt x="66" y="1"/>
                    <a:pt x="65" y="1"/>
                  </a:cubicBezTo>
                  <a:cubicBezTo>
                    <a:pt x="65" y="0"/>
                    <a:pt x="65" y="0"/>
                    <a:pt x="6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5" name="Freeform 431"/>
            <p:cNvSpPr>
              <a:spLocks noEditPoints="1"/>
            </p:cNvSpPr>
            <p:nvPr/>
          </p:nvSpPr>
          <p:spPr bwMode="auto">
            <a:xfrm>
              <a:off x="824" y="1386"/>
              <a:ext cx="91" cy="109"/>
            </a:xfrm>
            <a:custGeom>
              <a:avLst/>
              <a:gdLst>
                <a:gd name="T0" fmla="*/ 53 w 62"/>
                <a:gd name="T1" fmla="*/ 66 h 75"/>
                <a:gd name="T2" fmla="*/ 36 w 62"/>
                <a:gd name="T3" fmla="*/ 58 h 75"/>
                <a:gd name="T4" fmla="*/ 42 w 62"/>
                <a:gd name="T5" fmla="*/ 57 h 75"/>
                <a:gd name="T6" fmla="*/ 44 w 62"/>
                <a:gd name="T7" fmla="*/ 60 h 75"/>
                <a:gd name="T8" fmla="*/ 42 w 62"/>
                <a:gd name="T9" fmla="*/ 57 h 75"/>
                <a:gd name="T10" fmla="*/ 51 w 62"/>
                <a:gd name="T11" fmla="*/ 58 h 75"/>
                <a:gd name="T12" fmla="*/ 49 w 62"/>
                <a:gd name="T13" fmla="*/ 26 h 75"/>
                <a:gd name="T14" fmla="*/ 50 w 62"/>
                <a:gd name="T15" fmla="*/ 27 h 75"/>
                <a:gd name="T16" fmla="*/ 39 w 62"/>
                <a:gd name="T17" fmla="*/ 28 h 75"/>
                <a:gd name="T18" fmla="*/ 43 w 62"/>
                <a:gd name="T19" fmla="*/ 25 h 75"/>
                <a:gd name="T20" fmla="*/ 43 w 62"/>
                <a:gd name="T21" fmla="*/ 30 h 75"/>
                <a:gd name="T22" fmla="*/ 29 w 62"/>
                <a:gd name="T23" fmla="*/ 46 h 75"/>
                <a:gd name="T24" fmla="*/ 34 w 62"/>
                <a:gd name="T25" fmla="*/ 67 h 75"/>
                <a:gd name="T26" fmla="*/ 27 w 62"/>
                <a:gd name="T27" fmla="*/ 69 h 75"/>
                <a:gd name="T28" fmla="*/ 11 w 62"/>
                <a:gd name="T29" fmla="*/ 74 h 75"/>
                <a:gd name="T30" fmla="*/ 17 w 62"/>
                <a:gd name="T31" fmla="*/ 75 h 75"/>
                <a:gd name="T32" fmla="*/ 62 w 62"/>
                <a:gd name="T33" fmla="*/ 70 h 75"/>
                <a:gd name="T34" fmla="*/ 60 w 62"/>
                <a:gd name="T35" fmla="*/ 70 h 75"/>
                <a:gd name="T36" fmla="*/ 59 w 62"/>
                <a:gd name="T37" fmla="*/ 66 h 75"/>
                <a:gd name="T38" fmla="*/ 57 w 62"/>
                <a:gd name="T39" fmla="*/ 65 h 75"/>
                <a:gd name="T40" fmla="*/ 45 w 62"/>
                <a:gd name="T41" fmla="*/ 71 h 75"/>
                <a:gd name="T42" fmla="*/ 38 w 62"/>
                <a:gd name="T43" fmla="*/ 67 h 75"/>
                <a:gd name="T44" fmla="*/ 36 w 62"/>
                <a:gd name="T45" fmla="*/ 56 h 75"/>
                <a:gd name="T46" fmla="*/ 39 w 62"/>
                <a:gd name="T47" fmla="*/ 55 h 75"/>
                <a:gd name="T48" fmla="*/ 43 w 62"/>
                <a:gd name="T49" fmla="*/ 50 h 75"/>
                <a:gd name="T50" fmla="*/ 48 w 62"/>
                <a:gd name="T51" fmla="*/ 39 h 75"/>
                <a:gd name="T52" fmla="*/ 49 w 62"/>
                <a:gd name="T53" fmla="*/ 31 h 75"/>
                <a:gd name="T54" fmla="*/ 48 w 62"/>
                <a:gd name="T55" fmla="*/ 25 h 75"/>
                <a:gd name="T56" fmla="*/ 46 w 62"/>
                <a:gd name="T57" fmla="*/ 30 h 75"/>
                <a:gd name="T58" fmla="*/ 45 w 62"/>
                <a:gd name="T59" fmla="*/ 25 h 75"/>
                <a:gd name="T60" fmla="*/ 47 w 62"/>
                <a:gd name="T61" fmla="*/ 25 h 75"/>
                <a:gd name="T62" fmla="*/ 33 w 62"/>
                <a:gd name="T63" fmla="*/ 29 h 75"/>
                <a:gd name="T64" fmla="*/ 36 w 62"/>
                <a:gd name="T65" fmla="*/ 27 h 75"/>
                <a:gd name="T66" fmla="*/ 36 w 62"/>
                <a:gd name="T67" fmla="*/ 27 h 75"/>
                <a:gd name="T68" fmla="*/ 51 w 62"/>
                <a:gd name="T69" fmla="*/ 26 h 75"/>
                <a:gd name="T70" fmla="*/ 51 w 62"/>
                <a:gd name="T71" fmla="*/ 33 h 75"/>
                <a:gd name="T72" fmla="*/ 39 w 62"/>
                <a:gd name="T73" fmla="*/ 23 h 75"/>
                <a:gd name="T74" fmla="*/ 35 w 62"/>
                <a:gd name="T75" fmla="*/ 21 h 75"/>
                <a:gd name="T76" fmla="*/ 37 w 62"/>
                <a:gd name="T77" fmla="*/ 19 h 75"/>
                <a:gd name="T78" fmla="*/ 45 w 62"/>
                <a:gd name="T79" fmla="*/ 20 h 75"/>
                <a:gd name="T80" fmla="*/ 40 w 62"/>
                <a:gd name="T81" fmla="*/ 18 h 75"/>
                <a:gd name="T82" fmla="*/ 41 w 62"/>
                <a:gd name="T83" fmla="*/ 20 h 75"/>
                <a:gd name="T84" fmla="*/ 20 w 62"/>
                <a:gd name="T85" fmla="*/ 18 h 75"/>
                <a:gd name="T86" fmla="*/ 42 w 62"/>
                <a:gd name="T87" fmla="*/ 18 h 75"/>
                <a:gd name="T88" fmla="*/ 43 w 62"/>
                <a:gd name="T89" fmla="*/ 21 h 75"/>
                <a:gd name="T90" fmla="*/ 26 w 62"/>
                <a:gd name="T91" fmla="*/ 9 h 75"/>
                <a:gd name="T92" fmla="*/ 39 w 62"/>
                <a:gd name="T93" fmla="*/ 15 h 75"/>
                <a:gd name="T94" fmla="*/ 26 w 62"/>
                <a:gd name="T95" fmla="*/ 9 h 75"/>
                <a:gd name="T96" fmla="*/ 25 w 62"/>
                <a:gd name="T97" fmla="*/ 9 h 75"/>
                <a:gd name="T98" fmla="*/ 19 w 62"/>
                <a:gd name="T99" fmla="*/ 17 h 75"/>
                <a:gd name="T100" fmla="*/ 16 w 62"/>
                <a:gd name="T101" fmla="*/ 16 h 75"/>
                <a:gd name="T102" fmla="*/ 22 w 62"/>
                <a:gd name="T103" fmla="*/ 18 h 75"/>
                <a:gd name="T104" fmla="*/ 27 w 62"/>
                <a:gd name="T105" fmla="*/ 19 h 75"/>
                <a:gd name="T106" fmla="*/ 40 w 62"/>
                <a:gd name="T107" fmla="*/ 15 h 75"/>
                <a:gd name="T108" fmla="*/ 45 w 62"/>
                <a:gd name="T109" fmla="*/ 14 h 75"/>
                <a:gd name="T110" fmla="*/ 49 w 62"/>
                <a:gd name="T111" fmla="*/ 12 h 75"/>
                <a:gd name="T112" fmla="*/ 32 w 62"/>
                <a:gd name="T113" fmla="*/ 1 h 75"/>
                <a:gd name="T114" fmla="*/ 26 w 62"/>
                <a:gd name="T11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75">
                  <a:moveTo>
                    <a:pt x="53" y="66"/>
                  </a:moveTo>
                  <a:cubicBezTo>
                    <a:pt x="53" y="66"/>
                    <a:pt x="53" y="66"/>
                    <a:pt x="53" y="66"/>
                  </a:cubicBezTo>
                  <a:cubicBezTo>
                    <a:pt x="53" y="66"/>
                    <a:pt x="53" y="66"/>
                    <a:pt x="53" y="66"/>
                  </a:cubicBezTo>
                  <a:cubicBezTo>
                    <a:pt x="53" y="66"/>
                    <a:pt x="53" y="66"/>
                    <a:pt x="53" y="66"/>
                  </a:cubicBezTo>
                  <a:cubicBezTo>
                    <a:pt x="53" y="66"/>
                    <a:pt x="53" y="66"/>
                    <a:pt x="53" y="66"/>
                  </a:cubicBezTo>
                  <a:moveTo>
                    <a:pt x="36" y="58"/>
                  </a:moveTo>
                  <a:cubicBezTo>
                    <a:pt x="36" y="58"/>
                    <a:pt x="36" y="58"/>
                    <a:pt x="36" y="58"/>
                  </a:cubicBezTo>
                  <a:cubicBezTo>
                    <a:pt x="36" y="58"/>
                    <a:pt x="36" y="58"/>
                    <a:pt x="36" y="58"/>
                  </a:cubicBezTo>
                  <a:moveTo>
                    <a:pt x="41" y="57"/>
                  </a:moveTo>
                  <a:cubicBezTo>
                    <a:pt x="39" y="57"/>
                    <a:pt x="38" y="58"/>
                    <a:pt x="36" y="58"/>
                  </a:cubicBezTo>
                  <a:cubicBezTo>
                    <a:pt x="38" y="58"/>
                    <a:pt x="39" y="57"/>
                    <a:pt x="41" y="57"/>
                  </a:cubicBezTo>
                  <a:moveTo>
                    <a:pt x="42" y="57"/>
                  </a:moveTo>
                  <a:cubicBezTo>
                    <a:pt x="41" y="57"/>
                    <a:pt x="41" y="57"/>
                    <a:pt x="41" y="57"/>
                  </a:cubicBezTo>
                  <a:cubicBezTo>
                    <a:pt x="41" y="57"/>
                    <a:pt x="41" y="57"/>
                    <a:pt x="42" y="57"/>
                  </a:cubicBezTo>
                  <a:moveTo>
                    <a:pt x="42" y="57"/>
                  </a:moveTo>
                  <a:cubicBezTo>
                    <a:pt x="44" y="57"/>
                    <a:pt x="45" y="57"/>
                    <a:pt x="44" y="60"/>
                  </a:cubicBezTo>
                  <a:cubicBezTo>
                    <a:pt x="45" y="57"/>
                    <a:pt x="44" y="57"/>
                    <a:pt x="42" y="57"/>
                  </a:cubicBezTo>
                  <a:moveTo>
                    <a:pt x="42" y="57"/>
                  </a:moveTo>
                  <a:cubicBezTo>
                    <a:pt x="42" y="57"/>
                    <a:pt x="42" y="57"/>
                    <a:pt x="42" y="57"/>
                  </a:cubicBezTo>
                  <a:cubicBezTo>
                    <a:pt x="42" y="57"/>
                    <a:pt x="42" y="57"/>
                    <a:pt x="42" y="57"/>
                  </a:cubicBezTo>
                  <a:cubicBezTo>
                    <a:pt x="42" y="57"/>
                    <a:pt x="42" y="57"/>
                    <a:pt x="42" y="57"/>
                  </a:cubicBezTo>
                  <a:moveTo>
                    <a:pt x="50" y="53"/>
                  </a:moveTo>
                  <a:cubicBezTo>
                    <a:pt x="50" y="56"/>
                    <a:pt x="51" y="58"/>
                    <a:pt x="51" y="59"/>
                  </a:cubicBezTo>
                  <a:cubicBezTo>
                    <a:pt x="51" y="59"/>
                    <a:pt x="51" y="58"/>
                    <a:pt x="51" y="58"/>
                  </a:cubicBezTo>
                  <a:cubicBezTo>
                    <a:pt x="51" y="58"/>
                    <a:pt x="51" y="58"/>
                    <a:pt x="51" y="58"/>
                  </a:cubicBezTo>
                  <a:cubicBezTo>
                    <a:pt x="51" y="58"/>
                    <a:pt x="51" y="58"/>
                    <a:pt x="51" y="58"/>
                  </a:cubicBezTo>
                  <a:cubicBezTo>
                    <a:pt x="51" y="58"/>
                    <a:pt x="51" y="56"/>
                    <a:pt x="50" y="53"/>
                  </a:cubicBezTo>
                  <a:moveTo>
                    <a:pt x="49" y="26"/>
                  </a:moveTo>
                  <a:cubicBezTo>
                    <a:pt x="49" y="29"/>
                    <a:pt x="50" y="29"/>
                    <a:pt x="50" y="29"/>
                  </a:cubicBezTo>
                  <a:cubicBezTo>
                    <a:pt x="50" y="29"/>
                    <a:pt x="50" y="28"/>
                    <a:pt x="50" y="27"/>
                  </a:cubicBezTo>
                  <a:cubicBezTo>
                    <a:pt x="50" y="27"/>
                    <a:pt x="50" y="27"/>
                    <a:pt x="50" y="27"/>
                  </a:cubicBezTo>
                  <a:cubicBezTo>
                    <a:pt x="50" y="27"/>
                    <a:pt x="50" y="27"/>
                    <a:pt x="50" y="27"/>
                  </a:cubicBezTo>
                  <a:cubicBezTo>
                    <a:pt x="50" y="27"/>
                    <a:pt x="50" y="27"/>
                    <a:pt x="49" y="26"/>
                  </a:cubicBezTo>
                  <a:moveTo>
                    <a:pt x="41" y="25"/>
                  </a:moveTo>
                  <a:cubicBezTo>
                    <a:pt x="40" y="26"/>
                    <a:pt x="40" y="26"/>
                    <a:pt x="39" y="26"/>
                  </a:cubicBezTo>
                  <a:cubicBezTo>
                    <a:pt x="38" y="28"/>
                    <a:pt x="39" y="28"/>
                    <a:pt x="39" y="28"/>
                  </a:cubicBezTo>
                  <a:cubicBezTo>
                    <a:pt x="39" y="28"/>
                    <a:pt x="39" y="28"/>
                    <a:pt x="40" y="28"/>
                  </a:cubicBezTo>
                  <a:cubicBezTo>
                    <a:pt x="40" y="28"/>
                    <a:pt x="41" y="27"/>
                    <a:pt x="41" y="25"/>
                  </a:cubicBezTo>
                  <a:moveTo>
                    <a:pt x="44" y="25"/>
                  </a:moveTo>
                  <a:cubicBezTo>
                    <a:pt x="43" y="25"/>
                    <a:pt x="43" y="25"/>
                    <a:pt x="43" y="25"/>
                  </a:cubicBezTo>
                  <a:cubicBezTo>
                    <a:pt x="43" y="26"/>
                    <a:pt x="42" y="27"/>
                    <a:pt x="42" y="27"/>
                  </a:cubicBezTo>
                  <a:cubicBezTo>
                    <a:pt x="42" y="28"/>
                    <a:pt x="42" y="28"/>
                    <a:pt x="42" y="28"/>
                  </a:cubicBezTo>
                  <a:cubicBezTo>
                    <a:pt x="43" y="28"/>
                    <a:pt x="43" y="28"/>
                    <a:pt x="43" y="28"/>
                  </a:cubicBezTo>
                  <a:cubicBezTo>
                    <a:pt x="43" y="30"/>
                    <a:pt x="43" y="30"/>
                    <a:pt x="43" y="30"/>
                  </a:cubicBezTo>
                  <a:cubicBezTo>
                    <a:pt x="43" y="30"/>
                    <a:pt x="43" y="30"/>
                    <a:pt x="42" y="30"/>
                  </a:cubicBezTo>
                  <a:cubicBezTo>
                    <a:pt x="42" y="30"/>
                    <a:pt x="40" y="30"/>
                    <a:pt x="38" y="33"/>
                  </a:cubicBezTo>
                  <a:cubicBezTo>
                    <a:pt x="36" y="34"/>
                    <a:pt x="20" y="41"/>
                    <a:pt x="29" y="46"/>
                  </a:cubicBezTo>
                  <a:cubicBezTo>
                    <a:pt x="29" y="46"/>
                    <a:pt x="29" y="46"/>
                    <a:pt x="29" y="46"/>
                  </a:cubicBezTo>
                  <a:cubicBezTo>
                    <a:pt x="29" y="46"/>
                    <a:pt x="40" y="46"/>
                    <a:pt x="30" y="57"/>
                  </a:cubicBezTo>
                  <a:cubicBezTo>
                    <a:pt x="30" y="57"/>
                    <a:pt x="20" y="68"/>
                    <a:pt x="27" y="68"/>
                  </a:cubicBezTo>
                  <a:cubicBezTo>
                    <a:pt x="28" y="68"/>
                    <a:pt x="30" y="67"/>
                    <a:pt x="32" y="67"/>
                  </a:cubicBezTo>
                  <a:cubicBezTo>
                    <a:pt x="34" y="67"/>
                    <a:pt x="34" y="67"/>
                    <a:pt x="34" y="67"/>
                  </a:cubicBezTo>
                  <a:cubicBezTo>
                    <a:pt x="34" y="67"/>
                    <a:pt x="34" y="67"/>
                    <a:pt x="34" y="67"/>
                  </a:cubicBezTo>
                  <a:cubicBezTo>
                    <a:pt x="34" y="67"/>
                    <a:pt x="34" y="67"/>
                    <a:pt x="34" y="67"/>
                  </a:cubicBezTo>
                  <a:cubicBezTo>
                    <a:pt x="34" y="67"/>
                    <a:pt x="30" y="69"/>
                    <a:pt x="27" y="69"/>
                  </a:cubicBezTo>
                  <a:cubicBezTo>
                    <a:pt x="27" y="69"/>
                    <a:pt x="27" y="69"/>
                    <a:pt x="27" y="69"/>
                  </a:cubicBezTo>
                  <a:cubicBezTo>
                    <a:pt x="27" y="69"/>
                    <a:pt x="26" y="69"/>
                    <a:pt x="26" y="69"/>
                  </a:cubicBezTo>
                  <a:cubicBezTo>
                    <a:pt x="25" y="69"/>
                    <a:pt x="19" y="69"/>
                    <a:pt x="18" y="73"/>
                  </a:cubicBezTo>
                  <a:cubicBezTo>
                    <a:pt x="18" y="73"/>
                    <a:pt x="17" y="75"/>
                    <a:pt x="14" y="75"/>
                  </a:cubicBezTo>
                  <a:cubicBezTo>
                    <a:pt x="13" y="75"/>
                    <a:pt x="12" y="75"/>
                    <a:pt x="11" y="74"/>
                  </a:cubicBezTo>
                  <a:cubicBezTo>
                    <a:pt x="0" y="71"/>
                    <a:pt x="0" y="71"/>
                    <a:pt x="0" y="71"/>
                  </a:cubicBezTo>
                  <a:cubicBezTo>
                    <a:pt x="0" y="71"/>
                    <a:pt x="0" y="72"/>
                    <a:pt x="0" y="72"/>
                  </a:cubicBezTo>
                  <a:cubicBezTo>
                    <a:pt x="0" y="72"/>
                    <a:pt x="9" y="75"/>
                    <a:pt x="14" y="75"/>
                  </a:cubicBezTo>
                  <a:cubicBezTo>
                    <a:pt x="15" y="75"/>
                    <a:pt x="16" y="75"/>
                    <a:pt x="17" y="75"/>
                  </a:cubicBezTo>
                  <a:cubicBezTo>
                    <a:pt x="17" y="75"/>
                    <a:pt x="31" y="74"/>
                    <a:pt x="39" y="74"/>
                  </a:cubicBezTo>
                  <a:cubicBezTo>
                    <a:pt x="41" y="74"/>
                    <a:pt x="42" y="74"/>
                    <a:pt x="43" y="74"/>
                  </a:cubicBezTo>
                  <a:cubicBezTo>
                    <a:pt x="54" y="73"/>
                    <a:pt x="54" y="73"/>
                    <a:pt x="54" y="73"/>
                  </a:cubicBezTo>
                  <a:cubicBezTo>
                    <a:pt x="54" y="73"/>
                    <a:pt x="59" y="70"/>
                    <a:pt x="62" y="70"/>
                  </a:cubicBezTo>
                  <a:cubicBezTo>
                    <a:pt x="62" y="70"/>
                    <a:pt x="62" y="70"/>
                    <a:pt x="62" y="70"/>
                  </a:cubicBezTo>
                  <a:cubicBezTo>
                    <a:pt x="62" y="70"/>
                    <a:pt x="62" y="70"/>
                    <a:pt x="62" y="69"/>
                  </a:cubicBezTo>
                  <a:cubicBezTo>
                    <a:pt x="62" y="69"/>
                    <a:pt x="62" y="69"/>
                    <a:pt x="62" y="69"/>
                  </a:cubicBezTo>
                  <a:cubicBezTo>
                    <a:pt x="61" y="70"/>
                    <a:pt x="61" y="70"/>
                    <a:pt x="60" y="70"/>
                  </a:cubicBezTo>
                  <a:cubicBezTo>
                    <a:pt x="60" y="70"/>
                    <a:pt x="60" y="70"/>
                    <a:pt x="60" y="70"/>
                  </a:cubicBezTo>
                  <a:cubicBezTo>
                    <a:pt x="61" y="68"/>
                    <a:pt x="60" y="67"/>
                    <a:pt x="60" y="67"/>
                  </a:cubicBezTo>
                  <a:cubicBezTo>
                    <a:pt x="59" y="67"/>
                    <a:pt x="59" y="67"/>
                    <a:pt x="59" y="67"/>
                  </a:cubicBezTo>
                  <a:cubicBezTo>
                    <a:pt x="59" y="66"/>
                    <a:pt x="59" y="66"/>
                    <a:pt x="59" y="66"/>
                  </a:cubicBezTo>
                  <a:cubicBezTo>
                    <a:pt x="57" y="68"/>
                    <a:pt x="54" y="72"/>
                    <a:pt x="54" y="72"/>
                  </a:cubicBezTo>
                  <a:cubicBezTo>
                    <a:pt x="53" y="71"/>
                    <a:pt x="57" y="66"/>
                    <a:pt x="57" y="66"/>
                  </a:cubicBezTo>
                  <a:cubicBezTo>
                    <a:pt x="57" y="65"/>
                    <a:pt x="57" y="65"/>
                    <a:pt x="57" y="65"/>
                  </a:cubicBezTo>
                  <a:cubicBezTo>
                    <a:pt x="57" y="65"/>
                    <a:pt x="57" y="65"/>
                    <a:pt x="57" y="65"/>
                  </a:cubicBezTo>
                  <a:cubicBezTo>
                    <a:pt x="57" y="65"/>
                    <a:pt x="56" y="65"/>
                    <a:pt x="56" y="65"/>
                  </a:cubicBezTo>
                  <a:cubicBezTo>
                    <a:pt x="56" y="65"/>
                    <a:pt x="55" y="66"/>
                    <a:pt x="54" y="67"/>
                  </a:cubicBezTo>
                  <a:cubicBezTo>
                    <a:pt x="50" y="70"/>
                    <a:pt x="47" y="71"/>
                    <a:pt x="46" y="71"/>
                  </a:cubicBezTo>
                  <a:cubicBezTo>
                    <a:pt x="45" y="71"/>
                    <a:pt x="45" y="71"/>
                    <a:pt x="45" y="71"/>
                  </a:cubicBezTo>
                  <a:cubicBezTo>
                    <a:pt x="46" y="68"/>
                    <a:pt x="53" y="66"/>
                    <a:pt x="53" y="66"/>
                  </a:cubicBezTo>
                  <a:cubicBezTo>
                    <a:pt x="53" y="66"/>
                    <a:pt x="49" y="65"/>
                    <a:pt x="46" y="65"/>
                  </a:cubicBezTo>
                  <a:cubicBezTo>
                    <a:pt x="43" y="65"/>
                    <a:pt x="39" y="66"/>
                    <a:pt x="38" y="67"/>
                  </a:cubicBezTo>
                  <a:cubicBezTo>
                    <a:pt x="38" y="67"/>
                    <a:pt x="38" y="67"/>
                    <a:pt x="38" y="67"/>
                  </a:cubicBezTo>
                  <a:cubicBezTo>
                    <a:pt x="38" y="67"/>
                    <a:pt x="38" y="67"/>
                    <a:pt x="38" y="67"/>
                  </a:cubicBezTo>
                  <a:cubicBezTo>
                    <a:pt x="37" y="66"/>
                    <a:pt x="36" y="62"/>
                    <a:pt x="36" y="58"/>
                  </a:cubicBezTo>
                  <a:cubicBezTo>
                    <a:pt x="35" y="59"/>
                    <a:pt x="35" y="59"/>
                    <a:pt x="35" y="59"/>
                  </a:cubicBezTo>
                  <a:cubicBezTo>
                    <a:pt x="34" y="57"/>
                    <a:pt x="35" y="56"/>
                    <a:pt x="36" y="56"/>
                  </a:cubicBezTo>
                  <a:cubicBezTo>
                    <a:pt x="36" y="56"/>
                    <a:pt x="36" y="56"/>
                    <a:pt x="36" y="56"/>
                  </a:cubicBezTo>
                  <a:cubicBezTo>
                    <a:pt x="36" y="56"/>
                    <a:pt x="36" y="56"/>
                    <a:pt x="36" y="56"/>
                  </a:cubicBezTo>
                  <a:cubicBezTo>
                    <a:pt x="36" y="56"/>
                    <a:pt x="36" y="56"/>
                    <a:pt x="36" y="56"/>
                  </a:cubicBezTo>
                  <a:cubicBezTo>
                    <a:pt x="36" y="55"/>
                    <a:pt x="38" y="55"/>
                    <a:pt x="39" y="55"/>
                  </a:cubicBezTo>
                  <a:cubicBezTo>
                    <a:pt x="39" y="55"/>
                    <a:pt x="39" y="55"/>
                    <a:pt x="39" y="55"/>
                  </a:cubicBezTo>
                  <a:cubicBezTo>
                    <a:pt x="40" y="53"/>
                    <a:pt x="42" y="52"/>
                    <a:pt x="44" y="52"/>
                  </a:cubicBezTo>
                  <a:cubicBezTo>
                    <a:pt x="45" y="52"/>
                    <a:pt x="47" y="52"/>
                    <a:pt x="48" y="54"/>
                  </a:cubicBezTo>
                  <a:cubicBezTo>
                    <a:pt x="48" y="54"/>
                    <a:pt x="47" y="50"/>
                    <a:pt x="43" y="50"/>
                  </a:cubicBezTo>
                  <a:cubicBezTo>
                    <a:pt x="43" y="50"/>
                    <a:pt x="42" y="50"/>
                    <a:pt x="42" y="50"/>
                  </a:cubicBezTo>
                  <a:cubicBezTo>
                    <a:pt x="42" y="50"/>
                    <a:pt x="34" y="48"/>
                    <a:pt x="46" y="46"/>
                  </a:cubicBezTo>
                  <a:cubicBezTo>
                    <a:pt x="46" y="46"/>
                    <a:pt x="52" y="45"/>
                    <a:pt x="45" y="45"/>
                  </a:cubicBezTo>
                  <a:cubicBezTo>
                    <a:pt x="45" y="45"/>
                    <a:pt x="40" y="43"/>
                    <a:pt x="48" y="39"/>
                  </a:cubicBezTo>
                  <a:cubicBezTo>
                    <a:pt x="48" y="39"/>
                    <a:pt x="54" y="35"/>
                    <a:pt x="47" y="35"/>
                  </a:cubicBezTo>
                  <a:cubicBezTo>
                    <a:pt x="46" y="35"/>
                    <a:pt x="46" y="35"/>
                    <a:pt x="45" y="35"/>
                  </a:cubicBezTo>
                  <a:cubicBezTo>
                    <a:pt x="45" y="35"/>
                    <a:pt x="44" y="35"/>
                    <a:pt x="44" y="35"/>
                  </a:cubicBezTo>
                  <a:cubicBezTo>
                    <a:pt x="41" y="35"/>
                    <a:pt x="35" y="35"/>
                    <a:pt x="49" y="31"/>
                  </a:cubicBezTo>
                  <a:cubicBezTo>
                    <a:pt x="49" y="31"/>
                    <a:pt x="49" y="31"/>
                    <a:pt x="49" y="30"/>
                  </a:cubicBezTo>
                  <a:cubicBezTo>
                    <a:pt x="49" y="30"/>
                    <a:pt x="48" y="28"/>
                    <a:pt x="48" y="28"/>
                  </a:cubicBezTo>
                  <a:cubicBezTo>
                    <a:pt x="49" y="27"/>
                    <a:pt x="49" y="26"/>
                    <a:pt x="49" y="26"/>
                  </a:cubicBezTo>
                  <a:cubicBezTo>
                    <a:pt x="49" y="25"/>
                    <a:pt x="48" y="25"/>
                    <a:pt x="48" y="25"/>
                  </a:cubicBezTo>
                  <a:cubicBezTo>
                    <a:pt x="48" y="25"/>
                    <a:pt x="48" y="25"/>
                    <a:pt x="48" y="26"/>
                  </a:cubicBezTo>
                  <a:cubicBezTo>
                    <a:pt x="48" y="26"/>
                    <a:pt x="48" y="30"/>
                    <a:pt x="47" y="30"/>
                  </a:cubicBezTo>
                  <a:cubicBezTo>
                    <a:pt x="47" y="30"/>
                    <a:pt x="47" y="30"/>
                    <a:pt x="46" y="30"/>
                  </a:cubicBezTo>
                  <a:cubicBezTo>
                    <a:pt x="46" y="30"/>
                    <a:pt x="46" y="30"/>
                    <a:pt x="46" y="30"/>
                  </a:cubicBezTo>
                  <a:cubicBezTo>
                    <a:pt x="45" y="30"/>
                    <a:pt x="43" y="29"/>
                    <a:pt x="43" y="27"/>
                  </a:cubicBezTo>
                  <a:cubicBezTo>
                    <a:pt x="43" y="27"/>
                    <a:pt x="44" y="26"/>
                    <a:pt x="44" y="25"/>
                  </a:cubicBezTo>
                  <a:moveTo>
                    <a:pt x="45" y="25"/>
                  </a:moveTo>
                  <a:cubicBezTo>
                    <a:pt x="45" y="25"/>
                    <a:pt x="45" y="25"/>
                    <a:pt x="45" y="25"/>
                  </a:cubicBezTo>
                  <a:cubicBezTo>
                    <a:pt x="45" y="28"/>
                    <a:pt x="46" y="28"/>
                    <a:pt x="46" y="28"/>
                  </a:cubicBezTo>
                  <a:cubicBezTo>
                    <a:pt x="46" y="28"/>
                    <a:pt x="46" y="28"/>
                    <a:pt x="46" y="28"/>
                  </a:cubicBezTo>
                  <a:cubicBezTo>
                    <a:pt x="46" y="28"/>
                    <a:pt x="46" y="28"/>
                    <a:pt x="46" y="28"/>
                  </a:cubicBezTo>
                  <a:cubicBezTo>
                    <a:pt x="47" y="28"/>
                    <a:pt x="47" y="27"/>
                    <a:pt x="47" y="25"/>
                  </a:cubicBezTo>
                  <a:cubicBezTo>
                    <a:pt x="47" y="25"/>
                    <a:pt x="46" y="25"/>
                    <a:pt x="45" y="25"/>
                  </a:cubicBezTo>
                  <a:moveTo>
                    <a:pt x="37" y="24"/>
                  </a:moveTo>
                  <a:cubicBezTo>
                    <a:pt x="36" y="25"/>
                    <a:pt x="35" y="26"/>
                    <a:pt x="34" y="27"/>
                  </a:cubicBezTo>
                  <a:cubicBezTo>
                    <a:pt x="34" y="28"/>
                    <a:pt x="33" y="28"/>
                    <a:pt x="33" y="29"/>
                  </a:cubicBezTo>
                  <a:cubicBezTo>
                    <a:pt x="32" y="30"/>
                    <a:pt x="32" y="31"/>
                    <a:pt x="32" y="32"/>
                  </a:cubicBezTo>
                  <a:cubicBezTo>
                    <a:pt x="39" y="30"/>
                    <a:pt x="39" y="30"/>
                    <a:pt x="39" y="30"/>
                  </a:cubicBezTo>
                  <a:cubicBezTo>
                    <a:pt x="37" y="29"/>
                    <a:pt x="37" y="28"/>
                    <a:pt x="37" y="27"/>
                  </a:cubicBezTo>
                  <a:cubicBezTo>
                    <a:pt x="37" y="27"/>
                    <a:pt x="37" y="27"/>
                    <a:pt x="36" y="27"/>
                  </a:cubicBezTo>
                  <a:cubicBezTo>
                    <a:pt x="35" y="30"/>
                    <a:pt x="35" y="30"/>
                    <a:pt x="35" y="30"/>
                  </a:cubicBezTo>
                  <a:cubicBezTo>
                    <a:pt x="34" y="30"/>
                    <a:pt x="34" y="30"/>
                    <a:pt x="34" y="30"/>
                  </a:cubicBezTo>
                  <a:cubicBezTo>
                    <a:pt x="35" y="27"/>
                    <a:pt x="35" y="27"/>
                    <a:pt x="35" y="27"/>
                  </a:cubicBezTo>
                  <a:cubicBezTo>
                    <a:pt x="36" y="27"/>
                    <a:pt x="36" y="27"/>
                    <a:pt x="36" y="27"/>
                  </a:cubicBezTo>
                  <a:cubicBezTo>
                    <a:pt x="35" y="27"/>
                    <a:pt x="35" y="26"/>
                    <a:pt x="37" y="25"/>
                  </a:cubicBezTo>
                  <a:cubicBezTo>
                    <a:pt x="37" y="24"/>
                    <a:pt x="37" y="24"/>
                    <a:pt x="37" y="24"/>
                  </a:cubicBezTo>
                  <a:moveTo>
                    <a:pt x="51" y="22"/>
                  </a:moveTo>
                  <a:cubicBezTo>
                    <a:pt x="51" y="23"/>
                    <a:pt x="51" y="25"/>
                    <a:pt x="51" y="26"/>
                  </a:cubicBezTo>
                  <a:cubicBezTo>
                    <a:pt x="51" y="26"/>
                    <a:pt x="51" y="26"/>
                    <a:pt x="51" y="26"/>
                  </a:cubicBezTo>
                  <a:cubicBezTo>
                    <a:pt x="51" y="27"/>
                    <a:pt x="51" y="28"/>
                    <a:pt x="51" y="28"/>
                  </a:cubicBezTo>
                  <a:cubicBezTo>
                    <a:pt x="52" y="28"/>
                    <a:pt x="52" y="29"/>
                    <a:pt x="51" y="33"/>
                  </a:cubicBezTo>
                  <a:cubicBezTo>
                    <a:pt x="51" y="33"/>
                    <a:pt x="51" y="33"/>
                    <a:pt x="51" y="33"/>
                  </a:cubicBezTo>
                  <a:cubicBezTo>
                    <a:pt x="52" y="31"/>
                    <a:pt x="52" y="28"/>
                    <a:pt x="51" y="22"/>
                  </a:cubicBezTo>
                  <a:moveTo>
                    <a:pt x="41" y="21"/>
                  </a:moveTo>
                  <a:cubicBezTo>
                    <a:pt x="41" y="21"/>
                    <a:pt x="40" y="22"/>
                    <a:pt x="39" y="23"/>
                  </a:cubicBezTo>
                  <a:cubicBezTo>
                    <a:pt x="39" y="23"/>
                    <a:pt x="39" y="23"/>
                    <a:pt x="39" y="23"/>
                  </a:cubicBezTo>
                  <a:cubicBezTo>
                    <a:pt x="40" y="23"/>
                    <a:pt x="40" y="23"/>
                    <a:pt x="41" y="22"/>
                  </a:cubicBezTo>
                  <a:cubicBezTo>
                    <a:pt x="41" y="22"/>
                    <a:pt x="41" y="21"/>
                    <a:pt x="41" y="21"/>
                  </a:cubicBezTo>
                  <a:moveTo>
                    <a:pt x="37" y="19"/>
                  </a:moveTo>
                  <a:cubicBezTo>
                    <a:pt x="37" y="20"/>
                    <a:pt x="36" y="20"/>
                    <a:pt x="35" y="21"/>
                  </a:cubicBezTo>
                  <a:cubicBezTo>
                    <a:pt x="35" y="21"/>
                    <a:pt x="34" y="22"/>
                    <a:pt x="36" y="22"/>
                  </a:cubicBezTo>
                  <a:cubicBezTo>
                    <a:pt x="36" y="22"/>
                    <a:pt x="37" y="22"/>
                    <a:pt x="37" y="22"/>
                  </a:cubicBezTo>
                  <a:cubicBezTo>
                    <a:pt x="37" y="21"/>
                    <a:pt x="37" y="20"/>
                    <a:pt x="37" y="20"/>
                  </a:cubicBezTo>
                  <a:cubicBezTo>
                    <a:pt x="37" y="20"/>
                    <a:pt x="37" y="19"/>
                    <a:pt x="37" y="19"/>
                  </a:cubicBezTo>
                  <a:moveTo>
                    <a:pt x="46" y="18"/>
                  </a:moveTo>
                  <a:cubicBezTo>
                    <a:pt x="46" y="18"/>
                    <a:pt x="46" y="18"/>
                    <a:pt x="46" y="18"/>
                  </a:cubicBezTo>
                  <a:cubicBezTo>
                    <a:pt x="46" y="18"/>
                    <a:pt x="46" y="18"/>
                    <a:pt x="46" y="18"/>
                  </a:cubicBezTo>
                  <a:cubicBezTo>
                    <a:pt x="45" y="18"/>
                    <a:pt x="45" y="19"/>
                    <a:pt x="45" y="20"/>
                  </a:cubicBezTo>
                  <a:cubicBezTo>
                    <a:pt x="45" y="20"/>
                    <a:pt x="45" y="20"/>
                    <a:pt x="46" y="20"/>
                  </a:cubicBezTo>
                  <a:cubicBezTo>
                    <a:pt x="46" y="20"/>
                    <a:pt x="46" y="19"/>
                    <a:pt x="46" y="18"/>
                  </a:cubicBezTo>
                  <a:cubicBezTo>
                    <a:pt x="46" y="18"/>
                    <a:pt x="46" y="18"/>
                    <a:pt x="46" y="18"/>
                  </a:cubicBezTo>
                  <a:moveTo>
                    <a:pt x="40" y="18"/>
                  </a:moveTo>
                  <a:cubicBezTo>
                    <a:pt x="39" y="18"/>
                    <a:pt x="39" y="19"/>
                    <a:pt x="39" y="19"/>
                  </a:cubicBezTo>
                  <a:cubicBezTo>
                    <a:pt x="39" y="19"/>
                    <a:pt x="39" y="20"/>
                    <a:pt x="39" y="21"/>
                  </a:cubicBezTo>
                  <a:cubicBezTo>
                    <a:pt x="39" y="21"/>
                    <a:pt x="40" y="21"/>
                    <a:pt x="40" y="21"/>
                  </a:cubicBezTo>
                  <a:cubicBezTo>
                    <a:pt x="41" y="20"/>
                    <a:pt x="41" y="20"/>
                    <a:pt x="41" y="20"/>
                  </a:cubicBezTo>
                  <a:cubicBezTo>
                    <a:pt x="41" y="20"/>
                    <a:pt x="41" y="20"/>
                    <a:pt x="41" y="20"/>
                  </a:cubicBezTo>
                  <a:cubicBezTo>
                    <a:pt x="41" y="19"/>
                    <a:pt x="40" y="18"/>
                    <a:pt x="40" y="18"/>
                  </a:cubicBezTo>
                  <a:moveTo>
                    <a:pt x="20" y="18"/>
                  </a:moveTo>
                  <a:cubicBezTo>
                    <a:pt x="20" y="18"/>
                    <a:pt x="20" y="18"/>
                    <a:pt x="20" y="18"/>
                  </a:cubicBezTo>
                  <a:cubicBezTo>
                    <a:pt x="20" y="18"/>
                    <a:pt x="20" y="18"/>
                    <a:pt x="20" y="18"/>
                  </a:cubicBezTo>
                  <a:cubicBezTo>
                    <a:pt x="20" y="18"/>
                    <a:pt x="20" y="18"/>
                    <a:pt x="20" y="18"/>
                  </a:cubicBezTo>
                  <a:moveTo>
                    <a:pt x="44" y="18"/>
                  </a:moveTo>
                  <a:cubicBezTo>
                    <a:pt x="44" y="18"/>
                    <a:pt x="43" y="18"/>
                    <a:pt x="42" y="18"/>
                  </a:cubicBezTo>
                  <a:cubicBezTo>
                    <a:pt x="43" y="18"/>
                    <a:pt x="43" y="19"/>
                    <a:pt x="43" y="20"/>
                  </a:cubicBezTo>
                  <a:cubicBezTo>
                    <a:pt x="43" y="20"/>
                    <a:pt x="43" y="20"/>
                    <a:pt x="43" y="20"/>
                  </a:cubicBezTo>
                  <a:cubicBezTo>
                    <a:pt x="43" y="20"/>
                    <a:pt x="43" y="20"/>
                    <a:pt x="43" y="20"/>
                  </a:cubicBezTo>
                  <a:cubicBezTo>
                    <a:pt x="43" y="20"/>
                    <a:pt x="43" y="21"/>
                    <a:pt x="43" y="21"/>
                  </a:cubicBezTo>
                  <a:cubicBezTo>
                    <a:pt x="43" y="21"/>
                    <a:pt x="44" y="21"/>
                    <a:pt x="44" y="20"/>
                  </a:cubicBezTo>
                  <a:cubicBezTo>
                    <a:pt x="44" y="19"/>
                    <a:pt x="44" y="19"/>
                    <a:pt x="44" y="18"/>
                  </a:cubicBezTo>
                  <a:cubicBezTo>
                    <a:pt x="44" y="18"/>
                    <a:pt x="44" y="18"/>
                    <a:pt x="44" y="18"/>
                  </a:cubicBezTo>
                  <a:moveTo>
                    <a:pt x="26" y="9"/>
                  </a:moveTo>
                  <a:cubicBezTo>
                    <a:pt x="26" y="9"/>
                    <a:pt x="28" y="9"/>
                    <a:pt x="28" y="5"/>
                  </a:cubicBezTo>
                  <a:cubicBezTo>
                    <a:pt x="33" y="14"/>
                    <a:pt x="33" y="14"/>
                    <a:pt x="33" y="14"/>
                  </a:cubicBezTo>
                  <a:cubicBezTo>
                    <a:pt x="33" y="14"/>
                    <a:pt x="38" y="13"/>
                    <a:pt x="41" y="13"/>
                  </a:cubicBezTo>
                  <a:cubicBezTo>
                    <a:pt x="42" y="13"/>
                    <a:pt x="43" y="14"/>
                    <a:pt x="39" y="15"/>
                  </a:cubicBezTo>
                  <a:cubicBezTo>
                    <a:pt x="39" y="15"/>
                    <a:pt x="39" y="14"/>
                    <a:pt x="38" y="14"/>
                  </a:cubicBezTo>
                  <a:cubicBezTo>
                    <a:pt x="37" y="14"/>
                    <a:pt x="33" y="15"/>
                    <a:pt x="29" y="19"/>
                  </a:cubicBezTo>
                  <a:cubicBezTo>
                    <a:pt x="29" y="19"/>
                    <a:pt x="29" y="9"/>
                    <a:pt x="26" y="9"/>
                  </a:cubicBezTo>
                  <a:cubicBezTo>
                    <a:pt x="26" y="9"/>
                    <a:pt x="26" y="9"/>
                    <a:pt x="26" y="9"/>
                  </a:cubicBezTo>
                  <a:cubicBezTo>
                    <a:pt x="26" y="9"/>
                    <a:pt x="26" y="9"/>
                    <a:pt x="26" y="9"/>
                  </a:cubicBezTo>
                  <a:cubicBezTo>
                    <a:pt x="26" y="9"/>
                    <a:pt x="26" y="9"/>
                    <a:pt x="26" y="9"/>
                  </a:cubicBezTo>
                  <a:moveTo>
                    <a:pt x="26" y="0"/>
                  </a:moveTo>
                  <a:cubicBezTo>
                    <a:pt x="26" y="0"/>
                    <a:pt x="29" y="9"/>
                    <a:pt x="25" y="9"/>
                  </a:cubicBezTo>
                  <a:cubicBezTo>
                    <a:pt x="24" y="9"/>
                    <a:pt x="23" y="8"/>
                    <a:pt x="21" y="7"/>
                  </a:cubicBezTo>
                  <a:cubicBezTo>
                    <a:pt x="21" y="7"/>
                    <a:pt x="21" y="7"/>
                    <a:pt x="20" y="7"/>
                  </a:cubicBezTo>
                  <a:cubicBezTo>
                    <a:pt x="20" y="7"/>
                    <a:pt x="18" y="8"/>
                    <a:pt x="15" y="16"/>
                  </a:cubicBezTo>
                  <a:cubicBezTo>
                    <a:pt x="15" y="16"/>
                    <a:pt x="16" y="17"/>
                    <a:pt x="19" y="17"/>
                  </a:cubicBezTo>
                  <a:cubicBezTo>
                    <a:pt x="19" y="17"/>
                    <a:pt x="19" y="17"/>
                    <a:pt x="19" y="17"/>
                  </a:cubicBezTo>
                  <a:cubicBezTo>
                    <a:pt x="20" y="18"/>
                    <a:pt x="20" y="18"/>
                    <a:pt x="20" y="18"/>
                  </a:cubicBezTo>
                  <a:cubicBezTo>
                    <a:pt x="20" y="17"/>
                    <a:pt x="19" y="15"/>
                    <a:pt x="18" y="15"/>
                  </a:cubicBezTo>
                  <a:cubicBezTo>
                    <a:pt x="17" y="15"/>
                    <a:pt x="17" y="15"/>
                    <a:pt x="16" y="16"/>
                  </a:cubicBezTo>
                  <a:cubicBezTo>
                    <a:pt x="16" y="16"/>
                    <a:pt x="19" y="7"/>
                    <a:pt x="20" y="7"/>
                  </a:cubicBezTo>
                  <a:cubicBezTo>
                    <a:pt x="20" y="7"/>
                    <a:pt x="20" y="7"/>
                    <a:pt x="20" y="7"/>
                  </a:cubicBezTo>
                  <a:cubicBezTo>
                    <a:pt x="21" y="18"/>
                    <a:pt x="21" y="18"/>
                    <a:pt x="21" y="18"/>
                  </a:cubicBezTo>
                  <a:cubicBezTo>
                    <a:pt x="21" y="18"/>
                    <a:pt x="21" y="18"/>
                    <a:pt x="22" y="18"/>
                  </a:cubicBezTo>
                  <a:cubicBezTo>
                    <a:pt x="22" y="18"/>
                    <a:pt x="23" y="18"/>
                    <a:pt x="24" y="18"/>
                  </a:cubicBezTo>
                  <a:cubicBezTo>
                    <a:pt x="24" y="18"/>
                    <a:pt x="24" y="18"/>
                    <a:pt x="24" y="18"/>
                  </a:cubicBezTo>
                  <a:cubicBezTo>
                    <a:pt x="24" y="18"/>
                    <a:pt x="24" y="18"/>
                    <a:pt x="24" y="18"/>
                  </a:cubicBezTo>
                  <a:cubicBezTo>
                    <a:pt x="25" y="18"/>
                    <a:pt x="27" y="18"/>
                    <a:pt x="27" y="19"/>
                  </a:cubicBezTo>
                  <a:cubicBezTo>
                    <a:pt x="28" y="20"/>
                    <a:pt x="28" y="20"/>
                    <a:pt x="29" y="20"/>
                  </a:cubicBezTo>
                  <a:cubicBezTo>
                    <a:pt x="29" y="18"/>
                    <a:pt x="31" y="18"/>
                    <a:pt x="32" y="18"/>
                  </a:cubicBezTo>
                  <a:cubicBezTo>
                    <a:pt x="34" y="16"/>
                    <a:pt x="37" y="15"/>
                    <a:pt x="39" y="15"/>
                  </a:cubicBezTo>
                  <a:cubicBezTo>
                    <a:pt x="40" y="15"/>
                    <a:pt x="40" y="15"/>
                    <a:pt x="40" y="15"/>
                  </a:cubicBezTo>
                  <a:cubicBezTo>
                    <a:pt x="40" y="15"/>
                    <a:pt x="41" y="15"/>
                    <a:pt x="41" y="15"/>
                  </a:cubicBezTo>
                  <a:cubicBezTo>
                    <a:pt x="41" y="15"/>
                    <a:pt x="42" y="15"/>
                    <a:pt x="40" y="17"/>
                  </a:cubicBezTo>
                  <a:cubicBezTo>
                    <a:pt x="40" y="17"/>
                    <a:pt x="40" y="17"/>
                    <a:pt x="40" y="17"/>
                  </a:cubicBezTo>
                  <a:cubicBezTo>
                    <a:pt x="41" y="16"/>
                    <a:pt x="42" y="15"/>
                    <a:pt x="45" y="14"/>
                  </a:cubicBezTo>
                  <a:cubicBezTo>
                    <a:pt x="45" y="14"/>
                    <a:pt x="41" y="14"/>
                    <a:pt x="42" y="12"/>
                  </a:cubicBezTo>
                  <a:cubicBezTo>
                    <a:pt x="42" y="12"/>
                    <a:pt x="34" y="6"/>
                    <a:pt x="38" y="6"/>
                  </a:cubicBezTo>
                  <a:cubicBezTo>
                    <a:pt x="38" y="6"/>
                    <a:pt x="38" y="6"/>
                    <a:pt x="39" y="6"/>
                  </a:cubicBezTo>
                  <a:cubicBezTo>
                    <a:pt x="39" y="6"/>
                    <a:pt x="45" y="6"/>
                    <a:pt x="49" y="12"/>
                  </a:cubicBezTo>
                  <a:cubicBezTo>
                    <a:pt x="49" y="12"/>
                    <a:pt x="49" y="11"/>
                    <a:pt x="48" y="10"/>
                  </a:cubicBezTo>
                  <a:cubicBezTo>
                    <a:pt x="48" y="10"/>
                    <a:pt x="42" y="3"/>
                    <a:pt x="39" y="0"/>
                  </a:cubicBezTo>
                  <a:cubicBezTo>
                    <a:pt x="39" y="1"/>
                    <a:pt x="38" y="2"/>
                    <a:pt x="36" y="2"/>
                  </a:cubicBezTo>
                  <a:cubicBezTo>
                    <a:pt x="35" y="2"/>
                    <a:pt x="34" y="2"/>
                    <a:pt x="32" y="1"/>
                  </a:cubicBezTo>
                  <a:cubicBezTo>
                    <a:pt x="32" y="1"/>
                    <a:pt x="30" y="1"/>
                    <a:pt x="28" y="0"/>
                  </a:cubicBezTo>
                  <a:cubicBezTo>
                    <a:pt x="28" y="0"/>
                    <a:pt x="27" y="0"/>
                    <a:pt x="27" y="0"/>
                  </a:cubicBezTo>
                  <a:cubicBezTo>
                    <a:pt x="27" y="0"/>
                    <a:pt x="27" y="0"/>
                    <a:pt x="27" y="0"/>
                  </a:cubicBezTo>
                  <a:cubicBezTo>
                    <a:pt x="27" y="0"/>
                    <a:pt x="27"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6" name="Freeform 432"/>
            <p:cNvSpPr>
              <a:spLocks/>
            </p:cNvSpPr>
            <p:nvPr/>
          </p:nvSpPr>
          <p:spPr bwMode="auto">
            <a:xfrm>
              <a:off x="848" y="1397"/>
              <a:ext cx="7" cy="16"/>
            </a:xfrm>
            <a:custGeom>
              <a:avLst/>
              <a:gdLst>
                <a:gd name="T0" fmla="*/ 4 w 5"/>
                <a:gd name="T1" fmla="*/ 0 h 11"/>
                <a:gd name="T2" fmla="*/ 0 w 5"/>
                <a:gd name="T3" fmla="*/ 9 h 11"/>
                <a:gd name="T4" fmla="*/ 2 w 5"/>
                <a:gd name="T5" fmla="*/ 8 h 11"/>
                <a:gd name="T6" fmla="*/ 4 w 5"/>
                <a:gd name="T7" fmla="*/ 11 h 11"/>
                <a:gd name="T8" fmla="*/ 4 w 5"/>
                <a:gd name="T9" fmla="*/ 11 h 11"/>
                <a:gd name="T10" fmla="*/ 4 w 5"/>
                <a:gd name="T11" fmla="*/ 11 h 11"/>
                <a:gd name="T12" fmla="*/ 4 w 5"/>
                <a:gd name="T13" fmla="*/ 11 h 11"/>
                <a:gd name="T14" fmla="*/ 5 w 5"/>
                <a:gd name="T15" fmla="*/ 11 h 11"/>
                <a:gd name="T16" fmla="*/ 4 w 5"/>
                <a:gd name="T17" fmla="*/ 0 h 11"/>
                <a:gd name="T18" fmla="*/ 4 w 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4" y="0"/>
                  </a:moveTo>
                  <a:cubicBezTo>
                    <a:pt x="3" y="0"/>
                    <a:pt x="0" y="9"/>
                    <a:pt x="0" y="9"/>
                  </a:cubicBezTo>
                  <a:cubicBezTo>
                    <a:pt x="1" y="8"/>
                    <a:pt x="1" y="8"/>
                    <a:pt x="2" y="8"/>
                  </a:cubicBezTo>
                  <a:cubicBezTo>
                    <a:pt x="3" y="8"/>
                    <a:pt x="4" y="10"/>
                    <a:pt x="4" y="11"/>
                  </a:cubicBezTo>
                  <a:cubicBezTo>
                    <a:pt x="4" y="11"/>
                    <a:pt x="4" y="11"/>
                    <a:pt x="4" y="11"/>
                  </a:cubicBezTo>
                  <a:cubicBezTo>
                    <a:pt x="4" y="11"/>
                    <a:pt x="4" y="11"/>
                    <a:pt x="4" y="11"/>
                  </a:cubicBezTo>
                  <a:cubicBezTo>
                    <a:pt x="4" y="11"/>
                    <a:pt x="4" y="11"/>
                    <a:pt x="4" y="11"/>
                  </a:cubicBezTo>
                  <a:cubicBezTo>
                    <a:pt x="4" y="11"/>
                    <a:pt x="4" y="11"/>
                    <a:pt x="5" y="11"/>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7" name="Freeform 433"/>
            <p:cNvSpPr>
              <a:spLocks noEditPoints="1"/>
            </p:cNvSpPr>
            <p:nvPr/>
          </p:nvSpPr>
          <p:spPr bwMode="auto">
            <a:xfrm>
              <a:off x="862" y="1394"/>
              <a:ext cx="25" cy="20"/>
            </a:xfrm>
            <a:custGeom>
              <a:avLst/>
              <a:gdLst>
                <a:gd name="T0" fmla="*/ 0 w 17"/>
                <a:gd name="T1" fmla="*/ 4 h 14"/>
                <a:gd name="T2" fmla="*/ 0 w 17"/>
                <a:gd name="T3" fmla="*/ 4 h 14"/>
                <a:gd name="T4" fmla="*/ 0 w 17"/>
                <a:gd name="T5" fmla="*/ 4 h 14"/>
                <a:gd name="T6" fmla="*/ 2 w 17"/>
                <a:gd name="T7" fmla="*/ 0 h 14"/>
                <a:gd name="T8" fmla="*/ 0 w 17"/>
                <a:gd name="T9" fmla="*/ 4 h 14"/>
                <a:gd name="T10" fmla="*/ 0 w 17"/>
                <a:gd name="T11" fmla="*/ 4 h 14"/>
                <a:gd name="T12" fmla="*/ 3 w 17"/>
                <a:gd name="T13" fmla="*/ 14 h 14"/>
                <a:gd name="T14" fmla="*/ 12 w 17"/>
                <a:gd name="T15" fmla="*/ 9 h 14"/>
                <a:gd name="T16" fmla="*/ 13 w 17"/>
                <a:gd name="T17" fmla="*/ 10 h 14"/>
                <a:gd name="T18" fmla="*/ 15 w 17"/>
                <a:gd name="T19" fmla="*/ 8 h 14"/>
                <a:gd name="T20" fmla="*/ 7 w 17"/>
                <a:gd name="T21" fmla="*/ 9 h 14"/>
                <a:gd name="T22" fmla="*/ 2 w 17"/>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4">
                  <a:moveTo>
                    <a:pt x="0" y="4"/>
                  </a:moveTo>
                  <a:cubicBezTo>
                    <a:pt x="0" y="4"/>
                    <a:pt x="0" y="4"/>
                    <a:pt x="0" y="4"/>
                  </a:cubicBezTo>
                  <a:cubicBezTo>
                    <a:pt x="0" y="4"/>
                    <a:pt x="0" y="4"/>
                    <a:pt x="0" y="4"/>
                  </a:cubicBezTo>
                  <a:moveTo>
                    <a:pt x="2" y="0"/>
                  </a:moveTo>
                  <a:cubicBezTo>
                    <a:pt x="2" y="4"/>
                    <a:pt x="0" y="4"/>
                    <a:pt x="0" y="4"/>
                  </a:cubicBezTo>
                  <a:cubicBezTo>
                    <a:pt x="0" y="4"/>
                    <a:pt x="0" y="4"/>
                    <a:pt x="0" y="4"/>
                  </a:cubicBezTo>
                  <a:cubicBezTo>
                    <a:pt x="3" y="4"/>
                    <a:pt x="3" y="14"/>
                    <a:pt x="3" y="14"/>
                  </a:cubicBezTo>
                  <a:cubicBezTo>
                    <a:pt x="7" y="10"/>
                    <a:pt x="11" y="9"/>
                    <a:pt x="12" y="9"/>
                  </a:cubicBezTo>
                  <a:cubicBezTo>
                    <a:pt x="13" y="9"/>
                    <a:pt x="13" y="10"/>
                    <a:pt x="13" y="10"/>
                  </a:cubicBezTo>
                  <a:cubicBezTo>
                    <a:pt x="17" y="9"/>
                    <a:pt x="16" y="8"/>
                    <a:pt x="15" y="8"/>
                  </a:cubicBezTo>
                  <a:cubicBezTo>
                    <a:pt x="12" y="8"/>
                    <a:pt x="7" y="9"/>
                    <a:pt x="7" y="9"/>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8" name="Freeform 434"/>
            <p:cNvSpPr>
              <a:spLocks/>
            </p:cNvSpPr>
            <p:nvPr/>
          </p:nvSpPr>
          <p:spPr bwMode="auto">
            <a:xfrm>
              <a:off x="874" y="1468"/>
              <a:ext cx="3" cy="4"/>
            </a:xfrm>
            <a:custGeom>
              <a:avLst/>
              <a:gdLst>
                <a:gd name="T0" fmla="*/ 2 w 2"/>
                <a:gd name="T1" fmla="*/ 0 h 3"/>
                <a:gd name="T2" fmla="*/ 1 w 2"/>
                <a:gd name="T3" fmla="*/ 3 h 3"/>
                <a:gd name="T4" fmla="*/ 2 w 2"/>
                <a:gd name="T5" fmla="*/ 2 h 3"/>
                <a:gd name="T6" fmla="*/ 2 w 2"/>
                <a:gd name="T7" fmla="*/ 2 h 3"/>
                <a:gd name="T8" fmla="*/ 2 w 2"/>
                <a:gd name="T9" fmla="*/ 2 h 3"/>
                <a:gd name="T10" fmla="*/ 2 w 2"/>
                <a:gd name="T11" fmla="*/ 2 h 3"/>
                <a:gd name="T12" fmla="*/ 2 w 2"/>
                <a:gd name="T13" fmla="*/ 2 h 3"/>
                <a:gd name="T14" fmla="*/ 2 w 2"/>
                <a:gd name="T15" fmla="*/ 0 h 3"/>
                <a:gd name="T16" fmla="*/ 2 w 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2" y="0"/>
                  </a:moveTo>
                  <a:cubicBezTo>
                    <a:pt x="1" y="0"/>
                    <a:pt x="0" y="1"/>
                    <a:pt x="1" y="3"/>
                  </a:cubicBezTo>
                  <a:cubicBezTo>
                    <a:pt x="1" y="3"/>
                    <a:pt x="1" y="3"/>
                    <a:pt x="2" y="2"/>
                  </a:cubicBezTo>
                  <a:cubicBezTo>
                    <a:pt x="2" y="2"/>
                    <a:pt x="2" y="2"/>
                    <a:pt x="2" y="2"/>
                  </a:cubicBezTo>
                  <a:cubicBezTo>
                    <a:pt x="2" y="2"/>
                    <a:pt x="2" y="2"/>
                    <a:pt x="2" y="2"/>
                  </a:cubicBezTo>
                  <a:cubicBezTo>
                    <a:pt x="2" y="2"/>
                    <a:pt x="2" y="2"/>
                    <a:pt x="2" y="2"/>
                  </a:cubicBezTo>
                  <a:cubicBezTo>
                    <a:pt x="2" y="2"/>
                    <a:pt x="2" y="2"/>
                    <a:pt x="2" y="2"/>
                  </a:cubicBezTo>
                  <a:cubicBezTo>
                    <a:pt x="2" y="1"/>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229" name="Picture 4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9" y="1383"/>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0" name="Freeform 436"/>
            <p:cNvSpPr>
              <a:spLocks/>
            </p:cNvSpPr>
            <p:nvPr/>
          </p:nvSpPr>
          <p:spPr bwMode="auto">
            <a:xfrm>
              <a:off x="864" y="1386"/>
              <a:ext cx="1"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1" name="Freeform 437"/>
            <p:cNvSpPr>
              <a:spLocks/>
            </p:cNvSpPr>
            <p:nvPr/>
          </p:nvSpPr>
          <p:spPr bwMode="auto">
            <a:xfrm>
              <a:off x="852" y="1411"/>
              <a:ext cx="2" cy="2"/>
            </a:xfrm>
            <a:custGeom>
              <a:avLst/>
              <a:gdLst>
                <a:gd name="T0" fmla="*/ 0 w 1"/>
                <a:gd name="T1" fmla="*/ 0 h 1"/>
                <a:gd name="T2" fmla="*/ 0 w 1"/>
                <a:gd name="T3" fmla="*/ 0 h 1"/>
                <a:gd name="T4" fmla="*/ 1 w 1"/>
                <a:gd name="T5" fmla="*/ 1 h 1"/>
                <a:gd name="T6" fmla="*/ 1 w 1"/>
                <a:gd name="T7" fmla="*/ 1 h 1"/>
                <a:gd name="T8" fmla="*/ 1 w 1"/>
                <a:gd name="T9" fmla="*/ 1 h 1"/>
                <a:gd name="T10" fmla="*/ 1 w 1"/>
                <a:gd name="T11" fmla="*/ 1 h 1"/>
                <a:gd name="T12" fmla="*/ 0 w 1"/>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0" y="0"/>
                  </a:moveTo>
                  <a:cubicBezTo>
                    <a:pt x="0" y="0"/>
                    <a:pt x="0" y="0"/>
                    <a:pt x="0" y="0"/>
                  </a:cubicBezTo>
                  <a:cubicBezTo>
                    <a:pt x="0" y="1"/>
                    <a:pt x="1" y="1"/>
                    <a:pt x="1" y="1"/>
                  </a:cubicBezTo>
                  <a:cubicBezTo>
                    <a:pt x="1" y="1"/>
                    <a:pt x="1" y="1"/>
                    <a:pt x="1" y="1"/>
                  </a:cubicBezTo>
                  <a:cubicBezTo>
                    <a:pt x="1" y="1"/>
                    <a:pt x="1" y="1"/>
                    <a:pt x="1"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2" name="Freeform 438"/>
            <p:cNvSpPr>
              <a:spLocks/>
            </p:cNvSpPr>
            <p:nvPr/>
          </p:nvSpPr>
          <p:spPr bwMode="auto">
            <a:xfrm>
              <a:off x="874" y="1426"/>
              <a:ext cx="3" cy="4"/>
            </a:xfrm>
            <a:custGeom>
              <a:avLst/>
              <a:gdLst>
                <a:gd name="T0" fmla="*/ 1 w 2"/>
                <a:gd name="T1" fmla="*/ 0 h 3"/>
                <a:gd name="T2" fmla="*/ 0 w 2"/>
                <a:gd name="T3" fmla="*/ 3 h 3"/>
                <a:gd name="T4" fmla="*/ 1 w 2"/>
                <a:gd name="T5" fmla="*/ 3 h 3"/>
                <a:gd name="T6" fmla="*/ 2 w 2"/>
                <a:gd name="T7" fmla="*/ 0 h 3"/>
                <a:gd name="T8" fmla="*/ 2 w 2"/>
                <a:gd name="T9" fmla="*/ 0 h 3"/>
                <a:gd name="T10" fmla="*/ 2 w 2"/>
                <a:gd name="T11" fmla="*/ 0 h 3"/>
                <a:gd name="T12" fmla="*/ 2 w 2"/>
                <a:gd name="T13" fmla="*/ 0 h 3"/>
                <a:gd name="T14" fmla="*/ 1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0"/>
                  </a:moveTo>
                  <a:cubicBezTo>
                    <a:pt x="0" y="3"/>
                    <a:pt x="0" y="3"/>
                    <a:pt x="0" y="3"/>
                  </a:cubicBezTo>
                  <a:cubicBezTo>
                    <a:pt x="1" y="3"/>
                    <a:pt x="1" y="3"/>
                    <a:pt x="1" y="3"/>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3" name="Freeform 439"/>
            <p:cNvSpPr>
              <a:spLocks/>
            </p:cNvSpPr>
            <p:nvPr/>
          </p:nvSpPr>
          <p:spPr bwMode="auto">
            <a:xfrm>
              <a:off x="856" y="1413"/>
              <a:ext cx="8" cy="1"/>
            </a:xfrm>
            <a:custGeom>
              <a:avLst/>
              <a:gdLst>
                <a:gd name="T0" fmla="*/ 2 w 5"/>
                <a:gd name="T1" fmla="*/ 0 h 1"/>
                <a:gd name="T2" fmla="*/ 2 w 5"/>
                <a:gd name="T3" fmla="*/ 0 h 1"/>
                <a:gd name="T4" fmla="*/ 2 w 5"/>
                <a:gd name="T5" fmla="*/ 0 h 1"/>
                <a:gd name="T6" fmla="*/ 0 w 5"/>
                <a:gd name="T7" fmla="*/ 0 h 1"/>
                <a:gd name="T8" fmla="*/ 5 w 5"/>
                <a:gd name="T9" fmla="*/ 1 h 1"/>
                <a:gd name="T10" fmla="*/ 2 w 5"/>
                <a:gd name="T11" fmla="*/ 0 h 1"/>
              </a:gdLst>
              <a:ahLst/>
              <a:cxnLst>
                <a:cxn ang="0">
                  <a:pos x="T0" y="T1"/>
                </a:cxn>
                <a:cxn ang="0">
                  <a:pos x="T2" y="T3"/>
                </a:cxn>
                <a:cxn ang="0">
                  <a:pos x="T4" y="T5"/>
                </a:cxn>
                <a:cxn ang="0">
                  <a:pos x="T6" y="T7"/>
                </a:cxn>
                <a:cxn ang="0">
                  <a:pos x="T8" y="T9"/>
                </a:cxn>
                <a:cxn ang="0">
                  <a:pos x="T10" y="T11"/>
                </a:cxn>
              </a:cxnLst>
              <a:rect l="0" t="0" r="r" b="b"/>
              <a:pathLst>
                <a:path w="5" h="1">
                  <a:moveTo>
                    <a:pt x="2" y="0"/>
                  </a:moveTo>
                  <a:cubicBezTo>
                    <a:pt x="2" y="0"/>
                    <a:pt x="2" y="0"/>
                    <a:pt x="2" y="0"/>
                  </a:cubicBezTo>
                  <a:cubicBezTo>
                    <a:pt x="2" y="0"/>
                    <a:pt x="2" y="0"/>
                    <a:pt x="2" y="0"/>
                  </a:cubicBezTo>
                  <a:cubicBezTo>
                    <a:pt x="1" y="0"/>
                    <a:pt x="0" y="0"/>
                    <a:pt x="0" y="0"/>
                  </a:cubicBezTo>
                  <a:cubicBezTo>
                    <a:pt x="2" y="1"/>
                    <a:pt x="3" y="1"/>
                    <a:pt x="5" y="1"/>
                  </a:cubicBezTo>
                  <a:cubicBezTo>
                    <a:pt x="5"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4" name="Freeform 440"/>
            <p:cNvSpPr>
              <a:spLocks noEditPoints="1"/>
            </p:cNvSpPr>
            <p:nvPr/>
          </p:nvSpPr>
          <p:spPr bwMode="auto">
            <a:xfrm>
              <a:off x="867" y="1413"/>
              <a:ext cx="7" cy="16"/>
            </a:xfrm>
            <a:custGeom>
              <a:avLst/>
              <a:gdLst>
                <a:gd name="T0" fmla="*/ 5 w 5"/>
                <a:gd name="T1" fmla="*/ 9 h 11"/>
                <a:gd name="T2" fmla="*/ 4 w 5"/>
                <a:gd name="T3" fmla="*/ 11 h 11"/>
                <a:gd name="T4" fmla="*/ 5 w 5"/>
                <a:gd name="T5" fmla="*/ 9 h 11"/>
                <a:gd name="T6" fmla="*/ 3 w 5"/>
                <a:gd name="T7" fmla="*/ 0 h 11"/>
                <a:gd name="T8" fmla="*/ 0 w 5"/>
                <a:gd name="T9" fmla="*/ 2 h 11"/>
                <a:gd name="T10" fmla="*/ 0 w 5"/>
                <a:gd name="T11" fmla="*/ 2 h 11"/>
                <a:gd name="T12" fmla="*/ 3 w 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9"/>
                  </a:moveTo>
                  <a:cubicBezTo>
                    <a:pt x="5" y="10"/>
                    <a:pt x="4" y="10"/>
                    <a:pt x="4" y="11"/>
                  </a:cubicBezTo>
                  <a:cubicBezTo>
                    <a:pt x="4" y="10"/>
                    <a:pt x="5" y="10"/>
                    <a:pt x="5" y="9"/>
                  </a:cubicBezTo>
                  <a:moveTo>
                    <a:pt x="3" y="0"/>
                  </a:moveTo>
                  <a:cubicBezTo>
                    <a:pt x="2" y="0"/>
                    <a:pt x="0" y="0"/>
                    <a:pt x="0" y="2"/>
                  </a:cubicBezTo>
                  <a:cubicBezTo>
                    <a:pt x="0" y="2"/>
                    <a:pt x="0" y="2"/>
                    <a:pt x="0" y="2"/>
                  </a:cubicBezTo>
                  <a:cubicBezTo>
                    <a:pt x="0" y="2"/>
                    <a:pt x="1"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5" name="Freeform 441"/>
            <p:cNvSpPr>
              <a:spLocks noEditPoints="1"/>
            </p:cNvSpPr>
            <p:nvPr/>
          </p:nvSpPr>
          <p:spPr bwMode="auto">
            <a:xfrm>
              <a:off x="878" y="1411"/>
              <a:ext cx="9" cy="19"/>
            </a:xfrm>
            <a:custGeom>
              <a:avLst/>
              <a:gdLst>
                <a:gd name="T0" fmla="*/ 6 w 6"/>
                <a:gd name="T1" fmla="*/ 8 h 13"/>
                <a:gd name="T2" fmla="*/ 4 w 6"/>
                <a:gd name="T3" fmla="*/ 8 h 13"/>
                <a:gd name="T4" fmla="*/ 3 w 6"/>
                <a:gd name="T5" fmla="*/ 11 h 13"/>
                <a:gd name="T6" fmla="*/ 2 w 6"/>
                <a:gd name="T7" fmla="*/ 11 h 13"/>
                <a:gd name="T8" fmla="*/ 2 w 6"/>
                <a:gd name="T9" fmla="*/ 9 h 13"/>
                <a:gd name="T10" fmla="*/ 0 w 6"/>
                <a:gd name="T11" fmla="*/ 10 h 13"/>
                <a:gd name="T12" fmla="*/ 2 w 6"/>
                <a:gd name="T13" fmla="*/ 13 h 13"/>
                <a:gd name="T14" fmla="*/ 5 w 6"/>
                <a:gd name="T15" fmla="*/ 11 h 13"/>
                <a:gd name="T16" fmla="*/ 5 w 6"/>
                <a:gd name="T17" fmla="*/ 10 h 13"/>
                <a:gd name="T18" fmla="*/ 6 w 6"/>
                <a:gd name="T19" fmla="*/ 8 h 13"/>
                <a:gd name="T20" fmla="*/ 2 w 6"/>
                <a:gd name="T21" fmla="*/ 6 h 13"/>
                <a:gd name="T22" fmla="*/ 0 w 6"/>
                <a:gd name="T23" fmla="*/ 7 h 13"/>
                <a:gd name="T24" fmla="*/ 0 w 6"/>
                <a:gd name="T25" fmla="*/ 8 h 13"/>
                <a:gd name="T26" fmla="*/ 2 w 6"/>
                <a:gd name="T27" fmla="*/ 6 h 13"/>
                <a:gd name="T28" fmla="*/ 2 w 6"/>
                <a:gd name="T29" fmla="*/ 6 h 13"/>
                <a:gd name="T30" fmla="*/ 6 w 6"/>
                <a:gd name="T31" fmla="*/ 3 h 13"/>
                <a:gd name="T32" fmla="*/ 4 w 6"/>
                <a:gd name="T33" fmla="*/ 4 h 13"/>
                <a:gd name="T34" fmla="*/ 4 w 6"/>
                <a:gd name="T35" fmla="*/ 5 h 13"/>
                <a:gd name="T36" fmla="*/ 6 w 6"/>
                <a:gd name="T37" fmla="*/ 4 h 13"/>
                <a:gd name="T38" fmla="*/ 6 w 6"/>
                <a:gd name="T39" fmla="*/ 3 h 13"/>
                <a:gd name="T40" fmla="*/ 3 w 6"/>
                <a:gd name="T41" fmla="*/ 0 h 13"/>
                <a:gd name="T42" fmla="*/ 0 w 6"/>
                <a:gd name="T43" fmla="*/ 2 h 13"/>
                <a:gd name="T44" fmla="*/ 0 w 6"/>
                <a:gd name="T45" fmla="*/ 3 h 13"/>
                <a:gd name="T46" fmla="*/ 0 w 6"/>
                <a:gd name="T47" fmla="*/ 5 h 13"/>
                <a:gd name="T48" fmla="*/ 2 w 6"/>
                <a:gd name="T49" fmla="*/ 4 h 13"/>
                <a:gd name="T50" fmla="*/ 2 w 6"/>
                <a:gd name="T51" fmla="*/ 2 h 13"/>
                <a:gd name="T52" fmla="*/ 3 w 6"/>
                <a:gd name="T53" fmla="*/ 1 h 13"/>
                <a:gd name="T54" fmla="*/ 4 w 6"/>
                <a:gd name="T55" fmla="*/ 3 h 13"/>
                <a:gd name="T56" fmla="*/ 4 w 6"/>
                <a:gd name="T57" fmla="*/ 3 h 13"/>
                <a:gd name="T58" fmla="*/ 6 w 6"/>
                <a:gd name="T59" fmla="*/ 3 h 13"/>
                <a:gd name="T60" fmla="*/ 5 w 6"/>
                <a:gd name="T61" fmla="*/ 1 h 13"/>
                <a:gd name="T62" fmla="*/ 5 w 6"/>
                <a:gd name="T63" fmla="*/ 1 h 13"/>
                <a:gd name="T64" fmla="*/ 4 w 6"/>
                <a:gd name="T65" fmla="*/ 1 h 13"/>
                <a:gd name="T66" fmla="*/ 3 w 6"/>
                <a:gd name="T67" fmla="*/ 0 h 13"/>
                <a:gd name="T68" fmla="*/ 3 w 6"/>
                <a:gd name="T6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13">
                  <a:moveTo>
                    <a:pt x="6" y="8"/>
                  </a:moveTo>
                  <a:cubicBezTo>
                    <a:pt x="5" y="8"/>
                    <a:pt x="5" y="8"/>
                    <a:pt x="4" y="8"/>
                  </a:cubicBezTo>
                  <a:cubicBezTo>
                    <a:pt x="4" y="10"/>
                    <a:pt x="3" y="11"/>
                    <a:pt x="3" y="11"/>
                  </a:cubicBezTo>
                  <a:cubicBezTo>
                    <a:pt x="2" y="11"/>
                    <a:pt x="2" y="11"/>
                    <a:pt x="2" y="11"/>
                  </a:cubicBezTo>
                  <a:cubicBezTo>
                    <a:pt x="2" y="11"/>
                    <a:pt x="1" y="11"/>
                    <a:pt x="2" y="9"/>
                  </a:cubicBezTo>
                  <a:cubicBezTo>
                    <a:pt x="1" y="10"/>
                    <a:pt x="1" y="10"/>
                    <a:pt x="0" y="10"/>
                  </a:cubicBezTo>
                  <a:cubicBezTo>
                    <a:pt x="0" y="11"/>
                    <a:pt x="0" y="12"/>
                    <a:pt x="2" y="13"/>
                  </a:cubicBezTo>
                  <a:cubicBezTo>
                    <a:pt x="5" y="11"/>
                    <a:pt x="5" y="11"/>
                    <a:pt x="5" y="11"/>
                  </a:cubicBezTo>
                  <a:cubicBezTo>
                    <a:pt x="5" y="11"/>
                    <a:pt x="5" y="11"/>
                    <a:pt x="5" y="10"/>
                  </a:cubicBezTo>
                  <a:cubicBezTo>
                    <a:pt x="5" y="10"/>
                    <a:pt x="6" y="9"/>
                    <a:pt x="6" y="8"/>
                  </a:cubicBezTo>
                  <a:moveTo>
                    <a:pt x="2" y="6"/>
                  </a:moveTo>
                  <a:cubicBezTo>
                    <a:pt x="1" y="6"/>
                    <a:pt x="1" y="7"/>
                    <a:pt x="0" y="7"/>
                  </a:cubicBezTo>
                  <a:cubicBezTo>
                    <a:pt x="0" y="7"/>
                    <a:pt x="0" y="7"/>
                    <a:pt x="0" y="8"/>
                  </a:cubicBezTo>
                  <a:cubicBezTo>
                    <a:pt x="1" y="7"/>
                    <a:pt x="1" y="7"/>
                    <a:pt x="2" y="6"/>
                  </a:cubicBezTo>
                  <a:cubicBezTo>
                    <a:pt x="2" y="6"/>
                    <a:pt x="2" y="6"/>
                    <a:pt x="2" y="6"/>
                  </a:cubicBezTo>
                  <a:moveTo>
                    <a:pt x="6" y="3"/>
                  </a:moveTo>
                  <a:cubicBezTo>
                    <a:pt x="6" y="3"/>
                    <a:pt x="5" y="3"/>
                    <a:pt x="4" y="4"/>
                  </a:cubicBezTo>
                  <a:cubicBezTo>
                    <a:pt x="4" y="4"/>
                    <a:pt x="4" y="5"/>
                    <a:pt x="4" y="5"/>
                  </a:cubicBezTo>
                  <a:cubicBezTo>
                    <a:pt x="5" y="5"/>
                    <a:pt x="5" y="4"/>
                    <a:pt x="6" y="4"/>
                  </a:cubicBezTo>
                  <a:cubicBezTo>
                    <a:pt x="6" y="4"/>
                    <a:pt x="6" y="3"/>
                    <a:pt x="6" y="3"/>
                  </a:cubicBezTo>
                  <a:moveTo>
                    <a:pt x="3" y="0"/>
                  </a:moveTo>
                  <a:cubicBezTo>
                    <a:pt x="2" y="0"/>
                    <a:pt x="1" y="1"/>
                    <a:pt x="0" y="2"/>
                  </a:cubicBezTo>
                  <a:cubicBezTo>
                    <a:pt x="0" y="2"/>
                    <a:pt x="0" y="3"/>
                    <a:pt x="0" y="3"/>
                  </a:cubicBezTo>
                  <a:cubicBezTo>
                    <a:pt x="0" y="3"/>
                    <a:pt x="0" y="4"/>
                    <a:pt x="0" y="5"/>
                  </a:cubicBezTo>
                  <a:cubicBezTo>
                    <a:pt x="1" y="5"/>
                    <a:pt x="1" y="5"/>
                    <a:pt x="2" y="4"/>
                  </a:cubicBezTo>
                  <a:cubicBezTo>
                    <a:pt x="2" y="3"/>
                    <a:pt x="2" y="2"/>
                    <a:pt x="2" y="2"/>
                  </a:cubicBezTo>
                  <a:cubicBezTo>
                    <a:pt x="2" y="2"/>
                    <a:pt x="2" y="1"/>
                    <a:pt x="3" y="1"/>
                  </a:cubicBezTo>
                  <a:cubicBezTo>
                    <a:pt x="3" y="1"/>
                    <a:pt x="4" y="2"/>
                    <a:pt x="4" y="3"/>
                  </a:cubicBezTo>
                  <a:cubicBezTo>
                    <a:pt x="4" y="3"/>
                    <a:pt x="4" y="3"/>
                    <a:pt x="4" y="3"/>
                  </a:cubicBezTo>
                  <a:cubicBezTo>
                    <a:pt x="6" y="3"/>
                    <a:pt x="6" y="3"/>
                    <a:pt x="6" y="3"/>
                  </a:cubicBezTo>
                  <a:cubicBezTo>
                    <a:pt x="6" y="2"/>
                    <a:pt x="6" y="1"/>
                    <a:pt x="5" y="1"/>
                  </a:cubicBezTo>
                  <a:cubicBezTo>
                    <a:pt x="5" y="1"/>
                    <a:pt x="5" y="1"/>
                    <a:pt x="5" y="1"/>
                  </a:cubicBezTo>
                  <a:cubicBezTo>
                    <a:pt x="5" y="1"/>
                    <a:pt x="4" y="1"/>
                    <a:pt x="4" y="1"/>
                  </a:cubicBezTo>
                  <a:cubicBezTo>
                    <a:pt x="3" y="1"/>
                    <a:pt x="2"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6" name="Freeform 442"/>
            <p:cNvSpPr>
              <a:spLocks noEditPoints="1"/>
            </p:cNvSpPr>
            <p:nvPr/>
          </p:nvSpPr>
          <p:spPr bwMode="auto">
            <a:xfrm>
              <a:off x="887" y="1411"/>
              <a:ext cx="7" cy="19"/>
            </a:xfrm>
            <a:custGeom>
              <a:avLst/>
              <a:gdLst>
                <a:gd name="T0" fmla="*/ 2 w 5"/>
                <a:gd name="T1" fmla="*/ 8 h 13"/>
                <a:gd name="T2" fmla="*/ 1 w 5"/>
                <a:gd name="T3" fmla="*/ 8 h 13"/>
                <a:gd name="T4" fmla="*/ 0 w 5"/>
                <a:gd name="T5" fmla="*/ 10 h 13"/>
                <a:gd name="T6" fmla="*/ 3 w 5"/>
                <a:gd name="T7" fmla="*/ 13 h 13"/>
                <a:gd name="T8" fmla="*/ 3 w 5"/>
                <a:gd name="T9" fmla="*/ 13 h 13"/>
                <a:gd name="T10" fmla="*/ 4 w 5"/>
                <a:gd name="T11" fmla="*/ 13 h 13"/>
                <a:gd name="T12" fmla="*/ 5 w 5"/>
                <a:gd name="T13" fmla="*/ 9 h 13"/>
                <a:gd name="T14" fmla="*/ 5 w 5"/>
                <a:gd name="T15" fmla="*/ 8 h 13"/>
                <a:gd name="T16" fmla="*/ 4 w 5"/>
                <a:gd name="T17" fmla="*/ 8 h 13"/>
                <a:gd name="T18" fmla="*/ 3 w 5"/>
                <a:gd name="T19" fmla="*/ 11 h 13"/>
                <a:gd name="T20" fmla="*/ 3 w 5"/>
                <a:gd name="T21" fmla="*/ 11 h 13"/>
                <a:gd name="T22" fmla="*/ 3 w 5"/>
                <a:gd name="T23" fmla="*/ 11 h 13"/>
                <a:gd name="T24" fmla="*/ 2 w 5"/>
                <a:gd name="T25" fmla="*/ 8 h 13"/>
                <a:gd name="T26" fmla="*/ 2 w 5"/>
                <a:gd name="T27" fmla="*/ 0 h 13"/>
                <a:gd name="T28" fmla="*/ 1 w 5"/>
                <a:gd name="T29" fmla="*/ 1 h 13"/>
                <a:gd name="T30" fmla="*/ 1 w 5"/>
                <a:gd name="T31" fmla="*/ 1 h 13"/>
                <a:gd name="T32" fmla="*/ 1 w 5"/>
                <a:gd name="T33" fmla="*/ 3 h 13"/>
                <a:gd name="T34" fmla="*/ 2 w 5"/>
                <a:gd name="T35" fmla="*/ 3 h 13"/>
                <a:gd name="T36" fmla="*/ 3 w 5"/>
                <a:gd name="T37" fmla="*/ 1 h 13"/>
                <a:gd name="T38" fmla="*/ 3 w 5"/>
                <a:gd name="T39" fmla="*/ 1 h 13"/>
                <a:gd name="T40" fmla="*/ 3 w 5"/>
                <a:gd name="T41" fmla="*/ 1 h 13"/>
                <a:gd name="T42" fmla="*/ 3 w 5"/>
                <a:gd name="T43" fmla="*/ 1 h 13"/>
                <a:gd name="T44" fmla="*/ 2 w 5"/>
                <a:gd name="T4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8"/>
                  </a:moveTo>
                  <a:cubicBezTo>
                    <a:pt x="2" y="8"/>
                    <a:pt x="1" y="8"/>
                    <a:pt x="1" y="8"/>
                  </a:cubicBezTo>
                  <a:cubicBezTo>
                    <a:pt x="1" y="9"/>
                    <a:pt x="0" y="10"/>
                    <a:pt x="0" y="10"/>
                  </a:cubicBezTo>
                  <a:cubicBezTo>
                    <a:pt x="0" y="12"/>
                    <a:pt x="2" y="13"/>
                    <a:pt x="3" y="13"/>
                  </a:cubicBezTo>
                  <a:cubicBezTo>
                    <a:pt x="3" y="13"/>
                    <a:pt x="3" y="13"/>
                    <a:pt x="3" y="13"/>
                  </a:cubicBezTo>
                  <a:cubicBezTo>
                    <a:pt x="4" y="13"/>
                    <a:pt x="4" y="13"/>
                    <a:pt x="4" y="13"/>
                  </a:cubicBezTo>
                  <a:cubicBezTo>
                    <a:pt x="5" y="13"/>
                    <a:pt x="5" y="9"/>
                    <a:pt x="5" y="9"/>
                  </a:cubicBezTo>
                  <a:cubicBezTo>
                    <a:pt x="5" y="8"/>
                    <a:pt x="5" y="8"/>
                    <a:pt x="5" y="8"/>
                  </a:cubicBezTo>
                  <a:cubicBezTo>
                    <a:pt x="5" y="8"/>
                    <a:pt x="4" y="8"/>
                    <a:pt x="4" y="8"/>
                  </a:cubicBezTo>
                  <a:cubicBezTo>
                    <a:pt x="4" y="10"/>
                    <a:pt x="4" y="11"/>
                    <a:pt x="3" y="11"/>
                  </a:cubicBezTo>
                  <a:cubicBezTo>
                    <a:pt x="3" y="11"/>
                    <a:pt x="3" y="11"/>
                    <a:pt x="3" y="11"/>
                  </a:cubicBezTo>
                  <a:cubicBezTo>
                    <a:pt x="3" y="11"/>
                    <a:pt x="3" y="11"/>
                    <a:pt x="3" y="11"/>
                  </a:cubicBezTo>
                  <a:cubicBezTo>
                    <a:pt x="3" y="11"/>
                    <a:pt x="2" y="11"/>
                    <a:pt x="2" y="8"/>
                  </a:cubicBezTo>
                  <a:moveTo>
                    <a:pt x="2" y="0"/>
                  </a:moveTo>
                  <a:cubicBezTo>
                    <a:pt x="2" y="0"/>
                    <a:pt x="2" y="1"/>
                    <a:pt x="1" y="1"/>
                  </a:cubicBezTo>
                  <a:cubicBezTo>
                    <a:pt x="1" y="1"/>
                    <a:pt x="1" y="1"/>
                    <a:pt x="1" y="1"/>
                  </a:cubicBezTo>
                  <a:cubicBezTo>
                    <a:pt x="1" y="2"/>
                    <a:pt x="1" y="2"/>
                    <a:pt x="1" y="3"/>
                  </a:cubicBezTo>
                  <a:cubicBezTo>
                    <a:pt x="1" y="3"/>
                    <a:pt x="2" y="3"/>
                    <a:pt x="2" y="3"/>
                  </a:cubicBezTo>
                  <a:cubicBezTo>
                    <a:pt x="2" y="2"/>
                    <a:pt x="2" y="1"/>
                    <a:pt x="3" y="1"/>
                  </a:cubicBezTo>
                  <a:cubicBezTo>
                    <a:pt x="3" y="1"/>
                    <a:pt x="3" y="1"/>
                    <a:pt x="3" y="1"/>
                  </a:cubicBezTo>
                  <a:cubicBezTo>
                    <a:pt x="3" y="1"/>
                    <a:pt x="3" y="1"/>
                    <a:pt x="3" y="1"/>
                  </a:cubicBezTo>
                  <a:cubicBezTo>
                    <a:pt x="3" y="1"/>
                    <a:pt x="3" y="1"/>
                    <a:pt x="3"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7" name="Freeform 443"/>
            <p:cNvSpPr>
              <a:spLocks/>
            </p:cNvSpPr>
            <p:nvPr/>
          </p:nvSpPr>
          <p:spPr bwMode="auto">
            <a:xfrm>
              <a:off x="894" y="1424"/>
              <a:ext cx="5" cy="6"/>
            </a:xfrm>
            <a:custGeom>
              <a:avLst/>
              <a:gdLst>
                <a:gd name="T0" fmla="*/ 1 w 3"/>
                <a:gd name="T1" fmla="*/ 0 h 4"/>
                <a:gd name="T2" fmla="*/ 0 w 3"/>
                <a:gd name="T3" fmla="*/ 2 h 4"/>
                <a:gd name="T4" fmla="*/ 1 w 3"/>
                <a:gd name="T5" fmla="*/ 4 h 4"/>
                <a:gd name="T6" fmla="*/ 2 w 3"/>
                <a:gd name="T7" fmla="*/ 2 h 4"/>
                <a:gd name="T8" fmla="*/ 3 w 3"/>
                <a:gd name="T9" fmla="*/ 2 h 4"/>
                <a:gd name="T10" fmla="*/ 3 w 3"/>
                <a:gd name="T11" fmla="*/ 2 h 4"/>
                <a:gd name="T12" fmla="*/ 3 w 3"/>
                <a:gd name="T13" fmla="*/ 0 h 4"/>
                <a:gd name="T14" fmla="*/ 3 w 3"/>
                <a:gd name="T15" fmla="*/ 0 h 4"/>
                <a:gd name="T16" fmla="*/ 2 w 3"/>
                <a:gd name="T17" fmla="*/ 1 h 4"/>
                <a:gd name="T18" fmla="*/ 2 w 3"/>
                <a:gd name="T19" fmla="*/ 3 h 4"/>
                <a:gd name="T20" fmla="*/ 1 w 3"/>
                <a:gd name="T21" fmla="*/ 0 h 4"/>
                <a:gd name="T22" fmla="*/ 1 w 3"/>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4">
                  <a:moveTo>
                    <a:pt x="1" y="0"/>
                  </a:moveTo>
                  <a:cubicBezTo>
                    <a:pt x="1" y="0"/>
                    <a:pt x="1" y="1"/>
                    <a:pt x="0" y="2"/>
                  </a:cubicBezTo>
                  <a:cubicBezTo>
                    <a:pt x="0" y="2"/>
                    <a:pt x="1" y="4"/>
                    <a:pt x="1" y="4"/>
                  </a:cubicBezTo>
                  <a:cubicBezTo>
                    <a:pt x="2" y="4"/>
                    <a:pt x="3" y="3"/>
                    <a:pt x="2" y="2"/>
                  </a:cubicBezTo>
                  <a:cubicBezTo>
                    <a:pt x="2" y="2"/>
                    <a:pt x="3" y="2"/>
                    <a:pt x="3" y="2"/>
                  </a:cubicBezTo>
                  <a:cubicBezTo>
                    <a:pt x="3" y="2"/>
                    <a:pt x="3" y="2"/>
                    <a:pt x="3" y="2"/>
                  </a:cubicBezTo>
                  <a:cubicBezTo>
                    <a:pt x="3" y="2"/>
                    <a:pt x="3" y="1"/>
                    <a:pt x="3" y="0"/>
                  </a:cubicBezTo>
                  <a:cubicBezTo>
                    <a:pt x="3" y="0"/>
                    <a:pt x="3" y="0"/>
                    <a:pt x="3" y="0"/>
                  </a:cubicBezTo>
                  <a:cubicBezTo>
                    <a:pt x="3" y="0"/>
                    <a:pt x="3" y="1"/>
                    <a:pt x="2" y="1"/>
                  </a:cubicBezTo>
                  <a:cubicBezTo>
                    <a:pt x="2" y="2"/>
                    <a:pt x="2" y="3"/>
                    <a:pt x="2" y="3"/>
                  </a:cubicBezTo>
                  <a:cubicBezTo>
                    <a:pt x="2" y="3"/>
                    <a:pt x="1" y="3"/>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8" name="Freeform 444"/>
            <p:cNvSpPr>
              <a:spLocks/>
            </p:cNvSpPr>
            <p:nvPr/>
          </p:nvSpPr>
          <p:spPr bwMode="auto">
            <a:xfrm>
              <a:off x="877" y="1469"/>
              <a:ext cx="13" cy="15"/>
            </a:xfrm>
            <a:custGeom>
              <a:avLst/>
              <a:gdLst>
                <a:gd name="T0" fmla="*/ 6 w 9"/>
                <a:gd name="T1" fmla="*/ 0 h 10"/>
                <a:gd name="T2" fmla="*/ 6 w 9"/>
                <a:gd name="T3" fmla="*/ 0 h 10"/>
                <a:gd name="T4" fmla="*/ 6 w 9"/>
                <a:gd name="T5" fmla="*/ 0 h 10"/>
                <a:gd name="T6" fmla="*/ 5 w 9"/>
                <a:gd name="T7" fmla="*/ 0 h 10"/>
                <a:gd name="T8" fmla="*/ 5 w 9"/>
                <a:gd name="T9" fmla="*/ 0 h 10"/>
                <a:gd name="T10" fmla="*/ 0 w 9"/>
                <a:gd name="T11" fmla="*/ 1 h 10"/>
                <a:gd name="T12" fmla="*/ 0 w 9"/>
                <a:gd name="T13" fmla="*/ 1 h 10"/>
                <a:gd name="T14" fmla="*/ 0 w 9"/>
                <a:gd name="T15" fmla="*/ 1 h 10"/>
                <a:gd name="T16" fmla="*/ 0 w 9"/>
                <a:gd name="T17" fmla="*/ 1 h 10"/>
                <a:gd name="T18" fmla="*/ 0 w 9"/>
                <a:gd name="T19" fmla="*/ 1 h 10"/>
                <a:gd name="T20" fmla="*/ 0 w 9"/>
                <a:gd name="T21" fmla="*/ 1 h 10"/>
                <a:gd name="T22" fmla="*/ 0 w 9"/>
                <a:gd name="T23" fmla="*/ 1 h 10"/>
                <a:gd name="T24" fmla="*/ 2 w 9"/>
                <a:gd name="T25" fmla="*/ 10 h 10"/>
                <a:gd name="T26" fmla="*/ 2 w 9"/>
                <a:gd name="T27" fmla="*/ 10 h 10"/>
                <a:gd name="T28" fmla="*/ 8 w 9"/>
                <a:gd name="T29" fmla="*/ 3 h 10"/>
                <a:gd name="T30" fmla="*/ 8 w 9"/>
                <a:gd name="T31" fmla="*/ 3 h 10"/>
                <a:gd name="T32" fmla="*/ 6 w 9"/>
                <a:gd name="T33" fmla="*/ 0 h 10"/>
                <a:gd name="T34" fmla="*/ 6 w 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0">
                  <a:moveTo>
                    <a:pt x="6" y="0"/>
                  </a:moveTo>
                  <a:cubicBezTo>
                    <a:pt x="6" y="0"/>
                    <a:pt x="6" y="0"/>
                    <a:pt x="6" y="0"/>
                  </a:cubicBezTo>
                  <a:cubicBezTo>
                    <a:pt x="6" y="0"/>
                    <a:pt x="6" y="0"/>
                    <a:pt x="6" y="0"/>
                  </a:cubicBezTo>
                  <a:cubicBezTo>
                    <a:pt x="5" y="0"/>
                    <a:pt x="5" y="0"/>
                    <a:pt x="5" y="0"/>
                  </a:cubicBezTo>
                  <a:cubicBezTo>
                    <a:pt x="5" y="0"/>
                    <a:pt x="5" y="0"/>
                    <a:pt x="5" y="0"/>
                  </a:cubicBezTo>
                  <a:cubicBezTo>
                    <a:pt x="3" y="0"/>
                    <a:pt x="2"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5"/>
                    <a:pt x="1" y="9"/>
                    <a:pt x="2" y="10"/>
                  </a:cubicBezTo>
                  <a:cubicBezTo>
                    <a:pt x="2" y="10"/>
                    <a:pt x="2" y="10"/>
                    <a:pt x="2" y="10"/>
                  </a:cubicBezTo>
                  <a:cubicBezTo>
                    <a:pt x="3" y="7"/>
                    <a:pt x="7" y="6"/>
                    <a:pt x="8" y="3"/>
                  </a:cubicBezTo>
                  <a:cubicBezTo>
                    <a:pt x="8" y="3"/>
                    <a:pt x="8" y="3"/>
                    <a:pt x="8" y="3"/>
                  </a:cubicBezTo>
                  <a:cubicBezTo>
                    <a:pt x="9" y="0"/>
                    <a:pt x="8"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9" name="Freeform 445"/>
            <p:cNvSpPr>
              <a:spLocks/>
            </p:cNvSpPr>
            <p:nvPr/>
          </p:nvSpPr>
          <p:spPr bwMode="auto">
            <a:xfrm>
              <a:off x="874" y="1427"/>
              <a:ext cx="29" cy="57"/>
            </a:xfrm>
            <a:custGeom>
              <a:avLst/>
              <a:gdLst>
                <a:gd name="T0" fmla="*/ 17 w 20"/>
                <a:gd name="T1" fmla="*/ 0 h 39"/>
                <a:gd name="T2" fmla="*/ 17 w 20"/>
                <a:gd name="T3" fmla="*/ 2 h 39"/>
                <a:gd name="T4" fmla="*/ 16 w 20"/>
                <a:gd name="T5" fmla="*/ 2 h 39"/>
                <a:gd name="T6" fmla="*/ 15 w 20"/>
                <a:gd name="T7" fmla="*/ 2 h 39"/>
                <a:gd name="T8" fmla="*/ 15 w 20"/>
                <a:gd name="T9" fmla="*/ 3 h 39"/>
                <a:gd name="T10" fmla="*/ 10 w 20"/>
                <a:gd name="T11" fmla="*/ 7 h 39"/>
                <a:gd name="T12" fmla="*/ 11 w 20"/>
                <a:gd name="T13" fmla="*/ 7 h 39"/>
                <a:gd name="T14" fmla="*/ 13 w 20"/>
                <a:gd name="T15" fmla="*/ 7 h 39"/>
                <a:gd name="T16" fmla="*/ 14 w 20"/>
                <a:gd name="T17" fmla="*/ 11 h 39"/>
                <a:gd name="T18" fmla="*/ 11 w 20"/>
                <a:gd name="T19" fmla="*/ 17 h 39"/>
                <a:gd name="T20" fmla="*/ 12 w 20"/>
                <a:gd name="T21" fmla="*/ 18 h 39"/>
                <a:gd name="T22" fmla="*/ 8 w 20"/>
                <a:gd name="T23" fmla="*/ 22 h 39"/>
                <a:gd name="T24" fmla="*/ 9 w 20"/>
                <a:gd name="T25" fmla="*/ 22 h 39"/>
                <a:gd name="T26" fmla="*/ 14 w 20"/>
                <a:gd name="T27" fmla="*/ 26 h 39"/>
                <a:gd name="T28" fmla="*/ 10 w 20"/>
                <a:gd name="T29" fmla="*/ 24 h 39"/>
                <a:gd name="T30" fmla="*/ 5 w 20"/>
                <a:gd name="T31" fmla="*/ 27 h 39"/>
                <a:gd name="T32" fmla="*/ 5 w 20"/>
                <a:gd name="T33" fmla="*/ 27 h 39"/>
                <a:gd name="T34" fmla="*/ 2 w 20"/>
                <a:gd name="T35" fmla="*/ 28 h 39"/>
                <a:gd name="T36" fmla="*/ 2 w 20"/>
                <a:gd name="T37" fmla="*/ 28 h 39"/>
                <a:gd name="T38" fmla="*/ 2 w 20"/>
                <a:gd name="T39" fmla="*/ 28 h 39"/>
                <a:gd name="T40" fmla="*/ 2 w 20"/>
                <a:gd name="T41" fmla="*/ 30 h 39"/>
                <a:gd name="T42" fmla="*/ 2 w 20"/>
                <a:gd name="T43" fmla="*/ 30 h 39"/>
                <a:gd name="T44" fmla="*/ 2 w 20"/>
                <a:gd name="T45" fmla="*/ 30 h 39"/>
                <a:gd name="T46" fmla="*/ 2 w 20"/>
                <a:gd name="T47" fmla="*/ 30 h 39"/>
                <a:gd name="T48" fmla="*/ 2 w 20"/>
                <a:gd name="T49" fmla="*/ 30 h 39"/>
                <a:gd name="T50" fmla="*/ 7 w 20"/>
                <a:gd name="T51" fmla="*/ 29 h 39"/>
                <a:gd name="T52" fmla="*/ 7 w 20"/>
                <a:gd name="T53" fmla="*/ 29 h 39"/>
                <a:gd name="T54" fmla="*/ 8 w 20"/>
                <a:gd name="T55" fmla="*/ 29 h 39"/>
                <a:gd name="T56" fmla="*/ 8 w 20"/>
                <a:gd name="T57" fmla="*/ 29 h 39"/>
                <a:gd name="T58" fmla="*/ 8 w 20"/>
                <a:gd name="T59" fmla="*/ 29 h 39"/>
                <a:gd name="T60" fmla="*/ 8 w 20"/>
                <a:gd name="T61" fmla="*/ 29 h 39"/>
                <a:gd name="T62" fmla="*/ 8 w 20"/>
                <a:gd name="T63" fmla="*/ 29 h 39"/>
                <a:gd name="T64" fmla="*/ 8 w 20"/>
                <a:gd name="T65" fmla="*/ 29 h 39"/>
                <a:gd name="T66" fmla="*/ 10 w 20"/>
                <a:gd name="T67" fmla="*/ 32 h 39"/>
                <a:gd name="T68" fmla="*/ 10 w 20"/>
                <a:gd name="T69" fmla="*/ 32 h 39"/>
                <a:gd name="T70" fmla="*/ 4 w 20"/>
                <a:gd name="T71" fmla="*/ 39 h 39"/>
                <a:gd name="T72" fmla="*/ 4 w 20"/>
                <a:gd name="T73" fmla="*/ 39 h 39"/>
                <a:gd name="T74" fmla="*/ 12 w 20"/>
                <a:gd name="T75" fmla="*/ 37 h 39"/>
                <a:gd name="T76" fmla="*/ 19 w 20"/>
                <a:gd name="T77" fmla="*/ 38 h 39"/>
                <a:gd name="T78" fmla="*/ 19 w 20"/>
                <a:gd name="T79" fmla="*/ 38 h 39"/>
                <a:gd name="T80" fmla="*/ 19 w 20"/>
                <a:gd name="T81" fmla="*/ 38 h 39"/>
                <a:gd name="T82" fmla="*/ 18 w 20"/>
                <a:gd name="T83" fmla="*/ 38 h 39"/>
                <a:gd name="T84" fmla="*/ 18 w 20"/>
                <a:gd name="T85" fmla="*/ 35 h 39"/>
                <a:gd name="T86" fmla="*/ 17 w 20"/>
                <a:gd name="T87" fmla="*/ 31 h 39"/>
                <a:gd name="T88" fmla="*/ 16 w 20"/>
                <a:gd name="T89" fmla="*/ 25 h 39"/>
                <a:gd name="T90" fmla="*/ 17 w 20"/>
                <a:gd name="T91" fmla="*/ 17 h 39"/>
                <a:gd name="T92" fmla="*/ 17 w 20"/>
                <a:gd name="T93" fmla="*/ 6 h 39"/>
                <a:gd name="T94" fmla="*/ 16 w 20"/>
                <a:gd name="T95" fmla="*/ 6 h 39"/>
                <a:gd name="T96" fmla="*/ 17 w 20"/>
                <a:gd name="T97" fmla="*/ 5 h 39"/>
                <a:gd name="T98" fmla="*/ 17 w 20"/>
                <a:gd name="T99" fmla="*/ 5 h 39"/>
                <a:gd name="T100" fmla="*/ 17 w 20"/>
                <a:gd name="T10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 h="39">
                  <a:moveTo>
                    <a:pt x="17" y="0"/>
                  </a:moveTo>
                  <a:cubicBezTo>
                    <a:pt x="17" y="2"/>
                    <a:pt x="17" y="2"/>
                    <a:pt x="17" y="2"/>
                  </a:cubicBezTo>
                  <a:cubicBezTo>
                    <a:pt x="16" y="2"/>
                    <a:pt x="16" y="2"/>
                    <a:pt x="16" y="2"/>
                  </a:cubicBezTo>
                  <a:cubicBezTo>
                    <a:pt x="16" y="2"/>
                    <a:pt x="16" y="2"/>
                    <a:pt x="15" y="2"/>
                  </a:cubicBezTo>
                  <a:cubicBezTo>
                    <a:pt x="15" y="3"/>
                    <a:pt x="15" y="3"/>
                    <a:pt x="15" y="3"/>
                  </a:cubicBezTo>
                  <a:cubicBezTo>
                    <a:pt x="1" y="7"/>
                    <a:pt x="7" y="7"/>
                    <a:pt x="10" y="7"/>
                  </a:cubicBezTo>
                  <a:cubicBezTo>
                    <a:pt x="10" y="7"/>
                    <a:pt x="11" y="7"/>
                    <a:pt x="11" y="7"/>
                  </a:cubicBezTo>
                  <a:cubicBezTo>
                    <a:pt x="12" y="7"/>
                    <a:pt x="12" y="7"/>
                    <a:pt x="13" y="7"/>
                  </a:cubicBezTo>
                  <a:cubicBezTo>
                    <a:pt x="20" y="7"/>
                    <a:pt x="14" y="11"/>
                    <a:pt x="14" y="11"/>
                  </a:cubicBezTo>
                  <a:cubicBezTo>
                    <a:pt x="6" y="15"/>
                    <a:pt x="11" y="17"/>
                    <a:pt x="11" y="17"/>
                  </a:cubicBezTo>
                  <a:cubicBezTo>
                    <a:pt x="18" y="17"/>
                    <a:pt x="12" y="18"/>
                    <a:pt x="12" y="18"/>
                  </a:cubicBezTo>
                  <a:cubicBezTo>
                    <a:pt x="0" y="20"/>
                    <a:pt x="8" y="22"/>
                    <a:pt x="8" y="22"/>
                  </a:cubicBezTo>
                  <a:cubicBezTo>
                    <a:pt x="8" y="22"/>
                    <a:pt x="9" y="22"/>
                    <a:pt x="9" y="22"/>
                  </a:cubicBezTo>
                  <a:cubicBezTo>
                    <a:pt x="13" y="22"/>
                    <a:pt x="14" y="26"/>
                    <a:pt x="14" y="26"/>
                  </a:cubicBezTo>
                  <a:cubicBezTo>
                    <a:pt x="13" y="24"/>
                    <a:pt x="11" y="24"/>
                    <a:pt x="10" y="24"/>
                  </a:cubicBezTo>
                  <a:cubicBezTo>
                    <a:pt x="8" y="24"/>
                    <a:pt x="6" y="25"/>
                    <a:pt x="5" y="27"/>
                  </a:cubicBezTo>
                  <a:cubicBezTo>
                    <a:pt x="5" y="27"/>
                    <a:pt x="5" y="27"/>
                    <a:pt x="5" y="27"/>
                  </a:cubicBezTo>
                  <a:cubicBezTo>
                    <a:pt x="4" y="27"/>
                    <a:pt x="2" y="27"/>
                    <a:pt x="2" y="28"/>
                  </a:cubicBezTo>
                  <a:cubicBezTo>
                    <a:pt x="2" y="28"/>
                    <a:pt x="2" y="28"/>
                    <a:pt x="2" y="28"/>
                  </a:cubicBezTo>
                  <a:cubicBezTo>
                    <a:pt x="2" y="28"/>
                    <a:pt x="2" y="28"/>
                    <a:pt x="2" y="28"/>
                  </a:cubicBezTo>
                  <a:cubicBezTo>
                    <a:pt x="2" y="28"/>
                    <a:pt x="2" y="29"/>
                    <a:pt x="2" y="30"/>
                  </a:cubicBezTo>
                  <a:cubicBezTo>
                    <a:pt x="2" y="30"/>
                    <a:pt x="2" y="30"/>
                    <a:pt x="2" y="30"/>
                  </a:cubicBezTo>
                  <a:cubicBezTo>
                    <a:pt x="2" y="30"/>
                    <a:pt x="2" y="30"/>
                    <a:pt x="2" y="30"/>
                  </a:cubicBezTo>
                  <a:cubicBezTo>
                    <a:pt x="2" y="30"/>
                    <a:pt x="2" y="30"/>
                    <a:pt x="2" y="30"/>
                  </a:cubicBezTo>
                  <a:cubicBezTo>
                    <a:pt x="2" y="30"/>
                    <a:pt x="2" y="30"/>
                    <a:pt x="2" y="30"/>
                  </a:cubicBezTo>
                  <a:cubicBezTo>
                    <a:pt x="4" y="30"/>
                    <a:pt x="5" y="29"/>
                    <a:pt x="7" y="29"/>
                  </a:cubicBezTo>
                  <a:cubicBezTo>
                    <a:pt x="7" y="29"/>
                    <a:pt x="7" y="29"/>
                    <a:pt x="7" y="29"/>
                  </a:cubicBezTo>
                  <a:cubicBezTo>
                    <a:pt x="7" y="29"/>
                    <a:pt x="7" y="29"/>
                    <a:pt x="8" y="29"/>
                  </a:cubicBezTo>
                  <a:cubicBezTo>
                    <a:pt x="8" y="29"/>
                    <a:pt x="8" y="29"/>
                    <a:pt x="8" y="29"/>
                  </a:cubicBezTo>
                  <a:cubicBezTo>
                    <a:pt x="8" y="29"/>
                    <a:pt x="8" y="29"/>
                    <a:pt x="8" y="29"/>
                  </a:cubicBezTo>
                  <a:cubicBezTo>
                    <a:pt x="8" y="29"/>
                    <a:pt x="8" y="29"/>
                    <a:pt x="8" y="29"/>
                  </a:cubicBezTo>
                  <a:cubicBezTo>
                    <a:pt x="8" y="29"/>
                    <a:pt x="8" y="29"/>
                    <a:pt x="8" y="29"/>
                  </a:cubicBezTo>
                  <a:cubicBezTo>
                    <a:pt x="8" y="29"/>
                    <a:pt x="8" y="29"/>
                    <a:pt x="8" y="29"/>
                  </a:cubicBezTo>
                  <a:cubicBezTo>
                    <a:pt x="10" y="29"/>
                    <a:pt x="11" y="29"/>
                    <a:pt x="10" y="32"/>
                  </a:cubicBezTo>
                  <a:cubicBezTo>
                    <a:pt x="10" y="32"/>
                    <a:pt x="10" y="32"/>
                    <a:pt x="10" y="32"/>
                  </a:cubicBezTo>
                  <a:cubicBezTo>
                    <a:pt x="9" y="35"/>
                    <a:pt x="5" y="36"/>
                    <a:pt x="4" y="39"/>
                  </a:cubicBezTo>
                  <a:cubicBezTo>
                    <a:pt x="4" y="39"/>
                    <a:pt x="4" y="39"/>
                    <a:pt x="4" y="39"/>
                  </a:cubicBezTo>
                  <a:cubicBezTo>
                    <a:pt x="5" y="38"/>
                    <a:pt x="9" y="37"/>
                    <a:pt x="12" y="37"/>
                  </a:cubicBezTo>
                  <a:cubicBezTo>
                    <a:pt x="15" y="37"/>
                    <a:pt x="19" y="38"/>
                    <a:pt x="19" y="38"/>
                  </a:cubicBezTo>
                  <a:cubicBezTo>
                    <a:pt x="19" y="38"/>
                    <a:pt x="19" y="38"/>
                    <a:pt x="19" y="38"/>
                  </a:cubicBezTo>
                  <a:cubicBezTo>
                    <a:pt x="19" y="38"/>
                    <a:pt x="19" y="38"/>
                    <a:pt x="19" y="38"/>
                  </a:cubicBezTo>
                  <a:cubicBezTo>
                    <a:pt x="19" y="38"/>
                    <a:pt x="19" y="38"/>
                    <a:pt x="18" y="38"/>
                  </a:cubicBezTo>
                  <a:cubicBezTo>
                    <a:pt x="17" y="38"/>
                    <a:pt x="17" y="37"/>
                    <a:pt x="18" y="35"/>
                  </a:cubicBezTo>
                  <a:cubicBezTo>
                    <a:pt x="18" y="35"/>
                    <a:pt x="17" y="33"/>
                    <a:pt x="17" y="31"/>
                  </a:cubicBezTo>
                  <a:cubicBezTo>
                    <a:pt x="17" y="30"/>
                    <a:pt x="16" y="28"/>
                    <a:pt x="16" y="25"/>
                  </a:cubicBezTo>
                  <a:cubicBezTo>
                    <a:pt x="16" y="22"/>
                    <a:pt x="16" y="18"/>
                    <a:pt x="17" y="17"/>
                  </a:cubicBezTo>
                  <a:cubicBezTo>
                    <a:pt x="17" y="17"/>
                    <a:pt x="18" y="6"/>
                    <a:pt x="17" y="6"/>
                  </a:cubicBezTo>
                  <a:cubicBezTo>
                    <a:pt x="16" y="6"/>
                    <a:pt x="16" y="6"/>
                    <a:pt x="16" y="6"/>
                  </a:cubicBezTo>
                  <a:cubicBezTo>
                    <a:pt x="16" y="6"/>
                    <a:pt x="17" y="6"/>
                    <a:pt x="17" y="5"/>
                  </a:cubicBezTo>
                  <a:cubicBezTo>
                    <a:pt x="17" y="5"/>
                    <a:pt x="17" y="5"/>
                    <a:pt x="17" y="5"/>
                  </a:cubicBezTo>
                  <a:cubicBezTo>
                    <a:pt x="18" y="1"/>
                    <a:pt x="18"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0" name="Freeform 446"/>
            <p:cNvSpPr>
              <a:spLocks/>
            </p:cNvSpPr>
            <p:nvPr/>
          </p:nvSpPr>
          <p:spPr bwMode="auto">
            <a:xfrm>
              <a:off x="896" y="1427"/>
              <a:ext cx="3" cy="3"/>
            </a:xfrm>
            <a:custGeom>
              <a:avLst/>
              <a:gdLst>
                <a:gd name="T0" fmla="*/ 2 w 2"/>
                <a:gd name="T1" fmla="*/ 0 h 2"/>
                <a:gd name="T2" fmla="*/ 1 w 2"/>
                <a:gd name="T3" fmla="*/ 0 h 2"/>
                <a:gd name="T4" fmla="*/ 0 w 2"/>
                <a:gd name="T5" fmla="*/ 2 h 2"/>
                <a:gd name="T6" fmla="*/ 1 w 2"/>
                <a:gd name="T7" fmla="*/ 2 h 2"/>
                <a:gd name="T8" fmla="*/ 2 w 2"/>
                <a:gd name="T9" fmla="*/ 2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2" y="0"/>
                    <a:pt x="1" y="0"/>
                    <a:pt x="1" y="0"/>
                  </a:cubicBezTo>
                  <a:cubicBezTo>
                    <a:pt x="2" y="1"/>
                    <a:pt x="1" y="2"/>
                    <a:pt x="0" y="2"/>
                  </a:cubicBezTo>
                  <a:cubicBezTo>
                    <a:pt x="1" y="2"/>
                    <a:pt x="1" y="2"/>
                    <a:pt x="1" y="2"/>
                  </a:cubicBezTo>
                  <a:cubicBezTo>
                    <a:pt x="1" y="2"/>
                    <a:pt x="1" y="2"/>
                    <a:pt x="2" y="2"/>
                  </a:cubicBezTo>
                  <a:cubicBezTo>
                    <a:pt x="2" y="2"/>
                    <a:pt x="2" y="2"/>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1" name="Freeform 447"/>
            <p:cNvSpPr>
              <a:spLocks noEditPoints="1"/>
            </p:cNvSpPr>
            <p:nvPr/>
          </p:nvSpPr>
          <p:spPr bwMode="auto">
            <a:xfrm>
              <a:off x="877" y="1469"/>
              <a:ext cx="11" cy="15"/>
            </a:xfrm>
            <a:custGeom>
              <a:avLst/>
              <a:gdLst>
                <a:gd name="T0" fmla="*/ 8 w 8"/>
                <a:gd name="T1" fmla="*/ 3 h 10"/>
                <a:gd name="T2" fmla="*/ 8 w 8"/>
                <a:gd name="T3" fmla="*/ 3 h 10"/>
                <a:gd name="T4" fmla="*/ 2 w 8"/>
                <a:gd name="T5" fmla="*/ 10 h 10"/>
                <a:gd name="T6" fmla="*/ 2 w 8"/>
                <a:gd name="T7" fmla="*/ 10 h 10"/>
                <a:gd name="T8" fmla="*/ 8 w 8"/>
                <a:gd name="T9" fmla="*/ 3 h 10"/>
                <a:gd name="T10" fmla="*/ 8 w 8"/>
                <a:gd name="T11" fmla="*/ 3 h 10"/>
                <a:gd name="T12" fmla="*/ 0 w 8"/>
                <a:gd name="T13" fmla="*/ 1 h 10"/>
                <a:gd name="T14" fmla="*/ 0 w 8"/>
                <a:gd name="T15" fmla="*/ 1 h 10"/>
                <a:gd name="T16" fmla="*/ 0 w 8"/>
                <a:gd name="T17" fmla="*/ 1 h 10"/>
                <a:gd name="T18" fmla="*/ 0 w 8"/>
                <a:gd name="T19" fmla="*/ 1 h 10"/>
                <a:gd name="T20" fmla="*/ 0 w 8"/>
                <a:gd name="T21" fmla="*/ 1 h 10"/>
                <a:gd name="T22" fmla="*/ 0 w 8"/>
                <a:gd name="T23" fmla="*/ 1 h 10"/>
                <a:gd name="T24" fmla="*/ 5 w 8"/>
                <a:gd name="T25" fmla="*/ 0 h 10"/>
                <a:gd name="T26" fmla="*/ 5 w 8"/>
                <a:gd name="T27" fmla="*/ 0 h 10"/>
                <a:gd name="T28" fmla="*/ 5 w 8"/>
                <a:gd name="T29" fmla="*/ 0 h 10"/>
                <a:gd name="T30" fmla="*/ 6 w 8"/>
                <a:gd name="T31" fmla="*/ 0 h 10"/>
                <a:gd name="T32" fmla="*/ 6 w 8"/>
                <a:gd name="T33" fmla="*/ 0 h 10"/>
                <a:gd name="T34" fmla="*/ 6 w 8"/>
                <a:gd name="T35" fmla="*/ 0 h 10"/>
                <a:gd name="T36" fmla="*/ 6 w 8"/>
                <a:gd name="T37" fmla="*/ 0 h 10"/>
                <a:gd name="T38" fmla="*/ 6 w 8"/>
                <a:gd name="T39" fmla="*/ 0 h 10"/>
                <a:gd name="T40" fmla="*/ 6 w 8"/>
                <a:gd name="T41" fmla="*/ 0 h 10"/>
                <a:gd name="T42" fmla="*/ 6 w 8"/>
                <a:gd name="T4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0">
                  <a:moveTo>
                    <a:pt x="8" y="3"/>
                  </a:moveTo>
                  <a:cubicBezTo>
                    <a:pt x="8" y="3"/>
                    <a:pt x="8" y="3"/>
                    <a:pt x="8" y="3"/>
                  </a:cubicBezTo>
                  <a:cubicBezTo>
                    <a:pt x="7" y="6"/>
                    <a:pt x="3" y="7"/>
                    <a:pt x="2" y="10"/>
                  </a:cubicBezTo>
                  <a:cubicBezTo>
                    <a:pt x="2" y="10"/>
                    <a:pt x="2" y="10"/>
                    <a:pt x="2" y="10"/>
                  </a:cubicBezTo>
                  <a:cubicBezTo>
                    <a:pt x="3" y="7"/>
                    <a:pt x="7" y="6"/>
                    <a:pt x="8" y="3"/>
                  </a:cubicBezTo>
                  <a:cubicBezTo>
                    <a:pt x="8" y="3"/>
                    <a:pt x="8" y="3"/>
                    <a:pt x="8" y="3"/>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5" y="0"/>
                  </a:moveTo>
                  <a:cubicBezTo>
                    <a:pt x="5" y="0"/>
                    <a:pt x="5" y="0"/>
                    <a:pt x="5" y="0"/>
                  </a:cubicBezTo>
                  <a:cubicBezTo>
                    <a:pt x="5" y="0"/>
                    <a:pt x="5" y="0"/>
                    <a:pt x="5"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2" name="Freeform 448"/>
            <p:cNvSpPr>
              <a:spLocks noEditPoints="1"/>
            </p:cNvSpPr>
            <p:nvPr/>
          </p:nvSpPr>
          <p:spPr bwMode="auto">
            <a:xfrm>
              <a:off x="903" y="1479"/>
              <a:ext cx="3" cy="3"/>
            </a:xfrm>
            <a:custGeom>
              <a:avLst/>
              <a:gdLst>
                <a:gd name="T0" fmla="*/ 2 w 2"/>
                <a:gd name="T1" fmla="*/ 1 h 2"/>
                <a:gd name="T2" fmla="*/ 0 w 2"/>
                <a:gd name="T3" fmla="*/ 2 h 2"/>
                <a:gd name="T4" fmla="*/ 2 w 2"/>
                <a:gd name="T5" fmla="*/ 1 h 2"/>
                <a:gd name="T6" fmla="*/ 2 w 2"/>
                <a:gd name="T7" fmla="*/ 0 h 2"/>
                <a:gd name="T8" fmla="*/ 2 w 2"/>
                <a:gd name="T9" fmla="*/ 1 h 2"/>
                <a:gd name="T10" fmla="*/ 2 w 2"/>
                <a:gd name="T11" fmla="*/ 1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cubicBezTo>
                    <a:pt x="1" y="2"/>
                    <a:pt x="0" y="2"/>
                    <a:pt x="0" y="2"/>
                  </a:cubicBezTo>
                  <a:cubicBezTo>
                    <a:pt x="0" y="2"/>
                    <a:pt x="1" y="2"/>
                    <a:pt x="2" y="1"/>
                  </a:cubicBezTo>
                  <a:moveTo>
                    <a:pt x="2" y="0"/>
                  </a:moveTo>
                  <a:cubicBezTo>
                    <a:pt x="2" y="0"/>
                    <a:pt x="2" y="0"/>
                    <a:pt x="2" y="1"/>
                  </a:cubicBezTo>
                  <a:cubicBezTo>
                    <a:pt x="2" y="1"/>
                    <a:pt x="2"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3" name="Freeform 449"/>
            <p:cNvSpPr>
              <a:spLocks noEditPoints="1"/>
            </p:cNvSpPr>
            <p:nvPr/>
          </p:nvSpPr>
          <p:spPr bwMode="auto">
            <a:xfrm>
              <a:off x="890" y="1481"/>
              <a:ext cx="17" cy="9"/>
            </a:xfrm>
            <a:custGeom>
              <a:avLst/>
              <a:gdLst>
                <a:gd name="T0" fmla="*/ 9 w 12"/>
                <a:gd name="T1" fmla="*/ 1 h 6"/>
                <a:gd name="T2" fmla="*/ 11 w 12"/>
                <a:gd name="T3" fmla="*/ 0 h 6"/>
                <a:gd name="T4" fmla="*/ 9 w 12"/>
                <a:gd name="T5" fmla="*/ 1 h 6"/>
                <a:gd name="T6" fmla="*/ 11 w 12"/>
                <a:gd name="T7" fmla="*/ 0 h 6"/>
                <a:gd name="T8" fmla="*/ 8 w 12"/>
                <a:gd name="T9" fmla="*/ 1 h 6"/>
                <a:gd name="T10" fmla="*/ 8 w 12"/>
                <a:gd name="T11" fmla="*/ 1 h 6"/>
                <a:gd name="T12" fmla="*/ 8 w 12"/>
                <a:gd name="T13" fmla="*/ 1 h 6"/>
                <a:gd name="T14" fmla="*/ 8 w 12"/>
                <a:gd name="T15" fmla="*/ 1 h 6"/>
                <a:gd name="T16" fmla="*/ 8 w 12"/>
                <a:gd name="T17" fmla="*/ 1 h 6"/>
                <a:gd name="T18" fmla="*/ 0 w 12"/>
                <a:gd name="T19" fmla="*/ 6 h 6"/>
                <a:gd name="T20" fmla="*/ 1 w 12"/>
                <a:gd name="T21" fmla="*/ 6 h 6"/>
                <a:gd name="T22" fmla="*/ 9 w 12"/>
                <a:gd name="T23" fmla="*/ 2 h 6"/>
                <a:gd name="T24" fmla="*/ 11 w 12"/>
                <a:gd name="T25" fmla="*/ 0 h 6"/>
                <a:gd name="T26" fmla="*/ 12 w 12"/>
                <a:gd name="T27" fmla="*/ 0 h 6"/>
                <a:gd name="T28" fmla="*/ 11 w 12"/>
                <a:gd name="T29" fmla="*/ 0 h 6"/>
                <a:gd name="T30" fmla="*/ 11 w 12"/>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6">
                  <a:moveTo>
                    <a:pt x="9" y="1"/>
                  </a:moveTo>
                  <a:cubicBezTo>
                    <a:pt x="9" y="1"/>
                    <a:pt x="10" y="1"/>
                    <a:pt x="11" y="0"/>
                  </a:cubicBezTo>
                  <a:cubicBezTo>
                    <a:pt x="10" y="1"/>
                    <a:pt x="9" y="1"/>
                    <a:pt x="9" y="1"/>
                  </a:cubicBezTo>
                  <a:moveTo>
                    <a:pt x="11" y="0"/>
                  </a:moveTo>
                  <a:cubicBezTo>
                    <a:pt x="10" y="0"/>
                    <a:pt x="9" y="0"/>
                    <a:pt x="8" y="1"/>
                  </a:cubicBezTo>
                  <a:cubicBezTo>
                    <a:pt x="8" y="1"/>
                    <a:pt x="8" y="1"/>
                    <a:pt x="8" y="1"/>
                  </a:cubicBezTo>
                  <a:cubicBezTo>
                    <a:pt x="8" y="1"/>
                    <a:pt x="8" y="1"/>
                    <a:pt x="8" y="1"/>
                  </a:cubicBezTo>
                  <a:cubicBezTo>
                    <a:pt x="8" y="1"/>
                    <a:pt x="8" y="1"/>
                    <a:pt x="8" y="1"/>
                  </a:cubicBezTo>
                  <a:cubicBezTo>
                    <a:pt x="8" y="1"/>
                    <a:pt x="8" y="1"/>
                    <a:pt x="8" y="1"/>
                  </a:cubicBezTo>
                  <a:cubicBezTo>
                    <a:pt x="8" y="1"/>
                    <a:pt x="1" y="3"/>
                    <a:pt x="0" y="6"/>
                  </a:cubicBezTo>
                  <a:cubicBezTo>
                    <a:pt x="0" y="6"/>
                    <a:pt x="0" y="6"/>
                    <a:pt x="1" y="6"/>
                  </a:cubicBezTo>
                  <a:cubicBezTo>
                    <a:pt x="2" y="6"/>
                    <a:pt x="5" y="5"/>
                    <a:pt x="9" y="2"/>
                  </a:cubicBezTo>
                  <a:cubicBezTo>
                    <a:pt x="10" y="1"/>
                    <a:pt x="11" y="0"/>
                    <a:pt x="11" y="0"/>
                  </a:cubicBezTo>
                  <a:cubicBezTo>
                    <a:pt x="11" y="0"/>
                    <a:pt x="12" y="0"/>
                    <a:pt x="12" y="0"/>
                  </a:cubicBezTo>
                  <a:cubicBezTo>
                    <a:pt x="11" y="0"/>
                    <a:pt x="11"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4" name="Freeform 450"/>
            <p:cNvSpPr>
              <a:spLocks noEditPoints="1"/>
            </p:cNvSpPr>
            <p:nvPr/>
          </p:nvSpPr>
          <p:spPr bwMode="auto">
            <a:xfrm>
              <a:off x="902" y="1481"/>
              <a:ext cx="13" cy="10"/>
            </a:xfrm>
            <a:custGeom>
              <a:avLst/>
              <a:gdLst>
                <a:gd name="T0" fmla="*/ 7 w 9"/>
                <a:gd name="T1" fmla="*/ 2 h 7"/>
                <a:gd name="T2" fmla="*/ 7 w 9"/>
                <a:gd name="T3" fmla="*/ 5 h 7"/>
                <a:gd name="T4" fmla="*/ 7 w 9"/>
                <a:gd name="T5" fmla="*/ 5 h 7"/>
                <a:gd name="T6" fmla="*/ 9 w 9"/>
                <a:gd name="T7" fmla="*/ 4 h 7"/>
                <a:gd name="T8" fmla="*/ 8 w 9"/>
                <a:gd name="T9" fmla="*/ 3 h 7"/>
                <a:gd name="T10" fmla="*/ 7 w 9"/>
                <a:gd name="T11" fmla="*/ 2 h 7"/>
                <a:gd name="T12" fmla="*/ 4 w 9"/>
                <a:gd name="T13" fmla="*/ 0 h 7"/>
                <a:gd name="T14" fmla="*/ 4 w 9"/>
                <a:gd name="T15" fmla="*/ 1 h 7"/>
                <a:gd name="T16" fmla="*/ 1 w 9"/>
                <a:gd name="T17" fmla="*/ 7 h 7"/>
                <a:gd name="T18" fmla="*/ 6 w 9"/>
                <a:gd name="T19" fmla="*/ 1 h 7"/>
                <a:gd name="T20" fmla="*/ 6 w 9"/>
                <a:gd name="T21" fmla="*/ 2 h 7"/>
                <a:gd name="T22" fmla="*/ 4 w 9"/>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7">
                  <a:moveTo>
                    <a:pt x="7" y="2"/>
                  </a:moveTo>
                  <a:cubicBezTo>
                    <a:pt x="7" y="2"/>
                    <a:pt x="8" y="3"/>
                    <a:pt x="7" y="5"/>
                  </a:cubicBezTo>
                  <a:cubicBezTo>
                    <a:pt x="7" y="5"/>
                    <a:pt x="7" y="5"/>
                    <a:pt x="7" y="5"/>
                  </a:cubicBezTo>
                  <a:cubicBezTo>
                    <a:pt x="8" y="5"/>
                    <a:pt x="8" y="5"/>
                    <a:pt x="9" y="4"/>
                  </a:cubicBezTo>
                  <a:cubicBezTo>
                    <a:pt x="8" y="3"/>
                    <a:pt x="8" y="3"/>
                    <a:pt x="8" y="3"/>
                  </a:cubicBezTo>
                  <a:cubicBezTo>
                    <a:pt x="7" y="2"/>
                    <a:pt x="7" y="2"/>
                    <a:pt x="7" y="2"/>
                  </a:cubicBezTo>
                  <a:moveTo>
                    <a:pt x="4" y="0"/>
                  </a:moveTo>
                  <a:cubicBezTo>
                    <a:pt x="4" y="1"/>
                    <a:pt x="4" y="1"/>
                    <a:pt x="4" y="1"/>
                  </a:cubicBezTo>
                  <a:cubicBezTo>
                    <a:pt x="4" y="1"/>
                    <a:pt x="0" y="6"/>
                    <a:pt x="1" y="7"/>
                  </a:cubicBezTo>
                  <a:cubicBezTo>
                    <a:pt x="1" y="7"/>
                    <a:pt x="4" y="3"/>
                    <a:pt x="6" y="1"/>
                  </a:cubicBezTo>
                  <a:cubicBezTo>
                    <a:pt x="6" y="1"/>
                    <a:pt x="6" y="1"/>
                    <a:pt x="6" y="2"/>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5" name="Freeform 451"/>
            <p:cNvSpPr>
              <a:spLocks noEditPoints="1"/>
            </p:cNvSpPr>
            <p:nvPr/>
          </p:nvSpPr>
          <p:spPr bwMode="auto">
            <a:xfrm>
              <a:off x="874" y="1395"/>
              <a:ext cx="25" cy="31"/>
            </a:xfrm>
            <a:custGeom>
              <a:avLst/>
              <a:gdLst>
                <a:gd name="T0" fmla="*/ 3 w 17"/>
                <a:gd name="T1" fmla="*/ 19 h 21"/>
                <a:gd name="T2" fmla="*/ 2 w 17"/>
                <a:gd name="T3" fmla="*/ 21 h 21"/>
                <a:gd name="T4" fmla="*/ 2 w 17"/>
                <a:gd name="T5" fmla="*/ 21 h 21"/>
                <a:gd name="T6" fmla="*/ 2 w 17"/>
                <a:gd name="T7" fmla="*/ 21 h 21"/>
                <a:gd name="T8" fmla="*/ 3 w 17"/>
                <a:gd name="T9" fmla="*/ 21 h 21"/>
                <a:gd name="T10" fmla="*/ 3 w 17"/>
                <a:gd name="T11" fmla="*/ 21 h 21"/>
                <a:gd name="T12" fmla="*/ 3 w 17"/>
                <a:gd name="T13" fmla="*/ 19 h 21"/>
                <a:gd name="T14" fmla="*/ 7 w 17"/>
                <a:gd name="T15" fmla="*/ 16 h 21"/>
                <a:gd name="T16" fmla="*/ 5 w 17"/>
                <a:gd name="T17" fmla="*/ 17 h 21"/>
                <a:gd name="T18" fmla="*/ 5 w 17"/>
                <a:gd name="T19" fmla="*/ 19 h 21"/>
                <a:gd name="T20" fmla="*/ 5 w 17"/>
                <a:gd name="T21" fmla="*/ 20 h 21"/>
                <a:gd name="T22" fmla="*/ 7 w 17"/>
                <a:gd name="T23" fmla="*/ 19 h 21"/>
                <a:gd name="T24" fmla="*/ 7 w 17"/>
                <a:gd name="T25" fmla="*/ 16 h 21"/>
                <a:gd name="T26" fmla="*/ 17 w 17"/>
                <a:gd name="T27" fmla="*/ 15 h 21"/>
                <a:gd name="T28" fmla="*/ 17 w 17"/>
                <a:gd name="T29" fmla="*/ 20 h 21"/>
                <a:gd name="T30" fmla="*/ 17 w 17"/>
                <a:gd name="T31" fmla="*/ 16 h 21"/>
                <a:gd name="T32" fmla="*/ 17 w 17"/>
                <a:gd name="T33" fmla="*/ 15 h 21"/>
                <a:gd name="T34" fmla="*/ 10 w 17"/>
                <a:gd name="T35" fmla="*/ 14 h 21"/>
                <a:gd name="T36" fmla="*/ 9 w 17"/>
                <a:gd name="T37" fmla="*/ 15 h 21"/>
                <a:gd name="T38" fmla="*/ 9 w 17"/>
                <a:gd name="T39" fmla="*/ 19 h 21"/>
                <a:gd name="T40" fmla="*/ 10 w 17"/>
                <a:gd name="T41" fmla="*/ 19 h 21"/>
                <a:gd name="T42" fmla="*/ 10 w 17"/>
                <a:gd name="T43" fmla="*/ 14 h 21"/>
                <a:gd name="T44" fmla="*/ 16 w 17"/>
                <a:gd name="T45" fmla="*/ 13 h 21"/>
                <a:gd name="T46" fmla="*/ 16 w 17"/>
                <a:gd name="T47" fmla="*/ 14 h 21"/>
                <a:gd name="T48" fmla="*/ 16 w 17"/>
                <a:gd name="T49" fmla="*/ 17 h 21"/>
                <a:gd name="T50" fmla="*/ 15 w 17"/>
                <a:gd name="T51" fmla="*/ 20 h 21"/>
                <a:gd name="T52" fmla="*/ 16 w 17"/>
                <a:gd name="T53" fmla="*/ 21 h 21"/>
                <a:gd name="T54" fmla="*/ 16 w 17"/>
                <a:gd name="T55" fmla="*/ 21 h 21"/>
                <a:gd name="T56" fmla="*/ 16 w 17"/>
                <a:gd name="T57" fmla="*/ 21 h 21"/>
                <a:gd name="T58" fmla="*/ 17 w 17"/>
                <a:gd name="T59" fmla="*/ 15 h 21"/>
                <a:gd name="T60" fmla="*/ 16 w 17"/>
                <a:gd name="T61" fmla="*/ 13 h 21"/>
                <a:gd name="T62" fmla="*/ 12 w 17"/>
                <a:gd name="T63" fmla="*/ 12 h 21"/>
                <a:gd name="T64" fmla="*/ 12 w 17"/>
                <a:gd name="T65" fmla="*/ 14 h 21"/>
                <a:gd name="T66" fmla="*/ 11 w 17"/>
                <a:gd name="T67" fmla="*/ 14 h 21"/>
                <a:gd name="T68" fmla="*/ 11 w 17"/>
                <a:gd name="T69" fmla="*/ 17 h 21"/>
                <a:gd name="T70" fmla="*/ 11 w 17"/>
                <a:gd name="T71" fmla="*/ 19 h 21"/>
                <a:gd name="T72" fmla="*/ 11 w 17"/>
                <a:gd name="T73" fmla="*/ 19 h 21"/>
                <a:gd name="T74" fmla="*/ 13 w 17"/>
                <a:gd name="T75" fmla="*/ 19 h 21"/>
                <a:gd name="T76" fmla="*/ 13 w 17"/>
                <a:gd name="T77" fmla="*/ 16 h 21"/>
                <a:gd name="T78" fmla="*/ 12 w 17"/>
                <a:gd name="T79" fmla="*/ 12 h 21"/>
                <a:gd name="T80" fmla="*/ 4 w 17"/>
                <a:gd name="T81" fmla="*/ 0 h 21"/>
                <a:gd name="T82" fmla="*/ 8 w 17"/>
                <a:gd name="T83" fmla="*/ 6 h 21"/>
                <a:gd name="T84" fmla="*/ 11 w 17"/>
                <a:gd name="T85" fmla="*/ 8 h 21"/>
                <a:gd name="T86" fmla="*/ 6 w 17"/>
                <a:gd name="T87" fmla="*/ 11 h 21"/>
                <a:gd name="T88" fmla="*/ 8 w 17"/>
                <a:gd name="T89" fmla="*/ 12 h 21"/>
                <a:gd name="T90" fmla="*/ 8 w 17"/>
                <a:gd name="T91" fmla="*/ 12 h 21"/>
                <a:gd name="T92" fmla="*/ 10 w 17"/>
                <a:gd name="T93" fmla="*/ 12 h 21"/>
                <a:gd name="T94" fmla="*/ 11 w 17"/>
                <a:gd name="T95" fmla="*/ 11 h 21"/>
                <a:gd name="T96" fmla="*/ 14 w 17"/>
                <a:gd name="T97" fmla="*/ 12 h 21"/>
                <a:gd name="T98" fmla="*/ 14 w 17"/>
                <a:gd name="T99" fmla="*/ 19 h 21"/>
                <a:gd name="T100" fmla="*/ 15 w 17"/>
                <a:gd name="T101" fmla="*/ 20 h 21"/>
                <a:gd name="T102" fmla="*/ 15 w 17"/>
                <a:gd name="T103" fmla="*/ 14 h 21"/>
                <a:gd name="T104" fmla="*/ 15 w 17"/>
                <a:gd name="T105" fmla="*/ 12 h 21"/>
                <a:gd name="T106" fmla="*/ 16 w 17"/>
                <a:gd name="T107" fmla="*/ 12 h 21"/>
                <a:gd name="T108" fmla="*/ 16 w 17"/>
                <a:gd name="T109" fmla="*/ 12 h 21"/>
                <a:gd name="T110" fmla="*/ 17 w 17"/>
                <a:gd name="T111" fmla="*/ 13 h 21"/>
                <a:gd name="T112" fmla="*/ 15 w 17"/>
                <a:gd name="T113" fmla="*/ 6 h 21"/>
                <a:gd name="T114" fmla="*/ 5 w 17"/>
                <a:gd name="T115" fmla="*/ 0 h 21"/>
                <a:gd name="T116" fmla="*/ 4 w 17"/>
                <a:gd name="T1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 h="21">
                  <a:moveTo>
                    <a:pt x="3" y="19"/>
                  </a:moveTo>
                  <a:cubicBezTo>
                    <a:pt x="1" y="20"/>
                    <a:pt x="1" y="21"/>
                    <a:pt x="2" y="21"/>
                  </a:cubicBezTo>
                  <a:cubicBezTo>
                    <a:pt x="2" y="21"/>
                    <a:pt x="2" y="21"/>
                    <a:pt x="2" y="21"/>
                  </a:cubicBezTo>
                  <a:cubicBezTo>
                    <a:pt x="2" y="21"/>
                    <a:pt x="2" y="21"/>
                    <a:pt x="2" y="21"/>
                  </a:cubicBezTo>
                  <a:cubicBezTo>
                    <a:pt x="3" y="21"/>
                    <a:pt x="3" y="21"/>
                    <a:pt x="3" y="21"/>
                  </a:cubicBezTo>
                  <a:cubicBezTo>
                    <a:pt x="3" y="21"/>
                    <a:pt x="3" y="21"/>
                    <a:pt x="3" y="21"/>
                  </a:cubicBezTo>
                  <a:cubicBezTo>
                    <a:pt x="3" y="20"/>
                    <a:pt x="3" y="19"/>
                    <a:pt x="3" y="19"/>
                  </a:cubicBezTo>
                  <a:moveTo>
                    <a:pt x="7" y="16"/>
                  </a:moveTo>
                  <a:cubicBezTo>
                    <a:pt x="6" y="17"/>
                    <a:pt x="6" y="17"/>
                    <a:pt x="5" y="17"/>
                  </a:cubicBezTo>
                  <a:cubicBezTo>
                    <a:pt x="5" y="18"/>
                    <a:pt x="5" y="19"/>
                    <a:pt x="5" y="19"/>
                  </a:cubicBezTo>
                  <a:cubicBezTo>
                    <a:pt x="5" y="20"/>
                    <a:pt x="5" y="20"/>
                    <a:pt x="5" y="20"/>
                  </a:cubicBezTo>
                  <a:cubicBezTo>
                    <a:pt x="6" y="20"/>
                    <a:pt x="6" y="20"/>
                    <a:pt x="7" y="19"/>
                  </a:cubicBezTo>
                  <a:cubicBezTo>
                    <a:pt x="7" y="18"/>
                    <a:pt x="7" y="17"/>
                    <a:pt x="7" y="16"/>
                  </a:cubicBezTo>
                  <a:moveTo>
                    <a:pt x="17" y="15"/>
                  </a:moveTo>
                  <a:cubicBezTo>
                    <a:pt x="17" y="16"/>
                    <a:pt x="17" y="19"/>
                    <a:pt x="17" y="20"/>
                  </a:cubicBezTo>
                  <a:cubicBezTo>
                    <a:pt x="17" y="19"/>
                    <a:pt x="17" y="17"/>
                    <a:pt x="17" y="16"/>
                  </a:cubicBezTo>
                  <a:cubicBezTo>
                    <a:pt x="17" y="16"/>
                    <a:pt x="17" y="16"/>
                    <a:pt x="17" y="15"/>
                  </a:cubicBezTo>
                  <a:moveTo>
                    <a:pt x="10" y="14"/>
                  </a:moveTo>
                  <a:cubicBezTo>
                    <a:pt x="10" y="15"/>
                    <a:pt x="9" y="15"/>
                    <a:pt x="9" y="15"/>
                  </a:cubicBezTo>
                  <a:cubicBezTo>
                    <a:pt x="9" y="16"/>
                    <a:pt x="9" y="18"/>
                    <a:pt x="9" y="19"/>
                  </a:cubicBezTo>
                  <a:cubicBezTo>
                    <a:pt x="9" y="19"/>
                    <a:pt x="9" y="19"/>
                    <a:pt x="10" y="19"/>
                  </a:cubicBezTo>
                  <a:cubicBezTo>
                    <a:pt x="10" y="18"/>
                    <a:pt x="10" y="16"/>
                    <a:pt x="10" y="14"/>
                  </a:cubicBezTo>
                  <a:moveTo>
                    <a:pt x="16" y="13"/>
                  </a:moveTo>
                  <a:cubicBezTo>
                    <a:pt x="16" y="13"/>
                    <a:pt x="16" y="14"/>
                    <a:pt x="16" y="14"/>
                  </a:cubicBezTo>
                  <a:cubicBezTo>
                    <a:pt x="15" y="14"/>
                    <a:pt x="16" y="17"/>
                    <a:pt x="16" y="17"/>
                  </a:cubicBezTo>
                  <a:cubicBezTo>
                    <a:pt x="15" y="18"/>
                    <a:pt x="15" y="19"/>
                    <a:pt x="15" y="20"/>
                  </a:cubicBezTo>
                  <a:cubicBezTo>
                    <a:pt x="16" y="21"/>
                    <a:pt x="16" y="21"/>
                    <a:pt x="16" y="21"/>
                  </a:cubicBezTo>
                  <a:cubicBezTo>
                    <a:pt x="16" y="21"/>
                    <a:pt x="16" y="21"/>
                    <a:pt x="16" y="21"/>
                  </a:cubicBezTo>
                  <a:cubicBezTo>
                    <a:pt x="16" y="21"/>
                    <a:pt x="16" y="21"/>
                    <a:pt x="16" y="21"/>
                  </a:cubicBezTo>
                  <a:cubicBezTo>
                    <a:pt x="17" y="18"/>
                    <a:pt x="17" y="15"/>
                    <a:pt x="17" y="15"/>
                  </a:cubicBezTo>
                  <a:cubicBezTo>
                    <a:pt x="17" y="14"/>
                    <a:pt x="16" y="13"/>
                    <a:pt x="16" y="13"/>
                  </a:cubicBezTo>
                  <a:moveTo>
                    <a:pt x="12" y="12"/>
                  </a:moveTo>
                  <a:cubicBezTo>
                    <a:pt x="12" y="13"/>
                    <a:pt x="12" y="14"/>
                    <a:pt x="12" y="14"/>
                  </a:cubicBezTo>
                  <a:cubicBezTo>
                    <a:pt x="11" y="14"/>
                    <a:pt x="11" y="14"/>
                    <a:pt x="11" y="14"/>
                  </a:cubicBezTo>
                  <a:cubicBezTo>
                    <a:pt x="11" y="15"/>
                    <a:pt x="11" y="17"/>
                    <a:pt x="11" y="17"/>
                  </a:cubicBezTo>
                  <a:cubicBezTo>
                    <a:pt x="11" y="18"/>
                    <a:pt x="11" y="18"/>
                    <a:pt x="11" y="19"/>
                  </a:cubicBezTo>
                  <a:cubicBezTo>
                    <a:pt x="11" y="19"/>
                    <a:pt x="11" y="19"/>
                    <a:pt x="11" y="19"/>
                  </a:cubicBezTo>
                  <a:cubicBezTo>
                    <a:pt x="12" y="19"/>
                    <a:pt x="13" y="19"/>
                    <a:pt x="13" y="19"/>
                  </a:cubicBezTo>
                  <a:cubicBezTo>
                    <a:pt x="13" y="17"/>
                    <a:pt x="13" y="16"/>
                    <a:pt x="13" y="16"/>
                  </a:cubicBezTo>
                  <a:cubicBezTo>
                    <a:pt x="13" y="13"/>
                    <a:pt x="12" y="13"/>
                    <a:pt x="12" y="12"/>
                  </a:cubicBezTo>
                  <a:moveTo>
                    <a:pt x="4" y="0"/>
                  </a:moveTo>
                  <a:cubicBezTo>
                    <a:pt x="0" y="0"/>
                    <a:pt x="8" y="6"/>
                    <a:pt x="8" y="6"/>
                  </a:cubicBezTo>
                  <a:cubicBezTo>
                    <a:pt x="7" y="8"/>
                    <a:pt x="11" y="8"/>
                    <a:pt x="11" y="8"/>
                  </a:cubicBezTo>
                  <a:cubicBezTo>
                    <a:pt x="8" y="9"/>
                    <a:pt x="7" y="10"/>
                    <a:pt x="6" y="11"/>
                  </a:cubicBezTo>
                  <a:cubicBezTo>
                    <a:pt x="7" y="11"/>
                    <a:pt x="8" y="12"/>
                    <a:pt x="8" y="12"/>
                  </a:cubicBezTo>
                  <a:cubicBezTo>
                    <a:pt x="8" y="12"/>
                    <a:pt x="8" y="12"/>
                    <a:pt x="8" y="12"/>
                  </a:cubicBezTo>
                  <a:cubicBezTo>
                    <a:pt x="9" y="12"/>
                    <a:pt x="10" y="12"/>
                    <a:pt x="10" y="12"/>
                  </a:cubicBezTo>
                  <a:cubicBezTo>
                    <a:pt x="11" y="11"/>
                    <a:pt x="11" y="11"/>
                    <a:pt x="11" y="11"/>
                  </a:cubicBezTo>
                  <a:cubicBezTo>
                    <a:pt x="12" y="11"/>
                    <a:pt x="13" y="11"/>
                    <a:pt x="14" y="12"/>
                  </a:cubicBezTo>
                  <a:cubicBezTo>
                    <a:pt x="14" y="12"/>
                    <a:pt x="14" y="12"/>
                    <a:pt x="14" y="19"/>
                  </a:cubicBezTo>
                  <a:cubicBezTo>
                    <a:pt x="14" y="19"/>
                    <a:pt x="15" y="19"/>
                    <a:pt x="15" y="20"/>
                  </a:cubicBezTo>
                  <a:cubicBezTo>
                    <a:pt x="15" y="16"/>
                    <a:pt x="15" y="14"/>
                    <a:pt x="15" y="14"/>
                  </a:cubicBezTo>
                  <a:cubicBezTo>
                    <a:pt x="15" y="12"/>
                    <a:pt x="15" y="12"/>
                    <a:pt x="15" y="12"/>
                  </a:cubicBezTo>
                  <a:cubicBezTo>
                    <a:pt x="16" y="12"/>
                    <a:pt x="16" y="12"/>
                    <a:pt x="16" y="12"/>
                  </a:cubicBezTo>
                  <a:cubicBezTo>
                    <a:pt x="16" y="12"/>
                    <a:pt x="16" y="12"/>
                    <a:pt x="16" y="12"/>
                  </a:cubicBezTo>
                  <a:cubicBezTo>
                    <a:pt x="16" y="12"/>
                    <a:pt x="17" y="12"/>
                    <a:pt x="17" y="13"/>
                  </a:cubicBezTo>
                  <a:cubicBezTo>
                    <a:pt x="16" y="11"/>
                    <a:pt x="16" y="9"/>
                    <a:pt x="15" y="6"/>
                  </a:cubicBezTo>
                  <a:cubicBezTo>
                    <a:pt x="11" y="0"/>
                    <a:pt x="5" y="0"/>
                    <a:pt x="5"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6" name="Freeform 452"/>
            <p:cNvSpPr>
              <a:spLocks/>
            </p:cNvSpPr>
            <p:nvPr/>
          </p:nvSpPr>
          <p:spPr bwMode="auto">
            <a:xfrm>
              <a:off x="877" y="14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7" name="Freeform 453"/>
            <p:cNvSpPr>
              <a:spLocks noEditPoints="1"/>
            </p:cNvSpPr>
            <p:nvPr/>
          </p:nvSpPr>
          <p:spPr bwMode="auto">
            <a:xfrm>
              <a:off x="878" y="1411"/>
              <a:ext cx="9" cy="15"/>
            </a:xfrm>
            <a:custGeom>
              <a:avLst/>
              <a:gdLst>
                <a:gd name="T0" fmla="*/ 2 w 6"/>
                <a:gd name="T1" fmla="*/ 6 h 10"/>
                <a:gd name="T2" fmla="*/ 0 w 6"/>
                <a:gd name="T3" fmla="*/ 8 h 10"/>
                <a:gd name="T4" fmla="*/ 0 w 6"/>
                <a:gd name="T5" fmla="*/ 10 h 10"/>
                <a:gd name="T6" fmla="*/ 0 w 6"/>
                <a:gd name="T7" fmla="*/ 10 h 10"/>
                <a:gd name="T8" fmla="*/ 2 w 6"/>
                <a:gd name="T9" fmla="*/ 9 h 10"/>
                <a:gd name="T10" fmla="*/ 2 w 6"/>
                <a:gd name="T11" fmla="*/ 8 h 10"/>
                <a:gd name="T12" fmla="*/ 2 w 6"/>
                <a:gd name="T13" fmla="*/ 6 h 10"/>
                <a:gd name="T14" fmla="*/ 6 w 6"/>
                <a:gd name="T15" fmla="*/ 4 h 10"/>
                <a:gd name="T16" fmla="*/ 4 w 6"/>
                <a:gd name="T17" fmla="*/ 5 h 10"/>
                <a:gd name="T18" fmla="*/ 4 w 6"/>
                <a:gd name="T19" fmla="*/ 8 h 10"/>
                <a:gd name="T20" fmla="*/ 6 w 6"/>
                <a:gd name="T21" fmla="*/ 8 h 10"/>
                <a:gd name="T22" fmla="*/ 6 w 6"/>
                <a:gd name="T23" fmla="*/ 4 h 10"/>
                <a:gd name="T24" fmla="*/ 3 w 6"/>
                <a:gd name="T25" fmla="*/ 0 h 10"/>
                <a:gd name="T26" fmla="*/ 4 w 6"/>
                <a:gd name="T27" fmla="*/ 1 h 10"/>
                <a:gd name="T28" fmla="*/ 5 w 6"/>
                <a:gd name="T29" fmla="*/ 1 h 10"/>
                <a:gd name="T30" fmla="*/ 5 w 6"/>
                <a:gd name="T31" fmla="*/ 1 h 10"/>
                <a:gd name="T32" fmla="*/ 5 w 6"/>
                <a:gd name="T33" fmla="*/ 1 h 10"/>
                <a:gd name="T34" fmla="*/ 3 w 6"/>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0">
                  <a:moveTo>
                    <a:pt x="2" y="6"/>
                  </a:moveTo>
                  <a:cubicBezTo>
                    <a:pt x="1" y="7"/>
                    <a:pt x="1" y="7"/>
                    <a:pt x="0" y="8"/>
                  </a:cubicBezTo>
                  <a:cubicBezTo>
                    <a:pt x="0" y="8"/>
                    <a:pt x="0" y="9"/>
                    <a:pt x="0" y="10"/>
                  </a:cubicBezTo>
                  <a:cubicBezTo>
                    <a:pt x="0" y="10"/>
                    <a:pt x="0" y="10"/>
                    <a:pt x="0" y="10"/>
                  </a:cubicBezTo>
                  <a:cubicBezTo>
                    <a:pt x="1" y="10"/>
                    <a:pt x="1" y="10"/>
                    <a:pt x="2" y="9"/>
                  </a:cubicBezTo>
                  <a:cubicBezTo>
                    <a:pt x="2" y="9"/>
                    <a:pt x="2" y="9"/>
                    <a:pt x="2" y="8"/>
                  </a:cubicBezTo>
                  <a:cubicBezTo>
                    <a:pt x="2" y="8"/>
                    <a:pt x="2" y="7"/>
                    <a:pt x="2" y="6"/>
                  </a:cubicBezTo>
                  <a:moveTo>
                    <a:pt x="6" y="4"/>
                  </a:moveTo>
                  <a:cubicBezTo>
                    <a:pt x="5" y="4"/>
                    <a:pt x="5" y="5"/>
                    <a:pt x="4" y="5"/>
                  </a:cubicBezTo>
                  <a:cubicBezTo>
                    <a:pt x="4" y="6"/>
                    <a:pt x="4" y="7"/>
                    <a:pt x="4" y="8"/>
                  </a:cubicBezTo>
                  <a:cubicBezTo>
                    <a:pt x="5" y="8"/>
                    <a:pt x="5" y="8"/>
                    <a:pt x="6" y="8"/>
                  </a:cubicBezTo>
                  <a:cubicBezTo>
                    <a:pt x="6" y="7"/>
                    <a:pt x="6" y="5"/>
                    <a:pt x="6" y="4"/>
                  </a:cubicBezTo>
                  <a:moveTo>
                    <a:pt x="3" y="0"/>
                  </a:moveTo>
                  <a:cubicBezTo>
                    <a:pt x="2" y="1"/>
                    <a:pt x="3" y="1"/>
                    <a:pt x="4" y="1"/>
                  </a:cubicBezTo>
                  <a:cubicBezTo>
                    <a:pt x="4" y="1"/>
                    <a:pt x="5" y="1"/>
                    <a:pt x="5" y="1"/>
                  </a:cubicBezTo>
                  <a:cubicBezTo>
                    <a:pt x="5" y="1"/>
                    <a:pt x="5" y="1"/>
                    <a:pt x="5" y="1"/>
                  </a:cubicBezTo>
                  <a:cubicBezTo>
                    <a:pt x="5" y="1"/>
                    <a:pt x="5" y="1"/>
                    <a:pt x="5" y="1"/>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8" name="Freeform 454"/>
            <p:cNvSpPr>
              <a:spLocks noEditPoints="1"/>
            </p:cNvSpPr>
            <p:nvPr/>
          </p:nvSpPr>
          <p:spPr bwMode="auto">
            <a:xfrm>
              <a:off x="888" y="1411"/>
              <a:ext cx="6" cy="12"/>
            </a:xfrm>
            <a:custGeom>
              <a:avLst/>
              <a:gdLst>
                <a:gd name="T0" fmla="*/ 1 w 4"/>
                <a:gd name="T1" fmla="*/ 3 h 8"/>
                <a:gd name="T2" fmla="*/ 0 w 4"/>
                <a:gd name="T3" fmla="*/ 3 h 8"/>
                <a:gd name="T4" fmla="*/ 0 w 4"/>
                <a:gd name="T5" fmla="*/ 8 h 8"/>
                <a:gd name="T6" fmla="*/ 1 w 4"/>
                <a:gd name="T7" fmla="*/ 8 h 8"/>
                <a:gd name="T8" fmla="*/ 1 w 4"/>
                <a:gd name="T9" fmla="*/ 6 h 8"/>
                <a:gd name="T10" fmla="*/ 1 w 4"/>
                <a:gd name="T11" fmla="*/ 3 h 8"/>
                <a:gd name="T12" fmla="*/ 1 w 4"/>
                <a:gd name="T13" fmla="*/ 0 h 8"/>
                <a:gd name="T14" fmla="*/ 0 w 4"/>
                <a:gd name="T15" fmla="*/ 1 h 8"/>
                <a:gd name="T16" fmla="*/ 1 w 4"/>
                <a:gd name="T17" fmla="*/ 0 h 8"/>
                <a:gd name="T18" fmla="*/ 2 w 4"/>
                <a:gd name="T19" fmla="*/ 1 h 8"/>
                <a:gd name="T20" fmla="*/ 3 w 4"/>
                <a:gd name="T21" fmla="*/ 5 h 8"/>
                <a:gd name="T22" fmla="*/ 3 w 4"/>
                <a:gd name="T23" fmla="*/ 8 h 8"/>
                <a:gd name="T24" fmla="*/ 4 w 4"/>
                <a:gd name="T25" fmla="*/ 8 h 8"/>
                <a:gd name="T26" fmla="*/ 4 w 4"/>
                <a:gd name="T27" fmla="*/ 1 h 8"/>
                <a:gd name="T28" fmla="*/ 1 w 4"/>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8">
                  <a:moveTo>
                    <a:pt x="1" y="3"/>
                  </a:moveTo>
                  <a:cubicBezTo>
                    <a:pt x="1" y="3"/>
                    <a:pt x="0" y="3"/>
                    <a:pt x="0" y="3"/>
                  </a:cubicBezTo>
                  <a:cubicBezTo>
                    <a:pt x="0" y="5"/>
                    <a:pt x="0" y="7"/>
                    <a:pt x="0" y="8"/>
                  </a:cubicBezTo>
                  <a:cubicBezTo>
                    <a:pt x="0" y="8"/>
                    <a:pt x="1" y="8"/>
                    <a:pt x="1" y="8"/>
                  </a:cubicBezTo>
                  <a:cubicBezTo>
                    <a:pt x="1" y="7"/>
                    <a:pt x="1" y="7"/>
                    <a:pt x="1" y="6"/>
                  </a:cubicBezTo>
                  <a:cubicBezTo>
                    <a:pt x="1" y="6"/>
                    <a:pt x="1" y="4"/>
                    <a:pt x="1" y="3"/>
                  </a:cubicBezTo>
                  <a:moveTo>
                    <a:pt x="1" y="0"/>
                  </a:moveTo>
                  <a:cubicBezTo>
                    <a:pt x="1" y="0"/>
                    <a:pt x="1" y="0"/>
                    <a:pt x="0" y="1"/>
                  </a:cubicBezTo>
                  <a:cubicBezTo>
                    <a:pt x="1" y="1"/>
                    <a:pt x="1" y="0"/>
                    <a:pt x="1" y="0"/>
                  </a:cubicBezTo>
                  <a:cubicBezTo>
                    <a:pt x="2" y="0"/>
                    <a:pt x="2" y="1"/>
                    <a:pt x="2" y="1"/>
                  </a:cubicBezTo>
                  <a:cubicBezTo>
                    <a:pt x="2" y="2"/>
                    <a:pt x="3" y="2"/>
                    <a:pt x="3" y="5"/>
                  </a:cubicBezTo>
                  <a:cubicBezTo>
                    <a:pt x="3" y="5"/>
                    <a:pt x="3" y="6"/>
                    <a:pt x="3" y="8"/>
                  </a:cubicBezTo>
                  <a:cubicBezTo>
                    <a:pt x="3" y="8"/>
                    <a:pt x="4" y="8"/>
                    <a:pt x="4" y="8"/>
                  </a:cubicBezTo>
                  <a:cubicBezTo>
                    <a:pt x="4" y="1"/>
                    <a:pt x="4" y="1"/>
                    <a:pt x="4"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9" name="Freeform 455"/>
            <p:cNvSpPr>
              <a:spLocks/>
            </p:cNvSpPr>
            <p:nvPr/>
          </p:nvSpPr>
          <p:spPr bwMode="auto">
            <a:xfrm>
              <a:off x="896" y="1413"/>
              <a:ext cx="3" cy="13"/>
            </a:xfrm>
            <a:custGeom>
              <a:avLst/>
              <a:gdLst>
                <a:gd name="T0" fmla="*/ 0 w 2"/>
                <a:gd name="T1" fmla="*/ 0 h 9"/>
                <a:gd name="T2" fmla="*/ 0 w 2"/>
                <a:gd name="T3" fmla="*/ 2 h 9"/>
                <a:gd name="T4" fmla="*/ 0 w 2"/>
                <a:gd name="T5" fmla="*/ 8 h 9"/>
                <a:gd name="T6" fmla="*/ 0 w 2"/>
                <a:gd name="T7" fmla="*/ 8 h 9"/>
                <a:gd name="T8" fmla="*/ 1 w 2"/>
                <a:gd name="T9" fmla="*/ 5 h 9"/>
                <a:gd name="T10" fmla="*/ 1 w 2"/>
                <a:gd name="T11" fmla="*/ 2 h 9"/>
                <a:gd name="T12" fmla="*/ 1 w 2"/>
                <a:gd name="T13" fmla="*/ 1 h 9"/>
                <a:gd name="T14" fmla="*/ 2 w 2"/>
                <a:gd name="T15" fmla="*/ 3 h 9"/>
                <a:gd name="T16" fmla="*/ 1 w 2"/>
                <a:gd name="T17" fmla="*/ 9 h 9"/>
                <a:gd name="T18" fmla="*/ 2 w 2"/>
                <a:gd name="T19" fmla="*/ 8 h 9"/>
                <a:gd name="T20" fmla="*/ 2 w 2"/>
                <a:gd name="T21" fmla="*/ 3 h 9"/>
                <a:gd name="T22" fmla="*/ 2 w 2"/>
                <a:gd name="T23" fmla="*/ 1 h 9"/>
                <a:gd name="T24" fmla="*/ 1 w 2"/>
                <a:gd name="T25" fmla="*/ 0 h 9"/>
                <a:gd name="T26" fmla="*/ 1 w 2"/>
                <a:gd name="T27" fmla="*/ 0 h 9"/>
                <a:gd name="T28" fmla="*/ 0 w 2"/>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9">
                  <a:moveTo>
                    <a:pt x="0" y="0"/>
                  </a:moveTo>
                  <a:cubicBezTo>
                    <a:pt x="0" y="0"/>
                    <a:pt x="0" y="0"/>
                    <a:pt x="0" y="2"/>
                  </a:cubicBezTo>
                  <a:cubicBezTo>
                    <a:pt x="0" y="2"/>
                    <a:pt x="0" y="4"/>
                    <a:pt x="0" y="8"/>
                  </a:cubicBezTo>
                  <a:cubicBezTo>
                    <a:pt x="0" y="8"/>
                    <a:pt x="0" y="8"/>
                    <a:pt x="0" y="8"/>
                  </a:cubicBezTo>
                  <a:cubicBezTo>
                    <a:pt x="0" y="7"/>
                    <a:pt x="0" y="6"/>
                    <a:pt x="1" y="5"/>
                  </a:cubicBezTo>
                  <a:cubicBezTo>
                    <a:pt x="1" y="5"/>
                    <a:pt x="0" y="2"/>
                    <a:pt x="1" y="2"/>
                  </a:cubicBezTo>
                  <a:cubicBezTo>
                    <a:pt x="1" y="2"/>
                    <a:pt x="1" y="1"/>
                    <a:pt x="1" y="1"/>
                  </a:cubicBezTo>
                  <a:cubicBezTo>
                    <a:pt x="1" y="1"/>
                    <a:pt x="2" y="2"/>
                    <a:pt x="2" y="3"/>
                  </a:cubicBezTo>
                  <a:cubicBezTo>
                    <a:pt x="2" y="3"/>
                    <a:pt x="2" y="6"/>
                    <a:pt x="1" y="9"/>
                  </a:cubicBezTo>
                  <a:cubicBezTo>
                    <a:pt x="2" y="9"/>
                    <a:pt x="2" y="8"/>
                    <a:pt x="2" y="8"/>
                  </a:cubicBezTo>
                  <a:cubicBezTo>
                    <a:pt x="2" y="7"/>
                    <a:pt x="2" y="4"/>
                    <a:pt x="2" y="3"/>
                  </a:cubicBezTo>
                  <a:cubicBezTo>
                    <a:pt x="2" y="3"/>
                    <a:pt x="2" y="2"/>
                    <a:pt x="2" y="1"/>
                  </a:cubicBezTo>
                  <a:cubicBezTo>
                    <a:pt x="2" y="0"/>
                    <a:pt x="1" y="0"/>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50" name="Freeform 456"/>
            <p:cNvSpPr>
              <a:spLocks/>
            </p:cNvSpPr>
            <p:nvPr/>
          </p:nvSpPr>
          <p:spPr bwMode="auto">
            <a:xfrm>
              <a:off x="854" y="1411"/>
              <a:ext cx="29" cy="55"/>
            </a:xfrm>
            <a:custGeom>
              <a:avLst/>
              <a:gdLst>
                <a:gd name="T0" fmla="*/ 20 w 20"/>
                <a:gd name="T1" fmla="*/ 26 h 38"/>
                <a:gd name="T2" fmla="*/ 20 w 20"/>
                <a:gd name="T3" fmla="*/ 29 h 38"/>
                <a:gd name="T4" fmla="*/ 18 w 20"/>
                <a:gd name="T5" fmla="*/ 32 h 38"/>
                <a:gd name="T6" fmla="*/ 16 w 20"/>
                <a:gd name="T7" fmla="*/ 34 h 38"/>
                <a:gd name="T8" fmla="*/ 13 w 20"/>
                <a:gd name="T9" fmla="*/ 34 h 38"/>
                <a:gd name="T10" fmla="*/ 13 w 20"/>
                <a:gd name="T11" fmla="*/ 37 h 38"/>
                <a:gd name="T12" fmla="*/ 13 w 20"/>
                <a:gd name="T13" fmla="*/ 38 h 38"/>
                <a:gd name="T14" fmla="*/ 12 w 20"/>
                <a:gd name="T15" fmla="*/ 38 h 38"/>
                <a:gd name="T16" fmla="*/ 9 w 20"/>
                <a:gd name="T17" fmla="*/ 38 h 38"/>
                <a:gd name="T18" fmla="*/ 8 w 20"/>
                <a:gd name="T19" fmla="*/ 38 h 38"/>
                <a:gd name="T20" fmla="*/ 7 w 20"/>
                <a:gd name="T21" fmla="*/ 37 h 38"/>
                <a:gd name="T22" fmla="*/ 7 w 20"/>
                <a:gd name="T23" fmla="*/ 35 h 38"/>
                <a:gd name="T24" fmla="*/ 3 w 20"/>
                <a:gd name="T25" fmla="*/ 34 h 38"/>
                <a:gd name="T26" fmla="*/ 0 w 20"/>
                <a:gd name="T27" fmla="*/ 33 h 38"/>
                <a:gd name="T28" fmla="*/ 0 w 20"/>
                <a:gd name="T29" fmla="*/ 32 h 38"/>
                <a:gd name="T30" fmla="*/ 0 w 20"/>
                <a:gd name="T31" fmla="*/ 31 h 38"/>
                <a:gd name="T32" fmla="*/ 1 w 20"/>
                <a:gd name="T33" fmla="*/ 29 h 38"/>
                <a:gd name="T34" fmla="*/ 1 w 20"/>
                <a:gd name="T35" fmla="*/ 29 h 38"/>
                <a:gd name="T36" fmla="*/ 2 w 20"/>
                <a:gd name="T37" fmla="*/ 29 h 38"/>
                <a:gd name="T38" fmla="*/ 2 w 20"/>
                <a:gd name="T39" fmla="*/ 29 h 38"/>
                <a:gd name="T40" fmla="*/ 4 w 20"/>
                <a:gd name="T41" fmla="*/ 30 h 38"/>
                <a:gd name="T42" fmla="*/ 8 w 20"/>
                <a:gd name="T43" fmla="*/ 30 h 38"/>
                <a:gd name="T44" fmla="*/ 12 w 20"/>
                <a:gd name="T45" fmla="*/ 29 h 38"/>
                <a:gd name="T46" fmla="*/ 14 w 20"/>
                <a:gd name="T47" fmla="*/ 26 h 38"/>
                <a:gd name="T48" fmla="*/ 13 w 20"/>
                <a:gd name="T49" fmla="*/ 24 h 38"/>
                <a:gd name="T50" fmla="*/ 9 w 20"/>
                <a:gd name="T51" fmla="*/ 21 h 38"/>
                <a:gd name="T52" fmla="*/ 6 w 20"/>
                <a:gd name="T53" fmla="*/ 20 h 38"/>
                <a:gd name="T54" fmla="*/ 3 w 20"/>
                <a:gd name="T55" fmla="*/ 18 h 38"/>
                <a:gd name="T56" fmla="*/ 1 w 20"/>
                <a:gd name="T57" fmla="*/ 15 h 38"/>
                <a:gd name="T58" fmla="*/ 1 w 20"/>
                <a:gd name="T59" fmla="*/ 12 h 38"/>
                <a:gd name="T60" fmla="*/ 2 w 20"/>
                <a:gd name="T61" fmla="*/ 7 h 38"/>
                <a:gd name="T62" fmla="*/ 8 w 20"/>
                <a:gd name="T63" fmla="*/ 4 h 38"/>
                <a:gd name="T64" fmla="*/ 8 w 20"/>
                <a:gd name="T65" fmla="*/ 2 h 38"/>
                <a:gd name="T66" fmla="*/ 8 w 20"/>
                <a:gd name="T67" fmla="*/ 1 h 38"/>
                <a:gd name="T68" fmla="*/ 10 w 20"/>
                <a:gd name="T69" fmla="*/ 0 h 38"/>
                <a:gd name="T70" fmla="*/ 13 w 20"/>
                <a:gd name="T71" fmla="*/ 0 h 38"/>
                <a:gd name="T72" fmla="*/ 14 w 20"/>
                <a:gd name="T73" fmla="*/ 1 h 38"/>
                <a:gd name="T74" fmla="*/ 14 w 20"/>
                <a:gd name="T75" fmla="*/ 2 h 38"/>
                <a:gd name="T76" fmla="*/ 14 w 20"/>
                <a:gd name="T77" fmla="*/ 4 h 38"/>
                <a:gd name="T78" fmla="*/ 17 w 20"/>
                <a:gd name="T79" fmla="*/ 4 h 38"/>
                <a:gd name="T80" fmla="*/ 18 w 20"/>
                <a:gd name="T81" fmla="*/ 5 h 38"/>
                <a:gd name="T82" fmla="*/ 19 w 20"/>
                <a:gd name="T83" fmla="*/ 6 h 38"/>
                <a:gd name="T84" fmla="*/ 18 w 20"/>
                <a:gd name="T85" fmla="*/ 7 h 38"/>
                <a:gd name="T86" fmla="*/ 18 w 20"/>
                <a:gd name="T87" fmla="*/ 9 h 38"/>
                <a:gd name="T88" fmla="*/ 17 w 20"/>
                <a:gd name="T89" fmla="*/ 9 h 38"/>
                <a:gd name="T90" fmla="*/ 15 w 20"/>
                <a:gd name="T91" fmla="*/ 9 h 38"/>
                <a:gd name="T92" fmla="*/ 12 w 20"/>
                <a:gd name="T93" fmla="*/ 9 h 38"/>
                <a:gd name="T94" fmla="*/ 8 w 20"/>
                <a:gd name="T95" fmla="*/ 9 h 38"/>
                <a:gd name="T96" fmla="*/ 7 w 20"/>
                <a:gd name="T97" fmla="*/ 12 h 38"/>
                <a:gd name="T98" fmla="*/ 8 w 20"/>
                <a:gd name="T99" fmla="*/ 14 h 38"/>
                <a:gd name="T100" fmla="*/ 12 w 20"/>
                <a:gd name="T101" fmla="*/ 16 h 38"/>
                <a:gd name="T102" fmla="*/ 18 w 20"/>
                <a:gd name="T103" fmla="*/ 20 h 38"/>
                <a:gd name="T104" fmla="*/ 20 w 20"/>
                <a:gd name="T105"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 h="38">
                  <a:moveTo>
                    <a:pt x="20" y="26"/>
                  </a:moveTo>
                  <a:cubicBezTo>
                    <a:pt x="20" y="27"/>
                    <a:pt x="20" y="29"/>
                    <a:pt x="20" y="29"/>
                  </a:cubicBezTo>
                  <a:cubicBezTo>
                    <a:pt x="19" y="30"/>
                    <a:pt x="19" y="31"/>
                    <a:pt x="18" y="32"/>
                  </a:cubicBezTo>
                  <a:cubicBezTo>
                    <a:pt x="18" y="33"/>
                    <a:pt x="17" y="33"/>
                    <a:pt x="16" y="34"/>
                  </a:cubicBezTo>
                  <a:cubicBezTo>
                    <a:pt x="15" y="34"/>
                    <a:pt x="14" y="34"/>
                    <a:pt x="13" y="34"/>
                  </a:cubicBezTo>
                  <a:cubicBezTo>
                    <a:pt x="13" y="37"/>
                    <a:pt x="13" y="37"/>
                    <a:pt x="13" y="37"/>
                  </a:cubicBezTo>
                  <a:cubicBezTo>
                    <a:pt x="13" y="38"/>
                    <a:pt x="13" y="38"/>
                    <a:pt x="13" y="38"/>
                  </a:cubicBezTo>
                  <a:cubicBezTo>
                    <a:pt x="13" y="38"/>
                    <a:pt x="12" y="38"/>
                    <a:pt x="12" y="38"/>
                  </a:cubicBezTo>
                  <a:cubicBezTo>
                    <a:pt x="9" y="38"/>
                    <a:pt x="9" y="38"/>
                    <a:pt x="9" y="38"/>
                  </a:cubicBezTo>
                  <a:cubicBezTo>
                    <a:pt x="8" y="38"/>
                    <a:pt x="8" y="38"/>
                    <a:pt x="8" y="38"/>
                  </a:cubicBezTo>
                  <a:cubicBezTo>
                    <a:pt x="7" y="38"/>
                    <a:pt x="7" y="37"/>
                    <a:pt x="7" y="37"/>
                  </a:cubicBezTo>
                  <a:cubicBezTo>
                    <a:pt x="7" y="35"/>
                    <a:pt x="7" y="35"/>
                    <a:pt x="7" y="35"/>
                  </a:cubicBezTo>
                  <a:cubicBezTo>
                    <a:pt x="5" y="35"/>
                    <a:pt x="4" y="35"/>
                    <a:pt x="3" y="34"/>
                  </a:cubicBezTo>
                  <a:cubicBezTo>
                    <a:pt x="1" y="34"/>
                    <a:pt x="1" y="34"/>
                    <a:pt x="0" y="33"/>
                  </a:cubicBezTo>
                  <a:cubicBezTo>
                    <a:pt x="0" y="33"/>
                    <a:pt x="0" y="33"/>
                    <a:pt x="0" y="32"/>
                  </a:cubicBezTo>
                  <a:cubicBezTo>
                    <a:pt x="0" y="32"/>
                    <a:pt x="0" y="31"/>
                    <a:pt x="0" y="31"/>
                  </a:cubicBezTo>
                  <a:cubicBezTo>
                    <a:pt x="0" y="30"/>
                    <a:pt x="0" y="30"/>
                    <a:pt x="1" y="29"/>
                  </a:cubicBezTo>
                  <a:cubicBezTo>
                    <a:pt x="1" y="29"/>
                    <a:pt x="1" y="28"/>
                    <a:pt x="1" y="29"/>
                  </a:cubicBezTo>
                  <a:cubicBezTo>
                    <a:pt x="2" y="29"/>
                    <a:pt x="2" y="29"/>
                    <a:pt x="2" y="29"/>
                  </a:cubicBezTo>
                  <a:cubicBezTo>
                    <a:pt x="2" y="29"/>
                    <a:pt x="2" y="29"/>
                    <a:pt x="2" y="29"/>
                  </a:cubicBezTo>
                  <a:cubicBezTo>
                    <a:pt x="3" y="29"/>
                    <a:pt x="3" y="29"/>
                    <a:pt x="4" y="30"/>
                  </a:cubicBezTo>
                  <a:cubicBezTo>
                    <a:pt x="5" y="30"/>
                    <a:pt x="7" y="30"/>
                    <a:pt x="8" y="30"/>
                  </a:cubicBezTo>
                  <a:cubicBezTo>
                    <a:pt x="10" y="30"/>
                    <a:pt x="11" y="30"/>
                    <a:pt x="12" y="29"/>
                  </a:cubicBezTo>
                  <a:cubicBezTo>
                    <a:pt x="14" y="29"/>
                    <a:pt x="14" y="28"/>
                    <a:pt x="14" y="26"/>
                  </a:cubicBezTo>
                  <a:cubicBezTo>
                    <a:pt x="14" y="25"/>
                    <a:pt x="14" y="24"/>
                    <a:pt x="13" y="24"/>
                  </a:cubicBezTo>
                  <a:cubicBezTo>
                    <a:pt x="12" y="23"/>
                    <a:pt x="11" y="22"/>
                    <a:pt x="9" y="21"/>
                  </a:cubicBezTo>
                  <a:cubicBezTo>
                    <a:pt x="8" y="21"/>
                    <a:pt x="7" y="20"/>
                    <a:pt x="6" y="20"/>
                  </a:cubicBezTo>
                  <a:cubicBezTo>
                    <a:pt x="5" y="19"/>
                    <a:pt x="4" y="19"/>
                    <a:pt x="3" y="18"/>
                  </a:cubicBezTo>
                  <a:cubicBezTo>
                    <a:pt x="2" y="17"/>
                    <a:pt x="2" y="16"/>
                    <a:pt x="1" y="15"/>
                  </a:cubicBezTo>
                  <a:cubicBezTo>
                    <a:pt x="1" y="14"/>
                    <a:pt x="1" y="13"/>
                    <a:pt x="1" y="12"/>
                  </a:cubicBezTo>
                  <a:cubicBezTo>
                    <a:pt x="1" y="10"/>
                    <a:pt x="1" y="9"/>
                    <a:pt x="2" y="7"/>
                  </a:cubicBezTo>
                  <a:cubicBezTo>
                    <a:pt x="4" y="6"/>
                    <a:pt x="6" y="5"/>
                    <a:pt x="8" y="4"/>
                  </a:cubicBezTo>
                  <a:cubicBezTo>
                    <a:pt x="8" y="2"/>
                    <a:pt x="8" y="2"/>
                    <a:pt x="8" y="2"/>
                  </a:cubicBezTo>
                  <a:cubicBezTo>
                    <a:pt x="8" y="1"/>
                    <a:pt x="8" y="1"/>
                    <a:pt x="8" y="1"/>
                  </a:cubicBezTo>
                  <a:cubicBezTo>
                    <a:pt x="9" y="0"/>
                    <a:pt x="9" y="0"/>
                    <a:pt x="10" y="0"/>
                  </a:cubicBezTo>
                  <a:cubicBezTo>
                    <a:pt x="13" y="0"/>
                    <a:pt x="13" y="0"/>
                    <a:pt x="13" y="0"/>
                  </a:cubicBezTo>
                  <a:cubicBezTo>
                    <a:pt x="13" y="0"/>
                    <a:pt x="14" y="0"/>
                    <a:pt x="14" y="1"/>
                  </a:cubicBezTo>
                  <a:cubicBezTo>
                    <a:pt x="14" y="1"/>
                    <a:pt x="14" y="1"/>
                    <a:pt x="14" y="2"/>
                  </a:cubicBezTo>
                  <a:cubicBezTo>
                    <a:pt x="14" y="4"/>
                    <a:pt x="14" y="4"/>
                    <a:pt x="14" y="4"/>
                  </a:cubicBezTo>
                  <a:cubicBezTo>
                    <a:pt x="15" y="4"/>
                    <a:pt x="16" y="4"/>
                    <a:pt x="17" y="4"/>
                  </a:cubicBezTo>
                  <a:cubicBezTo>
                    <a:pt x="17" y="5"/>
                    <a:pt x="18" y="5"/>
                    <a:pt x="18" y="5"/>
                  </a:cubicBezTo>
                  <a:cubicBezTo>
                    <a:pt x="18" y="5"/>
                    <a:pt x="19" y="5"/>
                    <a:pt x="19" y="6"/>
                  </a:cubicBezTo>
                  <a:cubicBezTo>
                    <a:pt x="19" y="6"/>
                    <a:pt x="19" y="7"/>
                    <a:pt x="18" y="7"/>
                  </a:cubicBezTo>
                  <a:cubicBezTo>
                    <a:pt x="18" y="8"/>
                    <a:pt x="18" y="8"/>
                    <a:pt x="18" y="9"/>
                  </a:cubicBezTo>
                  <a:cubicBezTo>
                    <a:pt x="18" y="9"/>
                    <a:pt x="17" y="10"/>
                    <a:pt x="17" y="9"/>
                  </a:cubicBezTo>
                  <a:cubicBezTo>
                    <a:pt x="17" y="9"/>
                    <a:pt x="16" y="9"/>
                    <a:pt x="15" y="9"/>
                  </a:cubicBezTo>
                  <a:cubicBezTo>
                    <a:pt x="14" y="9"/>
                    <a:pt x="13" y="9"/>
                    <a:pt x="12" y="9"/>
                  </a:cubicBezTo>
                  <a:cubicBezTo>
                    <a:pt x="10" y="9"/>
                    <a:pt x="8" y="9"/>
                    <a:pt x="8" y="9"/>
                  </a:cubicBezTo>
                  <a:cubicBezTo>
                    <a:pt x="7" y="10"/>
                    <a:pt x="7" y="11"/>
                    <a:pt x="7" y="12"/>
                  </a:cubicBezTo>
                  <a:cubicBezTo>
                    <a:pt x="7" y="13"/>
                    <a:pt x="7" y="14"/>
                    <a:pt x="8" y="14"/>
                  </a:cubicBezTo>
                  <a:cubicBezTo>
                    <a:pt x="9" y="15"/>
                    <a:pt x="10" y="16"/>
                    <a:pt x="12" y="16"/>
                  </a:cubicBezTo>
                  <a:cubicBezTo>
                    <a:pt x="14" y="18"/>
                    <a:pt x="17" y="19"/>
                    <a:pt x="18" y="20"/>
                  </a:cubicBezTo>
                  <a:cubicBezTo>
                    <a:pt x="20" y="22"/>
                    <a:pt x="20" y="24"/>
                    <a:pt x="2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51" name="Freeform 457"/>
            <p:cNvSpPr>
              <a:spLocks/>
            </p:cNvSpPr>
            <p:nvPr/>
          </p:nvSpPr>
          <p:spPr bwMode="auto">
            <a:xfrm>
              <a:off x="1310" y="735"/>
              <a:ext cx="31" cy="20"/>
            </a:xfrm>
            <a:custGeom>
              <a:avLst/>
              <a:gdLst>
                <a:gd name="T0" fmla="*/ 18 w 21"/>
                <a:gd name="T1" fmla="*/ 14 h 14"/>
                <a:gd name="T2" fmla="*/ 19 w 21"/>
                <a:gd name="T3" fmla="*/ 9 h 14"/>
                <a:gd name="T4" fmla="*/ 21 w 21"/>
                <a:gd name="T5" fmla="*/ 3 h 14"/>
                <a:gd name="T6" fmla="*/ 16 w 21"/>
                <a:gd name="T7" fmla="*/ 1 h 14"/>
                <a:gd name="T8" fmla="*/ 11 w 21"/>
                <a:gd name="T9" fmla="*/ 0 h 14"/>
                <a:gd name="T10" fmla="*/ 9 w 21"/>
                <a:gd name="T11" fmla="*/ 2 h 14"/>
                <a:gd name="T12" fmla="*/ 8 w 21"/>
                <a:gd name="T13" fmla="*/ 1 h 14"/>
                <a:gd name="T14" fmla="*/ 6 w 21"/>
                <a:gd name="T15" fmla="*/ 2 h 14"/>
                <a:gd name="T16" fmla="*/ 1 w 21"/>
                <a:gd name="T17" fmla="*/ 9 h 14"/>
                <a:gd name="T18" fmla="*/ 1 w 21"/>
                <a:gd name="T19" fmla="*/ 13 h 14"/>
                <a:gd name="T20" fmla="*/ 5 w 21"/>
                <a:gd name="T21" fmla="*/ 14 h 14"/>
                <a:gd name="T22" fmla="*/ 18 w 21"/>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4">
                  <a:moveTo>
                    <a:pt x="18" y="14"/>
                  </a:moveTo>
                  <a:cubicBezTo>
                    <a:pt x="18" y="14"/>
                    <a:pt x="21" y="14"/>
                    <a:pt x="19" y="9"/>
                  </a:cubicBezTo>
                  <a:cubicBezTo>
                    <a:pt x="19" y="9"/>
                    <a:pt x="21" y="6"/>
                    <a:pt x="21" y="3"/>
                  </a:cubicBezTo>
                  <a:cubicBezTo>
                    <a:pt x="21" y="3"/>
                    <a:pt x="18" y="1"/>
                    <a:pt x="16" y="1"/>
                  </a:cubicBezTo>
                  <a:cubicBezTo>
                    <a:pt x="16" y="1"/>
                    <a:pt x="10" y="1"/>
                    <a:pt x="11" y="0"/>
                  </a:cubicBezTo>
                  <a:cubicBezTo>
                    <a:pt x="11" y="0"/>
                    <a:pt x="10" y="1"/>
                    <a:pt x="9" y="2"/>
                  </a:cubicBezTo>
                  <a:cubicBezTo>
                    <a:pt x="8" y="1"/>
                    <a:pt x="8" y="1"/>
                    <a:pt x="8" y="1"/>
                  </a:cubicBezTo>
                  <a:cubicBezTo>
                    <a:pt x="8" y="1"/>
                    <a:pt x="7" y="0"/>
                    <a:pt x="6" y="2"/>
                  </a:cubicBezTo>
                  <a:cubicBezTo>
                    <a:pt x="1" y="9"/>
                    <a:pt x="1" y="9"/>
                    <a:pt x="1" y="9"/>
                  </a:cubicBezTo>
                  <a:cubicBezTo>
                    <a:pt x="1" y="9"/>
                    <a:pt x="0" y="12"/>
                    <a:pt x="1" y="13"/>
                  </a:cubicBezTo>
                  <a:cubicBezTo>
                    <a:pt x="1" y="13"/>
                    <a:pt x="3" y="14"/>
                    <a:pt x="5" y="14"/>
                  </a:cubicBezTo>
                  <a:cubicBezTo>
                    <a:pt x="18" y="14"/>
                    <a:pt x="18" y="14"/>
                    <a:pt x="18"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52" name="Freeform 458"/>
            <p:cNvSpPr>
              <a:spLocks/>
            </p:cNvSpPr>
            <p:nvPr/>
          </p:nvSpPr>
          <p:spPr bwMode="auto">
            <a:xfrm>
              <a:off x="1323" y="736"/>
              <a:ext cx="2" cy="16"/>
            </a:xfrm>
            <a:custGeom>
              <a:avLst/>
              <a:gdLst>
                <a:gd name="T0" fmla="*/ 0 w 1"/>
                <a:gd name="T1" fmla="*/ 9 h 11"/>
                <a:gd name="T2" fmla="*/ 1 w 1"/>
                <a:gd name="T3" fmla="*/ 0 h 11"/>
                <a:gd name="T4" fmla="*/ 1 w 1"/>
                <a:gd name="T5" fmla="*/ 11 h 11"/>
                <a:gd name="T6" fmla="*/ 0 w 1"/>
                <a:gd name="T7" fmla="*/ 9 h 11"/>
              </a:gdLst>
              <a:ahLst/>
              <a:cxnLst>
                <a:cxn ang="0">
                  <a:pos x="T0" y="T1"/>
                </a:cxn>
                <a:cxn ang="0">
                  <a:pos x="T2" y="T3"/>
                </a:cxn>
                <a:cxn ang="0">
                  <a:pos x="T4" y="T5"/>
                </a:cxn>
                <a:cxn ang="0">
                  <a:pos x="T6" y="T7"/>
                </a:cxn>
              </a:cxnLst>
              <a:rect l="0" t="0" r="r" b="b"/>
              <a:pathLst>
                <a:path w="1" h="11">
                  <a:moveTo>
                    <a:pt x="0" y="9"/>
                  </a:moveTo>
                  <a:cubicBezTo>
                    <a:pt x="0" y="9"/>
                    <a:pt x="0" y="1"/>
                    <a:pt x="1" y="0"/>
                  </a:cubicBezTo>
                  <a:cubicBezTo>
                    <a:pt x="1" y="0"/>
                    <a:pt x="1" y="9"/>
                    <a:pt x="1" y="11"/>
                  </a:cubicBezTo>
                  <a:cubicBezTo>
                    <a:pt x="0" y="9"/>
                    <a:pt x="0" y="9"/>
                    <a:pt x="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53" name="Freeform 459"/>
            <p:cNvSpPr>
              <a:spLocks noEditPoints="1"/>
            </p:cNvSpPr>
            <p:nvPr/>
          </p:nvSpPr>
          <p:spPr bwMode="auto">
            <a:xfrm>
              <a:off x="1329" y="739"/>
              <a:ext cx="12" cy="16"/>
            </a:xfrm>
            <a:custGeom>
              <a:avLst/>
              <a:gdLst>
                <a:gd name="T0" fmla="*/ 5 w 8"/>
                <a:gd name="T1" fmla="*/ 6 h 11"/>
                <a:gd name="T2" fmla="*/ 4 w 8"/>
                <a:gd name="T3" fmla="*/ 9 h 11"/>
                <a:gd name="T4" fmla="*/ 6 w 8"/>
                <a:gd name="T5" fmla="*/ 11 h 11"/>
                <a:gd name="T6" fmla="*/ 5 w 8"/>
                <a:gd name="T7" fmla="*/ 6 h 11"/>
                <a:gd name="T8" fmla="*/ 7 w 8"/>
                <a:gd name="T9" fmla="*/ 0 h 11"/>
                <a:gd name="T10" fmla="*/ 6 w 8"/>
                <a:gd name="T11" fmla="*/ 4 h 11"/>
                <a:gd name="T12" fmla="*/ 0 w 8"/>
                <a:gd name="T13" fmla="*/ 7 h 11"/>
                <a:gd name="T14" fmla="*/ 1 w 8"/>
                <a:gd name="T15" fmla="*/ 7 h 11"/>
                <a:gd name="T16" fmla="*/ 2 w 8"/>
                <a:gd name="T17" fmla="*/ 7 h 11"/>
                <a:gd name="T18" fmla="*/ 5 w 8"/>
                <a:gd name="T19" fmla="*/ 6 h 11"/>
                <a:gd name="T20" fmla="*/ 5 w 8"/>
                <a:gd name="T21" fmla="*/ 6 h 11"/>
                <a:gd name="T22" fmla="*/ 7 w 8"/>
                <a:gd name="T23" fmla="*/ 0 h 11"/>
                <a:gd name="T24" fmla="*/ 6 w 8"/>
                <a:gd name="T25" fmla="*/ 0 h 11"/>
                <a:gd name="T26" fmla="*/ 7 w 8"/>
                <a:gd name="T27" fmla="*/ 0 h 11"/>
                <a:gd name="T28" fmla="*/ 6 w 8"/>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1">
                  <a:moveTo>
                    <a:pt x="5" y="6"/>
                  </a:moveTo>
                  <a:cubicBezTo>
                    <a:pt x="5" y="6"/>
                    <a:pt x="7" y="9"/>
                    <a:pt x="4" y="9"/>
                  </a:cubicBezTo>
                  <a:cubicBezTo>
                    <a:pt x="4" y="9"/>
                    <a:pt x="5" y="10"/>
                    <a:pt x="6" y="11"/>
                  </a:cubicBezTo>
                  <a:cubicBezTo>
                    <a:pt x="8" y="9"/>
                    <a:pt x="5" y="6"/>
                    <a:pt x="5" y="6"/>
                  </a:cubicBezTo>
                  <a:moveTo>
                    <a:pt x="7" y="0"/>
                  </a:moveTo>
                  <a:cubicBezTo>
                    <a:pt x="7" y="1"/>
                    <a:pt x="6" y="4"/>
                    <a:pt x="6" y="4"/>
                  </a:cubicBezTo>
                  <a:cubicBezTo>
                    <a:pt x="0" y="7"/>
                    <a:pt x="0" y="7"/>
                    <a:pt x="0" y="7"/>
                  </a:cubicBezTo>
                  <a:cubicBezTo>
                    <a:pt x="1" y="7"/>
                    <a:pt x="1" y="7"/>
                    <a:pt x="1" y="7"/>
                  </a:cubicBezTo>
                  <a:cubicBezTo>
                    <a:pt x="1" y="7"/>
                    <a:pt x="1" y="7"/>
                    <a:pt x="2" y="7"/>
                  </a:cubicBezTo>
                  <a:cubicBezTo>
                    <a:pt x="5" y="6"/>
                    <a:pt x="5" y="6"/>
                    <a:pt x="5" y="6"/>
                  </a:cubicBezTo>
                  <a:cubicBezTo>
                    <a:pt x="5" y="6"/>
                    <a:pt x="5" y="6"/>
                    <a:pt x="5" y="6"/>
                  </a:cubicBezTo>
                  <a:cubicBezTo>
                    <a:pt x="8" y="3"/>
                    <a:pt x="7" y="1"/>
                    <a:pt x="7" y="0"/>
                  </a:cubicBezTo>
                  <a:moveTo>
                    <a:pt x="6" y="0"/>
                  </a:moveTo>
                  <a:cubicBezTo>
                    <a:pt x="6" y="0"/>
                    <a:pt x="7" y="0"/>
                    <a:pt x="7" y="0"/>
                  </a:cubicBezTo>
                  <a:cubicBezTo>
                    <a:pt x="7" y="0"/>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54" name="Freeform 460"/>
            <p:cNvSpPr>
              <a:spLocks noEditPoints="1"/>
            </p:cNvSpPr>
            <p:nvPr/>
          </p:nvSpPr>
          <p:spPr bwMode="auto">
            <a:xfrm>
              <a:off x="1312" y="738"/>
              <a:ext cx="11" cy="13"/>
            </a:xfrm>
            <a:custGeom>
              <a:avLst/>
              <a:gdLst>
                <a:gd name="T0" fmla="*/ 8 w 8"/>
                <a:gd name="T1" fmla="*/ 3 h 9"/>
                <a:gd name="T2" fmla="*/ 8 w 8"/>
                <a:gd name="T3" fmla="*/ 2 h 9"/>
                <a:gd name="T4" fmla="*/ 8 w 8"/>
                <a:gd name="T5" fmla="*/ 3 h 9"/>
                <a:gd name="T6" fmla="*/ 8 w 8"/>
                <a:gd name="T7" fmla="*/ 8 h 9"/>
                <a:gd name="T8" fmla="*/ 6 w 8"/>
                <a:gd name="T9" fmla="*/ 9 h 9"/>
                <a:gd name="T10" fmla="*/ 5 w 8"/>
                <a:gd name="T11" fmla="*/ 7 h 9"/>
                <a:gd name="T12" fmla="*/ 8 w 8"/>
                <a:gd name="T13" fmla="*/ 3 h 9"/>
                <a:gd name="T14" fmla="*/ 8 w 8"/>
                <a:gd name="T15" fmla="*/ 0 h 9"/>
                <a:gd name="T16" fmla="*/ 4 w 8"/>
                <a:gd name="T17" fmla="*/ 6 h 9"/>
                <a:gd name="T18" fmla="*/ 6 w 8"/>
                <a:gd name="T19" fmla="*/ 9 h 9"/>
                <a:gd name="T20" fmla="*/ 8 w 8"/>
                <a:gd name="T21" fmla="*/ 8 h 9"/>
                <a:gd name="T22" fmla="*/ 8 w 8"/>
                <a:gd name="T23" fmla="*/ 0 h 9"/>
                <a:gd name="T24" fmla="*/ 8 w 8"/>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8" y="3"/>
                  </a:moveTo>
                  <a:cubicBezTo>
                    <a:pt x="8" y="2"/>
                    <a:pt x="8" y="2"/>
                    <a:pt x="8" y="2"/>
                  </a:cubicBezTo>
                  <a:cubicBezTo>
                    <a:pt x="8" y="2"/>
                    <a:pt x="8" y="2"/>
                    <a:pt x="8" y="3"/>
                  </a:cubicBezTo>
                  <a:cubicBezTo>
                    <a:pt x="8" y="5"/>
                    <a:pt x="8" y="8"/>
                    <a:pt x="8" y="8"/>
                  </a:cubicBezTo>
                  <a:cubicBezTo>
                    <a:pt x="7" y="9"/>
                    <a:pt x="6" y="9"/>
                    <a:pt x="6" y="9"/>
                  </a:cubicBezTo>
                  <a:cubicBezTo>
                    <a:pt x="4" y="9"/>
                    <a:pt x="5" y="7"/>
                    <a:pt x="5" y="7"/>
                  </a:cubicBezTo>
                  <a:cubicBezTo>
                    <a:pt x="7" y="6"/>
                    <a:pt x="8" y="4"/>
                    <a:pt x="8" y="3"/>
                  </a:cubicBezTo>
                  <a:moveTo>
                    <a:pt x="8" y="0"/>
                  </a:moveTo>
                  <a:cubicBezTo>
                    <a:pt x="4" y="6"/>
                    <a:pt x="4" y="6"/>
                    <a:pt x="4" y="6"/>
                  </a:cubicBezTo>
                  <a:cubicBezTo>
                    <a:pt x="0" y="8"/>
                    <a:pt x="4" y="9"/>
                    <a:pt x="6" y="9"/>
                  </a:cubicBezTo>
                  <a:cubicBezTo>
                    <a:pt x="7" y="9"/>
                    <a:pt x="8" y="9"/>
                    <a:pt x="8" y="8"/>
                  </a:cubicBezTo>
                  <a:cubicBezTo>
                    <a:pt x="7" y="5"/>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55" name="Freeform 461"/>
            <p:cNvSpPr>
              <a:spLocks noEditPoints="1"/>
            </p:cNvSpPr>
            <p:nvPr/>
          </p:nvSpPr>
          <p:spPr bwMode="auto">
            <a:xfrm>
              <a:off x="1326" y="738"/>
              <a:ext cx="13" cy="11"/>
            </a:xfrm>
            <a:custGeom>
              <a:avLst/>
              <a:gdLst>
                <a:gd name="T0" fmla="*/ 4 w 9"/>
                <a:gd name="T1" fmla="*/ 3 h 8"/>
                <a:gd name="T2" fmla="*/ 4 w 9"/>
                <a:gd name="T3" fmla="*/ 1 h 8"/>
                <a:gd name="T4" fmla="*/ 5 w 9"/>
                <a:gd name="T5" fmla="*/ 1 h 8"/>
                <a:gd name="T6" fmla="*/ 2 w 9"/>
                <a:gd name="T7" fmla="*/ 8 h 8"/>
                <a:gd name="T8" fmla="*/ 4 w 9"/>
                <a:gd name="T9" fmla="*/ 3 h 8"/>
                <a:gd name="T10" fmla="*/ 4 w 9"/>
                <a:gd name="T11" fmla="*/ 3 h 8"/>
                <a:gd name="T12" fmla="*/ 5 w 9"/>
                <a:gd name="T13" fmla="*/ 0 h 8"/>
                <a:gd name="T14" fmla="*/ 3 w 9"/>
                <a:gd name="T15" fmla="*/ 0 h 8"/>
                <a:gd name="T16" fmla="*/ 0 w 9"/>
                <a:gd name="T17" fmla="*/ 8 h 8"/>
                <a:gd name="T18" fmla="*/ 1 w 9"/>
                <a:gd name="T19" fmla="*/ 8 h 8"/>
                <a:gd name="T20" fmla="*/ 2 w 9"/>
                <a:gd name="T21" fmla="*/ 8 h 8"/>
                <a:gd name="T22" fmla="*/ 6 w 9"/>
                <a:gd name="T23" fmla="*/ 3 h 8"/>
                <a:gd name="T24" fmla="*/ 5 w 9"/>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4" y="3"/>
                  </a:moveTo>
                  <a:cubicBezTo>
                    <a:pt x="1" y="1"/>
                    <a:pt x="3" y="1"/>
                    <a:pt x="4" y="1"/>
                  </a:cubicBezTo>
                  <a:cubicBezTo>
                    <a:pt x="4" y="1"/>
                    <a:pt x="5" y="1"/>
                    <a:pt x="5" y="1"/>
                  </a:cubicBezTo>
                  <a:cubicBezTo>
                    <a:pt x="9" y="2"/>
                    <a:pt x="2" y="8"/>
                    <a:pt x="2" y="8"/>
                  </a:cubicBezTo>
                  <a:cubicBezTo>
                    <a:pt x="6" y="3"/>
                    <a:pt x="5" y="3"/>
                    <a:pt x="4" y="3"/>
                  </a:cubicBezTo>
                  <a:cubicBezTo>
                    <a:pt x="4" y="3"/>
                    <a:pt x="4" y="3"/>
                    <a:pt x="4" y="3"/>
                  </a:cubicBezTo>
                  <a:moveTo>
                    <a:pt x="5" y="0"/>
                  </a:moveTo>
                  <a:cubicBezTo>
                    <a:pt x="4" y="0"/>
                    <a:pt x="3" y="0"/>
                    <a:pt x="3" y="0"/>
                  </a:cubicBezTo>
                  <a:cubicBezTo>
                    <a:pt x="2" y="0"/>
                    <a:pt x="1" y="6"/>
                    <a:pt x="0" y="8"/>
                  </a:cubicBezTo>
                  <a:cubicBezTo>
                    <a:pt x="1" y="8"/>
                    <a:pt x="1" y="8"/>
                    <a:pt x="1" y="8"/>
                  </a:cubicBezTo>
                  <a:cubicBezTo>
                    <a:pt x="1" y="8"/>
                    <a:pt x="2" y="8"/>
                    <a:pt x="2" y="8"/>
                  </a:cubicBezTo>
                  <a:cubicBezTo>
                    <a:pt x="7" y="3"/>
                    <a:pt x="6" y="3"/>
                    <a:pt x="6" y="3"/>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69" name="Freeform 462"/>
            <p:cNvSpPr>
              <a:spLocks/>
            </p:cNvSpPr>
            <p:nvPr/>
          </p:nvSpPr>
          <p:spPr bwMode="auto">
            <a:xfrm>
              <a:off x="1332" y="748"/>
              <a:ext cx="7" cy="4"/>
            </a:xfrm>
            <a:custGeom>
              <a:avLst/>
              <a:gdLst>
                <a:gd name="T0" fmla="*/ 3 w 5"/>
                <a:gd name="T1" fmla="*/ 0 h 3"/>
                <a:gd name="T2" fmla="*/ 0 w 5"/>
                <a:gd name="T3" fmla="*/ 1 h 3"/>
                <a:gd name="T4" fmla="*/ 2 w 5"/>
                <a:gd name="T5" fmla="*/ 3 h 3"/>
                <a:gd name="T6" fmla="*/ 3 w 5"/>
                <a:gd name="T7" fmla="*/ 0 h 3"/>
                <a:gd name="T8" fmla="*/ 3 w 5"/>
                <a:gd name="T9" fmla="*/ 0 h 3"/>
                <a:gd name="T10" fmla="*/ 3 w 5"/>
                <a:gd name="T11" fmla="*/ 0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0" y="1"/>
                    <a:pt x="0" y="1"/>
                    <a:pt x="0" y="1"/>
                  </a:cubicBezTo>
                  <a:cubicBezTo>
                    <a:pt x="0" y="2"/>
                    <a:pt x="1" y="2"/>
                    <a:pt x="2" y="3"/>
                  </a:cubicBezTo>
                  <a:cubicBezTo>
                    <a:pt x="5" y="3"/>
                    <a:pt x="3" y="0"/>
                    <a:pt x="3" y="0"/>
                  </a:cubicBezTo>
                  <a:cubicBezTo>
                    <a:pt x="3" y="0"/>
                    <a:pt x="3"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0" name="Freeform 463"/>
            <p:cNvSpPr>
              <a:spLocks/>
            </p:cNvSpPr>
            <p:nvPr/>
          </p:nvSpPr>
          <p:spPr bwMode="auto">
            <a:xfrm>
              <a:off x="1284" y="748"/>
              <a:ext cx="83" cy="100"/>
            </a:xfrm>
            <a:custGeom>
              <a:avLst/>
              <a:gdLst>
                <a:gd name="T0" fmla="*/ 24 w 57"/>
                <a:gd name="T1" fmla="*/ 5 h 69"/>
                <a:gd name="T2" fmla="*/ 13 w 57"/>
                <a:gd name="T3" fmla="*/ 19 h 69"/>
                <a:gd name="T4" fmla="*/ 12 w 57"/>
                <a:gd name="T5" fmla="*/ 25 h 69"/>
                <a:gd name="T6" fmla="*/ 13 w 57"/>
                <a:gd name="T7" fmla="*/ 29 h 69"/>
                <a:gd name="T8" fmla="*/ 11 w 57"/>
                <a:gd name="T9" fmla="*/ 34 h 69"/>
                <a:gd name="T10" fmla="*/ 12 w 57"/>
                <a:gd name="T11" fmla="*/ 37 h 69"/>
                <a:gd name="T12" fmla="*/ 11 w 57"/>
                <a:gd name="T13" fmla="*/ 40 h 69"/>
                <a:gd name="T14" fmla="*/ 11 w 57"/>
                <a:gd name="T15" fmla="*/ 42 h 69"/>
                <a:gd name="T16" fmla="*/ 11 w 57"/>
                <a:gd name="T17" fmla="*/ 43 h 69"/>
                <a:gd name="T18" fmla="*/ 10 w 57"/>
                <a:gd name="T19" fmla="*/ 48 h 69"/>
                <a:gd name="T20" fmla="*/ 9 w 57"/>
                <a:gd name="T21" fmla="*/ 59 h 69"/>
                <a:gd name="T22" fmla="*/ 8 w 57"/>
                <a:gd name="T23" fmla="*/ 63 h 69"/>
                <a:gd name="T24" fmla="*/ 3 w 57"/>
                <a:gd name="T25" fmla="*/ 66 h 69"/>
                <a:gd name="T26" fmla="*/ 17 w 57"/>
                <a:gd name="T27" fmla="*/ 68 h 69"/>
                <a:gd name="T28" fmla="*/ 39 w 57"/>
                <a:gd name="T29" fmla="*/ 68 h 69"/>
                <a:gd name="T30" fmla="*/ 48 w 57"/>
                <a:gd name="T31" fmla="*/ 67 h 69"/>
                <a:gd name="T32" fmla="*/ 55 w 57"/>
                <a:gd name="T33" fmla="*/ 65 h 69"/>
                <a:gd name="T34" fmla="*/ 55 w 57"/>
                <a:gd name="T35" fmla="*/ 62 h 69"/>
                <a:gd name="T36" fmla="*/ 51 w 57"/>
                <a:gd name="T37" fmla="*/ 60 h 69"/>
                <a:gd name="T38" fmla="*/ 48 w 57"/>
                <a:gd name="T39" fmla="*/ 60 h 69"/>
                <a:gd name="T40" fmla="*/ 48 w 57"/>
                <a:gd name="T41" fmla="*/ 56 h 69"/>
                <a:gd name="T42" fmla="*/ 46 w 57"/>
                <a:gd name="T43" fmla="*/ 54 h 69"/>
                <a:gd name="T44" fmla="*/ 47 w 57"/>
                <a:gd name="T45" fmla="*/ 43 h 69"/>
                <a:gd name="T46" fmla="*/ 47 w 57"/>
                <a:gd name="T47" fmla="*/ 36 h 69"/>
                <a:gd name="T48" fmla="*/ 47 w 57"/>
                <a:gd name="T49" fmla="*/ 33 h 69"/>
                <a:gd name="T50" fmla="*/ 47 w 57"/>
                <a:gd name="T51" fmla="*/ 27 h 69"/>
                <a:gd name="T52" fmla="*/ 48 w 57"/>
                <a:gd name="T53" fmla="*/ 21 h 69"/>
                <a:gd name="T54" fmla="*/ 43 w 57"/>
                <a:gd name="T55" fmla="*/ 12 h 69"/>
                <a:gd name="T56" fmla="*/ 32 w 57"/>
                <a:gd name="T57" fmla="*/ 1 h 69"/>
                <a:gd name="T58" fmla="*/ 24 w 57"/>
                <a:gd name="T59"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7" h="69">
                  <a:moveTo>
                    <a:pt x="24" y="5"/>
                  </a:moveTo>
                  <a:cubicBezTo>
                    <a:pt x="24" y="5"/>
                    <a:pt x="13" y="6"/>
                    <a:pt x="13" y="19"/>
                  </a:cubicBezTo>
                  <a:cubicBezTo>
                    <a:pt x="12" y="25"/>
                    <a:pt x="12" y="25"/>
                    <a:pt x="12" y="25"/>
                  </a:cubicBezTo>
                  <a:cubicBezTo>
                    <a:pt x="12" y="25"/>
                    <a:pt x="12" y="27"/>
                    <a:pt x="13" y="29"/>
                  </a:cubicBezTo>
                  <a:cubicBezTo>
                    <a:pt x="13" y="29"/>
                    <a:pt x="13" y="30"/>
                    <a:pt x="11" y="34"/>
                  </a:cubicBezTo>
                  <a:cubicBezTo>
                    <a:pt x="11" y="34"/>
                    <a:pt x="11" y="35"/>
                    <a:pt x="12" y="37"/>
                  </a:cubicBezTo>
                  <a:cubicBezTo>
                    <a:pt x="11" y="40"/>
                    <a:pt x="11" y="40"/>
                    <a:pt x="11" y="40"/>
                  </a:cubicBezTo>
                  <a:cubicBezTo>
                    <a:pt x="11" y="40"/>
                    <a:pt x="11" y="41"/>
                    <a:pt x="11" y="42"/>
                  </a:cubicBezTo>
                  <a:cubicBezTo>
                    <a:pt x="11" y="42"/>
                    <a:pt x="13" y="42"/>
                    <a:pt x="11" y="43"/>
                  </a:cubicBezTo>
                  <a:cubicBezTo>
                    <a:pt x="11" y="43"/>
                    <a:pt x="10" y="43"/>
                    <a:pt x="10" y="48"/>
                  </a:cubicBezTo>
                  <a:cubicBezTo>
                    <a:pt x="10" y="48"/>
                    <a:pt x="10" y="58"/>
                    <a:pt x="9" y="59"/>
                  </a:cubicBezTo>
                  <a:cubicBezTo>
                    <a:pt x="9" y="59"/>
                    <a:pt x="8" y="60"/>
                    <a:pt x="8" y="63"/>
                  </a:cubicBezTo>
                  <a:cubicBezTo>
                    <a:pt x="8" y="63"/>
                    <a:pt x="0" y="63"/>
                    <a:pt x="3" y="66"/>
                  </a:cubicBezTo>
                  <a:cubicBezTo>
                    <a:pt x="3" y="66"/>
                    <a:pt x="13" y="69"/>
                    <a:pt x="17" y="68"/>
                  </a:cubicBezTo>
                  <a:cubicBezTo>
                    <a:pt x="17" y="68"/>
                    <a:pt x="37" y="67"/>
                    <a:pt x="39" y="68"/>
                  </a:cubicBezTo>
                  <a:cubicBezTo>
                    <a:pt x="48" y="67"/>
                    <a:pt x="48" y="67"/>
                    <a:pt x="48" y="67"/>
                  </a:cubicBezTo>
                  <a:cubicBezTo>
                    <a:pt x="48" y="67"/>
                    <a:pt x="53" y="64"/>
                    <a:pt x="55" y="65"/>
                  </a:cubicBezTo>
                  <a:cubicBezTo>
                    <a:pt x="55" y="65"/>
                    <a:pt x="57" y="62"/>
                    <a:pt x="55" y="62"/>
                  </a:cubicBezTo>
                  <a:cubicBezTo>
                    <a:pt x="55" y="62"/>
                    <a:pt x="52" y="60"/>
                    <a:pt x="51" y="60"/>
                  </a:cubicBezTo>
                  <a:cubicBezTo>
                    <a:pt x="51" y="60"/>
                    <a:pt x="49" y="59"/>
                    <a:pt x="48" y="60"/>
                  </a:cubicBezTo>
                  <a:cubicBezTo>
                    <a:pt x="48" y="60"/>
                    <a:pt x="47" y="58"/>
                    <a:pt x="48" y="56"/>
                  </a:cubicBezTo>
                  <a:cubicBezTo>
                    <a:pt x="46" y="54"/>
                    <a:pt x="46" y="54"/>
                    <a:pt x="46" y="54"/>
                  </a:cubicBezTo>
                  <a:cubicBezTo>
                    <a:pt x="46" y="54"/>
                    <a:pt x="46" y="47"/>
                    <a:pt x="47" y="43"/>
                  </a:cubicBezTo>
                  <a:cubicBezTo>
                    <a:pt x="47" y="43"/>
                    <a:pt x="48" y="37"/>
                    <a:pt x="47" y="36"/>
                  </a:cubicBezTo>
                  <a:cubicBezTo>
                    <a:pt x="47" y="36"/>
                    <a:pt x="46" y="33"/>
                    <a:pt x="47" y="33"/>
                  </a:cubicBezTo>
                  <a:cubicBezTo>
                    <a:pt x="47" y="33"/>
                    <a:pt x="48" y="32"/>
                    <a:pt x="47" y="27"/>
                  </a:cubicBezTo>
                  <a:cubicBezTo>
                    <a:pt x="47" y="27"/>
                    <a:pt x="47" y="21"/>
                    <a:pt x="48" y="21"/>
                  </a:cubicBezTo>
                  <a:cubicBezTo>
                    <a:pt x="48" y="21"/>
                    <a:pt x="48" y="17"/>
                    <a:pt x="43" y="12"/>
                  </a:cubicBezTo>
                  <a:cubicBezTo>
                    <a:pt x="43" y="12"/>
                    <a:pt x="35" y="2"/>
                    <a:pt x="32" y="1"/>
                  </a:cubicBezTo>
                  <a:cubicBezTo>
                    <a:pt x="32" y="1"/>
                    <a:pt x="25" y="0"/>
                    <a:pt x="2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1" name="Freeform 464"/>
            <p:cNvSpPr>
              <a:spLocks/>
            </p:cNvSpPr>
            <p:nvPr/>
          </p:nvSpPr>
          <p:spPr bwMode="auto">
            <a:xfrm>
              <a:off x="1303" y="755"/>
              <a:ext cx="16" cy="12"/>
            </a:xfrm>
            <a:custGeom>
              <a:avLst/>
              <a:gdLst>
                <a:gd name="T0" fmla="*/ 11 w 11"/>
                <a:gd name="T1" fmla="*/ 0 h 8"/>
                <a:gd name="T2" fmla="*/ 10 w 11"/>
                <a:gd name="T3" fmla="*/ 0 h 8"/>
                <a:gd name="T4" fmla="*/ 4 w 11"/>
                <a:gd name="T5" fmla="*/ 4 h 8"/>
                <a:gd name="T6" fmla="*/ 2 w 11"/>
                <a:gd name="T7" fmla="*/ 8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10" y="0"/>
                    <a:pt x="10" y="0"/>
                    <a:pt x="10" y="0"/>
                  </a:cubicBezTo>
                  <a:cubicBezTo>
                    <a:pt x="7" y="1"/>
                    <a:pt x="4" y="4"/>
                    <a:pt x="4" y="4"/>
                  </a:cubicBezTo>
                  <a:cubicBezTo>
                    <a:pt x="0" y="8"/>
                    <a:pt x="2" y="8"/>
                    <a:pt x="2" y="8"/>
                  </a:cubicBezTo>
                  <a:cubicBezTo>
                    <a:pt x="5" y="7"/>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2" name="Freeform 465"/>
            <p:cNvSpPr>
              <a:spLocks/>
            </p:cNvSpPr>
            <p:nvPr/>
          </p:nvSpPr>
          <p:spPr bwMode="auto">
            <a:xfrm>
              <a:off x="1313" y="777"/>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3" name="Freeform 466"/>
            <p:cNvSpPr>
              <a:spLocks/>
            </p:cNvSpPr>
            <p:nvPr/>
          </p:nvSpPr>
          <p:spPr bwMode="auto">
            <a:xfrm>
              <a:off x="1331" y="824"/>
              <a:ext cx="3" cy="4"/>
            </a:xfrm>
            <a:custGeom>
              <a:avLst/>
              <a:gdLst>
                <a:gd name="T0" fmla="*/ 0 w 2"/>
                <a:gd name="T1" fmla="*/ 3 h 3"/>
                <a:gd name="T2" fmla="*/ 1 w 2"/>
                <a:gd name="T3" fmla="*/ 2 h 3"/>
                <a:gd name="T4" fmla="*/ 2 w 2"/>
                <a:gd name="T5" fmla="*/ 0 h 3"/>
                <a:gd name="T6" fmla="*/ 1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3"/>
                    <a:pt x="1" y="3"/>
                    <a:pt x="1" y="2"/>
                  </a:cubicBezTo>
                  <a:cubicBezTo>
                    <a:pt x="1" y="2"/>
                    <a:pt x="1" y="1"/>
                    <a:pt x="2" y="0"/>
                  </a:cubicBezTo>
                  <a:cubicBezTo>
                    <a:pt x="1" y="0"/>
                    <a:pt x="1" y="0"/>
                    <a:pt x="1" y="0"/>
                  </a:cubicBezTo>
                  <a:cubicBezTo>
                    <a:pt x="0" y="1"/>
                    <a:pt x="0" y="1"/>
                    <a:pt x="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4" name="Freeform 467"/>
            <p:cNvSpPr>
              <a:spLocks/>
            </p:cNvSpPr>
            <p:nvPr/>
          </p:nvSpPr>
          <p:spPr bwMode="auto">
            <a:xfrm>
              <a:off x="1313" y="757"/>
              <a:ext cx="12" cy="13"/>
            </a:xfrm>
            <a:custGeom>
              <a:avLst/>
              <a:gdLst>
                <a:gd name="T0" fmla="*/ 5 w 8"/>
                <a:gd name="T1" fmla="*/ 0 h 9"/>
                <a:gd name="T2" fmla="*/ 1 w 8"/>
                <a:gd name="T3" fmla="*/ 5 h 9"/>
                <a:gd name="T4" fmla="*/ 3 w 8"/>
                <a:gd name="T5" fmla="*/ 5 h 9"/>
                <a:gd name="T6" fmla="*/ 5 w 8"/>
                <a:gd name="T7" fmla="*/ 0 h 9"/>
              </a:gdLst>
              <a:ahLst/>
              <a:cxnLst>
                <a:cxn ang="0">
                  <a:pos x="T0" y="T1"/>
                </a:cxn>
                <a:cxn ang="0">
                  <a:pos x="T2" y="T3"/>
                </a:cxn>
                <a:cxn ang="0">
                  <a:pos x="T4" y="T5"/>
                </a:cxn>
                <a:cxn ang="0">
                  <a:pos x="T6" y="T7"/>
                </a:cxn>
              </a:cxnLst>
              <a:rect l="0" t="0" r="r" b="b"/>
              <a:pathLst>
                <a:path w="8" h="9">
                  <a:moveTo>
                    <a:pt x="5" y="0"/>
                  </a:moveTo>
                  <a:cubicBezTo>
                    <a:pt x="5" y="0"/>
                    <a:pt x="8" y="9"/>
                    <a:pt x="1" y="5"/>
                  </a:cubicBezTo>
                  <a:cubicBezTo>
                    <a:pt x="1" y="5"/>
                    <a:pt x="0" y="3"/>
                    <a:pt x="3" y="5"/>
                  </a:cubicBezTo>
                  <a:cubicBezTo>
                    <a:pt x="3" y="5"/>
                    <a:pt x="6" y="6"/>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375" name="Picture 46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2" y="750"/>
              <a:ext cx="14"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376" name="Freeform 469"/>
            <p:cNvSpPr>
              <a:spLocks/>
            </p:cNvSpPr>
            <p:nvPr/>
          </p:nvSpPr>
          <p:spPr bwMode="auto">
            <a:xfrm>
              <a:off x="1322" y="749"/>
              <a:ext cx="23" cy="11"/>
            </a:xfrm>
            <a:custGeom>
              <a:avLst/>
              <a:gdLst>
                <a:gd name="T0" fmla="*/ 4 w 16"/>
                <a:gd name="T1" fmla="*/ 0 h 7"/>
                <a:gd name="T2" fmla="*/ 6 w 16"/>
                <a:gd name="T3" fmla="*/ 5 h 7"/>
                <a:gd name="T4" fmla="*/ 0 w 16"/>
                <a:gd name="T5" fmla="*/ 4 h 7"/>
                <a:gd name="T6" fmla="*/ 4 w 16"/>
                <a:gd name="T7" fmla="*/ 0 h 7"/>
              </a:gdLst>
              <a:ahLst/>
              <a:cxnLst>
                <a:cxn ang="0">
                  <a:pos x="T0" y="T1"/>
                </a:cxn>
                <a:cxn ang="0">
                  <a:pos x="T2" y="T3"/>
                </a:cxn>
                <a:cxn ang="0">
                  <a:pos x="T4" y="T5"/>
                </a:cxn>
                <a:cxn ang="0">
                  <a:pos x="T6" y="T7"/>
                </a:cxn>
              </a:cxnLst>
              <a:rect l="0" t="0" r="r" b="b"/>
              <a:pathLst>
                <a:path w="16" h="7">
                  <a:moveTo>
                    <a:pt x="4" y="0"/>
                  </a:moveTo>
                  <a:cubicBezTo>
                    <a:pt x="4" y="0"/>
                    <a:pt x="15" y="5"/>
                    <a:pt x="6" y="5"/>
                  </a:cubicBezTo>
                  <a:cubicBezTo>
                    <a:pt x="0" y="4"/>
                    <a:pt x="0" y="4"/>
                    <a:pt x="0" y="4"/>
                  </a:cubicBezTo>
                  <a:cubicBezTo>
                    <a:pt x="0" y="4"/>
                    <a:pt x="16" y="7"/>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7" name="Freeform 470"/>
            <p:cNvSpPr>
              <a:spLocks/>
            </p:cNvSpPr>
            <p:nvPr/>
          </p:nvSpPr>
          <p:spPr bwMode="auto">
            <a:xfrm>
              <a:off x="1328" y="739"/>
              <a:ext cx="11" cy="10"/>
            </a:xfrm>
            <a:custGeom>
              <a:avLst/>
              <a:gdLst>
                <a:gd name="T0" fmla="*/ 3 w 8"/>
                <a:gd name="T1" fmla="*/ 0 h 7"/>
                <a:gd name="T2" fmla="*/ 3 w 8"/>
                <a:gd name="T3" fmla="*/ 2 h 7"/>
                <a:gd name="T4" fmla="*/ 3 w 8"/>
                <a:gd name="T5" fmla="*/ 2 h 7"/>
                <a:gd name="T6" fmla="*/ 1 w 8"/>
                <a:gd name="T7" fmla="*/ 7 h 7"/>
                <a:gd name="T8" fmla="*/ 4 w 8"/>
                <a:gd name="T9" fmla="*/ 0 h 7"/>
                <a:gd name="T10" fmla="*/ 3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3" y="0"/>
                  </a:moveTo>
                  <a:cubicBezTo>
                    <a:pt x="2" y="0"/>
                    <a:pt x="0" y="0"/>
                    <a:pt x="3" y="2"/>
                  </a:cubicBezTo>
                  <a:cubicBezTo>
                    <a:pt x="3" y="2"/>
                    <a:pt x="3" y="2"/>
                    <a:pt x="3" y="2"/>
                  </a:cubicBezTo>
                  <a:cubicBezTo>
                    <a:pt x="4" y="2"/>
                    <a:pt x="5" y="2"/>
                    <a:pt x="1" y="7"/>
                  </a:cubicBezTo>
                  <a:cubicBezTo>
                    <a:pt x="1" y="7"/>
                    <a:pt x="8"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8" name="Freeform 471"/>
            <p:cNvSpPr>
              <a:spLocks noEditPoints="1"/>
            </p:cNvSpPr>
            <p:nvPr/>
          </p:nvSpPr>
          <p:spPr bwMode="auto">
            <a:xfrm>
              <a:off x="1318" y="741"/>
              <a:ext cx="5" cy="10"/>
            </a:xfrm>
            <a:custGeom>
              <a:avLst/>
              <a:gdLst>
                <a:gd name="T0" fmla="*/ 4 w 4"/>
                <a:gd name="T1" fmla="*/ 1 h 7"/>
                <a:gd name="T2" fmla="*/ 1 w 4"/>
                <a:gd name="T3" fmla="*/ 5 h 7"/>
                <a:gd name="T4" fmla="*/ 2 w 4"/>
                <a:gd name="T5" fmla="*/ 7 h 7"/>
                <a:gd name="T6" fmla="*/ 4 w 4"/>
                <a:gd name="T7" fmla="*/ 6 h 7"/>
                <a:gd name="T8" fmla="*/ 4 w 4"/>
                <a:gd name="T9" fmla="*/ 1 h 7"/>
                <a:gd name="T10" fmla="*/ 4 w 4"/>
                <a:gd name="T11" fmla="*/ 0 h 7"/>
                <a:gd name="T12" fmla="*/ 4 w 4"/>
                <a:gd name="T13" fmla="*/ 1 h 7"/>
                <a:gd name="T14" fmla="*/ 4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1"/>
                  </a:moveTo>
                  <a:cubicBezTo>
                    <a:pt x="4" y="2"/>
                    <a:pt x="3" y="4"/>
                    <a:pt x="1" y="5"/>
                  </a:cubicBezTo>
                  <a:cubicBezTo>
                    <a:pt x="1" y="5"/>
                    <a:pt x="0" y="7"/>
                    <a:pt x="2" y="7"/>
                  </a:cubicBezTo>
                  <a:cubicBezTo>
                    <a:pt x="2" y="7"/>
                    <a:pt x="3" y="7"/>
                    <a:pt x="4" y="6"/>
                  </a:cubicBezTo>
                  <a:cubicBezTo>
                    <a:pt x="4" y="6"/>
                    <a:pt x="4" y="3"/>
                    <a:pt x="4" y="1"/>
                  </a:cubicBezTo>
                  <a:moveTo>
                    <a:pt x="4" y="0"/>
                  </a:moveTo>
                  <a:cubicBezTo>
                    <a:pt x="4" y="0"/>
                    <a:pt x="4" y="0"/>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9" name="Freeform 472"/>
            <p:cNvSpPr>
              <a:spLocks/>
            </p:cNvSpPr>
            <p:nvPr/>
          </p:nvSpPr>
          <p:spPr bwMode="auto">
            <a:xfrm>
              <a:off x="1309" y="744"/>
              <a:ext cx="10" cy="8"/>
            </a:xfrm>
            <a:custGeom>
              <a:avLst/>
              <a:gdLst>
                <a:gd name="T0" fmla="*/ 7 w 7"/>
                <a:gd name="T1" fmla="*/ 0 h 6"/>
                <a:gd name="T2" fmla="*/ 3 w 7"/>
                <a:gd name="T3" fmla="*/ 5 h 6"/>
                <a:gd name="T4" fmla="*/ 6 w 7"/>
                <a:gd name="T5" fmla="*/ 6 h 6"/>
                <a:gd name="T6" fmla="*/ 7 w 7"/>
                <a:gd name="T7" fmla="*/ 0 h 6"/>
              </a:gdLst>
              <a:ahLst/>
              <a:cxnLst>
                <a:cxn ang="0">
                  <a:pos x="T0" y="T1"/>
                </a:cxn>
                <a:cxn ang="0">
                  <a:pos x="T2" y="T3"/>
                </a:cxn>
                <a:cxn ang="0">
                  <a:pos x="T4" y="T5"/>
                </a:cxn>
                <a:cxn ang="0">
                  <a:pos x="T6" y="T7"/>
                </a:cxn>
              </a:cxnLst>
              <a:rect l="0" t="0" r="r" b="b"/>
              <a:pathLst>
                <a:path w="7" h="6">
                  <a:moveTo>
                    <a:pt x="7" y="0"/>
                  </a:moveTo>
                  <a:cubicBezTo>
                    <a:pt x="7" y="0"/>
                    <a:pt x="2" y="3"/>
                    <a:pt x="3" y="5"/>
                  </a:cubicBezTo>
                  <a:cubicBezTo>
                    <a:pt x="3" y="5"/>
                    <a:pt x="3" y="6"/>
                    <a:pt x="6" y="6"/>
                  </a:cubicBezTo>
                  <a:cubicBezTo>
                    <a:pt x="6" y="6"/>
                    <a:pt x="0" y="6"/>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0" name="Freeform 473"/>
            <p:cNvSpPr>
              <a:spLocks/>
            </p:cNvSpPr>
            <p:nvPr/>
          </p:nvSpPr>
          <p:spPr bwMode="auto">
            <a:xfrm>
              <a:off x="1286" y="764"/>
              <a:ext cx="46" cy="81"/>
            </a:xfrm>
            <a:custGeom>
              <a:avLst/>
              <a:gdLst>
                <a:gd name="T0" fmla="*/ 18 w 32"/>
                <a:gd name="T1" fmla="*/ 0 h 56"/>
                <a:gd name="T2" fmla="*/ 14 w 32"/>
                <a:gd name="T3" fmla="*/ 7 h 56"/>
                <a:gd name="T4" fmla="*/ 23 w 32"/>
                <a:gd name="T5" fmla="*/ 13 h 56"/>
                <a:gd name="T6" fmla="*/ 14 w 32"/>
                <a:gd name="T7" fmla="*/ 14 h 56"/>
                <a:gd name="T8" fmla="*/ 14 w 32"/>
                <a:gd name="T9" fmla="*/ 19 h 56"/>
                <a:gd name="T10" fmla="*/ 12 w 32"/>
                <a:gd name="T11" fmla="*/ 31 h 56"/>
                <a:gd name="T12" fmla="*/ 15 w 32"/>
                <a:gd name="T13" fmla="*/ 34 h 56"/>
                <a:gd name="T14" fmla="*/ 10 w 32"/>
                <a:gd name="T15" fmla="*/ 50 h 56"/>
                <a:gd name="T16" fmla="*/ 8 w 32"/>
                <a:gd name="T17" fmla="*/ 52 h 56"/>
                <a:gd name="T18" fmla="*/ 3 w 32"/>
                <a:gd name="T19" fmla="*/ 54 h 56"/>
                <a:gd name="T20" fmla="*/ 8 w 32"/>
                <a:gd name="T21" fmla="*/ 52 h 56"/>
                <a:gd name="T22" fmla="*/ 8 w 32"/>
                <a:gd name="T23" fmla="*/ 49 h 56"/>
                <a:gd name="T24" fmla="*/ 10 w 32"/>
                <a:gd name="T25" fmla="*/ 33 h 56"/>
                <a:gd name="T26" fmla="*/ 11 w 32"/>
                <a:gd name="T27" fmla="*/ 30 h 56"/>
                <a:gd name="T28" fmla="*/ 10 w 32"/>
                <a:gd name="T29" fmla="*/ 23 h 56"/>
                <a:gd name="T30" fmla="*/ 12 w 32"/>
                <a:gd name="T31" fmla="*/ 18 h 56"/>
                <a:gd name="T32" fmla="*/ 18 w 32"/>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56">
                  <a:moveTo>
                    <a:pt x="18" y="0"/>
                  </a:moveTo>
                  <a:cubicBezTo>
                    <a:pt x="14" y="7"/>
                    <a:pt x="14" y="7"/>
                    <a:pt x="14" y="7"/>
                  </a:cubicBezTo>
                  <a:cubicBezTo>
                    <a:pt x="14" y="7"/>
                    <a:pt x="15" y="9"/>
                    <a:pt x="23" y="13"/>
                  </a:cubicBezTo>
                  <a:cubicBezTo>
                    <a:pt x="23" y="13"/>
                    <a:pt x="26" y="15"/>
                    <a:pt x="14" y="14"/>
                  </a:cubicBezTo>
                  <a:cubicBezTo>
                    <a:pt x="14" y="14"/>
                    <a:pt x="12" y="15"/>
                    <a:pt x="14" y="19"/>
                  </a:cubicBezTo>
                  <a:cubicBezTo>
                    <a:pt x="12" y="31"/>
                    <a:pt x="12" y="31"/>
                    <a:pt x="12" y="31"/>
                  </a:cubicBezTo>
                  <a:cubicBezTo>
                    <a:pt x="12" y="31"/>
                    <a:pt x="32" y="36"/>
                    <a:pt x="15" y="34"/>
                  </a:cubicBezTo>
                  <a:cubicBezTo>
                    <a:pt x="15" y="34"/>
                    <a:pt x="14" y="31"/>
                    <a:pt x="10" y="50"/>
                  </a:cubicBezTo>
                  <a:cubicBezTo>
                    <a:pt x="10" y="50"/>
                    <a:pt x="21" y="56"/>
                    <a:pt x="8" y="52"/>
                  </a:cubicBezTo>
                  <a:cubicBezTo>
                    <a:pt x="8" y="52"/>
                    <a:pt x="3" y="54"/>
                    <a:pt x="3" y="54"/>
                  </a:cubicBezTo>
                  <a:cubicBezTo>
                    <a:pt x="3" y="54"/>
                    <a:pt x="0" y="53"/>
                    <a:pt x="8" y="52"/>
                  </a:cubicBezTo>
                  <a:cubicBezTo>
                    <a:pt x="8" y="52"/>
                    <a:pt x="7" y="51"/>
                    <a:pt x="8" y="49"/>
                  </a:cubicBezTo>
                  <a:cubicBezTo>
                    <a:pt x="8" y="49"/>
                    <a:pt x="11" y="34"/>
                    <a:pt x="10" y="33"/>
                  </a:cubicBezTo>
                  <a:cubicBezTo>
                    <a:pt x="10" y="33"/>
                    <a:pt x="15" y="33"/>
                    <a:pt x="11" y="30"/>
                  </a:cubicBezTo>
                  <a:cubicBezTo>
                    <a:pt x="11" y="30"/>
                    <a:pt x="12" y="24"/>
                    <a:pt x="10" y="23"/>
                  </a:cubicBezTo>
                  <a:cubicBezTo>
                    <a:pt x="12" y="18"/>
                    <a:pt x="12" y="18"/>
                    <a:pt x="12" y="18"/>
                  </a:cubicBezTo>
                  <a:cubicBezTo>
                    <a:pt x="12" y="18"/>
                    <a:pt x="9" y="11"/>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1" name="Freeform 474"/>
            <p:cNvSpPr>
              <a:spLocks/>
            </p:cNvSpPr>
            <p:nvPr/>
          </p:nvSpPr>
          <p:spPr bwMode="auto">
            <a:xfrm>
              <a:off x="1303" y="774"/>
              <a:ext cx="6" cy="19"/>
            </a:xfrm>
            <a:custGeom>
              <a:avLst/>
              <a:gdLst>
                <a:gd name="T0" fmla="*/ 2 w 4"/>
                <a:gd name="T1" fmla="*/ 4 h 13"/>
                <a:gd name="T2" fmla="*/ 3 w 4"/>
                <a:gd name="T3" fmla="*/ 4 h 13"/>
                <a:gd name="T4" fmla="*/ 2 w 4"/>
                <a:gd name="T5" fmla="*/ 2 h 13"/>
                <a:gd name="T6" fmla="*/ 1 w 4"/>
                <a:gd name="T7" fmla="*/ 2 h 13"/>
                <a:gd name="T8" fmla="*/ 0 w 4"/>
                <a:gd name="T9" fmla="*/ 4 h 13"/>
                <a:gd name="T10" fmla="*/ 1 w 4"/>
                <a:gd name="T11" fmla="*/ 7 h 13"/>
                <a:gd name="T12" fmla="*/ 1 w 4"/>
                <a:gd name="T13" fmla="*/ 11 h 13"/>
                <a:gd name="T14" fmla="*/ 1 w 4"/>
                <a:gd name="T15" fmla="*/ 9 h 13"/>
                <a:gd name="T16" fmla="*/ 0 w 4"/>
                <a:gd name="T17" fmla="*/ 10 h 13"/>
                <a:gd name="T18" fmla="*/ 1 w 4"/>
                <a:gd name="T19" fmla="*/ 13 h 13"/>
                <a:gd name="T20" fmla="*/ 1 w 4"/>
                <a:gd name="T21" fmla="*/ 12 h 13"/>
                <a:gd name="T22" fmla="*/ 3 w 4"/>
                <a:gd name="T23" fmla="*/ 8 h 13"/>
                <a:gd name="T24" fmla="*/ 1 w 4"/>
                <a:gd name="T25" fmla="*/ 4 h 13"/>
                <a:gd name="T26" fmla="*/ 2 w 4"/>
                <a:gd name="T27"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3">
                  <a:moveTo>
                    <a:pt x="2" y="4"/>
                  </a:moveTo>
                  <a:cubicBezTo>
                    <a:pt x="3" y="4"/>
                    <a:pt x="3" y="4"/>
                    <a:pt x="3" y="4"/>
                  </a:cubicBezTo>
                  <a:cubicBezTo>
                    <a:pt x="3" y="4"/>
                    <a:pt x="4" y="2"/>
                    <a:pt x="2" y="2"/>
                  </a:cubicBezTo>
                  <a:cubicBezTo>
                    <a:pt x="2" y="2"/>
                    <a:pt x="2" y="0"/>
                    <a:pt x="1" y="2"/>
                  </a:cubicBezTo>
                  <a:cubicBezTo>
                    <a:pt x="1" y="2"/>
                    <a:pt x="0" y="2"/>
                    <a:pt x="0" y="4"/>
                  </a:cubicBezTo>
                  <a:cubicBezTo>
                    <a:pt x="0" y="4"/>
                    <a:pt x="0" y="6"/>
                    <a:pt x="1" y="7"/>
                  </a:cubicBezTo>
                  <a:cubicBezTo>
                    <a:pt x="1" y="7"/>
                    <a:pt x="4" y="10"/>
                    <a:pt x="1" y="11"/>
                  </a:cubicBezTo>
                  <a:cubicBezTo>
                    <a:pt x="1" y="9"/>
                    <a:pt x="1" y="9"/>
                    <a:pt x="1" y="9"/>
                  </a:cubicBezTo>
                  <a:cubicBezTo>
                    <a:pt x="1" y="9"/>
                    <a:pt x="0" y="8"/>
                    <a:pt x="0" y="10"/>
                  </a:cubicBezTo>
                  <a:cubicBezTo>
                    <a:pt x="1" y="13"/>
                    <a:pt x="1" y="13"/>
                    <a:pt x="1" y="13"/>
                  </a:cubicBezTo>
                  <a:cubicBezTo>
                    <a:pt x="1" y="13"/>
                    <a:pt x="1" y="13"/>
                    <a:pt x="1" y="12"/>
                  </a:cubicBezTo>
                  <a:cubicBezTo>
                    <a:pt x="1" y="12"/>
                    <a:pt x="4" y="11"/>
                    <a:pt x="3" y="8"/>
                  </a:cubicBezTo>
                  <a:cubicBezTo>
                    <a:pt x="3" y="8"/>
                    <a:pt x="1" y="5"/>
                    <a:pt x="1" y="4"/>
                  </a:cubicBezTo>
                  <a:cubicBezTo>
                    <a:pt x="1" y="4"/>
                    <a:pt x="1" y="1"/>
                    <a:pt x="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4" name="Freeform 475"/>
            <p:cNvSpPr>
              <a:spLocks/>
            </p:cNvSpPr>
            <p:nvPr/>
          </p:nvSpPr>
          <p:spPr bwMode="auto">
            <a:xfrm>
              <a:off x="1309" y="777"/>
              <a:ext cx="4" cy="15"/>
            </a:xfrm>
            <a:custGeom>
              <a:avLst/>
              <a:gdLst>
                <a:gd name="T0" fmla="*/ 0 w 3"/>
                <a:gd name="T1" fmla="*/ 1 h 10"/>
                <a:gd name="T2" fmla="*/ 0 w 3"/>
                <a:gd name="T3" fmla="*/ 2 h 10"/>
                <a:gd name="T4" fmla="*/ 1 w 3"/>
                <a:gd name="T5" fmla="*/ 1 h 10"/>
                <a:gd name="T6" fmla="*/ 1 w 3"/>
                <a:gd name="T7" fmla="*/ 7 h 10"/>
                <a:gd name="T8" fmla="*/ 1 w 3"/>
                <a:gd name="T9" fmla="*/ 9 h 10"/>
                <a:gd name="T10" fmla="*/ 1 w 3"/>
                <a:gd name="T11" fmla="*/ 10 h 10"/>
                <a:gd name="T12" fmla="*/ 2 w 3"/>
                <a:gd name="T13" fmla="*/ 10 h 10"/>
                <a:gd name="T14" fmla="*/ 3 w 3"/>
                <a:gd name="T15" fmla="*/ 0 h 10"/>
                <a:gd name="T16" fmla="*/ 2 w 3"/>
                <a:gd name="T17" fmla="*/ 0 h 10"/>
                <a:gd name="T18" fmla="*/ 0 w 3"/>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0" y="1"/>
                  </a:moveTo>
                  <a:cubicBezTo>
                    <a:pt x="0" y="2"/>
                    <a:pt x="0" y="2"/>
                    <a:pt x="0" y="2"/>
                  </a:cubicBezTo>
                  <a:cubicBezTo>
                    <a:pt x="1" y="1"/>
                    <a:pt x="1" y="1"/>
                    <a:pt x="1" y="1"/>
                  </a:cubicBezTo>
                  <a:cubicBezTo>
                    <a:pt x="1" y="1"/>
                    <a:pt x="1" y="6"/>
                    <a:pt x="1" y="7"/>
                  </a:cubicBezTo>
                  <a:cubicBezTo>
                    <a:pt x="1" y="9"/>
                    <a:pt x="1" y="9"/>
                    <a:pt x="1" y="9"/>
                  </a:cubicBezTo>
                  <a:cubicBezTo>
                    <a:pt x="1" y="10"/>
                    <a:pt x="1" y="10"/>
                    <a:pt x="1" y="10"/>
                  </a:cubicBezTo>
                  <a:cubicBezTo>
                    <a:pt x="2" y="10"/>
                    <a:pt x="2" y="10"/>
                    <a:pt x="2" y="10"/>
                  </a:cubicBezTo>
                  <a:cubicBezTo>
                    <a:pt x="2" y="10"/>
                    <a:pt x="3" y="3"/>
                    <a:pt x="3" y="0"/>
                  </a:cubicBezTo>
                  <a:cubicBezTo>
                    <a:pt x="2" y="0"/>
                    <a:pt x="2" y="0"/>
                    <a:pt x="2" y="0"/>
                  </a:cubicBezTo>
                  <a:cubicBezTo>
                    <a:pt x="0" y="1"/>
                    <a:pt x="0" y="1"/>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6" name="Freeform 476"/>
            <p:cNvSpPr>
              <a:spLocks/>
            </p:cNvSpPr>
            <p:nvPr/>
          </p:nvSpPr>
          <p:spPr bwMode="auto">
            <a:xfrm>
              <a:off x="1331" y="789"/>
              <a:ext cx="3" cy="3"/>
            </a:xfrm>
            <a:custGeom>
              <a:avLst/>
              <a:gdLst>
                <a:gd name="T0" fmla="*/ 0 w 3"/>
                <a:gd name="T1" fmla="*/ 0 h 3"/>
                <a:gd name="T2" fmla="*/ 0 w 3"/>
                <a:gd name="T3" fmla="*/ 3 h 3"/>
                <a:gd name="T4" fmla="*/ 1 w 3"/>
                <a:gd name="T5" fmla="*/ 3 h 3"/>
                <a:gd name="T6" fmla="*/ 3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1"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7" name="Freeform 477"/>
            <p:cNvSpPr>
              <a:spLocks/>
            </p:cNvSpPr>
            <p:nvPr/>
          </p:nvSpPr>
          <p:spPr bwMode="auto">
            <a:xfrm>
              <a:off x="1331" y="789"/>
              <a:ext cx="3" cy="3"/>
            </a:xfrm>
            <a:custGeom>
              <a:avLst/>
              <a:gdLst>
                <a:gd name="T0" fmla="*/ 0 w 3"/>
                <a:gd name="T1" fmla="*/ 0 h 3"/>
                <a:gd name="T2" fmla="*/ 0 w 3"/>
                <a:gd name="T3" fmla="*/ 3 h 3"/>
                <a:gd name="T4" fmla="*/ 1 w 3"/>
                <a:gd name="T5" fmla="*/ 3 h 3"/>
                <a:gd name="T6" fmla="*/ 3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1" y="3"/>
                  </a:lnTo>
                  <a:lnTo>
                    <a:pt x="3"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8" name="Freeform 478"/>
            <p:cNvSpPr>
              <a:spLocks noEditPoints="1"/>
            </p:cNvSpPr>
            <p:nvPr/>
          </p:nvSpPr>
          <p:spPr bwMode="auto">
            <a:xfrm>
              <a:off x="1313" y="777"/>
              <a:ext cx="10" cy="15"/>
            </a:xfrm>
            <a:custGeom>
              <a:avLst/>
              <a:gdLst>
                <a:gd name="T0" fmla="*/ 3 w 7"/>
                <a:gd name="T1" fmla="*/ 0 h 10"/>
                <a:gd name="T2" fmla="*/ 1 w 7"/>
                <a:gd name="T3" fmla="*/ 2 h 10"/>
                <a:gd name="T4" fmla="*/ 0 w 7"/>
                <a:gd name="T5" fmla="*/ 7 h 10"/>
                <a:gd name="T6" fmla="*/ 2 w 7"/>
                <a:gd name="T7" fmla="*/ 10 h 10"/>
                <a:gd name="T8" fmla="*/ 3 w 7"/>
                <a:gd name="T9" fmla="*/ 9 h 10"/>
                <a:gd name="T10" fmla="*/ 6 w 7"/>
                <a:gd name="T11" fmla="*/ 7 h 10"/>
                <a:gd name="T12" fmla="*/ 6 w 7"/>
                <a:gd name="T13" fmla="*/ 2 h 10"/>
                <a:gd name="T14" fmla="*/ 3 w 7"/>
                <a:gd name="T15" fmla="*/ 0 h 10"/>
                <a:gd name="T16" fmla="*/ 4 w 7"/>
                <a:gd name="T17" fmla="*/ 8 h 10"/>
                <a:gd name="T18" fmla="*/ 2 w 7"/>
                <a:gd name="T19" fmla="*/ 7 h 10"/>
                <a:gd name="T20" fmla="*/ 3 w 7"/>
                <a:gd name="T21" fmla="*/ 2 h 10"/>
                <a:gd name="T22" fmla="*/ 4 w 7"/>
                <a:gd name="T23" fmla="*/ 2 h 10"/>
                <a:gd name="T24" fmla="*/ 4 w 7"/>
                <a:gd name="T2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1" y="0"/>
                    <a:pt x="1" y="2"/>
                    <a:pt x="1" y="2"/>
                  </a:cubicBezTo>
                  <a:cubicBezTo>
                    <a:pt x="0" y="7"/>
                    <a:pt x="0" y="7"/>
                    <a:pt x="0" y="7"/>
                  </a:cubicBezTo>
                  <a:cubicBezTo>
                    <a:pt x="0" y="9"/>
                    <a:pt x="2" y="10"/>
                    <a:pt x="2" y="10"/>
                  </a:cubicBezTo>
                  <a:cubicBezTo>
                    <a:pt x="3" y="9"/>
                    <a:pt x="3" y="9"/>
                    <a:pt x="3" y="9"/>
                  </a:cubicBezTo>
                  <a:cubicBezTo>
                    <a:pt x="5" y="10"/>
                    <a:pt x="6" y="7"/>
                    <a:pt x="6" y="7"/>
                  </a:cubicBezTo>
                  <a:cubicBezTo>
                    <a:pt x="5" y="6"/>
                    <a:pt x="6" y="2"/>
                    <a:pt x="6" y="2"/>
                  </a:cubicBezTo>
                  <a:cubicBezTo>
                    <a:pt x="7" y="0"/>
                    <a:pt x="3" y="0"/>
                    <a:pt x="3" y="0"/>
                  </a:cubicBezTo>
                  <a:moveTo>
                    <a:pt x="4" y="8"/>
                  </a:moveTo>
                  <a:cubicBezTo>
                    <a:pt x="4" y="8"/>
                    <a:pt x="2" y="10"/>
                    <a:pt x="2" y="7"/>
                  </a:cubicBezTo>
                  <a:cubicBezTo>
                    <a:pt x="3" y="2"/>
                    <a:pt x="3" y="2"/>
                    <a:pt x="3" y="2"/>
                  </a:cubicBezTo>
                  <a:cubicBezTo>
                    <a:pt x="3" y="2"/>
                    <a:pt x="3" y="0"/>
                    <a:pt x="4" y="2"/>
                  </a:cubicBezTo>
                  <a:cubicBezTo>
                    <a:pt x="4" y="2"/>
                    <a:pt x="4" y="7"/>
                    <a:pt x="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9" name="Freeform 479"/>
            <p:cNvSpPr>
              <a:spLocks noEditPoints="1"/>
            </p:cNvSpPr>
            <p:nvPr/>
          </p:nvSpPr>
          <p:spPr bwMode="auto">
            <a:xfrm>
              <a:off x="1322" y="776"/>
              <a:ext cx="9" cy="16"/>
            </a:xfrm>
            <a:custGeom>
              <a:avLst/>
              <a:gdLst>
                <a:gd name="T0" fmla="*/ 6 w 6"/>
                <a:gd name="T1" fmla="*/ 2 h 11"/>
                <a:gd name="T2" fmla="*/ 5 w 6"/>
                <a:gd name="T3" fmla="*/ 1 h 11"/>
                <a:gd name="T4" fmla="*/ 1 w 6"/>
                <a:gd name="T5" fmla="*/ 4 h 11"/>
                <a:gd name="T6" fmla="*/ 3 w 6"/>
                <a:gd name="T7" fmla="*/ 11 h 11"/>
                <a:gd name="T8" fmla="*/ 6 w 6"/>
                <a:gd name="T9" fmla="*/ 8 h 11"/>
                <a:gd name="T10" fmla="*/ 6 w 6"/>
                <a:gd name="T11" fmla="*/ 2 h 11"/>
                <a:gd name="T12" fmla="*/ 3 w 6"/>
                <a:gd name="T13" fmla="*/ 9 h 11"/>
                <a:gd name="T14" fmla="*/ 2 w 6"/>
                <a:gd name="T15" fmla="*/ 5 h 11"/>
                <a:gd name="T16" fmla="*/ 4 w 6"/>
                <a:gd name="T17" fmla="*/ 2 h 11"/>
                <a:gd name="T18" fmla="*/ 4 w 6"/>
                <a:gd name="T19" fmla="*/ 4 h 11"/>
                <a:gd name="T20" fmla="*/ 3 w 6"/>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1">
                  <a:moveTo>
                    <a:pt x="6" y="2"/>
                  </a:moveTo>
                  <a:cubicBezTo>
                    <a:pt x="6" y="2"/>
                    <a:pt x="6" y="0"/>
                    <a:pt x="5" y="1"/>
                  </a:cubicBezTo>
                  <a:cubicBezTo>
                    <a:pt x="5" y="1"/>
                    <a:pt x="1" y="1"/>
                    <a:pt x="1" y="4"/>
                  </a:cubicBezTo>
                  <a:cubicBezTo>
                    <a:pt x="1" y="4"/>
                    <a:pt x="0" y="11"/>
                    <a:pt x="3" y="11"/>
                  </a:cubicBezTo>
                  <a:cubicBezTo>
                    <a:pt x="3" y="11"/>
                    <a:pt x="6" y="11"/>
                    <a:pt x="6" y="8"/>
                  </a:cubicBezTo>
                  <a:cubicBezTo>
                    <a:pt x="6" y="2"/>
                    <a:pt x="6" y="2"/>
                    <a:pt x="6" y="2"/>
                  </a:cubicBezTo>
                  <a:moveTo>
                    <a:pt x="3" y="9"/>
                  </a:moveTo>
                  <a:cubicBezTo>
                    <a:pt x="3" y="9"/>
                    <a:pt x="2" y="10"/>
                    <a:pt x="2" y="5"/>
                  </a:cubicBezTo>
                  <a:cubicBezTo>
                    <a:pt x="2" y="5"/>
                    <a:pt x="2" y="1"/>
                    <a:pt x="4" y="2"/>
                  </a:cubicBezTo>
                  <a:cubicBezTo>
                    <a:pt x="4" y="2"/>
                    <a:pt x="5" y="1"/>
                    <a:pt x="4" y="4"/>
                  </a:cubicBezTo>
                  <a:cubicBezTo>
                    <a:pt x="4" y="4"/>
                    <a:pt x="5" y="10"/>
                    <a:pt x="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0" name="Freeform 480"/>
            <p:cNvSpPr>
              <a:spLocks noEditPoints="1"/>
            </p:cNvSpPr>
            <p:nvPr/>
          </p:nvSpPr>
          <p:spPr bwMode="auto">
            <a:xfrm>
              <a:off x="1334" y="776"/>
              <a:ext cx="8" cy="16"/>
            </a:xfrm>
            <a:custGeom>
              <a:avLst/>
              <a:gdLst>
                <a:gd name="T0" fmla="*/ 4 w 6"/>
                <a:gd name="T1" fmla="*/ 1 h 11"/>
                <a:gd name="T2" fmla="*/ 2 w 6"/>
                <a:gd name="T3" fmla="*/ 0 h 11"/>
                <a:gd name="T4" fmla="*/ 0 w 6"/>
                <a:gd name="T5" fmla="*/ 3 h 11"/>
                <a:gd name="T6" fmla="*/ 0 w 6"/>
                <a:gd name="T7" fmla="*/ 9 h 11"/>
                <a:gd name="T8" fmla="*/ 2 w 6"/>
                <a:gd name="T9" fmla="*/ 11 h 11"/>
                <a:gd name="T10" fmla="*/ 5 w 6"/>
                <a:gd name="T11" fmla="*/ 9 h 11"/>
                <a:gd name="T12" fmla="*/ 4 w 6"/>
                <a:gd name="T13" fmla="*/ 1 h 11"/>
                <a:gd name="T14" fmla="*/ 2 w 6"/>
                <a:gd name="T15" fmla="*/ 10 h 11"/>
                <a:gd name="T16" fmla="*/ 2 w 6"/>
                <a:gd name="T17" fmla="*/ 7 h 11"/>
                <a:gd name="T18" fmla="*/ 2 w 6"/>
                <a:gd name="T19" fmla="*/ 2 h 11"/>
                <a:gd name="T20" fmla="*/ 4 w 6"/>
                <a:gd name="T21" fmla="*/ 3 h 11"/>
                <a:gd name="T22" fmla="*/ 2 w 6"/>
                <a:gd name="T2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1">
                  <a:moveTo>
                    <a:pt x="4" y="1"/>
                  </a:moveTo>
                  <a:cubicBezTo>
                    <a:pt x="4" y="1"/>
                    <a:pt x="3" y="0"/>
                    <a:pt x="2" y="0"/>
                  </a:cubicBezTo>
                  <a:cubicBezTo>
                    <a:pt x="2" y="0"/>
                    <a:pt x="0" y="0"/>
                    <a:pt x="0" y="3"/>
                  </a:cubicBezTo>
                  <a:cubicBezTo>
                    <a:pt x="0" y="3"/>
                    <a:pt x="1" y="6"/>
                    <a:pt x="0" y="9"/>
                  </a:cubicBezTo>
                  <a:cubicBezTo>
                    <a:pt x="0" y="9"/>
                    <a:pt x="0" y="11"/>
                    <a:pt x="2" y="11"/>
                  </a:cubicBezTo>
                  <a:cubicBezTo>
                    <a:pt x="2" y="11"/>
                    <a:pt x="5" y="11"/>
                    <a:pt x="5" y="9"/>
                  </a:cubicBezTo>
                  <a:cubicBezTo>
                    <a:pt x="5" y="9"/>
                    <a:pt x="6" y="1"/>
                    <a:pt x="4" y="1"/>
                  </a:cubicBezTo>
                  <a:moveTo>
                    <a:pt x="2" y="10"/>
                  </a:moveTo>
                  <a:cubicBezTo>
                    <a:pt x="2" y="10"/>
                    <a:pt x="1" y="10"/>
                    <a:pt x="2" y="7"/>
                  </a:cubicBezTo>
                  <a:cubicBezTo>
                    <a:pt x="2" y="7"/>
                    <a:pt x="2" y="2"/>
                    <a:pt x="2" y="2"/>
                  </a:cubicBezTo>
                  <a:cubicBezTo>
                    <a:pt x="2" y="2"/>
                    <a:pt x="3" y="0"/>
                    <a:pt x="4" y="3"/>
                  </a:cubicBezTo>
                  <a:cubicBezTo>
                    <a:pt x="4" y="3"/>
                    <a:pt x="4" y="11"/>
                    <a:pt x="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1" name="Freeform 481"/>
            <p:cNvSpPr>
              <a:spLocks noEditPoints="1"/>
            </p:cNvSpPr>
            <p:nvPr/>
          </p:nvSpPr>
          <p:spPr bwMode="auto">
            <a:xfrm>
              <a:off x="1341" y="774"/>
              <a:ext cx="7" cy="19"/>
            </a:xfrm>
            <a:custGeom>
              <a:avLst/>
              <a:gdLst>
                <a:gd name="T0" fmla="*/ 4 w 5"/>
                <a:gd name="T1" fmla="*/ 3 h 13"/>
                <a:gd name="T2" fmla="*/ 1 w 5"/>
                <a:gd name="T3" fmla="*/ 3 h 13"/>
                <a:gd name="T4" fmla="*/ 1 w 5"/>
                <a:gd name="T5" fmla="*/ 10 h 13"/>
                <a:gd name="T6" fmla="*/ 3 w 5"/>
                <a:gd name="T7" fmla="*/ 12 h 13"/>
                <a:gd name="T8" fmla="*/ 5 w 5"/>
                <a:gd name="T9" fmla="*/ 9 h 13"/>
                <a:gd name="T10" fmla="*/ 4 w 5"/>
                <a:gd name="T11" fmla="*/ 3 h 13"/>
                <a:gd name="T12" fmla="*/ 3 w 5"/>
                <a:gd name="T13" fmla="*/ 11 h 13"/>
                <a:gd name="T14" fmla="*/ 2 w 5"/>
                <a:gd name="T15" fmla="*/ 7 h 13"/>
                <a:gd name="T16" fmla="*/ 3 w 5"/>
                <a:gd name="T17" fmla="*/ 3 h 13"/>
                <a:gd name="T18" fmla="*/ 4 w 5"/>
                <a:gd name="T19" fmla="*/ 6 h 13"/>
                <a:gd name="T20" fmla="*/ 3 w 5"/>
                <a:gd name="T2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4" y="3"/>
                  </a:moveTo>
                  <a:cubicBezTo>
                    <a:pt x="2" y="0"/>
                    <a:pt x="1" y="3"/>
                    <a:pt x="1" y="3"/>
                  </a:cubicBezTo>
                  <a:cubicBezTo>
                    <a:pt x="2" y="3"/>
                    <a:pt x="1" y="10"/>
                    <a:pt x="1" y="10"/>
                  </a:cubicBezTo>
                  <a:cubicBezTo>
                    <a:pt x="0" y="12"/>
                    <a:pt x="3" y="12"/>
                    <a:pt x="3" y="12"/>
                  </a:cubicBezTo>
                  <a:cubicBezTo>
                    <a:pt x="5" y="13"/>
                    <a:pt x="5" y="9"/>
                    <a:pt x="5" y="9"/>
                  </a:cubicBezTo>
                  <a:cubicBezTo>
                    <a:pt x="5" y="3"/>
                    <a:pt x="4" y="3"/>
                    <a:pt x="4" y="3"/>
                  </a:cubicBezTo>
                  <a:moveTo>
                    <a:pt x="3" y="11"/>
                  </a:moveTo>
                  <a:cubicBezTo>
                    <a:pt x="3" y="11"/>
                    <a:pt x="2" y="11"/>
                    <a:pt x="2" y="7"/>
                  </a:cubicBezTo>
                  <a:cubicBezTo>
                    <a:pt x="2" y="7"/>
                    <a:pt x="2" y="2"/>
                    <a:pt x="3" y="3"/>
                  </a:cubicBezTo>
                  <a:cubicBezTo>
                    <a:pt x="3" y="3"/>
                    <a:pt x="4" y="2"/>
                    <a:pt x="4" y="6"/>
                  </a:cubicBezTo>
                  <a:cubicBezTo>
                    <a:pt x="4" y="6"/>
                    <a:pt x="5" y="11"/>
                    <a:pt x="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2" name="Freeform 482"/>
            <p:cNvSpPr>
              <a:spLocks noEditPoints="1"/>
            </p:cNvSpPr>
            <p:nvPr/>
          </p:nvSpPr>
          <p:spPr bwMode="auto">
            <a:xfrm>
              <a:off x="1348" y="776"/>
              <a:ext cx="4" cy="18"/>
            </a:xfrm>
            <a:custGeom>
              <a:avLst/>
              <a:gdLst>
                <a:gd name="T0" fmla="*/ 3 w 3"/>
                <a:gd name="T1" fmla="*/ 4 h 13"/>
                <a:gd name="T2" fmla="*/ 1 w 3"/>
                <a:gd name="T3" fmla="*/ 2 h 13"/>
                <a:gd name="T4" fmla="*/ 0 w 3"/>
                <a:gd name="T5" fmla="*/ 3 h 13"/>
                <a:gd name="T6" fmla="*/ 0 w 3"/>
                <a:gd name="T7" fmla="*/ 10 h 13"/>
                <a:gd name="T8" fmla="*/ 2 w 3"/>
                <a:gd name="T9" fmla="*/ 11 h 13"/>
                <a:gd name="T10" fmla="*/ 2 w 3"/>
                <a:gd name="T11" fmla="*/ 8 h 13"/>
                <a:gd name="T12" fmla="*/ 3 w 3"/>
                <a:gd name="T13" fmla="*/ 4 h 13"/>
                <a:gd name="T14" fmla="*/ 1 w 3"/>
                <a:gd name="T15" fmla="*/ 11 h 13"/>
                <a:gd name="T16" fmla="*/ 1 w 3"/>
                <a:gd name="T17" fmla="*/ 6 h 13"/>
                <a:gd name="T18" fmla="*/ 1 w 3"/>
                <a:gd name="T19" fmla="*/ 3 h 13"/>
                <a:gd name="T20" fmla="*/ 2 w 3"/>
                <a:gd name="T21" fmla="*/ 4 h 13"/>
                <a:gd name="T22" fmla="*/ 1 w 3"/>
                <a:gd name="T2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3">
                  <a:moveTo>
                    <a:pt x="3" y="4"/>
                  </a:moveTo>
                  <a:cubicBezTo>
                    <a:pt x="3" y="4"/>
                    <a:pt x="2" y="1"/>
                    <a:pt x="1" y="2"/>
                  </a:cubicBezTo>
                  <a:cubicBezTo>
                    <a:pt x="1" y="2"/>
                    <a:pt x="0" y="0"/>
                    <a:pt x="0" y="3"/>
                  </a:cubicBezTo>
                  <a:cubicBezTo>
                    <a:pt x="0" y="3"/>
                    <a:pt x="1" y="5"/>
                    <a:pt x="0" y="10"/>
                  </a:cubicBezTo>
                  <a:cubicBezTo>
                    <a:pt x="0" y="10"/>
                    <a:pt x="0" y="13"/>
                    <a:pt x="2" y="11"/>
                  </a:cubicBezTo>
                  <a:cubicBezTo>
                    <a:pt x="2" y="11"/>
                    <a:pt x="3" y="11"/>
                    <a:pt x="2" y="8"/>
                  </a:cubicBezTo>
                  <a:cubicBezTo>
                    <a:pt x="2" y="8"/>
                    <a:pt x="2" y="4"/>
                    <a:pt x="3" y="4"/>
                  </a:cubicBezTo>
                  <a:moveTo>
                    <a:pt x="1" y="11"/>
                  </a:moveTo>
                  <a:cubicBezTo>
                    <a:pt x="1" y="11"/>
                    <a:pt x="0" y="10"/>
                    <a:pt x="1" y="6"/>
                  </a:cubicBezTo>
                  <a:cubicBezTo>
                    <a:pt x="1" y="6"/>
                    <a:pt x="1" y="3"/>
                    <a:pt x="1" y="3"/>
                  </a:cubicBezTo>
                  <a:cubicBezTo>
                    <a:pt x="1" y="3"/>
                    <a:pt x="2" y="2"/>
                    <a:pt x="2" y="4"/>
                  </a:cubicBezTo>
                  <a:cubicBezTo>
                    <a:pt x="2" y="4"/>
                    <a:pt x="2" y="11"/>
                    <a:pt x="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3" name="Freeform 483"/>
            <p:cNvSpPr>
              <a:spLocks/>
            </p:cNvSpPr>
            <p:nvPr/>
          </p:nvSpPr>
          <p:spPr bwMode="auto">
            <a:xfrm>
              <a:off x="1332" y="822"/>
              <a:ext cx="13" cy="16"/>
            </a:xfrm>
            <a:custGeom>
              <a:avLst/>
              <a:gdLst>
                <a:gd name="T0" fmla="*/ 7 w 9"/>
                <a:gd name="T1" fmla="*/ 5 h 11"/>
                <a:gd name="T2" fmla="*/ 0 w 9"/>
                <a:gd name="T3" fmla="*/ 3 h 11"/>
                <a:gd name="T4" fmla="*/ 2 w 9"/>
                <a:gd name="T5" fmla="*/ 11 h 11"/>
                <a:gd name="T6" fmla="*/ 7 w 9"/>
                <a:gd name="T7" fmla="*/ 5 h 11"/>
              </a:gdLst>
              <a:ahLst/>
              <a:cxnLst>
                <a:cxn ang="0">
                  <a:pos x="T0" y="T1"/>
                </a:cxn>
                <a:cxn ang="0">
                  <a:pos x="T2" y="T3"/>
                </a:cxn>
                <a:cxn ang="0">
                  <a:pos x="T4" y="T5"/>
                </a:cxn>
                <a:cxn ang="0">
                  <a:pos x="T6" y="T7"/>
                </a:cxn>
              </a:cxnLst>
              <a:rect l="0" t="0" r="r" b="b"/>
              <a:pathLst>
                <a:path w="9" h="11">
                  <a:moveTo>
                    <a:pt x="7" y="5"/>
                  </a:moveTo>
                  <a:cubicBezTo>
                    <a:pt x="9" y="0"/>
                    <a:pt x="3" y="3"/>
                    <a:pt x="0" y="3"/>
                  </a:cubicBezTo>
                  <a:cubicBezTo>
                    <a:pt x="0" y="6"/>
                    <a:pt x="1" y="10"/>
                    <a:pt x="2" y="11"/>
                  </a:cubicBezTo>
                  <a:cubicBezTo>
                    <a:pt x="3" y="8"/>
                    <a:pt x="6" y="7"/>
                    <a:pt x="7"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4" name="Freeform 484"/>
            <p:cNvSpPr>
              <a:spLocks noEditPoints="1"/>
            </p:cNvSpPr>
            <p:nvPr/>
          </p:nvSpPr>
          <p:spPr bwMode="auto">
            <a:xfrm>
              <a:off x="1350" y="796"/>
              <a:ext cx="4" cy="41"/>
            </a:xfrm>
            <a:custGeom>
              <a:avLst/>
              <a:gdLst>
                <a:gd name="T0" fmla="*/ 1 w 3"/>
                <a:gd name="T1" fmla="*/ 22 h 28"/>
                <a:gd name="T2" fmla="*/ 2 w 3"/>
                <a:gd name="T3" fmla="*/ 26 h 28"/>
                <a:gd name="T4" fmla="*/ 2 w 3"/>
                <a:gd name="T5" fmla="*/ 28 h 28"/>
                <a:gd name="T6" fmla="*/ 3 w 3"/>
                <a:gd name="T7" fmla="*/ 28 h 28"/>
                <a:gd name="T8" fmla="*/ 1 w 3"/>
                <a:gd name="T9" fmla="*/ 22 h 28"/>
                <a:gd name="T10" fmla="*/ 1 w 3"/>
                <a:gd name="T11" fmla="*/ 22 h 28"/>
                <a:gd name="T12" fmla="*/ 1 w 3"/>
                <a:gd name="T13" fmla="*/ 22 h 28"/>
                <a:gd name="T14" fmla="*/ 1 w 3"/>
                <a:gd name="T15" fmla="*/ 0 h 28"/>
                <a:gd name="T16" fmla="*/ 1 w 3"/>
                <a:gd name="T17" fmla="*/ 1 h 28"/>
                <a:gd name="T18" fmla="*/ 1 w 3"/>
                <a:gd name="T19" fmla="*/ 1 h 28"/>
                <a:gd name="T20" fmla="*/ 1 w 3"/>
                <a:gd name="T21" fmla="*/ 10 h 28"/>
                <a:gd name="T22" fmla="*/ 1 w 3"/>
                <a:gd name="T23" fmla="*/ 17 h 28"/>
                <a:gd name="T24" fmla="*/ 1 w 3"/>
                <a:gd name="T25" fmla="*/ 11 h 28"/>
                <a:gd name="T26" fmla="*/ 1 w 3"/>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28">
                  <a:moveTo>
                    <a:pt x="1" y="22"/>
                  </a:moveTo>
                  <a:cubicBezTo>
                    <a:pt x="1" y="24"/>
                    <a:pt x="2" y="26"/>
                    <a:pt x="2" y="26"/>
                  </a:cubicBezTo>
                  <a:cubicBezTo>
                    <a:pt x="1" y="27"/>
                    <a:pt x="2" y="28"/>
                    <a:pt x="2" y="28"/>
                  </a:cubicBezTo>
                  <a:cubicBezTo>
                    <a:pt x="2" y="28"/>
                    <a:pt x="3" y="28"/>
                    <a:pt x="3" y="28"/>
                  </a:cubicBezTo>
                  <a:cubicBezTo>
                    <a:pt x="2" y="22"/>
                    <a:pt x="1" y="22"/>
                    <a:pt x="1" y="22"/>
                  </a:cubicBezTo>
                  <a:cubicBezTo>
                    <a:pt x="1" y="22"/>
                    <a:pt x="1" y="22"/>
                    <a:pt x="1" y="22"/>
                  </a:cubicBezTo>
                  <a:cubicBezTo>
                    <a:pt x="1" y="22"/>
                    <a:pt x="1" y="22"/>
                    <a:pt x="1" y="22"/>
                  </a:cubicBezTo>
                  <a:moveTo>
                    <a:pt x="1" y="0"/>
                  </a:moveTo>
                  <a:cubicBezTo>
                    <a:pt x="1" y="1"/>
                    <a:pt x="1" y="1"/>
                    <a:pt x="1" y="1"/>
                  </a:cubicBezTo>
                  <a:cubicBezTo>
                    <a:pt x="1" y="1"/>
                    <a:pt x="1" y="1"/>
                    <a:pt x="1" y="1"/>
                  </a:cubicBezTo>
                  <a:cubicBezTo>
                    <a:pt x="2" y="1"/>
                    <a:pt x="1" y="10"/>
                    <a:pt x="1" y="10"/>
                  </a:cubicBezTo>
                  <a:cubicBezTo>
                    <a:pt x="0" y="11"/>
                    <a:pt x="0" y="14"/>
                    <a:pt x="1" y="17"/>
                  </a:cubicBezTo>
                  <a:cubicBezTo>
                    <a:pt x="1" y="14"/>
                    <a:pt x="1" y="11"/>
                    <a:pt x="1" y="11"/>
                  </a:cubicBezTo>
                  <a:cubicBezTo>
                    <a:pt x="2" y="8"/>
                    <a:pt x="1"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5" name="Freeform 485"/>
            <p:cNvSpPr>
              <a:spLocks/>
            </p:cNvSpPr>
            <p:nvPr/>
          </p:nvSpPr>
          <p:spPr bwMode="auto">
            <a:xfrm>
              <a:off x="1358" y="834"/>
              <a:ext cx="2" cy="1"/>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1"/>
                  </a:cubicBezTo>
                  <a:cubicBezTo>
                    <a:pt x="0" y="1"/>
                    <a:pt x="0" y="1"/>
                    <a:pt x="0"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6" name="Freeform 486"/>
            <p:cNvSpPr>
              <a:spLocks noEditPoints="1"/>
            </p:cNvSpPr>
            <p:nvPr/>
          </p:nvSpPr>
          <p:spPr bwMode="auto">
            <a:xfrm>
              <a:off x="1354" y="835"/>
              <a:ext cx="10" cy="5"/>
            </a:xfrm>
            <a:custGeom>
              <a:avLst/>
              <a:gdLst>
                <a:gd name="T0" fmla="*/ 3 w 7"/>
                <a:gd name="T1" fmla="*/ 0 h 3"/>
                <a:gd name="T2" fmla="*/ 3 w 7"/>
                <a:gd name="T3" fmla="*/ 0 h 3"/>
                <a:gd name="T4" fmla="*/ 3 w 7"/>
                <a:gd name="T5" fmla="*/ 0 h 3"/>
                <a:gd name="T6" fmla="*/ 5 w 7"/>
                <a:gd name="T7" fmla="*/ 1 h 3"/>
                <a:gd name="T8" fmla="*/ 6 w 7"/>
                <a:gd name="T9" fmla="*/ 2 h 3"/>
                <a:gd name="T10" fmla="*/ 7 w 7"/>
                <a:gd name="T11" fmla="*/ 2 h 3"/>
                <a:gd name="T12" fmla="*/ 7 w 7"/>
                <a:gd name="T13" fmla="*/ 3 h 3"/>
                <a:gd name="T14" fmla="*/ 7 w 7"/>
                <a:gd name="T15" fmla="*/ 3 h 3"/>
                <a:gd name="T16" fmla="*/ 4 w 7"/>
                <a:gd name="T17" fmla="*/ 1 h 3"/>
                <a:gd name="T18" fmla="*/ 3 w 7"/>
                <a:gd name="T19" fmla="*/ 0 h 3"/>
                <a:gd name="T20" fmla="*/ 3 w 7"/>
                <a:gd name="T21" fmla="*/ 0 h 3"/>
                <a:gd name="T22" fmla="*/ 3 w 7"/>
                <a:gd name="T23" fmla="*/ 0 h 3"/>
                <a:gd name="T24" fmla="*/ 3 w 7"/>
                <a:gd name="T25" fmla="*/ 0 h 3"/>
                <a:gd name="T26" fmla="*/ 2 w 7"/>
                <a:gd name="T27" fmla="*/ 0 h 3"/>
                <a:gd name="T28" fmla="*/ 0 w 7"/>
                <a:gd name="T29" fmla="*/ 1 h 3"/>
                <a:gd name="T30" fmla="*/ 2 w 7"/>
                <a:gd name="T31" fmla="*/ 0 h 3"/>
                <a:gd name="T32" fmla="*/ 2 w 7"/>
                <a:gd name="T33" fmla="*/ 0 h 3"/>
                <a:gd name="T34" fmla="*/ 3 w 7"/>
                <a:gd name="T35" fmla="*/ 0 h 3"/>
                <a:gd name="T36" fmla="*/ 3 w 7"/>
                <a:gd name="T37" fmla="*/ 0 h 3"/>
                <a:gd name="T38" fmla="*/ 3 w 7"/>
                <a:gd name="T39" fmla="*/ 0 h 3"/>
                <a:gd name="T40" fmla="*/ 3 w 7"/>
                <a:gd name="T41" fmla="*/ 0 h 3"/>
                <a:gd name="T42" fmla="*/ 3 w 7"/>
                <a:gd name="T43" fmla="*/ 0 h 3"/>
                <a:gd name="T44" fmla="*/ 3 w 7"/>
                <a:gd name="T45" fmla="*/ 0 h 3"/>
                <a:gd name="T46" fmla="*/ 3 w 7"/>
                <a:gd name="T47" fmla="*/ 0 h 3"/>
                <a:gd name="T48" fmla="*/ 3 w 7"/>
                <a:gd name="T49" fmla="*/ 0 h 3"/>
                <a:gd name="T50" fmla="*/ 3 w 7"/>
                <a:gd name="T5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3">
                  <a:moveTo>
                    <a:pt x="3" y="0"/>
                  </a:moveTo>
                  <a:cubicBezTo>
                    <a:pt x="3" y="0"/>
                    <a:pt x="3" y="0"/>
                    <a:pt x="3" y="0"/>
                  </a:cubicBezTo>
                  <a:cubicBezTo>
                    <a:pt x="3" y="0"/>
                    <a:pt x="3" y="0"/>
                    <a:pt x="3" y="0"/>
                  </a:cubicBezTo>
                  <a:cubicBezTo>
                    <a:pt x="5" y="1"/>
                    <a:pt x="5" y="1"/>
                    <a:pt x="5" y="1"/>
                  </a:cubicBezTo>
                  <a:cubicBezTo>
                    <a:pt x="5" y="1"/>
                    <a:pt x="6" y="1"/>
                    <a:pt x="6" y="2"/>
                  </a:cubicBezTo>
                  <a:cubicBezTo>
                    <a:pt x="7" y="2"/>
                    <a:pt x="7" y="2"/>
                    <a:pt x="7" y="2"/>
                  </a:cubicBezTo>
                  <a:cubicBezTo>
                    <a:pt x="7" y="3"/>
                    <a:pt x="7" y="3"/>
                    <a:pt x="7" y="3"/>
                  </a:cubicBezTo>
                  <a:cubicBezTo>
                    <a:pt x="7" y="3"/>
                    <a:pt x="7" y="3"/>
                    <a:pt x="7" y="3"/>
                  </a:cubicBezTo>
                  <a:cubicBezTo>
                    <a:pt x="7" y="3"/>
                    <a:pt x="7" y="1"/>
                    <a:pt x="4" y="1"/>
                  </a:cubicBezTo>
                  <a:cubicBezTo>
                    <a:pt x="4" y="1"/>
                    <a:pt x="4" y="0"/>
                    <a:pt x="3" y="0"/>
                  </a:cubicBezTo>
                  <a:moveTo>
                    <a:pt x="3" y="0"/>
                  </a:moveTo>
                  <a:cubicBezTo>
                    <a:pt x="3" y="0"/>
                    <a:pt x="3" y="0"/>
                    <a:pt x="3" y="0"/>
                  </a:cubicBezTo>
                  <a:cubicBezTo>
                    <a:pt x="3" y="0"/>
                    <a:pt x="3" y="0"/>
                    <a:pt x="3" y="0"/>
                  </a:cubicBezTo>
                  <a:moveTo>
                    <a:pt x="2" y="0"/>
                  </a:moveTo>
                  <a:cubicBezTo>
                    <a:pt x="1" y="0"/>
                    <a:pt x="0" y="0"/>
                    <a:pt x="0" y="1"/>
                  </a:cubicBezTo>
                  <a:cubicBezTo>
                    <a:pt x="1" y="0"/>
                    <a:pt x="2" y="0"/>
                    <a:pt x="2" y="0"/>
                  </a:cubicBezTo>
                  <a:cubicBezTo>
                    <a:pt x="2" y="0"/>
                    <a:pt x="2" y="0"/>
                    <a:pt x="2" y="0"/>
                  </a:cubicBezTo>
                  <a:moveTo>
                    <a:pt x="3" y="0"/>
                  </a:move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7" name="Freeform 487"/>
            <p:cNvSpPr>
              <a:spLocks noEditPoints="1"/>
            </p:cNvSpPr>
            <p:nvPr/>
          </p:nvSpPr>
          <p:spPr bwMode="auto">
            <a:xfrm>
              <a:off x="1350" y="771"/>
              <a:ext cx="2" cy="10"/>
            </a:xfrm>
            <a:custGeom>
              <a:avLst/>
              <a:gdLst>
                <a:gd name="T0" fmla="*/ 2 w 2"/>
                <a:gd name="T1" fmla="*/ 7 h 7"/>
                <a:gd name="T2" fmla="*/ 1 w 2"/>
                <a:gd name="T3" fmla="*/ 7 h 7"/>
                <a:gd name="T4" fmla="*/ 1 w 2"/>
                <a:gd name="T5" fmla="*/ 7 h 7"/>
                <a:gd name="T6" fmla="*/ 2 w 2"/>
                <a:gd name="T7" fmla="*/ 7 h 7"/>
                <a:gd name="T8" fmla="*/ 0 w 2"/>
                <a:gd name="T9" fmla="*/ 0 h 7"/>
                <a:gd name="T10" fmla="*/ 1 w 2"/>
                <a:gd name="T11" fmla="*/ 5 h 7"/>
                <a:gd name="T12" fmla="*/ 2 w 2"/>
                <a:gd name="T13" fmla="*/ 7 h 7"/>
                <a:gd name="T14" fmla="*/ 2 w 2"/>
                <a:gd name="T15" fmla="*/ 4 h 7"/>
                <a:gd name="T16" fmla="*/ 0 w 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2" y="7"/>
                  </a:moveTo>
                  <a:cubicBezTo>
                    <a:pt x="1" y="7"/>
                    <a:pt x="1" y="7"/>
                    <a:pt x="1" y="7"/>
                  </a:cubicBezTo>
                  <a:cubicBezTo>
                    <a:pt x="1" y="7"/>
                    <a:pt x="1" y="7"/>
                    <a:pt x="1" y="7"/>
                  </a:cubicBezTo>
                  <a:cubicBezTo>
                    <a:pt x="1" y="7"/>
                    <a:pt x="2" y="7"/>
                    <a:pt x="2" y="7"/>
                  </a:cubicBezTo>
                  <a:moveTo>
                    <a:pt x="0" y="0"/>
                  </a:moveTo>
                  <a:cubicBezTo>
                    <a:pt x="0" y="2"/>
                    <a:pt x="1" y="3"/>
                    <a:pt x="1" y="5"/>
                  </a:cubicBezTo>
                  <a:cubicBezTo>
                    <a:pt x="1" y="5"/>
                    <a:pt x="1" y="6"/>
                    <a:pt x="2" y="7"/>
                  </a:cubicBezTo>
                  <a:cubicBezTo>
                    <a:pt x="2" y="5"/>
                    <a:pt x="2" y="4"/>
                    <a:pt x="2" y="4"/>
                  </a:cubicBezTo>
                  <a:cubicBezTo>
                    <a:pt x="1" y="2"/>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8" name="Freeform 488"/>
            <p:cNvSpPr>
              <a:spLocks/>
            </p:cNvSpPr>
            <p:nvPr/>
          </p:nvSpPr>
          <p:spPr bwMode="auto">
            <a:xfrm>
              <a:off x="1351" y="778"/>
              <a:ext cx="1" cy="3"/>
            </a:xfrm>
            <a:custGeom>
              <a:avLst/>
              <a:gdLst>
                <a:gd name="T0" fmla="*/ 0 w 1"/>
                <a:gd name="T1" fmla="*/ 0 h 2"/>
                <a:gd name="T2" fmla="*/ 0 w 1"/>
                <a:gd name="T3" fmla="*/ 2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1"/>
                    <a:pt x="0" y="1"/>
                    <a:pt x="0" y="2"/>
                  </a:cubicBezTo>
                  <a:cubicBezTo>
                    <a:pt x="0" y="2"/>
                    <a:pt x="0" y="2"/>
                    <a:pt x="1" y="2"/>
                  </a:cubicBezTo>
                  <a:cubicBezTo>
                    <a:pt x="1" y="2"/>
                    <a:pt x="1" y="2"/>
                    <a:pt x="1"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9" name="Freeform 489"/>
            <p:cNvSpPr>
              <a:spLocks noEditPoints="1"/>
            </p:cNvSpPr>
            <p:nvPr/>
          </p:nvSpPr>
          <p:spPr bwMode="auto">
            <a:xfrm>
              <a:off x="1307" y="755"/>
              <a:ext cx="43" cy="25"/>
            </a:xfrm>
            <a:custGeom>
              <a:avLst/>
              <a:gdLst>
                <a:gd name="T0" fmla="*/ 4 w 29"/>
                <a:gd name="T1" fmla="*/ 15 h 17"/>
                <a:gd name="T2" fmla="*/ 4 w 29"/>
                <a:gd name="T3" fmla="*/ 15 h 17"/>
                <a:gd name="T4" fmla="*/ 4 w 29"/>
                <a:gd name="T5" fmla="*/ 15 h 17"/>
                <a:gd name="T6" fmla="*/ 4 w 29"/>
                <a:gd name="T7" fmla="*/ 15 h 17"/>
                <a:gd name="T8" fmla="*/ 9 w 29"/>
                <a:gd name="T9" fmla="*/ 8 h 17"/>
                <a:gd name="T10" fmla="*/ 11 w 29"/>
                <a:gd name="T11" fmla="*/ 4 h 17"/>
                <a:gd name="T12" fmla="*/ 15 w 29"/>
                <a:gd name="T13" fmla="*/ 12 h 17"/>
                <a:gd name="T14" fmla="*/ 21 w 29"/>
                <a:gd name="T15" fmla="*/ 11 h 17"/>
                <a:gd name="T16" fmla="*/ 20 w 29"/>
                <a:gd name="T17" fmla="*/ 12 h 17"/>
                <a:gd name="T18" fmla="*/ 19 w 29"/>
                <a:gd name="T19" fmla="*/ 12 h 17"/>
                <a:gd name="T20" fmla="*/ 11 w 29"/>
                <a:gd name="T21" fmla="*/ 16 h 17"/>
                <a:gd name="T22" fmla="*/ 9 w 29"/>
                <a:gd name="T23" fmla="*/ 8 h 17"/>
                <a:gd name="T24" fmla="*/ 9 w 29"/>
                <a:gd name="T25" fmla="*/ 8 h 17"/>
                <a:gd name="T26" fmla="*/ 9 w 29"/>
                <a:gd name="T27" fmla="*/ 8 h 17"/>
                <a:gd name="T28" fmla="*/ 9 w 29"/>
                <a:gd name="T29" fmla="*/ 8 h 17"/>
                <a:gd name="T30" fmla="*/ 9 w 29"/>
                <a:gd name="T31" fmla="*/ 0 h 17"/>
                <a:gd name="T32" fmla="*/ 8 w 29"/>
                <a:gd name="T33" fmla="*/ 8 h 17"/>
                <a:gd name="T34" fmla="*/ 5 w 29"/>
                <a:gd name="T35" fmla="*/ 6 h 17"/>
                <a:gd name="T36" fmla="*/ 4 w 29"/>
                <a:gd name="T37" fmla="*/ 6 h 17"/>
                <a:gd name="T38" fmla="*/ 0 w 29"/>
                <a:gd name="T39" fmla="*/ 14 h 17"/>
                <a:gd name="T40" fmla="*/ 3 w 29"/>
                <a:gd name="T41" fmla="*/ 15 h 17"/>
                <a:gd name="T42" fmla="*/ 3 w 29"/>
                <a:gd name="T43" fmla="*/ 15 h 17"/>
                <a:gd name="T44" fmla="*/ 4 w 29"/>
                <a:gd name="T45" fmla="*/ 15 h 17"/>
                <a:gd name="T46" fmla="*/ 2 w 29"/>
                <a:gd name="T47" fmla="*/ 13 h 17"/>
                <a:gd name="T48" fmla="*/ 0 w 29"/>
                <a:gd name="T49" fmla="*/ 13 h 17"/>
                <a:gd name="T50" fmla="*/ 4 w 29"/>
                <a:gd name="T51" fmla="*/ 6 h 17"/>
                <a:gd name="T52" fmla="*/ 4 w 29"/>
                <a:gd name="T53" fmla="*/ 6 h 17"/>
                <a:gd name="T54" fmla="*/ 4 w 29"/>
                <a:gd name="T55" fmla="*/ 15 h 17"/>
                <a:gd name="T56" fmla="*/ 6 w 29"/>
                <a:gd name="T57" fmla="*/ 16 h 17"/>
                <a:gd name="T58" fmla="*/ 7 w 29"/>
                <a:gd name="T59" fmla="*/ 15 h 17"/>
                <a:gd name="T60" fmla="*/ 7 w 29"/>
                <a:gd name="T61" fmla="*/ 15 h 17"/>
                <a:gd name="T62" fmla="*/ 8 w 29"/>
                <a:gd name="T63" fmla="*/ 15 h 17"/>
                <a:gd name="T64" fmla="*/ 10 w 29"/>
                <a:gd name="T65" fmla="*/ 17 h 17"/>
                <a:gd name="T66" fmla="*/ 11 w 29"/>
                <a:gd name="T67" fmla="*/ 17 h 17"/>
                <a:gd name="T68" fmla="*/ 14 w 29"/>
                <a:gd name="T69" fmla="*/ 15 h 17"/>
                <a:gd name="T70" fmla="*/ 20 w 29"/>
                <a:gd name="T71" fmla="*/ 13 h 17"/>
                <a:gd name="T72" fmla="*/ 21 w 29"/>
                <a:gd name="T73" fmla="*/ 13 h 17"/>
                <a:gd name="T74" fmla="*/ 22 w 29"/>
                <a:gd name="T75" fmla="*/ 13 h 17"/>
                <a:gd name="T76" fmla="*/ 21 w 29"/>
                <a:gd name="T77" fmla="*/ 14 h 17"/>
                <a:gd name="T78" fmla="*/ 21 w 29"/>
                <a:gd name="T79" fmla="*/ 14 h 17"/>
                <a:gd name="T80" fmla="*/ 25 w 29"/>
                <a:gd name="T81" fmla="*/ 12 h 17"/>
                <a:gd name="T82" fmla="*/ 23 w 29"/>
                <a:gd name="T83" fmla="*/ 10 h 17"/>
                <a:gd name="T84" fmla="*/ 19 w 29"/>
                <a:gd name="T85" fmla="*/ 5 h 17"/>
                <a:gd name="T86" fmla="*/ 20 w 29"/>
                <a:gd name="T87" fmla="*/ 5 h 17"/>
                <a:gd name="T88" fmla="*/ 29 w 29"/>
                <a:gd name="T89" fmla="*/ 11 h 17"/>
                <a:gd name="T90" fmla="*/ 28 w 29"/>
                <a:gd name="T91" fmla="*/ 9 h 17"/>
                <a:gd name="T92" fmla="*/ 20 w 29"/>
                <a:gd name="T93" fmla="*/ 0 h 17"/>
                <a:gd name="T94" fmla="*/ 17 w 29"/>
                <a:gd name="T95" fmla="*/ 2 h 17"/>
                <a:gd name="T96" fmla="*/ 14 w 29"/>
                <a:gd name="T97" fmla="*/ 1 h 17"/>
                <a:gd name="T98" fmla="*/ 11 w 29"/>
                <a:gd name="T99" fmla="*/ 0 h 17"/>
                <a:gd name="T100" fmla="*/ 10 w 29"/>
                <a:gd name="T101" fmla="*/ 0 h 17"/>
                <a:gd name="T102" fmla="*/ 10 w 29"/>
                <a:gd name="T103" fmla="*/ 0 h 17"/>
                <a:gd name="T104" fmla="*/ 10 w 29"/>
                <a:gd name="T105" fmla="*/ 0 h 17"/>
                <a:gd name="T106" fmla="*/ 10 w 29"/>
                <a:gd name="T107" fmla="*/ 0 h 17"/>
                <a:gd name="T108" fmla="*/ 10 w 29"/>
                <a:gd name="T109" fmla="*/ 0 h 17"/>
                <a:gd name="T110" fmla="*/ 9 w 29"/>
                <a:gd name="T111" fmla="*/ 0 h 17"/>
                <a:gd name="T112" fmla="*/ 20 w 29"/>
                <a:gd name="T113" fmla="*/ 0 h 17"/>
                <a:gd name="T114" fmla="*/ 20 w 29"/>
                <a:gd name="T115" fmla="*/ 0 h 17"/>
                <a:gd name="T116" fmla="*/ 20 w 29"/>
                <a:gd name="T117" fmla="*/ 0 h 17"/>
                <a:gd name="T118" fmla="*/ 20 w 29"/>
                <a:gd name="T1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17">
                  <a:moveTo>
                    <a:pt x="4" y="15"/>
                  </a:moveTo>
                  <a:cubicBezTo>
                    <a:pt x="4" y="15"/>
                    <a:pt x="4" y="15"/>
                    <a:pt x="4" y="15"/>
                  </a:cubicBezTo>
                  <a:cubicBezTo>
                    <a:pt x="4" y="15"/>
                    <a:pt x="4" y="15"/>
                    <a:pt x="4" y="15"/>
                  </a:cubicBezTo>
                  <a:cubicBezTo>
                    <a:pt x="4" y="15"/>
                    <a:pt x="4" y="15"/>
                    <a:pt x="4" y="15"/>
                  </a:cubicBezTo>
                  <a:moveTo>
                    <a:pt x="9" y="8"/>
                  </a:moveTo>
                  <a:cubicBezTo>
                    <a:pt x="9" y="8"/>
                    <a:pt x="10" y="7"/>
                    <a:pt x="11" y="4"/>
                  </a:cubicBezTo>
                  <a:cubicBezTo>
                    <a:pt x="15" y="12"/>
                    <a:pt x="15" y="12"/>
                    <a:pt x="15" y="12"/>
                  </a:cubicBezTo>
                  <a:cubicBezTo>
                    <a:pt x="15" y="12"/>
                    <a:pt x="19" y="11"/>
                    <a:pt x="21" y="11"/>
                  </a:cubicBezTo>
                  <a:cubicBezTo>
                    <a:pt x="23" y="11"/>
                    <a:pt x="23" y="12"/>
                    <a:pt x="20" y="12"/>
                  </a:cubicBezTo>
                  <a:cubicBezTo>
                    <a:pt x="20" y="12"/>
                    <a:pt x="20" y="12"/>
                    <a:pt x="19" y="12"/>
                  </a:cubicBezTo>
                  <a:cubicBezTo>
                    <a:pt x="18" y="12"/>
                    <a:pt x="15" y="13"/>
                    <a:pt x="11" y="16"/>
                  </a:cubicBezTo>
                  <a:cubicBezTo>
                    <a:pt x="11" y="16"/>
                    <a:pt x="11" y="8"/>
                    <a:pt x="9" y="8"/>
                  </a:cubicBezTo>
                  <a:cubicBezTo>
                    <a:pt x="9" y="8"/>
                    <a:pt x="9" y="8"/>
                    <a:pt x="9" y="8"/>
                  </a:cubicBezTo>
                  <a:cubicBezTo>
                    <a:pt x="9" y="8"/>
                    <a:pt x="9" y="8"/>
                    <a:pt x="9" y="8"/>
                  </a:cubicBezTo>
                  <a:cubicBezTo>
                    <a:pt x="9" y="8"/>
                    <a:pt x="9" y="8"/>
                    <a:pt x="9" y="8"/>
                  </a:cubicBezTo>
                  <a:moveTo>
                    <a:pt x="9" y="0"/>
                  </a:moveTo>
                  <a:cubicBezTo>
                    <a:pt x="9" y="0"/>
                    <a:pt x="12" y="8"/>
                    <a:pt x="8" y="8"/>
                  </a:cubicBezTo>
                  <a:cubicBezTo>
                    <a:pt x="7" y="8"/>
                    <a:pt x="6" y="7"/>
                    <a:pt x="5" y="6"/>
                  </a:cubicBezTo>
                  <a:cubicBezTo>
                    <a:pt x="5" y="6"/>
                    <a:pt x="5" y="6"/>
                    <a:pt x="4" y="6"/>
                  </a:cubicBezTo>
                  <a:cubicBezTo>
                    <a:pt x="4" y="6"/>
                    <a:pt x="2" y="7"/>
                    <a:pt x="0" y="14"/>
                  </a:cubicBezTo>
                  <a:cubicBezTo>
                    <a:pt x="0" y="14"/>
                    <a:pt x="1" y="14"/>
                    <a:pt x="3" y="15"/>
                  </a:cubicBezTo>
                  <a:cubicBezTo>
                    <a:pt x="3" y="15"/>
                    <a:pt x="3" y="15"/>
                    <a:pt x="3" y="15"/>
                  </a:cubicBezTo>
                  <a:cubicBezTo>
                    <a:pt x="4" y="15"/>
                    <a:pt x="4" y="15"/>
                    <a:pt x="4" y="15"/>
                  </a:cubicBezTo>
                  <a:cubicBezTo>
                    <a:pt x="4" y="14"/>
                    <a:pt x="3" y="13"/>
                    <a:pt x="2" y="13"/>
                  </a:cubicBezTo>
                  <a:cubicBezTo>
                    <a:pt x="1" y="13"/>
                    <a:pt x="1" y="13"/>
                    <a:pt x="0" y="13"/>
                  </a:cubicBezTo>
                  <a:cubicBezTo>
                    <a:pt x="0" y="13"/>
                    <a:pt x="3" y="6"/>
                    <a:pt x="4" y="6"/>
                  </a:cubicBezTo>
                  <a:cubicBezTo>
                    <a:pt x="4" y="6"/>
                    <a:pt x="4" y="6"/>
                    <a:pt x="4" y="6"/>
                  </a:cubicBezTo>
                  <a:cubicBezTo>
                    <a:pt x="4" y="15"/>
                    <a:pt x="4" y="15"/>
                    <a:pt x="4" y="15"/>
                  </a:cubicBezTo>
                  <a:cubicBezTo>
                    <a:pt x="5" y="15"/>
                    <a:pt x="5" y="16"/>
                    <a:pt x="6" y="16"/>
                  </a:cubicBezTo>
                  <a:cubicBezTo>
                    <a:pt x="6" y="15"/>
                    <a:pt x="6" y="15"/>
                    <a:pt x="7" y="15"/>
                  </a:cubicBezTo>
                  <a:cubicBezTo>
                    <a:pt x="7" y="15"/>
                    <a:pt x="7" y="15"/>
                    <a:pt x="7" y="15"/>
                  </a:cubicBezTo>
                  <a:cubicBezTo>
                    <a:pt x="7" y="15"/>
                    <a:pt x="7" y="15"/>
                    <a:pt x="8" y="15"/>
                  </a:cubicBezTo>
                  <a:cubicBezTo>
                    <a:pt x="8" y="15"/>
                    <a:pt x="10" y="15"/>
                    <a:pt x="10" y="17"/>
                  </a:cubicBezTo>
                  <a:cubicBezTo>
                    <a:pt x="11" y="17"/>
                    <a:pt x="11" y="17"/>
                    <a:pt x="11" y="17"/>
                  </a:cubicBezTo>
                  <a:cubicBezTo>
                    <a:pt x="12" y="15"/>
                    <a:pt x="13" y="15"/>
                    <a:pt x="14" y="15"/>
                  </a:cubicBezTo>
                  <a:cubicBezTo>
                    <a:pt x="16" y="14"/>
                    <a:pt x="18" y="13"/>
                    <a:pt x="20" y="13"/>
                  </a:cubicBezTo>
                  <a:cubicBezTo>
                    <a:pt x="21" y="13"/>
                    <a:pt x="21" y="13"/>
                    <a:pt x="21" y="13"/>
                  </a:cubicBezTo>
                  <a:cubicBezTo>
                    <a:pt x="21" y="13"/>
                    <a:pt x="21" y="13"/>
                    <a:pt x="22" y="13"/>
                  </a:cubicBezTo>
                  <a:cubicBezTo>
                    <a:pt x="22" y="13"/>
                    <a:pt x="22" y="13"/>
                    <a:pt x="21" y="14"/>
                  </a:cubicBezTo>
                  <a:cubicBezTo>
                    <a:pt x="21" y="14"/>
                    <a:pt x="21" y="14"/>
                    <a:pt x="21" y="14"/>
                  </a:cubicBezTo>
                  <a:cubicBezTo>
                    <a:pt x="22" y="14"/>
                    <a:pt x="23" y="13"/>
                    <a:pt x="25" y="12"/>
                  </a:cubicBezTo>
                  <a:cubicBezTo>
                    <a:pt x="25" y="12"/>
                    <a:pt x="22" y="12"/>
                    <a:pt x="23" y="10"/>
                  </a:cubicBezTo>
                  <a:cubicBezTo>
                    <a:pt x="23" y="10"/>
                    <a:pt x="15" y="5"/>
                    <a:pt x="19" y="5"/>
                  </a:cubicBezTo>
                  <a:cubicBezTo>
                    <a:pt x="19" y="5"/>
                    <a:pt x="20" y="5"/>
                    <a:pt x="20" y="5"/>
                  </a:cubicBezTo>
                  <a:cubicBezTo>
                    <a:pt x="20" y="5"/>
                    <a:pt x="25" y="5"/>
                    <a:pt x="29" y="11"/>
                  </a:cubicBezTo>
                  <a:cubicBezTo>
                    <a:pt x="28" y="10"/>
                    <a:pt x="28" y="9"/>
                    <a:pt x="28" y="9"/>
                  </a:cubicBezTo>
                  <a:cubicBezTo>
                    <a:pt x="28" y="9"/>
                    <a:pt x="23" y="3"/>
                    <a:pt x="20" y="0"/>
                  </a:cubicBezTo>
                  <a:cubicBezTo>
                    <a:pt x="20" y="1"/>
                    <a:pt x="19" y="2"/>
                    <a:pt x="17" y="2"/>
                  </a:cubicBezTo>
                  <a:cubicBezTo>
                    <a:pt x="17" y="2"/>
                    <a:pt x="15" y="2"/>
                    <a:pt x="14" y="1"/>
                  </a:cubicBezTo>
                  <a:cubicBezTo>
                    <a:pt x="14" y="1"/>
                    <a:pt x="12" y="1"/>
                    <a:pt x="11" y="0"/>
                  </a:cubicBezTo>
                  <a:cubicBezTo>
                    <a:pt x="10" y="0"/>
                    <a:pt x="10" y="0"/>
                    <a:pt x="10" y="0"/>
                  </a:cubicBezTo>
                  <a:cubicBezTo>
                    <a:pt x="10" y="0"/>
                    <a:pt x="10" y="0"/>
                    <a:pt x="10" y="0"/>
                  </a:cubicBezTo>
                  <a:cubicBezTo>
                    <a:pt x="10" y="0"/>
                    <a:pt x="10" y="0"/>
                    <a:pt x="10" y="0"/>
                  </a:cubicBezTo>
                  <a:cubicBezTo>
                    <a:pt x="10" y="0"/>
                    <a:pt x="10" y="0"/>
                    <a:pt x="10" y="0"/>
                  </a:cubicBezTo>
                  <a:cubicBezTo>
                    <a:pt x="10" y="0"/>
                    <a:pt x="10" y="0"/>
                    <a:pt x="10" y="0"/>
                  </a:cubicBezTo>
                  <a:cubicBezTo>
                    <a:pt x="10" y="0"/>
                    <a:pt x="10" y="0"/>
                    <a:pt x="9" y="0"/>
                  </a:cubicBezTo>
                  <a:moveTo>
                    <a:pt x="20" y="0"/>
                  </a:moveTo>
                  <a:cubicBezTo>
                    <a:pt x="20" y="0"/>
                    <a:pt x="20" y="0"/>
                    <a:pt x="20" y="0"/>
                  </a:cubicBezTo>
                  <a:cubicBezTo>
                    <a:pt x="20"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0" name="Freeform 490"/>
            <p:cNvSpPr>
              <a:spLocks/>
            </p:cNvSpPr>
            <p:nvPr/>
          </p:nvSpPr>
          <p:spPr bwMode="auto">
            <a:xfrm>
              <a:off x="1307" y="764"/>
              <a:ext cx="6" cy="13"/>
            </a:xfrm>
            <a:custGeom>
              <a:avLst/>
              <a:gdLst>
                <a:gd name="T0" fmla="*/ 4 w 4"/>
                <a:gd name="T1" fmla="*/ 0 h 9"/>
                <a:gd name="T2" fmla="*/ 0 w 4"/>
                <a:gd name="T3" fmla="*/ 7 h 9"/>
                <a:gd name="T4" fmla="*/ 2 w 4"/>
                <a:gd name="T5" fmla="*/ 7 h 9"/>
                <a:gd name="T6" fmla="*/ 4 w 4"/>
                <a:gd name="T7" fmla="*/ 9 h 9"/>
                <a:gd name="T8" fmla="*/ 4 w 4"/>
                <a:gd name="T9" fmla="*/ 9 h 9"/>
                <a:gd name="T10" fmla="*/ 4 w 4"/>
                <a:gd name="T11" fmla="*/ 9 h 9"/>
                <a:gd name="T12" fmla="*/ 4 w 4"/>
                <a:gd name="T13" fmla="*/ 9 h 9"/>
                <a:gd name="T14" fmla="*/ 4 w 4"/>
                <a:gd name="T15" fmla="*/ 9 h 9"/>
                <a:gd name="T16" fmla="*/ 4 w 4"/>
                <a:gd name="T17" fmla="*/ 0 h 9"/>
                <a:gd name="T18" fmla="*/ 4 w 4"/>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4" y="0"/>
                  </a:moveTo>
                  <a:cubicBezTo>
                    <a:pt x="3" y="0"/>
                    <a:pt x="0" y="7"/>
                    <a:pt x="0" y="7"/>
                  </a:cubicBezTo>
                  <a:cubicBezTo>
                    <a:pt x="1" y="7"/>
                    <a:pt x="1" y="7"/>
                    <a:pt x="2" y="7"/>
                  </a:cubicBezTo>
                  <a:cubicBezTo>
                    <a:pt x="3" y="7"/>
                    <a:pt x="4" y="8"/>
                    <a:pt x="4" y="9"/>
                  </a:cubicBezTo>
                  <a:cubicBezTo>
                    <a:pt x="4" y="9"/>
                    <a:pt x="4" y="9"/>
                    <a:pt x="4" y="9"/>
                  </a:cubicBezTo>
                  <a:cubicBezTo>
                    <a:pt x="4" y="9"/>
                    <a:pt x="4" y="9"/>
                    <a:pt x="4" y="9"/>
                  </a:cubicBezTo>
                  <a:cubicBezTo>
                    <a:pt x="4" y="9"/>
                    <a:pt x="4" y="9"/>
                    <a:pt x="4" y="9"/>
                  </a:cubicBezTo>
                  <a:cubicBezTo>
                    <a:pt x="4" y="9"/>
                    <a:pt x="4" y="9"/>
                    <a:pt x="4" y="9"/>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1" name="Freeform 491"/>
            <p:cNvSpPr>
              <a:spLocks noEditPoints="1"/>
            </p:cNvSpPr>
            <p:nvPr/>
          </p:nvSpPr>
          <p:spPr bwMode="auto">
            <a:xfrm>
              <a:off x="1320" y="761"/>
              <a:ext cx="21" cy="17"/>
            </a:xfrm>
            <a:custGeom>
              <a:avLst/>
              <a:gdLst>
                <a:gd name="T0" fmla="*/ 0 w 14"/>
                <a:gd name="T1" fmla="*/ 4 h 12"/>
                <a:gd name="T2" fmla="*/ 0 w 14"/>
                <a:gd name="T3" fmla="*/ 4 h 12"/>
                <a:gd name="T4" fmla="*/ 0 w 14"/>
                <a:gd name="T5" fmla="*/ 4 h 12"/>
                <a:gd name="T6" fmla="*/ 2 w 14"/>
                <a:gd name="T7" fmla="*/ 0 h 12"/>
                <a:gd name="T8" fmla="*/ 0 w 14"/>
                <a:gd name="T9" fmla="*/ 4 h 12"/>
                <a:gd name="T10" fmla="*/ 0 w 14"/>
                <a:gd name="T11" fmla="*/ 4 h 12"/>
                <a:gd name="T12" fmla="*/ 2 w 14"/>
                <a:gd name="T13" fmla="*/ 12 h 12"/>
                <a:gd name="T14" fmla="*/ 10 w 14"/>
                <a:gd name="T15" fmla="*/ 8 h 12"/>
                <a:gd name="T16" fmla="*/ 11 w 14"/>
                <a:gd name="T17" fmla="*/ 8 h 12"/>
                <a:gd name="T18" fmla="*/ 12 w 14"/>
                <a:gd name="T19" fmla="*/ 7 h 12"/>
                <a:gd name="T20" fmla="*/ 6 w 14"/>
                <a:gd name="T21" fmla="*/ 8 h 12"/>
                <a:gd name="T22" fmla="*/ 2 w 14"/>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2">
                  <a:moveTo>
                    <a:pt x="0" y="4"/>
                  </a:moveTo>
                  <a:cubicBezTo>
                    <a:pt x="0" y="4"/>
                    <a:pt x="0" y="4"/>
                    <a:pt x="0" y="4"/>
                  </a:cubicBezTo>
                  <a:cubicBezTo>
                    <a:pt x="0" y="4"/>
                    <a:pt x="0" y="4"/>
                    <a:pt x="0" y="4"/>
                  </a:cubicBezTo>
                  <a:moveTo>
                    <a:pt x="2" y="0"/>
                  </a:moveTo>
                  <a:cubicBezTo>
                    <a:pt x="1" y="3"/>
                    <a:pt x="0" y="4"/>
                    <a:pt x="0" y="4"/>
                  </a:cubicBezTo>
                  <a:cubicBezTo>
                    <a:pt x="0" y="4"/>
                    <a:pt x="0" y="4"/>
                    <a:pt x="0" y="4"/>
                  </a:cubicBezTo>
                  <a:cubicBezTo>
                    <a:pt x="2" y="4"/>
                    <a:pt x="2" y="12"/>
                    <a:pt x="2" y="12"/>
                  </a:cubicBezTo>
                  <a:cubicBezTo>
                    <a:pt x="6" y="9"/>
                    <a:pt x="9" y="8"/>
                    <a:pt x="10" y="8"/>
                  </a:cubicBezTo>
                  <a:cubicBezTo>
                    <a:pt x="11" y="8"/>
                    <a:pt x="11" y="8"/>
                    <a:pt x="11" y="8"/>
                  </a:cubicBezTo>
                  <a:cubicBezTo>
                    <a:pt x="14" y="8"/>
                    <a:pt x="14" y="7"/>
                    <a:pt x="12" y="7"/>
                  </a:cubicBezTo>
                  <a:cubicBezTo>
                    <a:pt x="10" y="7"/>
                    <a:pt x="6" y="8"/>
                    <a:pt x="6" y="8"/>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402" name="Picture 49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7" y="752"/>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03" name="Freeform 493"/>
            <p:cNvSpPr>
              <a:spLocks/>
            </p:cNvSpPr>
            <p:nvPr/>
          </p:nvSpPr>
          <p:spPr bwMode="auto">
            <a:xfrm>
              <a:off x="1322" y="755"/>
              <a:ext cx="1" cy="0"/>
            </a:xfrm>
            <a:custGeom>
              <a:avLst/>
              <a:gdLst>
                <a:gd name="T0" fmla="*/ 0 w 1"/>
                <a:gd name="T1" fmla="*/ 0 w 1"/>
                <a:gd name="T2" fmla="*/ 1 w 1"/>
                <a:gd name="T3" fmla="*/ 0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cubicBezTo>
                    <a:pt x="0" y="0"/>
                    <a:pt x="0" y="0"/>
                    <a:pt x="0" y="0"/>
                  </a:cubicBezTo>
                  <a:cubicBezTo>
                    <a:pt x="0" y="0"/>
                    <a:pt x="0" y="0"/>
                    <a:pt x="1" y="0"/>
                  </a:cubicBezTo>
                  <a:cubicBezTo>
                    <a:pt x="1" y="0"/>
                    <a:pt x="1"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4" name="Freeform 494"/>
            <p:cNvSpPr>
              <a:spLocks noEditPoints="1"/>
            </p:cNvSpPr>
            <p:nvPr/>
          </p:nvSpPr>
          <p:spPr bwMode="auto">
            <a:xfrm>
              <a:off x="1328" y="777"/>
              <a:ext cx="24" cy="19"/>
            </a:xfrm>
            <a:custGeom>
              <a:avLst/>
              <a:gdLst>
                <a:gd name="T0" fmla="*/ 11 w 17"/>
                <a:gd name="T1" fmla="*/ 6 h 13"/>
                <a:gd name="T2" fmla="*/ 11 w 17"/>
                <a:gd name="T3" fmla="*/ 6 h 13"/>
                <a:gd name="T4" fmla="*/ 12 w 17"/>
                <a:gd name="T5" fmla="*/ 9 h 13"/>
                <a:gd name="T6" fmla="*/ 12 w 17"/>
                <a:gd name="T7" fmla="*/ 9 h 13"/>
                <a:gd name="T8" fmla="*/ 12 w 17"/>
                <a:gd name="T9" fmla="*/ 9 h 13"/>
                <a:gd name="T10" fmla="*/ 13 w 17"/>
                <a:gd name="T11" fmla="*/ 6 h 13"/>
                <a:gd name="T12" fmla="*/ 11 w 17"/>
                <a:gd name="T13" fmla="*/ 6 h 13"/>
                <a:gd name="T14" fmla="*/ 5 w 17"/>
                <a:gd name="T15" fmla="*/ 6 h 13"/>
                <a:gd name="T16" fmla="*/ 2 w 17"/>
                <a:gd name="T17" fmla="*/ 8 h 13"/>
                <a:gd name="T18" fmla="*/ 1 w 17"/>
                <a:gd name="T19" fmla="*/ 9 h 13"/>
                <a:gd name="T20" fmla="*/ 0 w 17"/>
                <a:gd name="T21" fmla="*/ 12 h 13"/>
                <a:gd name="T22" fmla="*/ 6 w 17"/>
                <a:gd name="T23" fmla="*/ 10 h 13"/>
                <a:gd name="T24" fmla="*/ 4 w 17"/>
                <a:gd name="T25" fmla="*/ 8 h 13"/>
                <a:gd name="T26" fmla="*/ 4 w 17"/>
                <a:gd name="T27" fmla="*/ 8 h 13"/>
                <a:gd name="T28" fmla="*/ 3 w 17"/>
                <a:gd name="T29" fmla="*/ 10 h 13"/>
                <a:gd name="T30" fmla="*/ 2 w 17"/>
                <a:gd name="T31" fmla="*/ 10 h 13"/>
                <a:gd name="T32" fmla="*/ 2 w 17"/>
                <a:gd name="T33" fmla="*/ 8 h 13"/>
                <a:gd name="T34" fmla="*/ 3 w 17"/>
                <a:gd name="T35" fmla="*/ 8 h 13"/>
                <a:gd name="T36" fmla="*/ 5 w 17"/>
                <a:gd name="T37" fmla="*/ 6 h 13"/>
                <a:gd name="T38" fmla="*/ 5 w 17"/>
                <a:gd name="T39" fmla="*/ 6 h 13"/>
                <a:gd name="T40" fmla="*/ 16 w 17"/>
                <a:gd name="T41" fmla="*/ 3 h 13"/>
                <a:gd name="T42" fmla="*/ 16 w 17"/>
                <a:gd name="T43" fmla="*/ 7 h 13"/>
                <a:gd name="T44" fmla="*/ 16 w 17"/>
                <a:gd name="T45" fmla="*/ 7 h 13"/>
                <a:gd name="T46" fmla="*/ 16 w 17"/>
                <a:gd name="T47" fmla="*/ 9 h 13"/>
                <a:gd name="T48" fmla="*/ 16 w 17"/>
                <a:gd name="T49" fmla="*/ 13 h 13"/>
                <a:gd name="T50" fmla="*/ 16 w 17"/>
                <a:gd name="T51" fmla="*/ 13 h 13"/>
                <a:gd name="T52" fmla="*/ 16 w 17"/>
                <a:gd name="T53" fmla="*/ 3 h 13"/>
                <a:gd name="T54" fmla="*/ 8 w 17"/>
                <a:gd name="T55" fmla="*/ 3 h 13"/>
                <a:gd name="T56" fmla="*/ 6 w 17"/>
                <a:gd name="T57" fmla="*/ 4 h 13"/>
                <a:gd name="T58" fmla="*/ 6 w 17"/>
                <a:gd name="T59" fmla="*/ 5 h 13"/>
                <a:gd name="T60" fmla="*/ 8 w 17"/>
                <a:gd name="T61" fmla="*/ 4 h 13"/>
                <a:gd name="T62" fmla="*/ 8 w 17"/>
                <a:gd name="T63" fmla="*/ 3 h 13"/>
                <a:gd name="T64" fmla="*/ 4 w 17"/>
                <a:gd name="T65" fmla="*/ 1 h 13"/>
                <a:gd name="T66" fmla="*/ 3 w 17"/>
                <a:gd name="T67" fmla="*/ 3 h 13"/>
                <a:gd name="T68" fmla="*/ 3 w 17"/>
                <a:gd name="T69" fmla="*/ 4 h 13"/>
                <a:gd name="T70" fmla="*/ 5 w 17"/>
                <a:gd name="T71" fmla="*/ 4 h 13"/>
                <a:gd name="T72" fmla="*/ 4 w 17"/>
                <a:gd name="T73" fmla="*/ 2 h 13"/>
                <a:gd name="T74" fmla="*/ 4 w 17"/>
                <a:gd name="T75" fmla="*/ 1 h 13"/>
                <a:gd name="T76" fmla="*/ 12 w 17"/>
                <a:gd name="T77" fmla="*/ 1 h 13"/>
                <a:gd name="T78" fmla="*/ 12 w 17"/>
                <a:gd name="T79" fmla="*/ 1 h 13"/>
                <a:gd name="T80" fmla="*/ 12 w 17"/>
                <a:gd name="T81" fmla="*/ 1 h 13"/>
                <a:gd name="T82" fmla="*/ 11 w 17"/>
                <a:gd name="T83" fmla="*/ 2 h 13"/>
                <a:gd name="T84" fmla="*/ 12 w 17"/>
                <a:gd name="T85" fmla="*/ 2 h 13"/>
                <a:gd name="T86" fmla="*/ 12 w 17"/>
                <a:gd name="T87" fmla="*/ 1 h 13"/>
                <a:gd name="T88" fmla="*/ 12 w 17"/>
                <a:gd name="T89" fmla="*/ 1 h 13"/>
                <a:gd name="T90" fmla="*/ 7 w 17"/>
                <a:gd name="T91" fmla="*/ 0 h 13"/>
                <a:gd name="T92" fmla="*/ 6 w 17"/>
                <a:gd name="T93" fmla="*/ 1 h 13"/>
                <a:gd name="T94" fmla="*/ 6 w 17"/>
                <a:gd name="T95" fmla="*/ 3 h 13"/>
                <a:gd name="T96" fmla="*/ 7 w 17"/>
                <a:gd name="T97" fmla="*/ 3 h 13"/>
                <a:gd name="T98" fmla="*/ 8 w 17"/>
                <a:gd name="T99" fmla="*/ 2 h 13"/>
                <a:gd name="T100" fmla="*/ 8 w 17"/>
                <a:gd name="T101" fmla="*/ 2 h 13"/>
                <a:gd name="T102" fmla="*/ 7 w 17"/>
                <a:gd name="T103" fmla="*/ 0 h 13"/>
                <a:gd name="T104" fmla="*/ 10 w 17"/>
                <a:gd name="T105" fmla="*/ 0 h 13"/>
                <a:gd name="T106" fmla="*/ 9 w 17"/>
                <a:gd name="T107" fmla="*/ 0 h 13"/>
                <a:gd name="T108" fmla="*/ 9 w 17"/>
                <a:gd name="T109" fmla="*/ 2 h 13"/>
                <a:gd name="T110" fmla="*/ 9 w 17"/>
                <a:gd name="T111" fmla="*/ 2 h 13"/>
                <a:gd name="T112" fmla="*/ 9 w 17"/>
                <a:gd name="T113" fmla="*/ 2 h 13"/>
                <a:gd name="T114" fmla="*/ 9 w 17"/>
                <a:gd name="T115" fmla="*/ 3 h 13"/>
                <a:gd name="T116" fmla="*/ 10 w 17"/>
                <a:gd name="T117" fmla="*/ 2 h 13"/>
                <a:gd name="T118" fmla="*/ 10 w 17"/>
                <a:gd name="T119" fmla="*/ 1 h 13"/>
                <a:gd name="T120" fmla="*/ 10 w 17"/>
                <a:gd name="T1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3">
                  <a:moveTo>
                    <a:pt x="11" y="6"/>
                  </a:moveTo>
                  <a:cubicBezTo>
                    <a:pt x="11" y="6"/>
                    <a:pt x="11" y="6"/>
                    <a:pt x="11" y="6"/>
                  </a:cubicBezTo>
                  <a:cubicBezTo>
                    <a:pt x="11" y="9"/>
                    <a:pt x="12" y="9"/>
                    <a:pt x="12" y="9"/>
                  </a:cubicBezTo>
                  <a:cubicBezTo>
                    <a:pt x="12" y="9"/>
                    <a:pt x="12" y="9"/>
                    <a:pt x="12" y="9"/>
                  </a:cubicBezTo>
                  <a:cubicBezTo>
                    <a:pt x="12" y="9"/>
                    <a:pt x="12" y="9"/>
                    <a:pt x="12" y="9"/>
                  </a:cubicBezTo>
                  <a:cubicBezTo>
                    <a:pt x="13" y="9"/>
                    <a:pt x="13" y="8"/>
                    <a:pt x="13" y="6"/>
                  </a:cubicBezTo>
                  <a:cubicBezTo>
                    <a:pt x="12" y="6"/>
                    <a:pt x="12" y="6"/>
                    <a:pt x="11" y="6"/>
                  </a:cubicBezTo>
                  <a:moveTo>
                    <a:pt x="5" y="6"/>
                  </a:moveTo>
                  <a:cubicBezTo>
                    <a:pt x="4" y="6"/>
                    <a:pt x="3" y="7"/>
                    <a:pt x="2" y="8"/>
                  </a:cubicBezTo>
                  <a:cubicBezTo>
                    <a:pt x="2" y="9"/>
                    <a:pt x="1" y="9"/>
                    <a:pt x="1" y="9"/>
                  </a:cubicBezTo>
                  <a:cubicBezTo>
                    <a:pt x="0" y="10"/>
                    <a:pt x="0" y="11"/>
                    <a:pt x="0" y="12"/>
                  </a:cubicBezTo>
                  <a:cubicBezTo>
                    <a:pt x="6" y="10"/>
                    <a:pt x="6" y="10"/>
                    <a:pt x="6" y="10"/>
                  </a:cubicBezTo>
                  <a:cubicBezTo>
                    <a:pt x="4" y="10"/>
                    <a:pt x="4" y="9"/>
                    <a:pt x="4" y="8"/>
                  </a:cubicBezTo>
                  <a:cubicBezTo>
                    <a:pt x="4" y="8"/>
                    <a:pt x="4" y="8"/>
                    <a:pt x="4" y="8"/>
                  </a:cubicBezTo>
                  <a:cubicBezTo>
                    <a:pt x="3" y="10"/>
                    <a:pt x="3" y="10"/>
                    <a:pt x="3" y="10"/>
                  </a:cubicBezTo>
                  <a:cubicBezTo>
                    <a:pt x="2" y="10"/>
                    <a:pt x="2" y="10"/>
                    <a:pt x="2" y="10"/>
                  </a:cubicBezTo>
                  <a:cubicBezTo>
                    <a:pt x="2" y="8"/>
                    <a:pt x="2" y="8"/>
                    <a:pt x="2" y="8"/>
                  </a:cubicBezTo>
                  <a:cubicBezTo>
                    <a:pt x="3" y="8"/>
                    <a:pt x="3" y="8"/>
                    <a:pt x="3" y="8"/>
                  </a:cubicBezTo>
                  <a:cubicBezTo>
                    <a:pt x="3" y="8"/>
                    <a:pt x="3" y="7"/>
                    <a:pt x="5" y="6"/>
                  </a:cubicBezTo>
                  <a:cubicBezTo>
                    <a:pt x="5" y="6"/>
                    <a:pt x="5" y="6"/>
                    <a:pt x="5" y="6"/>
                  </a:cubicBezTo>
                  <a:moveTo>
                    <a:pt x="16" y="3"/>
                  </a:moveTo>
                  <a:cubicBezTo>
                    <a:pt x="16" y="5"/>
                    <a:pt x="16" y="6"/>
                    <a:pt x="16" y="7"/>
                  </a:cubicBezTo>
                  <a:cubicBezTo>
                    <a:pt x="16" y="7"/>
                    <a:pt x="16" y="7"/>
                    <a:pt x="16" y="7"/>
                  </a:cubicBezTo>
                  <a:cubicBezTo>
                    <a:pt x="16" y="8"/>
                    <a:pt x="16" y="8"/>
                    <a:pt x="16" y="9"/>
                  </a:cubicBezTo>
                  <a:cubicBezTo>
                    <a:pt x="17" y="9"/>
                    <a:pt x="17" y="10"/>
                    <a:pt x="16" y="13"/>
                  </a:cubicBezTo>
                  <a:cubicBezTo>
                    <a:pt x="16" y="13"/>
                    <a:pt x="16" y="13"/>
                    <a:pt x="16" y="13"/>
                  </a:cubicBezTo>
                  <a:cubicBezTo>
                    <a:pt x="17" y="12"/>
                    <a:pt x="17" y="9"/>
                    <a:pt x="16" y="3"/>
                  </a:cubicBezTo>
                  <a:moveTo>
                    <a:pt x="8" y="3"/>
                  </a:moveTo>
                  <a:cubicBezTo>
                    <a:pt x="7" y="3"/>
                    <a:pt x="7" y="4"/>
                    <a:pt x="6" y="4"/>
                  </a:cubicBezTo>
                  <a:cubicBezTo>
                    <a:pt x="6" y="5"/>
                    <a:pt x="6" y="5"/>
                    <a:pt x="6" y="5"/>
                  </a:cubicBezTo>
                  <a:cubicBezTo>
                    <a:pt x="7" y="5"/>
                    <a:pt x="7" y="4"/>
                    <a:pt x="8" y="4"/>
                  </a:cubicBezTo>
                  <a:cubicBezTo>
                    <a:pt x="8" y="3"/>
                    <a:pt x="8" y="3"/>
                    <a:pt x="8" y="3"/>
                  </a:cubicBezTo>
                  <a:moveTo>
                    <a:pt x="4" y="1"/>
                  </a:moveTo>
                  <a:cubicBezTo>
                    <a:pt x="4" y="2"/>
                    <a:pt x="3" y="2"/>
                    <a:pt x="3" y="3"/>
                  </a:cubicBezTo>
                  <a:cubicBezTo>
                    <a:pt x="3" y="3"/>
                    <a:pt x="2" y="4"/>
                    <a:pt x="3" y="4"/>
                  </a:cubicBezTo>
                  <a:cubicBezTo>
                    <a:pt x="4" y="4"/>
                    <a:pt x="4" y="4"/>
                    <a:pt x="5" y="4"/>
                  </a:cubicBezTo>
                  <a:cubicBezTo>
                    <a:pt x="5" y="3"/>
                    <a:pt x="4" y="2"/>
                    <a:pt x="4" y="2"/>
                  </a:cubicBezTo>
                  <a:cubicBezTo>
                    <a:pt x="4" y="2"/>
                    <a:pt x="4" y="1"/>
                    <a:pt x="4" y="1"/>
                  </a:cubicBezTo>
                  <a:moveTo>
                    <a:pt x="12" y="1"/>
                  </a:moveTo>
                  <a:cubicBezTo>
                    <a:pt x="12" y="1"/>
                    <a:pt x="12" y="1"/>
                    <a:pt x="12" y="1"/>
                  </a:cubicBezTo>
                  <a:cubicBezTo>
                    <a:pt x="12" y="1"/>
                    <a:pt x="12" y="1"/>
                    <a:pt x="12" y="1"/>
                  </a:cubicBezTo>
                  <a:cubicBezTo>
                    <a:pt x="12" y="1"/>
                    <a:pt x="11" y="1"/>
                    <a:pt x="11" y="2"/>
                  </a:cubicBezTo>
                  <a:cubicBezTo>
                    <a:pt x="11" y="2"/>
                    <a:pt x="12" y="2"/>
                    <a:pt x="12" y="2"/>
                  </a:cubicBezTo>
                  <a:cubicBezTo>
                    <a:pt x="12" y="2"/>
                    <a:pt x="12" y="1"/>
                    <a:pt x="12" y="1"/>
                  </a:cubicBezTo>
                  <a:cubicBezTo>
                    <a:pt x="12" y="1"/>
                    <a:pt x="12" y="1"/>
                    <a:pt x="12" y="1"/>
                  </a:cubicBezTo>
                  <a:moveTo>
                    <a:pt x="7" y="0"/>
                  </a:moveTo>
                  <a:cubicBezTo>
                    <a:pt x="6" y="0"/>
                    <a:pt x="6" y="1"/>
                    <a:pt x="6" y="1"/>
                  </a:cubicBezTo>
                  <a:cubicBezTo>
                    <a:pt x="6" y="1"/>
                    <a:pt x="6" y="2"/>
                    <a:pt x="6" y="3"/>
                  </a:cubicBezTo>
                  <a:cubicBezTo>
                    <a:pt x="6" y="3"/>
                    <a:pt x="6" y="3"/>
                    <a:pt x="7" y="3"/>
                  </a:cubicBezTo>
                  <a:cubicBezTo>
                    <a:pt x="8" y="2"/>
                    <a:pt x="8" y="2"/>
                    <a:pt x="8" y="2"/>
                  </a:cubicBezTo>
                  <a:cubicBezTo>
                    <a:pt x="8" y="2"/>
                    <a:pt x="8" y="2"/>
                    <a:pt x="8" y="2"/>
                  </a:cubicBezTo>
                  <a:cubicBezTo>
                    <a:pt x="8" y="1"/>
                    <a:pt x="7" y="0"/>
                    <a:pt x="7" y="0"/>
                  </a:cubicBezTo>
                  <a:moveTo>
                    <a:pt x="10" y="0"/>
                  </a:moveTo>
                  <a:cubicBezTo>
                    <a:pt x="10" y="0"/>
                    <a:pt x="9" y="0"/>
                    <a:pt x="9" y="0"/>
                  </a:cubicBezTo>
                  <a:cubicBezTo>
                    <a:pt x="9" y="0"/>
                    <a:pt x="9" y="1"/>
                    <a:pt x="9" y="2"/>
                  </a:cubicBezTo>
                  <a:cubicBezTo>
                    <a:pt x="9" y="2"/>
                    <a:pt x="9" y="2"/>
                    <a:pt x="9" y="2"/>
                  </a:cubicBezTo>
                  <a:cubicBezTo>
                    <a:pt x="9" y="2"/>
                    <a:pt x="9" y="2"/>
                    <a:pt x="9" y="2"/>
                  </a:cubicBezTo>
                  <a:cubicBezTo>
                    <a:pt x="9" y="2"/>
                    <a:pt x="9" y="2"/>
                    <a:pt x="9" y="3"/>
                  </a:cubicBezTo>
                  <a:cubicBezTo>
                    <a:pt x="10" y="3"/>
                    <a:pt x="10" y="3"/>
                    <a:pt x="10" y="2"/>
                  </a:cubicBezTo>
                  <a:cubicBezTo>
                    <a:pt x="10" y="1"/>
                    <a:pt x="10" y="1"/>
                    <a:pt x="10" y="1"/>
                  </a:cubicBezTo>
                  <a:cubicBezTo>
                    <a:pt x="10" y="1"/>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5" name="Freeform 495"/>
            <p:cNvSpPr>
              <a:spLocks/>
            </p:cNvSpPr>
            <p:nvPr/>
          </p:nvSpPr>
          <p:spPr bwMode="auto">
            <a:xfrm>
              <a:off x="1284" y="841"/>
              <a:ext cx="86" cy="7"/>
            </a:xfrm>
            <a:custGeom>
              <a:avLst/>
              <a:gdLst>
                <a:gd name="T0" fmla="*/ 56 w 59"/>
                <a:gd name="T1" fmla="*/ 0 h 5"/>
                <a:gd name="T2" fmla="*/ 55 w 59"/>
                <a:gd name="T3" fmla="*/ 1 h 5"/>
                <a:gd name="T4" fmla="*/ 55 w 59"/>
                <a:gd name="T5" fmla="*/ 1 h 5"/>
                <a:gd name="T6" fmla="*/ 48 w 59"/>
                <a:gd name="T7" fmla="*/ 3 h 5"/>
                <a:gd name="T8" fmla="*/ 39 w 59"/>
                <a:gd name="T9" fmla="*/ 4 h 5"/>
                <a:gd name="T10" fmla="*/ 36 w 59"/>
                <a:gd name="T11" fmla="*/ 4 h 5"/>
                <a:gd name="T12" fmla="*/ 17 w 59"/>
                <a:gd name="T13" fmla="*/ 4 h 5"/>
                <a:gd name="T14" fmla="*/ 15 w 59"/>
                <a:gd name="T15" fmla="*/ 5 h 5"/>
                <a:gd name="T16" fmla="*/ 3 w 59"/>
                <a:gd name="T17" fmla="*/ 2 h 5"/>
                <a:gd name="T18" fmla="*/ 3 w 59"/>
                <a:gd name="T19" fmla="*/ 1 h 5"/>
                <a:gd name="T20" fmla="*/ 3 w 59"/>
                <a:gd name="T21" fmla="*/ 1 h 5"/>
                <a:gd name="T22" fmla="*/ 5 w 59"/>
                <a:gd name="T23" fmla="*/ 4 h 5"/>
                <a:gd name="T24" fmla="*/ 15 w 59"/>
                <a:gd name="T25" fmla="*/ 5 h 5"/>
                <a:gd name="T26" fmla="*/ 18 w 59"/>
                <a:gd name="T27" fmla="*/ 5 h 5"/>
                <a:gd name="T28" fmla="*/ 40 w 59"/>
                <a:gd name="T29" fmla="*/ 5 h 5"/>
                <a:gd name="T30" fmla="*/ 51 w 59"/>
                <a:gd name="T31" fmla="*/ 3 h 5"/>
                <a:gd name="T32" fmla="*/ 57 w 59"/>
                <a:gd name="T33" fmla="*/ 0 h 5"/>
                <a:gd name="T34" fmla="*/ 56 w 59"/>
                <a:gd name="T35" fmla="*/ 0 h 5"/>
                <a:gd name="T36" fmla="*/ 56 w 59"/>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5">
                  <a:moveTo>
                    <a:pt x="56" y="0"/>
                  </a:moveTo>
                  <a:cubicBezTo>
                    <a:pt x="56" y="0"/>
                    <a:pt x="55" y="1"/>
                    <a:pt x="55" y="1"/>
                  </a:cubicBezTo>
                  <a:cubicBezTo>
                    <a:pt x="55" y="1"/>
                    <a:pt x="55" y="1"/>
                    <a:pt x="55" y="1"/>
                  </a:cubicBezTo>
                  <a:cubicBezTo>
                    <a:pt x="53" y="1"/>
                    <a:pt x="48" y="3"/>
                    <a:pt x="48" y="3"/>
                  </a:cubicBezTo>
                  <a:cubicBezTo>
                    <a:pt x="39" y="4"/>
                    <a:pt x="39" y="4"/>
                    <a:pt x="39" y="4"/>
                  </a:cubicBezTo>
                  <a:cubicBezTo>
                    <a:pt x="39" y="4"/>
                    <a:pt x="37" y="4"/>
                    <a:pt x="36" y="4"/>
                  </a:cubicBezTo>
                  <a:cubicBezTo>
                    <a:pt x="29" y="4"/>
                    <a:pt x="17" y="4"/>
                    <a:pt x="17" y="4"/>
                  </a:cubicBezTo>
                  <a:cubicBezTo>
                    <a:pt x="17" y="5"/>
                    <a:pt x="16" y="5"/>
                    <a:pt x="15" y="5"/>
                  </a:cubicBezTo>
                  <a:cubicBezTo>
                    <a:pt x="10" y="5"/>
                    <a:pt x="3" y="2"/>
                    <a:pt x="3" y="2"/>
                  </a:cubicBezTo>
                  <a:cubicBezTo>
                    <a:pt x="3" y="2"/>
                    <a:pt x="3" y="1"/>
                    <a:pt x="3" y="1"/>
                  </a:cubicBezTo>
                  <a:cubicBezTo>
                    <a:pt x="3" y="1"/>
                    <a:pt x="3" y="1"/>
                    <a:pt x="3" y="1"/>
                  </a:cubicBezTo>
                  <a:cubicBezTo>
                    <a:pt x="3" y="1"/>
                    <a:pt x="0" y="2"/>
                    <a:pt x="5" y="4"/>
                  </a:cubicBezTo>
                  <a:cubicBezTo>
                    <a:pt x="5" y="4"/>
                    <a:pt x="10" y="5"/>
                    <a:pt x="15" y="5"/>
                  </a:cubicBezTo>
                  <a:cubicBezTo>
                    <a:pt x="16" y="5"/>
                    <a:pt x="17" y="5"/>
                    <a:pt x="18" y="5"/>
                  </a:cubicBezTo>
                  <a:cubicBezTo>
                    <a:pt x="18" y="5"/>
                    <a:pt x="37" y="5"/>
                    <a:pt x="40" y="5"/>
                  </a:cubicBezTo>
                  <a:cubicBezTo>
                    <a:pt x="40" y="5"/>
                    <a:pt x="47" y="5"/>
                    <a:pt x="51" y="3"/>
                  </a:cubicBezTo>
                  <a:cubicBezTo>
                    <a:pt x="51" y="3"/>
                    <a:pt x="59" y="0"/>
                    <a:pt x="57" y="0"/>
                  </a:cubicBezTo>
                  <a:cubicBezTo>
                    <a:pt x="57" y="0"/>
                    <a:pt x="56" y="0"/>
                    <a:pt x="56" y="0"/>
                  </a:cubicBezTo>
                  <a:cubicBezTo>
                    <a:pt x="56" y="0"/>
                    <a:pt x="56" y="0"/>
                    <a:pt x="5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6" name="Freeform 496"/>
            <p:cNvSpPr>
              <a:spLocks noEditPoints="1"/>
            </p:cNvSpPr>
            <p:nvPr/>
          </p:nvSpPr>
          <p:spPr bwMode="auto">
            <a:xfrm>
              <a:off x="1288" y="786"/>
              <a:ext cx="78" cy="62"/>
            </a:xfrm>
            <a:custGeom>
              <a:avLst/>
              <a:gdLst>
                <a:gd name="T0" fmla="*/ 30 w 53"/>
                <a:gd name="T1" fmla="*/ 28 h 43"/>
                <a:gd name="T2" fmla="*/ 30 w 53"/>
                <a:gd name="T3" fmla="*/ 28 h 43"/>
                <a:gd name="T4" fmla="*/ 36 w 53"/>
                <a:gd name="T5" fmla="*/ 0 h 43"/>
                <a:gd name="T6" fmla="*/ 36 w 53"/>
                <a:gd name="T7" fmla="*/ 3 h 43"/>
                <a:gd name="T8" fmla="*/ 36 w 53"/>
                <a:gd name="T9" fmla="*/ 4 h 43"/>
                <a:gd name="T10" fmla="*/ 32 w 53"/>
                <a:gd name="T11" fmla="*/ 7 h 43"/>
                <a:gd name="T12" fmla="*/ 24 w 53"/>
                <a:gd name="T13" fmla="*/ 18 h 43"/>
                <a:gd name="T14" fmla="*/ 23 w 53"/>
                <a:gd name="T15" fmla="*/ 36 h 43"/>
                <a:gd name="T16" fmla="*/ 29 w 53"/>
                <a:gd name="T17" fmla="*/ 35 h 43"/>
                <a:gd name="T18" fmla="*/ 29 w 53"/>
                <a:gd name="T19" fmla="*/ 36 h 43"/>
                <a:gd name="T20" fmla="*/ 22 w 53"/>
                <a:gd name="T21" fmla="*/ 38 h 43"/>
                <a:gd name="T22" fmla="*/ 15 w 53"/>
                <a:gd name="T23" fmla="*/ 41 h 43"/>
                <a:gd name="T24" fmla="*/ 9 w 53"/>
                <a:gd name="T25" fmla="*/ 42 h 43"/>
                <a:gd name="T26" fmla="*/ 0 w 53"/>
                <a:gd name="T27" fmla="*/ 40 h 43"/>
                <a:gd name="T28" fmla="*/ 14 w 53"/>
                <a:gd name="T29" fmla="*/ 42 h 43"/>
                <a:gd name="T30" fmla="*/ 36 w 53"/>
                <a:gd name="T31" fmla="*/ 42 h 43"/>
                <a:gd name="T32" fmla="*/ 52 w 53"/>
                <a:gd name="T33" fmla="*/ 39 h 43"/>
                <a:gd name="T34" fmla="*/ 53 w 53"/>
                <a:gd name="T35" fmla="*/ 38 h 43"/>
                <a:gd name="T36" fmla="*/ 51 w 53"/>
                <a:gd name="T37" fmla="*/ 38 h 43"/>
                <a:gd name="T38" fmla="*/ 51 w 53"/>
                <a:gd name="T39" fmla="*/ 36 h 43"/>
                <a:gd name="T40" fmla="*/ 50 w 53"/>
                <a:gd name="T41" fmla="*/ 35 h 43"/>
                <a:gd name="T42" fmla="*/ 48 w 53"/>
                <a:gd name="T43" fmla="*/ 34 h 43"/>
                <a:gd name="T44" fmla="*/ 48 w 53"/>
                <a:gd name="T45" fmla="*/ 34 h 43"/>
                <a:gd name="T46" fmla="*/ 46 w 53"/>
                <a:gd name="T47" fmla="*/ 35 h 43"/>
                <a:gd name="T48" fmla="*/ 38 w 53"/>
                <a:gd name="T49" fmla="*/ 39 h 43"/>
                <a:gd name="T50" fmla="*/ 39 w 53"/>
                <a:gd name="T51" fmla="*/ 34 h 43"/>
                <a:gd name="T52" fmla="*/ 32 w 53"/>
                <a:gd name="T53" fmla="*/ 36 h 43"/>
                <a:gd name="T54" fmla="*/ 30 w 53"/>
                <a:gd name="T55" fmla="*/ 28 h 43"/>
                <a:gd name="T56" fmla="*/ 30 w 53"/>
                <a:gd name="T57" fmla="*/ 26 h 43"/>
                <a:gd name="T58" fmla="*/ 31 w 53"/>
                <a:gd name="T59" fmla="*/ 26 h 43"/>
                <a:gd name="T60" fmla="*/ 33 w 53"/>
                <a:gd name="T61" fmla="*/ 25 h 43"/>
                <a:gd name="T62" fmla="*/ 37 w 53"/>
                <a:gd name="T63" fmla="*/ 23 h 43"/>
                <a:gd name="T64" fmla="*/ 37 w 53"/>
                <a:gd name="T65" fmla="*/ 21 h 43"/>
                <a:gd name="T66" fmla="*/ 39 w 53"/>
                <a:gd name="T67" fmla="*/ 18 h 43"/>
                <a:gd name="T68" fmla="*/ 40 w 53"/>
                <a:gd name="T69" fmla="*/ 12 h 43"/>
                <a:gd name="T70" fmla="*/ 38 w 53"/>
                <a:gd name="T71" fmla="*/ 9 h 43"/>
                <a:gd name="T72" fmla="*/ 41 w 53"/>
                <a:gd name="T73" fmla="*/ 6 h 43"/>
                <a:gd name="T74" fmla="*/ 41 w 53"/>
                <a:gd name="T75" fmla="*/ 3 h 43"/>
                <a:gd name="T76" fmla="*/ 41 w 53"/>
                <a:gd name="T77" fmla="*/ 0 h 43"/>
                <a:gd name="T78" fmla="*/ 40 w 53"/>
                <a:gd name="T79" fmla="*/ 4 h 43"/>
                <a:gd name="T80" fmla="*/ 39 w 53"/>
                <a:gd name="T81" fmla="*/ 4 h 43"/>
                <a:gd name="T82" fmla="*/ 37 w 53"/>
                <a:gd name="T8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43">
                  <a:moveTo>
                    <a:pt x="30" y="28"/>
                  </a:moveTo>
                  <a:cubicBezTo>
                    <a:pt x="30" y="28"/>
                    <a:pt x="30" y="28"/>
                    <a:pt x="30" y="28"/>
                  </a:cubicBezTo>
                  <a:cubicBezTo>
                    <a:pt x="30" y="28"/>
                    <a:pt x="30" y="28"/>
                    <a:pt x="30" y="28"/>
                  </a:cubicBezTo>
                  <a:cubicBezTo>
                    <a:pt x="30" y="28"/>
                    <a:pt x="30" y="28"/>
                    <a:pt x="30" y="28"/>
                  </a:cubicBezTo>
                  <a:moveTo>
                    <a:pt x="37" y="0"/>
                  </a:moveTo>
                  <a:cubicBezTo>
                    <a:pt x="37" y="0"/>
                    <a:pt x="36" y="0"/>
                    <a:pt x="36" y="0"/>
                  </a:cubicBezTo>
                  <a:cubicBezTo>
                    <a:pt x="36" y="1"/>
                    <a:pt x="36" y="2"/>
                    <a:pt x="36" y="2"/>
                  </a:cubicBezTo>
                  <a:cubicBezTo>
                    <a:pt x="36" y="3"/>
                    <a:pt x="36" y="3"/>
                    <a:pt x="36" y="3"/>
                  </a:cubicBezTo>
                  <a:cubicBezTo>
                    <a:pt x="37" y="3"/>
                    <a:pt x="37" y="3"/>
                    <a:pt x="37" y="3"/>
                  </a:cubicBezTo>
                  <a:cubicBezTo>
                    <a:pt x="36" y="4"/>
                    <a:pt x="36" y="4"/>
                    <a:pt x="36" y="4"/>
                  </a:cubicBezTo>
                  <a:cubicBezTo>
                    <a:pt x="36" y="4"/>
                    <a:pt x="36" y="4"/>
                    <a:pt x="36" y="4"/>
                  </a:cubicBezTo>
                  <a:cubicBezTo>
                    <a:pt x="35" y="4"/>
                    <a:pt x="34" y="4"/>
                    <a:pt x="32" y="7"/>
                  </a:cubicBezTo>
                  <a:cubicBezTo>
                    <a:pt x="30" y="8"/>
                    <a:pt x="17" y="13"/>
                    <a:pt x="24" y="18"/>
                  </a:cubicBezTo>
                  <a:cubicBezTo>
                    <a:pt x="24" y="18"/>
                    <a:pt x="24" y="18"/>
                    <a:pt x="24" y="18"/>
                  </a:cubicBezTo>
                  <a:cubicBezTo>
                    <a:pt x="25" y="18"/>
                    <a:pt x="33" y="18"/>
                    <a:pt x="25" y="27"/>
                  </a:cubicBezTo>
                  <a:cubicBezTo>
                    <a:pt x="25" y="27"/>
                    <a:pt x="17" y="36"/>
                    <a:pt x="23" y="36"/>
                  </a:cubicBezTo>
                  <a:cubicBezTo>
                    <a:pt x="24" y="36"/>
                    <a:pt x="26" y="36"/>
                    <a:pt x="27" y="35"/>
                  </a:cubicBezTo>
                  <a:cubicBezTo>
                    <a:pt x="29" y="35"/>
                    <a:pt x="29" y="35"/>
                    <a:pt x="29" y="35"/>
                  </a:cubicBezTo>
                  <a:cubicBezTo>
                    <a:pt x="29" y="36"/>
                    <a:pt x="29" y="36"/>
                    <a:pt x="29" y="36"/>
                  </a:cubicBezTo>
                  <a:cubicBezTo>
                    <a:pt x="29" y="36"/>
                    <a:pt x="29" y="36"/>
                    <a:pt x="29" y="36"/>
                  </a:cubicBezTo>
                  <a:cubicBezTo>
                    <a:pt x="29" y="36"/>
                    <a:pt x="26" y="38"/>
                    <a:pt x="23" y="38"/>
                  </a:cubicBezTo>
                  <a:cubicBezTo>
                    <a:pt x="23" y="38"/>
                    <a:pt x="23" y="38"/>
                    <a:pt x="22" y="38"/>
                  </a:cubicBezTo>
                  <a:cubicBezTo>
                    <a:pt x="22" y="38"/>
                    <a:pt x="22" y="38"/>
                    <a:pt x="22" y="38"/>
                  </a:cubicBezTo>
                  <a:cubicBezTo>
                    <a:pt x="21" y="38"/>
                    <a:pt x="16" y="38"/>
                    <a:pt x="15" y="41"/>
                  </a:cubicBezTo>
                  <a:cubicBezTo>
                    <a:pt x="15" y="41"/>
                    <a:pt x="14" y="42"/>
                    <a:pt x="12" y="42"/>
                  </a:cubicBezTo>
                  <a:cubicBezTo>
                    <a:pt x="11" y="42"/>
                    <a:pt x="10" y="42"/>
                    <a:pt x="9" y="42"/>
                  </a:cubicBezTo>
                  <a:cubicBezTo>
                    <a:pt x="0" y="39"/>
                    <a:pt x="0" y="39"/>
                    <a:pt x="0" y="39"/>
                  </a:cubicBezTo>
                  <a:cubicBezTo>
                    <a:pt x="0" y="39"/>
                    <a:pt x="0" y="40"/>
                    <a:pt x="0" y="40"/>
                  </a:cubicBezTo>
                  <a:cubicBezTo>
                    <a:pt x="0" y="40"/>
                    <a:pt x="7" y="43"/>
                    <a:pt x="12" y="43"/>
                  </a:cubicBezTo>
                  <a:cubicBezTo>
                    <a:pt x="13" y="43"/>
                    <a:pt x="14" y="43"/>
                    <a:pt x="14" y="42"/>
                  </a:cubicBezTo>
                  <a:cubicBezTo>
                    <a:pt x="14" y="42"/>
                    <a:pt x="26" y="42"/>
                    <a:pt x="33" y="42"/>
                  </a:cubicBezTo>
                  <a:cubicBezTo>
                    <a:pt x="34" y="42"/>
                    <a:pt x="36" y="42"/>
                    <a:pt x="36" y="42"/>
                  </a:cubicBezTo>
                  <a:cubicBezTo>
                    <a:pt x="45" y="41"/>
                    <a:pt x="45" y="41"/>
                    <a:pt x="45" y="41"/>
                  </a:cubicBezTo>
                  <a:cubicBezTo>
                    <a:pt x="45" y="41"/>
                    <a:pt x="50" y="39"/>
                    <a:pt x="52" y="39"/>
                  </a:cubicBezTo>
                  <a:cubicBezTo>
                    <a:pt x="52" y="39"/>
                    <a:pt x="52" y="39"/>
                    <a:pt x="52" y="39"/>
                  </a:cubicBezTo>
                  <a:cubicBezTo>
                    <a:pt x="52" y="39"/>
                    <a:pt x="53" y="38"/>
                    <a:pt x="53" y="38"/>
                  </a:cubicBezTo>
                  <a:cubicBezTo>
                    <a:pt x="52" y="37"/>
                    <a:pt x="52" y="37"/>
                    <a:pt x="52" y="37"/>
                  </a:cubicBezTo>
                  <a:cubicBezTo>
                    <a:pt x="52" y="38"/>
                    <a:pt x="51" y="38"/>
                    <a:pt x="51" y="38"/>
                  </a:cubicBezTo>
                  <a:cubicBezTo>
                    <a:pt x="51" y="38"/>
                    <a:pt x="50" y="38"/>
                    <a:pt x="50" y="38"/>
                  </a:cubicBezTo>
                  <a:cubicBezTo>
                    <a:pt x="51" y="37"/>
                    <a:pt x="51" y="36"/>
                    <a:pt x="51" y="36"/>
                  </a:cubicBezTo>
                  <a:cubicBezTo>
                    <a:pt x="50" y="35"/>
                    <a:pt x="50" y="35"/>
                    <a:pt x="50" y="35"/>
                  </a:cubicBezTo>
                  <a:cubicBezTo>
                    <a:pt x="50" y="35"/>
                    <a:pt x="50" y="35"/>
                    <a:pt x="50" y="35"/>
                  </a:cubicBezTo>
                  <a:cubicBezTo>
                    <a:pt x="48" y="37"/>
                    <a:pt x="45" y="40"/>
                    <a:pt x="45" y="40"/>
                  </a:cubicBezTo>
                  <a:cubicBezTo>
                    <a:pt x="45" y="39"/>
                    <a:pt x="48" y="34"/>
                    <a:pt x="48" y="34"/>
                  </a:cubicBezTo>
                  <a:cubicBezTo>
                    <a:pt x="48" y="34"/>
                    <a:pt x="48" y="34"/>
                    <a:pt x="48" y="34"/>
                  </a:cubicBezTo>
                  <a:cubicBezTo>
                    <a:pt x="48" y="34"/>
                    <a:pt x="48" y="34"/>
                    <a:pt x="48" y="34"/>
                  </a:cubicBezTo>
                  <a:cubicBezTo>
                    <a:pt x="48" y="34"/>
                    <a:pt x="48" y="34"/>
                    <a:pt x="48" y="34"/>
                  </a:cubicBezTo>
                  <a:cubicBezTo>
                    <a:pt x="47" y="34"/>
                    <a:pt x="47" y="35"/>
                    <a:pt x="46" y="35"/>
                  </a:cubicBezTo>
                  <a:cubicBezTo>
                    <a:pt x="42" y="39"/>
                    <a:pt x="40" y="39"/>
                    <a:pt x="39" y="39"/>
                  </a:cubicBezTo>
                  <a:cubicBezTo>
                    <a:pt x="38" y="39"/>
                    <a:pt x="38" y="39"/>
                    <a:pt x="38" y="39"/>
                  </a:cubicBezTo>
                  <a:cubicBezTo>
                    <a:pt x="39" y="36"/>
                    <a:pt x="45" y="35"/>
                    <a:pt x="45" y="35"/>
                  </a:cubicBezTo>
                  <a:cubicBezTo>
                    <a:pt x="45" y="35"/>
                    <a:pt x="42" y="34"/>
                    <a:pt x="39" y="34"/>
                  </a:cubicBezTo>
                  <a:cubicBezTo>
                    <a:pt x="36" y="34"/>
                    <a:pt x="33" y="35"/>
                    <a:pt x="32" y="36"/>
                  </a:cubicBezTo>
                  <a:cubicBezTo>
                    <a:pt x="32" y="36"/>
                    <a:pt x="32" y="36"/>
                    <a:pt x="32" y="36"/>
                  </a:cubicBezTo>
                  <a:cubicBezTo>
                    <a:pt x="32" y="36"/>
                    <a:pt x="32" y="36"/>
                    <a:pt x="32" y="36"/>
                  </a:cubicBezTo>
                  <a:cubicBezTo>
                    <a:pt x="31" y="35"/>
                    <a:pt x="30" y="31"/>
                    <a:pt x="30" y="28"/>
                  </a:cubicBezTo>
                  <a:cubicBezTo>
                    <a:pt x="30" y="29"/>
                    <a:pt x="30" y="29"/>
                    <a:pt x="29" y="29"/>
                  </a:cubicBezTo>
                  <a:cubicBezTo>
                    <a:pt x="29" y="27"/>
                    <a:pt x="29" y="27"/>
                    <a:pt x="30" y="26"/>
                  </a:cubicBezTo>
                  <a:cubicBezTo>
                    <a:pt x="31" y="26"/>
                    <a:pt x="31" y="26"/>
                    <a:pt x="31" y="26"/>
                  </a:cubicBezTo>
                  <a:cubicBezTo>
                    <a:pt x="31" y="26"/>
                    <a:pt x="31" y="26"/>
                    <a:pt x="31" y="26"/>
                  </a:cubicBezTo>
                  <a:cubicBezTo>
                    <a:pt x="30" y="26"/>
                    <a:pt x="30" y="26"/>
                    <a:pt x="30" y="26"/>
                  </a:cubicBezTo>
                  <a:cubicBezTo>
                    <a:pt x="31" y="26"/>
                    <a:pt x="32" y="25"/>
                    <a:pt x="33" y="25"/>
                  </a:cubicBezTo>
                  <a:cubicBezTo>
                    <a:pt x="33" y="25"/>
                    <a:pt x="33" y="25"/>
                    <a:pt x="33" y="25"/>
                  </a:cubicBezTo>
                  <a:cubicBezTo>
                    <a:pt x="34" y="24"/>
                    <a:pt x="36" y="23"/>
                    <a:pt x="37" y="23"/>
                  </a:cubicBezTo>
                  <a:cubicBezTo>
                    <a:pt x="39" y="23"/>
                    <a:pt x="40" y="23"/>
                    <a:pt x="41" y="25"/>
                  </a:cubicBezTo>
                  <a:cubicBezTo>
                    <a:pt x="41" y="25"/>
                    <a:pt x="40" y="21"/>
                    <a:pt x="37" y="21"/>
                  </a:cubicBezTo>
                  <a:cubicBezTo>
                    <a:pt x="36" y="21"/>
                    <a:pt x="36" y="21"/>
                    <a:pt x="36" y="21"/>
                  </a:cubicBezTo>
                  <a:cubicBezTo>
                    <a:pt x="36" y="21"/>
                    <a:pt x="29" y="20"/>
                    <a:pt x="39" y="18"/>
                  </a:cubicBezTo>
                  <a:cubicBezTo>
                    <a:pt x="39" y="18"/>
                    <a:pt x="44" y="17"/>
                    <a:pt x="39" y="17"/>
                  </a:cubicBezTo>
                  <a:cubicBezTo>
                    <a:pt x="39" y="17"/>
                    <a:pt x="34" y="15"/>
                    <a:pt x="40" y="12"/>
                  </a:cubicBezTo>
                  <a:cubicBezTo>
                    <a:pt x="40" y="12"/>
                    <a:pt x="46" y="9"/>
                    <a:pt x="39" y="9"/>
                  </a:cubicBezTo>
                  <a:cubicBezTo>
                    <a:pt x="39" y="9"/>
                    <a:pt x="39" y="9"/>
                    <a:pt x="38" y="9"/>
                  </a:cubicBezTo>
                  <a:cubicBezTo>
                    <a:pt x="38" y="9"/>
                    <a:pt x="38" y="9"/>
                    <a:pt x="37" y="9"/>
                  </a:cubicBezTo>
                  <a:cubicBezTo>
                    <a:pt x="35" y="9"/>
                    <a:pt x="30" y="8"/>
                    <a:pt x="41" y="6"/>
                  </a:cubicBezTo>
                  <a:cubicBezTo>
                    <a:pt x="41" y="6"/>
                    <a:pt x="42" y="5"/>
                    <a:pt x="42" y="5"/>
                  </a:cubicBezTo>
                  <a:cubicBezTo>
                    <a:pt x="41" y="5"/>
                    <a:pt x="41" y="3"/>
                    <a:pt x="41" y="3"/>
                  </a:cubicBezTo>
                  <a:cubicBezTo>
                    <a:pt x="41" y="2"/>
                    <a:pt x="41" y="1"/>
                    <a:pt x="41" y="1"/>
                  </a:cubicBezTo>
                  <a:cubicBezTo>
                    <a:pt x="41" y="1"/>
                    <a:pt x="41" y="0"/>
                    <a:pt x="41" y="0"/>
                  </a:cubicBezTo>
                  <a:cubicBezTo>
                    <a:pt x="41" y="0"/>
                    <a:pt x="41" y="1"/>
                    <a:pt x="41" y="1"/>
                  </a:cubicBezTo>
                  <a:cubicBezTo>
                    <a:pt x="41" y="1"/>
                    <a:pt x="41" y="4"/>
                    <a:pt x="40" y="4"/>
                  </a:cubicBezTo>
                  <a:cubicBezTo>
                    <a:pt x="40" y="4"/>
                    <a:pt x="39" y="4"/>
                    <a:pt x="39" y="4"/>
                  </a:cubicBezTo>
                  <a:cubicBezTo>
                    <a:pt x="39" y="4"/>
                    <a:pt x="39" y="4"/>
                    <a:pt x="39" y="4"/>
                  </a:cubicBezTo>
                  <a:cubicBezTo>
                    <a:pt x="39" y="4"/>
                    <a:pt x="37" y="4"/>
                    <a:pt x="37" y="2"/>
                  </a:cubicBezTo>
                  <a:cubicBezTo>
                    <a:pt x="37" y="2"/>
                    <a:pt x="37" y="1"/>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7" name="Freeform 497"/>
            <p:cNvSpPr>
              <a:spLocks/>
            </p:cNvSpPr>
            <p:nvPr/>
          </p:nvSpPr>
          <p:spPr bwMode="auto">
            <a:xfrm>
              <a:off x="1331" y="824"/>
              <a:ext cx="3" cy="4"/>
            </a:xfrm>
            <a:custGeom>
              <a:avLst/>
              <a:gdLst>
                <a:gd name="T0" fmla="*/ 1 w 2"/>
                <a:gd name="T1" fmla="*/ 0 h 3"/>
                <a:gd name="T2" fmla="*/ 0 w 2"/>
                <a:gd name="T3" fmla="*/ 3 h 3"/>
                <a:gd name="T4" fmla="*/ 1 w 2"/>
                <a:gd name="T5" fmla="*/ 2 h 3"/>
                <a:gd name="T6" fmla="*/ 1 w 2"/>
                <a:gd name="T7" fmla="*/ 2 h 3"/>
                <a:gd name="T8" fmla="*/ 1 w 2"/>
                <a:gd name="T9" fmla="*/ 2 h 3"/>
                <a:gd name="T10" fmla="*/ 1 w 2"/>
                <a:gd name="T11" fmla="*/ 2 h 3"/>
                <a:gd name="T12" fmla="*/ 1 w 2"/>
                <a:gd name="T13" fmla="*/ 2 h 3"/>
                <a:gd name="T14" fmla="*/ 2 w 2"/>
                <a:gd name="T15" fmla="*/ 0 h 3"/>
                <a:gd name="T16" fmla="*/ 1 w 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1" y="0"/>
                  </a:moveTo>
                  <a:cubicBezTo>
                    <a:pt x="0" y="1"/>
                    <a:pt x="0" y="1"/>
                    <a:pt x="0" y="3"/>
                  </a:cubicBezTo>
                  <a:cubicBezTo>
                    <a:pt x="1" y="3"/>
                    <a:pt x="1" y="3"/>
                    <a:pt x="1" y="2"/>
                  </a:cubicBezTo>
                  <a:cubicBezTo>
                    <a:pt x="1" y="2"/>
                    <a:pt x="1" y="2"/>
                    <a:pt x="1" y="2"/>
                  </a:cubicBezTo>
                  <a:cubicBezTo>
                    <a:pt x="1" y="2"/>
                    <a:pt x="1" y="2"/>
                    <a:pt x="1" y="2"/>
                  </a:cubicBezTo>
                  <a:cubicBezTo>
                    <a:pt x="1" y="2"/>
                    <a:pt x="1" y="2"/>
                    <a:pt x="1" y="2"/>
                  </a:cubicBezTo>
                  <a:cubicBezTo>
                    <a:pt x="1" y="2"/>
                    <a:pt x="1" y="2"/>
                    <a:pt x="1" y="2"/>
                  </a:cubicBezTo>
                  <a:cubicBezTo>
                    <a:pt x="1" y="2"/>
                    <a:pt x="1" y="1"/>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8" name="Freeform 498"/>
            <p:cNvSpPr>
              <a:spLocks noEditPoints="1"/>
            </p:cNvSpPr>
            <p:nvPr/>
          </p:nvSpPr>
          <p:spPr bwMode="auto">
            <a:xfrm>
              <a:off x="1335" y="787"/>
              <a:ext cx="16" cy="5"/>
            </a:xfrm>
            <a:custGeom>
              <a:avLst/>
              <a:gdLst>
                <a:gd name="T0" fmla="*/ 10 w 11"/>
                <a:gd name="T1" fmla="*/ 0 h 3"/>
                <a:gd name="T2" fmla="*/ 10 w 11"/>
                <a:gd name="T3" fmla="*/ 3 h 3"/>
                <a:gd name="T4" fmla="*/ 11 w 11"/>
                <a:gd name="T5" fmla="*/ 1 h 3"/>
                <a:gd name="T6" fmla="*/ 10 w 11"/>
                <a:gd name="T7" fmla="*/ 1 h 3"/>
                <a:gd name="T8" fmla="*/ 10 w 11"/>
                <a:gd name="T9" fmla="*/ 1 h 3"/>
                <a:gd name="T10" fmla="*/ 10 w 11"/>
                <a:gd name="T11" fmla="*/ 0 h 3"/>
                <a:gd name="T12" fmla="*/ 3 w 11"/>
                <a:gd name="T13" fmla="*/ 0 h 3"/>
                <a:gd name="T14" fmla="*/ 1 w 11"/>
                <a:gd name="T15" fmla="*/ 0 h 3"/>
                <a:gd name="T16" fmla="*/ 1 w 11"/>
                <a:gd name="T17" fmla="*/ 2 h 3"/>
                <a:gd name="T18" fmla="*/ 2 w 11"/>
                <a:gd name="T19" fmla="*/ 2 h 3"/>
                <a:gd name="T20" fmla="*/ 3 w 11"/>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3">
                  <a:moveTo>
                    <a:pt x="10" y="0"/>
                  </a:moveTo>
                  <a:cubicBezTo>
                    <a:pt x="10" y="3"/>
                    <a:pt x="10" y="3"/>
                    <a:pt x="10" y="3"/>
                  </a:cubicBezTo>
                  <a:cubicBezTo>
                    <a:pt x="10" y="3"/>
                    <a:pt x="11" y="2"/>
                    <a:pt x="11" y="1"/>
                  </a:cubicBezTo>
                  <a:cubicBezTo>
                    <a:pt x="11" y="1"/>
                    <a:pt x="10" y="1"/>
                    <a:pt x="10" y="1"/>
                  </a:cubicBezTo>
                  <a:cubicBezTo>
                    <a:pt x="10" y="1"/>
                    <a:pt x="10" y="1"/>
                    <a:pt x="10" y="1"/>
                  </a:cubicBezTo>
                  <a:cubicBezTo>
                    <a:pt x="10" y="1"/>
                    <a:pt x="10" y="1"/>
                    <a:pt x="10" y="0"/>
                  </a:cubicBezTo>
                  <a:moveTo>
                    <a:pt x="3" y="0"/>
                  </a:moveTo>
                  <a:cubicBezTo>
                    <a:pt x="2" y="0"/>
                    <a:pt x="1" y="0"/>
                    <a:pt x="1" y="0"/>
                  </a:cubicBezTo>
                  <a:cubicBezTo>
                    <a:pt x="0" y="2"/>
                    <a:pt x="1" y="2"/>
                    <a:pt x="1" y="2"/>
                  </a:cubicBezTo>
                  <a:cubicBezTo>
                    <a:pt x="1" y="2"/>
                    <a:pt x="1" y="2"/>
                    <a:pt x="2" y="2"/>
                  </a:cubicBezTo>
                  <a:cubicBezTo>
                    <a:pt x="2" y="2"/>
                    <a:pt x="3"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9" name="Freeform 499"/>
            <p:cNvSpPr>
              <a:spLocks noEditPoints="1"/>
            </p:cNvSpPr>
            <p:nvPr/>
          </p:nvSpPr>
          <p:spPr bwMode="auto">
            <a:xfrm>
              <a:off x="1332" y="821"/>
              <a:ext cx="22" cy="16"/>
            </a:xfrm>
            <a:custGeom>
              <a:avLst/>
              <a:gdLst>
                <a:gd name="T0" fmla="*/ 15 w 15"/>
                <a:gd name="T1" fmla="*/ 11 h 11"/>
                <a:gd name="T2" fmla="*/ 15 w 15"/>
                <a:gd name="T3" fmla="*/ 11 h 11"/>
                <a:gd name="T4" fmla="*/ 15 w 15"/>
                <a:gd name="T5" fmla="*/ 11 h 11"/>
                <a:gd name="T6" fmla="*/ 15 w 15"/>
                <a:gd name="T7" fmla="*/ 11 h 11"/>
                <a:gd name="T8" fmla="*/ 15 w 15"/>
                <a:gd name="T9" fmla="*/ 11 h 11"/>
                <a:gd name="T10" fmla="*/ 7 w 15"/>
                <a:gd name="T11" fmla="*/ 5 h 11"/>
                <a:gd name="T12" fmla="*/ 7 w 15"/>
                <a:gd name="T13" fmla="*/ 6 h 11"/>
                <a:gd name="T14" fmla="*/ 7 w 15"/>
                <a:gd name="T15" fmla="*/ 5 h 11"/>
                <a:gd name="T16" fmla="*/ 0 w 15"/>
                <a:gd name="T17" fmla="*/ 4 h 11"/>
                <a:gd name="T18" fmla="*/ 0 w 15"/>
                <a:gd name="T19" fmla="*/ 4 h 11"/>
                <a:gd name="T20" fmla="*/ 0 w 15"/>
                <a:gd name="T21" fmla="*/ 4 h 11"/>
                <a:gd name="T22" fmla="*/ 1 w 15"/>
                <a:gd name="T23" fmla="*/ 4 h 11"/>
                <a:gd name="T24" fmla="*/ 0 w 15"/>
                <a:gd name="T25" fmla="*/ 4 h 11"/>
                <a:gd name="T26" fmla="*/ 1 w 15"/>
                <a:gd name="T27" fmla="*/ 4 h 11"/>
                <a:gd name="T28" fmla="*/ 1 w 15"/>
                <a:gd name="T29" fmla="*/ 4 h 11"/>
                <a:gd name="T30" fmla="*/ 1 w 15"/>
                <a:gd name="T31" fmla="*/ 4 h 11"/>
                <a:gd name="T32" fmla="*/ 1 w 15"/>
                <a:gd name="T33" fmla="*/ 4 h 11"/>
                <a:gd name="T34" fmla="*/ 1 w 15"/>
                <a:gd name="T35" fmla="*/ 4 h 11"/>
                <a:gd name="T36" fmla="*/ 1 w 15"/>
                <a:gd name="T37" fmla="*/ 4 h 11"/>
                <a:gd name="T38" fmla="*/ 1 w 15"/>
                <a:gd name="T39" fmla="*/ 4 h 11"/>
                <a:gd name="T40" fmla="*/ 4 w 15"/>
                <a:gd name="T41" fmla="*/ 3 h 11"/>
                <a:gd name="T42" fmla="*/ 1 w 15"/>
                <a:gd name="T43" fmla="*/ 4 h 11"/>
                <a:gd name="T44" fmla="*/ 4 w 15"/>
                <a:gd name="T45" fmla="*/ 3 h 11"/>
                <a:gd name="T46" fmla="*/ 4 w 15"/>
                <a:gd name="T47" fmla="*/ 3 h 11"/>
                <a:gd name="T48" fmla="*/ 4 w 15"/>
                <a:gd name="T49" fmla="*/ 3 h 11"/>
                <a:gd name="T50" fmla="*/ 4 w 15"/>
                <a:gd name="T51" fmla="*/ 3 h 11"/>
                <a:gd name="T52" fmla="*/ 4 w 15"/>
                <a:gd name="T53" fmla="*/ 3 h 11"/>
                <a:gd name="T54" fmla="*/ 4 w 15"/>
                <a:gd name="T55" fmla="*/ 3 h 11"/>
                <a:gd name="T56" fmla="*/ 4 w 15"/>
                <a:gd name="T57" fmla="*/ 3 h 11"/>
                <a:gd name="T58" fmla="*/ 4 w 15"/>
                <a:gd name="T59" fmla="*/ 3 h 11"/>
                <a:gd name="T60" fmla="*/ 4 w 15"/>
                <a:gd name="T61" fmla="*/ 3 h 11"/>
                <a:gd name="T62" fmla="*/ 4 w 15"/>
                <a:gd name="T63" fmla="*/ 3 h 11"/>
                <a:gd name="T64" fmla="*/ 5 w 15"/>
                <a:gd name="T65" fmla="*/ 3 h 11"/>
                <a:gd name="T66" fmla="*/ 5 w 15"/>
                <a:gd name="T67" fmla="*/ 3 h 11"/>
                <a:gd name="T68" fmla="*/ 5 w 15"/>
                <a:gd name="T69" fmla="*/ 3 h 11"/>
                <a:gd name="T70" fmla="*/ 6 w 15"/>
                <a:gd name="T71" fmla="*/ 3 h 11"/>
                <a:gd name="T72" fmla="*/ 7 w 15"/>
                <a:gd name="T73" fmla="*/ 5 h 11"/>
                <a:gd name="T74" fmla="*/ 6 w 15"/>
                <a:gd name="T75" fmla="*/ 3 h 11"/>
                <a:gd name="T76" fmla="*/ 6 w 15"/>
                <a:gd name="T77" fmla="*/ 3 h 11"/>
                <a:gd name="T78" fmla="*/ 6 w 15"/>
                <a:gd name="T79" fmla="*/ 3 h 11"/>
                <a:gd name="T80" fmla="*/ 6 w 15"/>
                <a:gd name="T81" fmla="*/ 3 h 11"/>
                <a:gd name="T82" fmla="*/ 6 w 15"/>
                <a:gd name="T83" fmla="*/ 3 h 11"/>
                <a:gd name="T84" fmla="*/ 13 w 15"/>
                <a:gd name="T85" fmla="*/ 0 h 11"/>
                <a:gd name="T86" fmla="*/ 13 w 15"/>
                <a:gd name="T87" fmla="*/ 5 h 11"/>
                <a:gd name="T88" fmla="*/ 13 w 15"/>
                <a:gd name="T89" fmla="*/ 4 h 11"/>
                <a:gd name="T90" fmla="*/ 13 w 15"/>
                <a:gd name="T91" fmla="*/ 4 h 11"/>
                <a:gd name="T92" fmla="*/ 13 w 15"/>
                <a:gd name="T93" fmla="*/ 4 h 11"/>
                <a:gd name="T94" fmla="*/ 13 w 15"/>
                <a:gd name="T9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 h="11">
                  <a:moveTo>
                    <a:pt x="15" y="11"/>
                  </a:moveTo>
                  <a:cubicBezTo>
                    <a:pt x="15" y="11"/>
                    <a:pt x="15" y="11"/>
                    <a:pt x="15" y="11"/>
                  </a:cubicBezTo>
                  <a:cubicBezTo>
                    <a:pt x="15" y="11"/>
                    <a:pt x="15" y="11"/>
                    <a:pt x="15" y="11"/>
                  </a:cubicBezTo>
                  <a:cubicBezTo>
                    <a:pt x="15" y="11"/>
                    <a:pt x="15" y="11"/>
                    <a:pt x="15" y="11"/>
                  </a:cubicBezTo>
                  <a:cubicBezTo>
                    <a:pt x="15" y="11"/>
                    <a:pt x="15" y="11"/>
                    <a:pt x="15" y="11"/>
                  </a:cubicBezTo>
                  <a:moveTo>
                    <a:pt x="7" y="5"/>
                  </a:moveTo>
                  <a:cubicBezTo>
                    <a:pt x="7" y="5"/>
                    <a:pt x="7" y="5"/>
                    <a:pt x="7" y="6"/>
                  </a:cubicBezTo>
                  <a:cubicBezTo>
                    <a:pt x="7" y="5"/>
                    <a:pt x="7" y="5"/>
                    <a:pt x="7" y="5"/>
                  </a:cubicBezTo>
                  <a:moveTo>
                    <a:pt x="0" y="4"/>
                  </a:moveTo>
                  <a:cubicBezTo>
                    <a:pt x="0" y="4"/>
                    <a:pt x="0" y="4"/>
                    <a:pt x="0" y="4"/>
                  </a:cubicBezTo>
                  <a:cubicBezTo>
                    <a:pt x="0" y="4"/>
                    <a:pt x="0" y="4"/>
                    <a:pt x="0" y="4"/>
                  </a:cubicBezTo>
                  <a:moveTo>
                    <a:pt x="1" y="4"/>
                  </a:moveTo>
                  <a:cubicBezTo>
                    <a:pt x="1" y="4"/>
                    <a:pt x="1" y="4"/>
                    <a:pt x="0"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4" y="3"/>
                  </a:moveTo>
                  <a:cubicBezTo>
                    <a:pt x="3" y="4"/>
                    <a:pt x="2" y="4"/>
                    <a:pt x="1" y="4"/>
                  </a:cubicBezTo>
                  <a:cubicBezTo>
                    <a:pt x="2" y="4"/>
                    <a:pt x="3" y="4"/>
                    <a:pt x="4" y="3"/>
                  </a:cubicBezTo>
                  <a:moveTo>
                    <a:pt x="4" y="3"/>
                  </a:moveTo>
                  <a:cubicBezTo>
                    <a:pt x="4" y="3"/>
                    <a:pt x="4" y="3"/>
                    <a:pt x="4" y="3"/>
                  </a:cubicBezTo>
                  <a:cubicBezTo>
                    <a:pt x="4" y="3"/>
                    <a:pt x="4" y="3"/>
                    <a:pt x="4" y="3"/>
                  </a:cubicBezTo>
                  <a:moveTo>
                    <a:pt x="4" y="3"/>
                  </a:moveTo>
                  <a:cubicBezTo>
                    <a:pt x="4" y="3"/>
                    <a:pt x="4" y="3"/>
                    <a:pt x="4" y="3"/>
                  </a:cubicBezTo>
                  <a:cubicBezTo>
                    <a:pt x="4" y="3"/>
                    <a:pt x="4" y="3"/>
                    <a:pt x="4" y="3"/>
                  </a:cubicBezTo>
                  <a:moveTo>
                    <a:pt x="4" y="3"/>
                  </a:moveTo>
                  <a:cubicBezTo>
                    <a:pt x="4" y="3"/>
                    <a:pt x="4" y="3"/>
                    <a:pt x="4" y="3"/>
                  </a:cubicBezTo>
                  <a:cubicBezTo>
                    <a:pt x="4" y="3"/>
                    <a:pt x="4" y="3"/>
                    <a:pt x="4" y="3"/>
                  </a:cubicBezTo>
                  <a:moveTo>
                    <a:pt x="5" y="3"/>
                  </a:moveTo>
                  <a:cubicBezTo>
                    <a:pt x="5" y="3"/>
                    <a:pt x="5" y="3"/>
                    <a:pt x="5" y="3"/>
                  </a:cubicBezTo>
                  <a:cubicBezTo>
                    <a:pt x="5" y="3"/>
                    <a:pt x="5" y="3"/>
                    <a:pt x="5" y="3"/>
                  </a:cubicBezTo>
                  <a:moveTo>
                    <a:pt x="6" y="3"/>
                  </a:moveTo>
                  <a:cubicBezTo>
                    <a:pt x="7" y="3"/>
                    <a:pt x="8" y="4"/>
                    <a:pt x="7" y="5"/>
                  </a:cubicBezTo>
                  <a:cubicBezTo>
                    <a:pt x="8" y="4"/>
                    <a:pt x="7" y="3"/>
                    <a:pt x="6" y="3"/>
                  </a:cubicBezTo>
                  <a:moveTo>
                    <a:pt x="6" y="3"/>
                  </a:moveTo>
                  <a:cubicBezTo>
                    <a:pt x="6" y="3"/>
                    <a:pt x="6" y="3"/>
                    <a:pt x="6" y="3"/>
                  </a:cubicBezTo>
                  <a:cubicBezTo>
                    <a:pt x="6" y="3"/>
                    <a:pt x="6" y="3"/>
                    <a:pt x="6" y="3"/>
                  </a:cubicBezTo>
                  <a:cubicBezTo>
                    <a:pt x="6" y="3"/>
                    <a:pt x="6" y="3"/>
                    <a:pt x="6" y="3"/>
                  </a:cubicBezTo>
                  <a:moveTo>
                    <a:pt x="13" y="0"/>
                  </a:moveTo>
                  <a:cubicBezTo>
                    <a:pt x="13" y="2"/>
                    <a:pt x="13" y="4"/>
                    <a:pt x="13" y="5"/>
                  </a:cubicBezTo>
                  <a:cubicBezTo>
                    <a:pt x="13" y="5"/>
                    <a:pt x="13" y="4"/>
                    <a:pt x="13" y="4"/>
                  </a:cubicBezTo>
                  <a:cubicBezTo>
                    <a:pt x="13" y="4"/>
                    <a:pt x="13" y="4"/>
                    <a:pt x="13" y="4"/>
                  </a:cubicBezTo>
                  <a:cubicBezTo>
                    <a:pt x="13" y="4"/>
                    <a:pt x="13" y="4"/>
                    <a:pt x="13" y="4"/>
                  </a:cubicBezTo>
                  <a:cubicBezTo>
                    <a:pt x="13" y="4"/>
                    <a:pt x="13" y="2"/>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0" name="Freeform 500"/>
            <p:cNvSpPr>
              <a:spLocks/>
            </p:cNvSpPr>
            <p:nvPr/>
          </p:nvSpPr>
          <p:spPr bwMode="auto">
            <a:xfrm>
              <a:off x="1312" y="777"/>
              <a:ext cx="1" cy="0"/>
            </a:xfrm>
            <a:custGeom>
              <a:avLst/>
              <a:gdLst>
                <a:gd name="T0" fmla="*/ 0 w 1"/>
                <a:gd name="T1" fmla="*/ 0 w 1"/>
                <a:gd name="T2" fmla="*/ 1 w 1"/>
                <a:gd name="T3" fmla="*/ 1 w 1"/>
                <a:gd name="T4" fmla="*/ 1 w 1"/>
                <a:gd name="T5" fmla="*/ 1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7" name="Freeform 501"/>
            <p:cNvSpPr>
              <a:spLocks/>
            </p:cNvSpPr>
            <p:nvPr/>
          </p:nvSpPr>
          <p:spPr bwMode="auto">
            <a:xfrm>
              <a:off x="1331" y="789"/>
              <a:ext cx="3" cy="3"/>
            </a:xfrm>
            <a:custGeom>
              <a:avLst/>
              <a:gdLst>
                <a:gd name="T0" fmla="*/ 0 w 2"/>
                <a:gd name="T1" fmla="*/ 0 h 2"/>
                <a:gd name="T2" fmla="*/ 0 w 2"/>
                <a:gd name="T3" fmla="*/ 2 h 2"/>
                <a:gd name="T4" fmla="*/ 1 w 2"/>
                <a:gd name="T5" fmla="*/ 2 h 2"/>
                <a:gd name="T6" fmla="*/ 2 w 2"/>
                <a:gd name="T7" fmla="*/ 0 h 2"/>
                <a:gd name="T8" fmla="*/ 2 w 2"/>
                <a:gd name="T9" fmla="*/ 0 h 2"/>
                <a:gd name="T10" fmla="*/ 2 w 2"/>
                <a:gd name="T11" fmla="*/ 0 h 2"/>
                <a:gd name="T12" fmla="*/ 1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cubicBezTo>
                    <a:pt x="0" y="2"/>
                    <a:pt x="0" y="2"/>
                    <a:pt x="0" y="2"/>
                  </a:cubicBezTo>
                  <a:cubicBezTo>
                    <a:pt x="1" y="2"/>
                    <a:pt x="1" y="2"/>
                    <a:pt x="1" y="2"/>
                  </a:cubicBezTo>
                  <a:cubicBezTo>
                    <a:pt x="2" y="0"/>
                    <a:pt x="2" y="0"/>
                    <a:pt x="2" y="0"/>
                  </a:cubicBezTo>
                  <a:cubicBezTo>
                    <a:pt x="2" y="0"/>
                    <a:pt x="2" y="0"/>
                    <a:pt x="2" y="0"/>
                  </a:cubicBezTo>
                  <a:cubicBezTo>
                    <a:pt x="2" y="0"/>
                    <a:pt x="2" y="0"/>
                    <a:pt x="2" y="0"/>
                  </a:cubicBezTo>
                  <a:cubicBezTo>
                    <a:pt x="2"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8" name="Freeform 502"/>
            <p:cNvSpPr>
              <a:spLocks/>
            </p:cNvSpPr>
            <p:nvPr/>
          </p:nvSpPr>
          <p:spPr bwMode="auto">
            <a:xfrm>
              <a:off x="1316" y="777"/>
              <a:ext cx="6" cy="3"/>
            </a:xfrm>
            <a:custGeom>
              <a:avLst/>
              <a:gdLst>
                <a:gd name="T0" fmla="*/ 2 w 4"/>
                <a:gd name="T1" fmla="*/ 0 h 2"/>
                <a:gd name="T2" fmla="*/ 1 w 4"/>
                <a:gd name="T3" fmla="*/ 0 h 2"/>
                <a:gd name="T4" fmla="*/ 1 w 4"/>
                <a:gd name="T5" fmla="*/ 0 h 2"/>
                <a:gd name="T6" fmla="*/ 0 w 4"/>
                <a:gd name="T7" fmla="*/ 1 h 2"/>
                <a:gd name="T8" fmla="*/ 4 w 4"/>
                <a:gd name="T9" fmla="*/ 2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cubicBezTo>
                    <a:pt x="1" y="0"/>
                    <a:pt x="1" y="0"/>
                    <a:pt x="1" y="0"/>
                  </a:cubicBezTo>
                  <a:cubicBezTo>
                    <a:pt x="1" y="0"/>
                    <a:pt x="1" y="0"/>
                    <a:pt x="1" y="0"/>
                  </a:cubicBezTo>
                  <a:cubicBezTo>
                    <a:pt x="0" y="0"/>
                    <a:pt x="0" y="0"/>
                    <a:pt x="0" y="1"/>
                  </a:cubicBezTo>
                  <a:cubicBezTo>
                    <a:pt x="1" y="1"/>
                    <a:pt x="3" y="1"/>
                    <a:pt x="4" y="2"/>
                  </a:cubicBezTo>
                  <a:cubicBezTo>
                    <a:pt x="4"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9" name="Freeform 503"/>
            <p:cNvSpPr>
              <a:spLocks noEditPoints="1"/>
            </p:cNvSpPr>
            <p:nvPr/>
          </p:nvSpPr>
          <p:spPr bwMode="auto">
            <a:xfrm>
              <a:off x="1323" y="777"/>
              <a:ext cx="8" cy="13"/>
            </a:xfrm>
            <a:custGeom>
              <a:avLst/>
              <a:gdLst>
                <a:gd name="T0" fmla="*/ 5 w 5"/>
                <a:gd name="T1" fmla="*/ 8 h 9"/>
                <a:gd name="T2" fmla="*/ 4 w 5"/>
                <a:gd name="T3" fmla="*/ 9 h 9"/>
                <a:gd name="T4" fmla="*/ 5 w 5"/>
                <a:gd name="T5" fmla="*/ 8 h 9"/>
                <a:gd name="T6" fmla="*/ 3 w 5"/>
                <a:gd name="T7" fmla="*/ 0 h 9"/>
                <a:gd name="T8" fmla="*/ 0 w 5"/>
                <a:gd name="T9" fmla="*/ 2 h 9"/>
                <a:gd name="T10" fmla="*/ 0 w 5"/>
                <a:gd name="T11" fmla="*/ 2 h 9"/>
                <a:gd name="T12" fmla="*/ 3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5" y="8"/>
                  </a:moveTo>
                  <a:cubicBezTo>
                    <a:pt x="5" y="9"/>
                    <a:pt x="4" y="9"/>
                    <a:pt x="4" y="9"/>
                  </a:cubicBezTo>
                  <a:cubicBezTo>
                    <a:pt x="4" y="9"/>
                    <a:pt x="5" y="9"/>
                    <a:pt x="5" y="8"/>
                  </a:cubicBezTo>
                  <a:moveTo>
                    <a:pt x="3" y="0"/>
                  </a:moveTo>
                  <a:cubicBezTo>
                    <a:pt x="2" y="0"/>
                    <a:pt x="1" y="0"/>
                    <a:pt x="0" y="2"/>
                  </a:cubicBezTo>
                  <a:cubicBezTo>
                    <a:pt x="0" y="2"/>
                    <a:pt x="0" y="2"/>
                    <a:pt x="0" y="2"/>
                  </a:cubicBezTo>
                  <a:cubicBezTo>
                    <a:pt x="0" y="2"/>
                    <a:pt x="2"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0" name="Freeform 504"/>
            <p:cNvSpPr>
              <a:spLocks noEditPoints="1"/>
            </p:cNvSpPr>
            <p:nvPr/>
          </p:nvSpPr>
          <p:spPr bwMode="auto">
            <a:xfrm>
              <a:off x="1334" y="776"/>
              <a:ext cx="7" cy="16"/>
            </a:xfrm>
            <a:custGeom>
              <a:avLst/>
              <a:gdLst>
                <a:gd name="T0" fmla="*/ 5 w 5"/>
                <a:gd name="T1" fmla="*/ 7 h 11"/>
                <a:gd name="T2" fmla="*/ 4 w 5"/>
                <a:gd name="T3" fmla="*/ 8 h 11"/>
                <a:gd name="T4" fmla="*/ 3 w 5"/>
                <a:gd name="T5" fmla="*/ 10 h 11"/>
                <a:gd name="T6" fmla="*/ 2 w 5"/>
                <a:gd name="T7" fmla="*/ 10 h 11"/>
                <a:gd name="T8" fmla="*/ 2 w 5"/>
                <a:gd name="T9" fmla="*/ 8 h 11"/>
                <a:gd name="T10" fmla="*/ 0 w 5"/>
                <a:gd name="T11" fmla="*/ 9 h 11"/>
                <a:gd name="T12" fmla="*/ 2 w 5"/>
                <a:gd name="T13" fmla="*/ 11 h 11"/>
                <a:gd name="T14" fmla="*/ 5 w 5"/>
                <a:gd name="T15" fmla="*/ 10 h 11"/>
                <a:gd name="T16" fmla="*/ 5 w 5"/>
                <a:gd name="T17" fmla="*/ 9 h 11"/>
                <a:gd name="T18" fmla="*/ 5 w 5"/>
                <a:gd name="T19" fmla="*/ 7 h 11"/>
                <a:gd name="T20" fmla="*/ 2 w 5"/>
                <a:gd name="T21" fmla="*/ 5 h 11"/>
                <a:gd name="T22" fmla="*/ 1 w 5"/>
                <a:gd name="T23" fmla="*/ 7 h 11"/>
                <a:gd name="T24" fmla="*/ 1 w 5"/>
                <a:gd name="T25" fmla="*/ 7 h 11"/>
                <a:gd name="T26" fmla="*/ 2 w 5"/>
                <a:gd name="T27" fmla="*/ 6 h 11"/>
                <a:gd name="T28" fmla="*/ 2 w 5"/>
                <a:gd name="T29" fmla="*/ 5 h 11"/>
                <a:gd name="T30" fmla="*/ 5 w 5"/>
                <a:gd name="T31" fmla="*/ 3 h 11"/>
                <a:gd name="T32" fmla="*/ 4 w 5"/>
                <a:gd name="T33" fmla="*/ 4 h 11"/>
                <a:gd name="T34" fmla="*/ 4 w 5"/>
                <a:gd name="T35" fmla="*/ 5 h 11"/>
                <a:gd name="T36" fmla="*/ 5 w 5"/>
                <a:gd name="T37" fmla="*/ 4 h 11"/>
                <a:gd name="T38" fmla="*/ 5 w 5"/>
                <a:gd name="T39" fmla="*/ 3 h 11"/>
                <a:gd name="T40" fmla="*/ 3 w 5"/>
                <a:gd name="T41" fmla="*/ 0 h 11"/>
                <a:gd name="T42" fmla="*/ 0 w 5"/>
                <a:gd name="T43" fmla="*/ 2 h 11"/>
                <a:gd name="T44" fmla="*/ 0 w 5"/>
                <a:gd name="T45" fmla="*/ 3 h 11"/>
                <a:gd name="T46" fmla="*/ 1 w 5"/>
                <a:gd name="T47" fmla="*/ 5 h 11"/>
                <a:gd name="T48" fmla="*/ 2 w 5"/>
                <a:gd name="T49" fmla="*/ 4 h 11"/>
                <a:gd name="T50" fmla="*/ 2 w 5"/>
                <a:gd name="T51" fmla="*/ 2 h 11"/>
                <a:gd name="T52" fmla="*/ 3 w 5"/>
                <a:gd name="T53" fmla="*/ 1 h 11"/>
                <a:gd name="T54" fmla="*/ 4 w 5"/>
                <a:gd name="T55" fmla="*/ 3 h 11"/>
                <a:gd name="T56" fmla="*/ 4 w 5"/>
                <a:gd name="T57" fmla="*/ 3 h 11"/>
                <a:gd name="T58" fmla="*/ 5 w 5"/>
                <a:gd name="T59" fmla="*/ 3 h 11"/>
                <a:gd name="T60" fmla="*/ 5 w 5"/>
                <a:gd name="T61" fmla="*/ 1 h 11"/>
                <a:gd name="T62" fmla="*/ 4 w 5"/>
                <a:gd name="T63" fmla="*/ 1 h 11"/>
                <a:gd name="T64" fmla="*/ 3 w 5"/>
                <a:gd name="T65" fmla="*/ 1 h 11"/>
                <a:gd name="T66" fmla="*/ 3 w 5"/>
                <a:gd name="T67" fmla="*/ 0 h 11"/>
                <a:gd name="T68" fmla="*/ 3 w 5"/>
                <a:gd name="T6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11">
                  <a:moveTo>
                    <a:pt x="5" y="7"/>
                  </a:moveTo>
                  <a:cubicBezTo>
                    <a:pt x="5" y="7"/>
                    <a:pt x="4" y="7"/>
                    <a:pt x="4" y="8"/>
                  </a:cubicBezTo>
                  <a:cubicBezTo>
                    <a:pt x="4" y="9"/>
                    <a:pt x="3" y="10"/>
                    <a:pt x="3" y="10"/>
                  </a:cubicBezTo>
                  <a:cubicBezTo>
                    <a:pt x="2" y="10"/>
                    <a:pt x="2" y="10"/>
                    <a:pt x="2" y="10"/>
                  </a:cubicBezTo>
                  <a:cubicBezTo>
                    <a:pt x="2" y="10"/>
                    <a:pt x="1" y="10"/>
                    <a:pt x="2" y="8"/>
                  </a:cubicBezTo>
                  <a:cubicBezTo>
                    <a:pt x="1" y="8"/>
                    <a:pt x="1" y="9"/>
                    <a:pt x="0" y="9"/>
                  </a:cubicBezTo>
                  <a:cubicBezTo>
                    <a:pt x="0" y="10"/>
                    <a:pt x="0" y="11"/>
                    <a:pt x="2" y="11"/>
                  </a:cubicBezTo>
                  <a:cubicBezTo>
                    <a:pt x="5" y="10"/>
                    <a:pt x="5" y="10"/>
                    <a:pt x="5" y="10"/>
                  </a:cubicBezTo>
                  <a:cubicBezTo>
                    <a:pt x="5" y="10"/>
                    <a:pt x="5" y="10"/>
                    <a:pt x="5" y="9"/>
                  </a:cubicBezTo>
                  <a:cubicBezTo>
                    <a:pt x="5" y="9"/>
                    <a:pt x="5" y="8"/>
                    <a:pt x="5" y="7"/>
                  </a:cubicBezTo>
                  <a:moveTo>
                    <a:pt x="2" y="5"/>
                  </a:moveTo>
                  <a:cubicBezTo>
                    <a:pt x="1" y="6"/>
                    <a:pt x="1" y="6"/>
                    <a:pt x="1" y="7"/>
                  </a:cubicBezTo>
                  <a:cubicBezTo>
                    <a:pt x="1" y="7"/>
                    <a:pt x="1" y="7"/>
                    <a:pt x="1" y="7"/>
                  </a:cubicBezTo>
                  <a:cubicBezTo>
                    <a:pt x="1" y="7"/>
                    <a:pt x="1" y="6"/>
                    <a:pt x="2" y="6"/>
                  </a:cubicBezTo>
                  <a:cubicBezTo>
                    <a:pt x="2" y="6"/>
                    <a:pt x="2" y="6"/>
                    <a:pt x="2" y="5"/>
                  </a:cubicBezTo>
                  <a:moveTo>
                    <a:pt x="5" y="3"/>
                  </a:moveTo>
                  <a:cubicBezTo>
                    <a:pt x="5" y="3"/>
                    <a:pt x="5" y="3"/>
                    <a:pt x="4" y="4"/>
                  </a:cubicBezTo>
                  <a:cubicBezTo>
                    <a:pt x="4" y="4"/>
                    <a:pt x="4" y="4"/>
                    <a:pt x="4" y="5"/>
                  </a:cubicBezTo>
                  <a:cubicBezTo>
                    <a:pt x="4" y="4"/>
                    <a:pt x="5" y="4"/>
                    <a:pt x="5" y="4"/>
                  </a:cubicBezTo>
                  <a:cubicBezTo>
                    <a:pt x="5" y="3"/>
                    <a:pt x="5" y="3"/>
                    <a:pt x="5" y="3"/>
                  </a:cubicBezTo>
                  <a:moveTo>
                    <a:pt x="3" y="0"/>
                  </a:moveTo>
                  <a:cubicBezTo>
                    <a:pt x="2" y="1"/>
                    <a:pt x="1" y="1"/>
                    <a:pt x="0" y="2"/>
                  </a:cubicBezTo>
                  <a:cubicBezTo>
                    <a:pt x="0" y="2"/>
                    <a:pt x="0" y="3"/>
                    <a:pt x="0" y="3"/>
                  </a:cubicBezTo>
                  <a:cubicBezTo>
                    <a:pt x="0" y="3"/>
                    <a:pt x="1" y="4"/>
                    <a:pt x="1" y="5"/>
                  </a:cubicBezTo>
                  <a:cubicBezTo>
                    <a:pt x="1" y="4"/>
                    <a:pt x="1" y="4"/>
                    <a:pt x="2" y="4"/>
                  </a:cubicBezTo>
                  <a:cubicBezTo>
                    <a:pt x="2" y="3"/>
                    <a:pt x="2" y="2"/>
                    <a:pt x="2" y="2"/>
                  </a:cubicBezTo>
                  <a:cubicBezTo>
                    <a:pt x="2" y="2"/>
                    <a:pt x="2" y="1"/>
                    <a:pt x="3" y="1"/>
                  </a:cubicBezTo>
                  <a:cubicBezTo>
                    <a:pt x="3" y="1"/>
                    <a:pt x="4" y="2"/>
                    <a:pt x="4" y="3"/>
                  </a:cubicBezTo>
                  <a:cubicBezTo>
                    <a:pt x="4" y="3"/>
                    <a:pt x="4" y="3"/>
                    <a:pt x="4" y="3"/>
                  </a:cubicBezTo>
                  <a:cubicBezTo>
                    <a:pt x="5" y="3"/>
                    <a:pt x="5" y="3"/>
                    <a:pt x="5" y="3"/>
                  </a:cubicBezTo>
                  <a:cubicBezTo>
                    <a:pt x="5" y="2"/>
                    <a:pt x="5" y="1"/>
                    <a:pt x="5" y="1"/>
                  </a:cubicBezTo>
                  <a:cubicBezTo>
                    <a:pt x="5" y="1"/>
                    <a:pt x="5" y="1"/>
                    <a:pt x="4" y="1"/>
                  </a:cubicBezTo>
                  <a:cubicBezTo>
                    <a:pt x="4" y="1"/>
                    <a:pt x="4" y="1"/>
                    <a:pt x="3" y="1"/>
                  </a:cubicBezTo>
                  <a:cubicBezTo>
                    <a:pt x="3" y="1"/>
                    <a:pt x="2"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1" name="Freeform 505"/>
            <p:cNvSpPr>
              <a:spLocks noEditPoints="1"/>
            </p:cNvSpPr>
            <p:nvPr/>
          </p:nvSpPr>
          <p:spPr bwMode="auto">
            <a:xfrm>
              <a:off x="1342" y="777"/>
              <a:ext cx="6" cy="15"/>
            </a:xfrm>
            <a:custGeom>
              <a:avLst/>
              <a:gdLst>
                <a:gd name="T0" fmla="*/ 1 w 4"/>
                <a:gd name="T1" fmla="*/ 6 h 10"/>
                <a:gd name="T2" fmla="*/ 0 w 4"/>
                <a:gd name="T3" fmla="*/ 6 h 10"/>
                <a:gd name="T4" fmla="*/ 0 w 4"/>
                <a:gd name="T5" fmla="*/ 8 h 10"/>
                <a:gd name="T6" fmla="*/ 2 w 4"/>
                <a:gd name="T7" fmla="*/ 10 h 10"/>
                <a:gd name="T8" fmla="*/ 2 w 4"/>
                <a:gd name="T9" fmla="*/ 10 h 10"/>
                <a:gd name="T10" fmla="*/ 3 w 4"/>
                <a:gd name="T11" fmla="*/ 10 h 10"/>
                <a:gd name="T12" fmla="*/ 4 w 4"/>
                <a:gd name="T13" fmla="*/ 7 h 10"/>
                <a:gd name="T14" fmla="*/ 4 w 4"/>
                <a:gd name="T15" fmla="*/ 6 h 10"/>
                <a:gd name="T16" fmla="*/ 3 w 4"/>
                <a:gd name="T17" fmla="*/ 6 h 10"/>
                <a:gd name="T18" fmla="*/ 2 w 4"/>
                <a:gd name="T19" fmla="*/ 9 h 10"/>
                <a:gd name="T20" fmla="*/ 2 w 4"/>
                <a:gd name="T21" fmla="*/ 9 h 10"/>
                <a:gd name="T22" fmla="*/ 2 w 4"/>
                <a:gd name="T23" fmla="*/ 9 h 10"/>
                <a:gd name="T24" fmla="*/ 1 w 4"/>
                <a:gd name="T25" fmla="*/ 6 h 10"/>
                <a:gd name="T26" fmla="*/ 1 w 4"/>
                <a:gd name="T27" fmla="*/ 0 h 10"/>
                <a:gd name="T28" fmla="*/ 0 w 4"/>
                <a:gd name="T29" fmla="*/ 0 h 10"/>
                <a:gd name="T30" fmla="*/ 0 w 4"/>
                <a:gd name="T31" fmla="*/ 1 h 10"/>
                <a:gd name="T32" fmla="*/ 0 w 4"/>
                <a:gd name="T33" fmla="*/ 2 h 10"/>
                <a:gd name="T34" fmla="*/ 1 w 4"/>
                <a:gd name="T35" fmla="*/ 2 h 10"/>
                <a:gd name="T36" fmla="*/ 2 w 4"/>
                <a:gd name="T37" fmla="*/ 1 h 10"/>
                <a:gd name="T38" fmla="*/ 2 w 4"/>
                <a:gd name="T39" fmla="*/ 1 h 10"/>
                <a:gd name="T40" fmla="*/ 2 w 4"/>
                <a:gd name="T41" fmla="*/ 1 h 10"/>
                <a:gd name="T42" fmla="*/ 2 w 4"/>
                <a:gd name="T43" fmla="*/ 1 h 10"/>
                <a:gd name="T44" fmla="*/ 1 w 4"/>
                <a:gd name="T4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10">
                  <a:moveTo>
                    <a:pt x="1" y="6"/>
                  </a:moveTo>
                  <a:cubicBezTo>
                    <a:pt x="1" y="6"/>
                    <a:pt x="0" y="6"/>
                    <a:pt x="0" y="6"/>
                  </a:cubicBezTo>
                  <a:cubicBezTo>
                    <a:pt x="0" y="7"/>
                    <a:pt x="0" y="8"/>
                    <a:pt x="0" y="8"/>
                  </a:cubicBezTo>
                  <a:cubicBezTo>
                    <a:pt x="0" y="10"/>
                    <a:pt x="2" y="10"/>
                    <a:pt x="2" y="10"/>
                  </a:cubicBezTo>
                  <a:cubicBezTo>
                    <a:pt x="2" y="10"/>
                    <a:pt x="2" y="10"/>
                    <a:pt x="2" y="10"/>
                  </a:cubicBezTo>
                  <a:cubicBezTo>
                    <a:pt x="2" y="10"/>
                    <a:pt x="3" y="10"/>
                    <a:pt x="3" y="10"/>
                  </a:cubicBezTo>
                  <a:cubicBezTo>
                    <a:pt x="4" y="10"/>
                    <a:pt x="4" y="7"/>
                    <a:pt x="4" y="7"/>
                  </a:cubicBezTo>
                  <a:cubicBezTo>
                    <a:pt x="4" y="7"/>
                    <a:pt x="4" y="6"/>
                    <a:pt x="4" y="6"/>
                  </a:cubicBezTo>
                  <a:cubicBezTo>
                    <a:pt x="3" y="6"/>
                    <a:pt x="3" y="6"/>
                    <a:pt x="3" y="6"/>
                  </a:cubicBezTo>
                  <a:cubicBezTo>
                    <a:pt x="3" y="8"/>
                    <a:pt x="3" y="9"/>
                    <a:pt x="2" y="9"/>
                  </a:cubicBezTo>
                  <a:cubicBezTo>
                    <a:pt x="2" y="9"/>
                    <a:pt x="2" y="9"/>
                    <a:pt x="2" y="9"/>
                  </a:cubicBezTo>
                  <a:cubicBezTo>
                    <a:pt x="2" y="9"/>
                    <a:pt x="2" y="9"/>
                    <a:pt x="2" y="9"/>
                  </a:cubicBezTo>
                  <a:cubicBezTo>
                    <a:pt x="2" y="9"/>
                    <a:pt x="1" y="9"/>
                    <a:pt x="1" y="6"/>
                  </a:cubicBezTo>
                  <a:moveTo>
                    <a:pt x="1" y="0"/>
                  </a:moveTo>
                  <a:cubicBezTo>
                    <a:pt x="1" y="0"/>
                    <a:pt x="1" y="0"/>
                    <a:pt x="0" y="0"/>
                  </a:cubicBezTo>
                  <a:cubicBezTo>
                    <a:pt x="0" y="0"/>
                    <a:pt x="0" y="1"/>
                    <a:pt x="0" y="1"/>
                  </a:cubicBezTo>
                  <a:cubicBezTo>
                    <a:pt x="0" y="1"/>
                    <a:pt x="0" y="1"/>
                    <a:pt x="0" y="2"/>
                  </a:cubicBezTo>
                  <a:cubicBezTo>
                    <a:pt x="1" y="2"/>
                    <a:pt x="1" y="2"/>
                    <a:pt x="1" y="2"/>
                  </a:cubicBezTo>
                  <a:cubicBezTo>
                    <a:pt x="1" y="1"/>
                    <a:pt x="2" y="1"/>
                    <a:pt x="2" y="1"/>
                  </a:cubicBezTo>
                  <a:cubicBezTo>
                    <a:pt x="2" y="1"/>
                    <a:pt x="2" y="1"/>
                    <a:pt x="2" y="1"/>
                  </a:cubicBezTo>
                  <a:cubicBezTo>
                    <a:pt x="2" y="1"/>
                    <a:pt x="2" y="1"/>
                    <a:pt x="2" y="1"/>
                  </a:cubicBezTo>
                  <a:cubicBezTo>
                    <a:pt x="2" y="1"/>
                    <a:pt x="2" y="1"/>
                    <a:pt x="2" y="1"/>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2" name="Freeform 506"/>
            <p:cNvSpPr>
              <a:spLocks/>
            </p:cNvSpPr>
            <p:nvPr/>
          </p:nvSpPr>
          <p:spPr bwMode="auto">
            <a:xfrm>
              <a:off x="1348" y="787"/>
              <a:ext cx="3" cy="6"/>
            </a:xfrm>
            <a:custGeom>
              <a:avLst/>
              <a:gdLst>
                <a:gd name="T0" fmla="*/ 0 w 2"/>
                <a:gd name="T1" fmla="*/ 0 h 4"/>
                <a:gd name="T2" fmla="*/ 0 w 2"/>
                <a:gd name="T3" fmla="*/ 2 h 4"/>
                <a:gd name="T4" fmla="*/ 1 w 2"/>
                <a:gd name="T5" fmla="*/ 4 h 4"/>
                <a:gd name="T6" fmla="*/ 2 w 2"/>
                <a:gd name="T7" fmla="*/ 2 h 4"/>
                <a:gd name="T8" fmla="*/ 2 w 2"/>
                <a:gd name="T9" fmla="*/ 2 h 4"/>
                <a:gd name="T10" fmla="*/ 2 w 2"/>
                <a:gd name="T11" fmla="*/ 2 h 4"/>
                <a:gd name="T12" fmla="*/ 2 w 2"/>
                <a:gd name="T13" fmla="*/ 0 h 4"/>
                <a:gd name="T14" fmla="*/ 2 w 2"/>
                <a:gd name="T15" fmla="*/ 0 h 4"/>
                <a:gd name="T16" fmla="*/ 2 w 2"/>
                <a:gd name="T17" fmla="*/ 1 h 4"/>
                <a:gd name="T18" fmla="*/ 1 w 2"/>
                <a:gd name="T19" fmla="*/ 3 h 4"/>
                <a:gd name="T20" fmla="*/ 1 w 2"/>
                <a:gd name="T21" fmla="*/ 0 h 4"/>
                <a:gd name="T22" fmla="*/ 0 w 2"/>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0"/>
                  </a:moveTo>
                  <a:cubicBezTo>
                    <a:pt x="0" y="0"/>
                    <a:pt x="0" y="1"/>
                    <a:pt x="0" y="2"/>
                  </a:cubicBezTo>
                  <a:cubicBezTo>
                    <a:pt x="0" y="2"/>
                    <a:pt x="0" y="4"/>
                    <a:pt x="1" y="4"/>
                  </a:cubicBezTo>
                  <a:cubicBezTo>
                    <a:pt x="1" y="3"/>
                    <a:pt x="2" y="2"/>
                    <a:pt x="2" y="2"/>
                  </a:cubicBezTo>
                  <a:cubicBezTo>
                    <a:pt x="2" y="2"/>
                    <a:pt x="2" y="2"/>
                    <a:pt x="2" y="2"/>
                  </a:cubicBezTo>
                  <a:cubicBezTo>
                    <a:pt x="2" y="2"/>
                    <a:pt x="2" y="2"/>
                    <a:pt x="2" y="2"/>
                  </a:cubicBezTo>
                  <a:cubicBezTo>
                    <a:pt x="2" y="1"/>
                    <a:pt x="2" y="1"/>
                    <a:pt x="2" y="0"/>
                  </a:cubicBezTo>
                  <a:cubicBezTo>
                    <a:pt x="2" y="0"/>
                    <a:pt x="2" y="0"/>
                    <a:pt x="2" y="0"/>
                  </a:cubicBezTo>
                  <a:cubicBezTo>
                    <a:pt x="2" y="0"/>
                    <a:pt x="2" y="1"/>
                    <a:pt x="2" y="1"/>
                  </a:cubicBezTo>
                  <a:cubicBezTo>
                    <a:pt x="2" y="2"/>
                    <a:pt x="1" y="3"/>
                    <a:pt x="1" y="3"/>
                  </a:cubicBezTo>
                  <a:cubicBezTo>
                    <a:pt x="1" y="3"/>
                    <a:pt x="1" y="3"/>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3" name="Freeform 507"/>
            <p:cNvSpPr>
              <a:spLocks/>
            </p:cNvSpPr>
            <p:nvPr/>
          </p:nvSpPr>
          <p:spPr bwMode="auto">
            <a:xfrm>
              <a:off x="1332" y="825"/>
              <a:ext cx="12" cy="13"/>
            </a:xfrm>
            <a:custGeom>
              <a:avLst/>
              <a:gdLst>
                <a:gd name="T0" fmla="*/ 6 w 8"/>
                <a:gd name="T1" fmla="*/ 0 h 9"/>
                <a:gd name="T2" fmla="*/ 6 w 8"/>
                <a:gd name="T3" fmla="*/ 0 h 9"/>
                <a:gd name="T4" fmla="*/ 5 w 8"/>
                <a:gd name="T5" fmla="*/ 0 h 9"/>
                <a:gd name="T6" fmla="*/ 5 w 8"/>
                <a:gd name="T7" fmla="*/ 0 h 9"/>
                <a:gd name="T8" fmla="*/ 4 w 8"/>
                <a:gd name="T9" fmla="*/ 0 h 9"/>
                <a:gd name="T10" fmla="*/ 4 w 8"/>
                <a:gd name="T11" fmla="*/ 0 h 9"/>
                <a:gd name="T12" fmla="*/ 4 w 8"/>
                <a:gd name="T13" fmla="*/ 0 h 9"/>
                <a:gd name="T14" fmla="*/ 4 w 8"/>
                <a:gd name="T15" fmla="*/ 0 h 9"/>
                <a:gd name="T16" fmla="*/ 4 w 8"/>
                <a:gd name="T17" fmla="*/ 0 h 9"/>
                <a:gd name="T18" fmla="*/ 4 w 8"/>
                <a:gd name="T19" fmla="*/ 0 h 9"/>
                <a:gd name="T20" fmla="*/ 4 w 8"/>
                <a:gd name="T21" fmla="*/ 0 h 9"/>
                <a:gd name="T22" fmla="*/ 1 w 8"/>
                <a:gd name="T23" fmla="*/ 1 h 9"/>
                <a:gd name="T24" fmla="*/ 1 w 8"/>
                <a:gd name="T25" fmla="*/ 1 h 9"/>
                <a:gd name="T26" fmla="*/ 1 w 8"/>
                <a:gd name="T27" fmla="*/ 1 h 9"/>
                <a:gd name="T28" fmla="*/ 1 w 8"/>
                <a:gd name="T29" fmla="*/ 1 h 9"/>
                <a:gd name="T30" fmla="*/ 1 w 8"/>
                <a:gd name="T31" fmla="*/ 1 h 9"/>
                <a:gd name="T32" fmla="*/ 1 w 8"/>
                <a:gd name="T33" fmla="*/ 1 h 9"/>
                <a:gd name="T34" fmla="*/ 0 w 8"/>
                <a:gd name="T35" fmla="*/ 1 h 9"/>
                <a:gd name="T36" fmla="*/ 0 w 8"/>
                <a:gd name="T37" fmla="*/ 1 h 9"/>
                <a:gd name="T38" fmla="*/ 0 w 8"/>
                <a:gd name="T39" fmla="*/ 1 h 9"/>
                <a:gd name="T40" fmla="*/ 0 w 8"/>
                <a:gd name="T41" fmla="*/ 1 h 9"/>
                <a:gd name="T42" fmla="*/ 0 w 8"/>
                <a:gd name="T43" fmla="*/ 1 h 9"/>
                <a:gd name="T44" fmla="*/ 0 w 8"/>
                <a:gd name="T45" fmla="*/ 1 h 9"/>
                <a:gd name="T46" fmla="*/ 0 w 8"/>
                <a:gd name="T47" fmla="*/ 1 h 9"/>
                <a:gd name="T48" fmla="*/ 2 w 8"/>
                <a:gd name="T49" fmla="*/ 9 h 9"/>
                <a:gd name="T50" fmla="*/ 2 w 8"/>
                <a:gd name="T51" fmla="*/ 9 h 9"/>
                <a:gd name="T52" fmla="*/ 7 w 8"/>
                <a:gd name="T53" fmla="*/ 3 h 9"/>
                <a:gd name="T54" fmla="*/ 7 w 8"/>
                <a:gd name="T55" fmla="*/ 3 h 9"/>
                <a:gd name="T56" fmla="*/ 7 w 8"/>
                <a:gd name="T57" fmla="*/ 2 h 9"/>
                <a:gd name="T58" fmla="*/ 7 w 8"/>
                <a:gd name="T59" fmla="*/ 2 h 9"/>
                <a:gd name="T60" fmla="*/ 6 w 8"/>
                <a:gd name="T61" fmla="*/ 0 h 9"/>
                <a:gd name="T62" fmla="*/ 6 w 8"/>
                <a:gd name="T6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 h="9">
                  <a:moveTo>
                    <a:pt x="6" y="0"/>
                  </a:moveTo>
                  <a:cubicBezTo>
                    <a:pt x="6" y="0"/>
                    <a:pt x="6" y="0"/>
                    <a:pt x="6" y="0"/>
                  </a:cubicBezTo>
                  <a:cubicBezTo>
                    <a:pt x="5" y="0"/>
                    <a:pt x="5" y="0"/>
                    <a:pt x="5" y="0"/>
                  </a:cubicBezTo>
                  <a:cubicBezTo>
                    <a:pt x="5" y="0"/>
                    <a:pt x="5" y="0"/>
                    <a:pt x="5" y="0"/>
                  </a:cubicBezTo>
                  <a:cubicBezTo>
                    <a:pt x="5"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3" y="1"/>
                    <a:pt x="2"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4"/>
                    <a:pt x="1" y="8"/>
                    <a:pt x="2" y="9"/>
                  </a:cubicBezTo>
                  <a:cubicBezTo>
                    <a:pt x="2" y="9"/>
                    <a:pt x="2" y="9"/>
                    <a:pt x="2" y="9"/>
                  </a:cubicBezTo>
                  <a:cubicBezTo>
                    <a:pt x="3" y="6"/>
                    <a:pt x="6" y="5"/>
                    <a:pt x="7" y="3"/>
                  </a:cubicBezTo>
                  <a:cubicBezTo>
                    <a:pt x="7" y="3"/>
                    <a:pt x="7" y="3"/>
                    <a:pt x="7" y="3"/>
                  </a:cubicBezTo>
                  <a:cubicBezTo>
                    <a:pt x="7" y="2"/>
                    <a:pt x="7" y="2"/>
                    <a:pt x="7" y="2"/>
                  </a:cubicBezTo>
                  <a:cubicBezTo>
                    <a:pt x="7" y="2"/>
                    <a:pt x="7" y="2"/>
                    <a:pt x="7" y="2"/>
                  </a:cubicBezTo>
                  <a:cubicBezTo>
                    <a:pt x="8" y="1"/>
                    <a:pt x="7"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4" name="Freeform 508"/>
            <p:cNvSpPr>
              <a:spLocks/>
            </p:cNvSpPr>
            <p:nvPr/>
          </p:nvSpPr>
          <p:spPr bwMode="auto">
            <a:xfrm>
              <a:off x="1331" y="790"/>
              <a:ext cx="24" cy="48"/>
            </a:xfrm>
            <a:custGeom>
              <a:avLst/>
              <a:gdLst>
                <a:gd name="T0" fmla="*/ 14 w 17"/>
                <a:gd name="T1" fmla="*/ 1 h 33"/>
                <a:gd name="T2" fmla="*/ 13 w 17"/>
                <a:gd name="T3" fmla="*/ 2 h 33"/>
                <a:gd name="T4" fmla="*/ 8 w 17"/>
                <a:gd name="T5" fmla="*/ 6 h 33"/>
                <a:gd name="T6" fmla="*/ 10 w 17"/>
                <a:gd name="T7" fmla="*/ 6 h 33"/>
                <a:gd name="T8" fmla="*/ 10 w 17"/>
                <a:gd name="T9" fmla="*/ 14 h 33"/>
                <a:gd name="T10" fmla="*/ 7 w 17"/>
                <a:gd name="T11" fmla="*/ 18 h 33"/>
                <a:gd name="T12" fmla="*/ 12 w 17"/>
                <a:gd name="T13" fmla="*/ 22 h 33"/>
                <a:gd name="T14" fmla="*/ 4 w 17"/>
                <a:gd name="T15" fmla="*/ 22 h 33"/>
                <a:gd name="T16" fmla="*/ 1 w 17"/>
                <a:gd name="T17" fmla="*/ 23 h 33"/>
                <a:gd name="T18" fmla="*/ 2 w 17"/>
                <a:gd name="T19" fmla="*/ 23 h 33"/>
                <a:gd name="T20" fmla="*/ 1 w 17"/>
                <a:gd name="T21" fmla="*/ 25 h 33"/>
                <a:gd name="T22" fmla="*/ 1 w 17"/>
                <a:gd name="T23" fmla="*/ 25 h 33"/>
                <a:gd name="T24" fmla="*/ 2 w 17"/>
                <a:gd name="T25" fmla="*/ 25 h 33"/>
                <a:gd name="T26" fmla="*/ 2 w 17"/>
                <a:gd name="T27" fmla="*/ 25 h 33"/>
                <a:gd name="T28" fmla="*/ 2 w 17"/>
                <a:gd name="T29" fmla="*/ 25 h 33"/>
                <a:gd name="T30" fmla="*/ 5 w 17"/>
                <a:gd name="T31" fmla="*/ 24 h 33"/>
                <a:gd name="T32" fmla="*/ 5 w 17"/>
                <a:gd name="T33" fmla="*/ 24 h 33"/>
                <a:gd name="T34" fmla="*/ 5 w 17"/>
                <a:gd name="T35" fmla="*/ 24 h 33"/>
                <a:gd name="T36" fmla="*/ 5 w 17"/>
                <a:gd name="T37" fmla="*/ 24 h 33"/>
                <a:gd name="T38" fmla="*/ 6 w 17"/>
                <a:gd name="T39" fmla="*/ 24 h 33"/>
                <a:gd name="T40" fmla="*/ 7 w 17"/>
                <a:gd name="T41" fmla="*/ 24 h 33"/>
                <a:gd name="T42" fmla="*/ 7 w 17"/>
                <a:gd name="T43" fmla="*/ 24 h 33"/>
                <a:gd name="T44" fmla="*/ 8 w 17"/>
                <a:gd name="T45" fmla="*/ 26 h 33"/>
                <a:gd name="T46" fmla="*/ 8 w 17"/>
                <a:gd name="T47" fmla="*/ 27 h 33"/>
                <a:gd name="T48" fmla="*/ 3 w 17"/>
                <a:gd name="T49" fmla="*/ 33 h 33"/>
                <a:gd name="T50" fmla="*/ 10 w 17"/>
                <a:gd name="T51" fmla="*/ 31 h 33"/>
                <a:gd name="T52" fmla="*/ 16 w 17"/>
                <a:gd name="T53" fmla="*/ 32 h 33"/>
                <a:gd name="T54" fmla="*/ 15 w 17"/>
                <a:gd name="T55" fmla="*/ 32 h 33"/>
                <a:gd name="T56" fmla="*/ 14 w 17"/>
                <a:gd name="T57" fmla="*/ 26 h 33"/>
                <a:gd name="T58" fmla="*/ 14 w 17"/>
                <a:gd name="T59" fmla="*/ 14 h 33"/>
                <a:gd name="T60" fmla="*/ 14 w 17"/>
                <a:gd name="T61" fmla="*/ 5 h 33"/>
                <a:gd name="T62" fmla="*/ 14 w 17"/>
                <a:gd name="T63"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33">
                  <a:moveTo>
                    <a:pt x="14" y="0"/>
                  </a:moveTo>
                  <a:cubicBezTo>
                    <a:pt x="14" y="1"/>
                    <a:pt x="14" y="1"/>
                    <a:pt x="14" y="1"/>
                  </a:cubicBezTo>
                  <a:cubicBezTo>
                    <a:pt x="14" y="2"/>
                    <a:pt x="13" y="2"/>
                    <a:pt x="13" y="2"/>
                  </a:cubicBezTo>
                  <a:cubicBezTo>
                    <a:pt x="13" y="2"/>
                    <a:pt x="13" y="2"/>
                    <a:pt x="13" y="2"/>
                  </a:cubicBezTo>
                  <a:cubicBezTo>
                    <a:pt x="13" y="2"/>
                    <a:pt x="12" y="3"/>
                    <a:pt x="12" y="3"/>
                  </a:cubicBezTo>
                  <a:cubicBezTo>
                    <a:pt x="1" y="5"/>
                    <a:pt x="6" y="6"/>
                    <a:pt x="8" y="6"/>
                  </a:cubicBezTo>
                  <a:cubicBezTo>
                    <a:pt x="9" y="6"/>
                    <a:pt x="9" y="6"/>
                    <a:pt x="9" y="6"/>
                  </a:cubicBezTo>
                  <a:cubicBezTo>
                    <a:pt x="10" y="6"/>
                    <a:pt x="10" y="6"/>
                    <a:pt x="10" y="6"/>
                  </a:cubicBezTo>
                  <a:cubicBezTo>
                    <a:pt x="17" y="6"/>
                    <a:pt x="11" y="9"/>
                    <a:pt x="11" y="9"/>
                  </a:cubicBezTo>
                  <a:cubicBezTo>
                    <a:pt x="5" y="12"/>
                    <a:pt x="10" y="14"/>
                    <a:pt x="10" y="14"/>
                  </a:cubicBezTo>
                  <a:cubicBezTo>
                    <a:pt x="15" y="14"/>
                    <a:pt x="10" y="15"/>
                    <a:pt x="10" y="15"/>
                  </a:cubicBezTo>
                  <a:cubicBezTo>
                    <a:pt x="0" y="17"/>
                    <a:pt x="7" y="18"/>
                    <a:pt x="7" y="18"/>
                  </a:cubicBezTo>
                  <a:cubicBezTo>
                    <a:pt x="7" y="18"/>
                    <a:pt x="7" y="18"/>
                    <a:pt x="8" y="18"/>
                  </a:cubicBezTo>
                  <a:cubicBezTo>
                    <a:pt x="11" y="18"/>
                    <a:pt x="12" y="22"/>
                    <a:pt x="12" y="22"/>
                  </a:cubicBezTo>
                  <a:cubicBezTo>
                    <a:pt x="11" y="20"/>
                    <a:pt x="10" y="20"/>
                    <a:pt x="8" y="20"/>
                  </a:cubicBezTo>
                  <a:cubicBezTo>
                    <a:pt x="7" y="20"/>
                    <a:pt x="5" y="21"/>
                    <a:pt x="4" y="22"/>
                  </a:cubicBezTo>
                  <a:cubicBezTo>
                    <a:pt x="4" y="22"/>
                    <a:pt x="4" y="22"/>
                    <a:pt x="4" y="22"/>
                  </a:cubicBezTo>
                  <a:cubicBezTo>
                    <a:pt x="3" y="22"/>
                    <a:pt x="2" y="23"/>
                    <a:pt x="1" y="23"/>
                  </a:cubicBezTo>
                  <a:cubicBezTo>
                    <a:pt x="2" y="23"/>
                    <a:pt x="2" y="23"/>
                    <a:pt x="2" y="23"/>
                  </a:cubicBezTo>
                  <a:cubicBezTo>
                    <a:pt x="2" y="23"/>
                    <a:pt x="2" y="23"/>
                    <a:pt x="2" y="23"/>
                  </a:cubicBezTo>
                  <a:cubicBezTo>
                    <a:pt x="1" y="24"/>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3" y="25"/>
                    <a:pt x="4" y="25"/>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6" y="24"/>
                    <a:pt x="6" y="24"/>
                  </a:cubicBezTo>
                  <a:cubicBezTo>
                    <a:pt x="6" y="24"/>
                    <a:pt x="6" y="24"/>
                    <a:pt x="6" y="24"/>
                  </a:cubicBezTo>
                  <a:cubicBezTo>
                    <a:pt x="6" y="24"/>
                    <a:pt x="6" y="24"/>
                    <a:pt x="7" y="24"/>
                  </a:cubicBezTo>
                  <a:cubicBezTo>
                    <a:pt x="7" y="24"/>
                    <a:pt x="7" y="24"/>
                    <a:pt x="7" y="24"/>
                  </a:cubicBezTo>
                  <a:cubicBezTo>
                    <a:pt x="7" y="24"/>
                    <a:pt x="7" y="24"/>
                    <a:pt x="7" y="24"/>
                  </a:cubicBezTo>
                  <a:cubicBezTo>
                    <a:pt x="7" y="24"/>
                    <a:pt x="7" y="24"/>
                    <a:pt x="7" y="24"/>
                  </a:cubicBezTo>
                  <a:cubicBezTo>
                    <a:pt x="7" y="24"/>
                    <a:pt x="7" y="24"/>
                    <a:pt x="7" y="24"/>
                  </a:cubicBezTo>
                  <a:cubicBezTo>
                    <a:pt x="8" y="24"/>
                    <a:pt x="9" y="25"/>
                    <a:pt x="8" y="26"/>
                  </a:cubicBezTo>
                  <a:cubicBezTo>
                    <a:pt x="8" y="26"/>
                    <a:pt x="8" y="26"/>
                    <a:pt x="8" y="26"/>
                  </a:cubicBezTo>
                  <a:cubicBezTo>
                    <a:pt x="8" y="26"/>
                    <a:pt x="8" y="26"/>
                    <a:pt x="8" y="27"/>
                  </a:cubicBezTo>
                  <a:cubicBezTo>
                    <a:pt x="8" y="27"/>
                    <a:pt x="8" y="27"/>
                    <a:pt x="8" y="27"/>
                  </a:cubicBezTo>
                  <a:cubicBezTo>
                    <a:pt x="7" y="29"/>
                    <a:pt x="4" y="30"/>
                    <a:pt x="3" y="33"/>
                  </a:cubicBezTo>
                  <a:cubicBezTo>
                    <a:pt x="3" y="33"/>
                    <a:pt x="3" y="33"/>
                    <a:pt x="3" y="33"/>
                  </a:cubicBezTo>
                  <a:cubicBezTo>
                    <a:pt x="4" y="32"/>
                    <a:pt x="7" y="31"/>
                    <a:pt x="10" y="31"/>
                  </a:cubicBezTo>
                  <a:cubicBezTo>
                    <a:pt x="13" y="31"/>
                    <a:pt x="16" y="32"/>
                    <a:pt x="16" y="32"/>
                  </a:cubicBezTo>
                  <a:cubicBezTo>
                    <a:pt x="16" y="32"/>
                    <a:pt x="16" y="32"/>
                    <a:pt x="16" y="32"/>
                  </a:cubicBezTo>
                  <a:cubicBezTo>
                    <a:pt x="16" y="32"/>
                    <a:pt x="16" y="32"/>
                    <a:pt x="16" y="32"/>
                  </a:cubicBezTo>
                  <a:cubicBezTo>
                    <a:pt x="16" y="32"/>
                    <a:pt x="15" y="32"/>
                    <a:pt x="15" y="32"/>
                  </a:cubicBezTo>
                  <a:cubicBezTo>
                    <a:pt x="15" y="32"/>
                    <a:pt x="14" y="31"/>
                    <a:pt x="15" y="30"/>
                  </a:cubicBezTo>
                  <a:cubicBezTo>
                    <a:pt x="15" y="30"/>
                    <a:pt x="14" y="28"/>
                    <a:pt x="14" y="26"/>
                  </a:cubicBezTo>
                  <a:cubicBezTo>
                    <a:pt x="14" y="25"/>
                    <a:pt x="14" y="23"/>
                    <a:pt x="14" y="21"/>
                  </a:cubicBezTo>
                  <a:cubicBezTo>
                    <a:pt x="13" y="18"/>
                    <a:pt x="13" y="15"/>
                    <a:pt x="14" y="14"/>
                  </a:cubicBezTo>
                  <a:cubicBezTo>
                    <a:pt x="14" y="14"/>
                    <a:pt x="15" y="5"/>
                    <a:pt x="14" y="5"/>
                  </a:cubicBezTo>
                  <a:cubicBezTo>
                    <a:pt x="14" y="5"/>
                    <a:pt x="14" y="5"/>
                    <a:pt x="14" y="5"/>
                  </a:cubicBezTo>
                  <a:cubicBezTo>
                    <a:pt x="14" y="5"/>
                    <a:pt x="14" y="5"/>
                    <a:pt x="14" y="4"/>
                  </a:cubicBezTo>
                  <a:cubicBezTo>
                    <a:pt x="14" y="4"/>
                    <a:pt x="14" y="4"/>
                    <a:pt x="14" y="4"/>
                  </a:cubicBezTo>
                  <a:cubicBezTo>
                    <a:pt x="15" y="1"/>
                    <a:pt x="15"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5" name="Freeform 509"/>
            <p:cNvSpPr>
              <a:spLocks/>
            </p:cNvSpPr>
            <p:nvPr/>
          </p:nvSpPr>
          <p:spPr bwMode="auto">
            <a:xfrm>
              <a:off x="1350" y="790"/>
              <a:ext cx="1" cy="3"/>
            </a:xfrm>
            <a:custGeom>
              <a:avLst/>
              <a:gdLst>
                <a:gd name="T0" fmla="*/ 1 w 1"/>
                <a:gd name="T1" fmla="*/ 0 h 2"/>
                <a:gd name="T2" fmla="*/ 1 w 1"/>
                <a:gd name="T3" fmla="*/ 0 h 2"/>
                <a:gd name="T4" fmla="*/ 0 w 1"/>
                <a:gd name="T5" fmla="*/ 2 h 2"/>
                <a:gd name="T6" fmla="*/ 0 w 1"/>
                <a:gd name="T7" fmla="*/ 2 h 2"/>
                <a:gd name="T8" fmla="*/ 1 w 1"/>
                <a:gd name="T9" fmla="*/ 1 h 2"/>
                <a:gd name="T10" fmla="*/ 1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cubicBezTo>
                    <a:pt x="1" y="0"/>
                    <a:pt x="1" y="0"/>
                    <a:pt x="1" y="0"/>
                  </a:cubicBezTo>
                  <a:cubicBezTo>
                    <a:pt x="1" y="0"/>
                    <a:pt x="0" y="1"/>
                    <a:pt x="0" y="2"/>
                  </a:cubicBezTo>
                  <a:cubicBezTo>
                    <a:pt x="0" y="2"/>
                    <a:pt x="0" y="2"/>
                    <a:pt x="0" y="2"/>
                  </a:cubicBezTo>
                  <a:cubicBezTo>
                    <a:pt x="0" y="2"/>
                    <a:pt x="1" y="2"/>
                    <a:pt x="1" y="1"/>
                  </a:cubicBezTo>
                  <a:cubicBezTo>
                    <a:pt x="1" y="1"/>
                    <a:pt x="1" y="1"/>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6" name="Freeform 510"/>
            <p:cNvSpPr>
              <a:spLocks noEditPoints="1"/>
            </p:cNvSpPr>
            <p:nvPr/>
          </p:nvSpPr>
          <p:spPr bwMode="auto">
            <a:xfrm>
              <a:off x="1332" y="825"/>
              <a:ext cx="10" cy="13"/>
            </a:xfrm>
            <a:custGeom>
              <a:avLst/>
              <a:gdLst>
                <a:gd name="T0" fmla="*/ 7 w 7"/>
                <a:gd name="T1" fmla="*/ 3 h 9"/>
                <a:gd name="T2" fmla="*/ 7 w 7"/>
                <a:gd name="T3" fmla="*/ 3 h 9"/>
                <a:gd name="T4" fmla="*/ 2 w 7"/>
                <a:gd name="T5" fmla="*/ 9 h 9"/>
                <a:gd name="T6" fmla="*/ 2 w 7"/>
                <a:gd name="T7" fmla="*/ 9 h 9"/>
                <a:gd name="T8" fmla="*/ 7 w 7"/>
                <a:gd name="T9" fmla="*/ 3 h 9"/>
                <a:gd name="T10" fmla="*/ 7 w 7"/>
                <a:gd name="T11" fmla="*/ 3 h 9"/>
                <a:gd name="T12" fmla="*/ 7 w 7"/>
                <a:gd name="T13" fmla="*/ 2 h 9"/>
                <a:gd name="T14" fmla="*/ 7 w 7"/>
                <a:gd name="T15" fmla="*/ 2 h 9"/>
                <a:gd name="T16" fmla="*/ 7 w 7"/>
                <a:gd name="T17" fmla="*/ 2 h 9"/>
                <a:gd name="T18" fmla="*/ 0 w 7"/>
                <a:gd name="T19" fmla="*/ 1 h 9"/>
                <a:gd name="T20" fmla="*/ 0 w 7"/>
                <a:gd name="T21" fmla="*/ 1 h 9"/>
                <a:gd name="T22" fmla="*/ 0 w 7"/>
                <a:gd name="T23" fmla="*/ 1 h 9"/>
                <a:gd name="T24" fmla="*/ 0 w 7"/>
                <a:gd name="T25" fmla="*/ 1 h 9"/>
                <a:gd name="T26" fmla="*/ 0 w 7"/>
                <a:gd name="T27" fmla="*/ 1 h 9"/>
                <a:gd name="T28" fmla="*/ 0 w 7"/>
                <a:gd name="T29" fmla="*/ 1 h 9"/>
                <a:gd name="T30" fmla="*/ 1 w 7"/>
                <a:gd name="T31" fmla="*/ 1 h 9"/>
                <a:gd name="T32" fmla="*/ 1 w 7"/>
                <a:gd name="T33" fmla="*/ 1 h 9"/>
                <a:gd name="T34" fmla="*/ 1 w 7"/>
                <a:gd name="T35" fmla="*/ 1 h 9"/>
                <a:gd name="T36" fmla="*/ 1 w 7"/>
                <a:gd name="T37" fmla="*/ 1 h 9"/>
                <a:gd name="T38" fmla="*/ 1 w 7"/>
                <a:gd name="T39" fmla="*/ 1 h 9"/>
                <a:gd name="T40" fmla="*/ 1 w 7"/>
                <a:gd name="T41" fmla="*/ 1 h 9"/>
                <a:gd name="T42" fmla="*/ 1 w 7"/>
                <a:gd name="T43" fmla="*/ 1 h 9"/>
                <a:gd name="T44" fmla="*/ 1 w 7"/>
                <a:gd name="T45" fmla="*/ 1 h 9"/>
                <a:gd name="T46" fmla="*/ 1 w 7"/>
                <a:gd name="T47" fmla="*/ 1 h 9"/>
                <a:gd name="T48" fmla="*/ 4 w 7"/>
                <a:gd name="T49" fmla="*/ 0 h 9"/>
                <a:gd name="T50" fmla="*/ 4 w 7"/>
                <a:gd name="T51" fmla="*/ 0 h 9"/>
                <a:gd name="T52" fmla="*/ 4 w 7"/>
                <a:gd name="T53" fmla="*/ 0 h 9"/>
                <a:gd name="T54" fmla="*/ 4 w 7"/>
                <a:gd name="T55" fmla="*/ 0 h 9"/>
                <a:gd name="T56" fmla="*/ 4 w 7"/>
                <a:gd name="T57" fmla="*/ 0 h 9"/>
                <a:gd name="T58" fmla="*/ 4 w 7"/>
                <a:gd name="T59" fmla="*/ 0 h 9"/>
                <a:gd name="T60" fmla="*/ 4 w 7"/>
                <a:gd name="T61" fmla="*/ 0 h 9"/>
                <a:gd name="T62" fmla="*/ 4 w 7"/>
                <a:gd name="T63" fmla="*/ 0 h 9"/>
                <a:gd name="T64" fmla="*/ 4 w 7"/>
                <a:gd name="T65" fmla="*/ 0 h 9"/>
                <a:gd name="T66" fmla="*/ 5 w 7"/>
                <a:gd name="T67" fmla="*/ 0 h 9"/>
                <a:gd name="T68" fmla="*/ 4 w 7"/>
                <a:gd name="T69" fmla="*/ 0 h 9"/>
                <a:gd name="T70" fmla="*/ 5 w 7"/>
                <a:gd name="T71" fmla="*/ 0 h 9"/>
                <a:gd name="T72" fmla="*/ 6 w 7"/>
                <a:gd name="T73" fmla="*/ 0 h 9"/>
                <a:gd name="T74" fmla="*/ 5 w 7"/>
                <a:gd name="T75" fmla="*/ 0 h 9"/>
                <a:gd name="T76" fmla="*/ 6 w 7"/>
                <a:gd name="T77" fmla="*/ 0 h 9"/>
                <a:gd name="T78" fmla="*/ 6 w 7"/>
                <a:gd name="T79" fmla="*/ 0 h 9"/>
                <a:gd name="T80" fmla="*/ 6 w 7"/>
                <a:gd name="T81" fmla="*/ 0 h 9"/>
                <a:gd name="T82" fmla="*/ 6 w 7"/>
                <a:gd name="T83" fmla="*/ 0 h 9"/>
                <a:gd name="T84" fmla="*/ 6 w 7"/>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9">
                  <a:moveTo>
                    <a:pt x="7" y="3"/>
                  </a:moveTo>
                  <a:cubicBezTo>
                    <a:pt x="7" y="3"/>
                    <a:pt x="7" y="3"/>
                    <a:pt x="7" y="3"/>
                  </a:cubicBezTo>
                  <a:cubicBezTo>
                    <a:pt x="6" y="5"/>
                    <a:pt x="3" y="6"/>
                    <a:pt x="2" y="9"/>
                  </a:cubicBezTo>
                  <a:cubicBezTo>
                    <a:pt x="2" y="9"/>
                    <a:pt x="2" y="9"/>
                    <a:pt x="2" y="9"/>
                  </a:cubicBezTo>
                  <a:cubicBezTo>
                    <a:pt x="3" y="6"/>
                    <a:pt x="6" y="5"/>
                    <a:pt x="7" y="3"/>
                  </a:cubicBezTo>
                  <a:cubicBezTo>
                    <a:pt x="7" y="3"/>
                    <a:pt x="7" y="3"/>
                    <a:pt x="7" y="3"/>
                  </a:cubicBezTo>
                  <a:moveTo>
                    <a:pt x="7" y="2"/>
                  </a:moveTo>
                  <a:cubicBezTo>
                    <a:pt x="7" y="2"/>
                    <a:pt x="7" y="2"/>
                    <a:pt x="7" y="2"/>
                  </a:cubicBezTo>
                  <a:cubicBezTo>
                    <a:pt x="7" y="2"/>
                    <a:pt x="7" y="2"/>
                    <a:pt x="7" y="2"/>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5" y="0"/>
                  </a:moveTo>
                  <a:cubicBezTo>
                    <a:pt x="5" y="0"/>
                    <a:pt x="4" y="0"/>
                    <a:pt x="4" y="0"/>
                  </a:cubicBezTo>
                  <a:cubicBezTo>
                    <a:pt x="4" y="0"/>
                    <a:pt x="5" y="0"/>
                    <a:pt x="5" y="0"/>
                  </a:cubicBezTo>
                  <a:moveTo>
                    <a:pt x="6" y="0"/>
                  </a:moveTo>
                  <a:cubicBezTo>
                    <a:pt x="5" y="0"/>
                    <a:pt x="5" y="0"/>
                    <a:pt x="5" y="0"/>
                  </a:cubicBezTo>
                  <a:cubicBezTo>
                    <a:pt x="5" y="0"/>
                    <a:pt x="5" y="0"/>
                    <a:pt x="6" y="0"/>
                  </a:cubicBezTo>
                  <a:moveTo>
                    <a:pt x="6" y="0"/>
                  </a:moveTo>
                  <a:cubicBezTo>
                    <a:pt x="6" y="0"/>
                    <a:pt x="6" y="0"/>
                    <a:pt x="6" y="0"/>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7" name="Freeform 511"/>
            <p:cNvSpPr>
              <a:spLocks noEditPoints="1"/>
            </p:cNvSpPr>
            <p:nvPr/>
          </p:nvSpPr>
          <p:spPr bwMode="auto">
            <a:xfrm>
              <a:off x="1355" y="835"/>
              <a:ext cx="3" cy="2"/>
            </a:xfrm>
            <a:custGeom>
              <a:avLst/>
              <a:gdLst>
                <a:gd name="T0" fmla="*/ 1 w 2"/>
                <a:gd name="T1" fmla="*/ 0 h 1"/>
                <a:gd name="T2" fmla="*/ 0 w 2"/>
                <a:gd name="T3" fmla="*/ 1 h 1"/>
                <a:gd name="T4" fmla="*/ 1 w 2"/>
                <a:gd name="T5" fmla="*/ 0 h 1"/>
                <a:gd name="T6" fmla="*/ 1 w 2"/>
                <a:gd name="T7" fmla="*/ 0 h 1"/>
                <a:gd name="T8" fmla="*/ 1 w 2"/>
                <a:gd name="T9" fmla="*/ 0 h 1"/>
                <a:gd name="T10" fmla="*/ 2 w 2"/>
                <a:gd name="T11" fmla="*/ 0 h 1"/>
                <a:gd name="T12" fmla="*/ 1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1" y="0"/>
                  </a:moveTo>
                  <a:cubicBezTo>
                    <a:pt x="1" y="1"/>
                    <a:pt x="0" y="1"/>
                    <a:pt x="0" y="1"/>
                  </a:cubicBezTo>
                  <a:cubicBezTo>
                    <a:pt x="0" y="1"/>
                    <a:pt x="1" y="1"/>
                    <a:pt x="1" y="0"/>
                  </a:cubicBezTo>
                  <a:moveTo>
                    <a:pt x="1" y="0"/>
                  </a:moveTo>
                  <a:cubicBezTo>
                    <a:pt x="1" y="0"/>
                    <a:pt x="1" y="0"/>
                    <a:pt x="1" y="0"/>
                  </a:cubicBezTo>
                  <a:cubicBezTo>
                    <a:pt x="1" y="0"/>
                    <a:pt x="1"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8" name="Freeform 512"/>
            <p:cNvSpPr>
              <a:spLocks noEditPoints="1"/>
            </p:cNvSpPr>
            <p:nvPr/>
          </p:nvSpPr>
          <p:spPr bwMode="auto">
            <a:xfrm>
              <a:off x="1344" y="835"/>
              <a:ext cx="14" cy="7"/>
            </a:xfrm>
            <a:custGeom>
              <a:avLst/>
              <a:gdLst>
                <a:gd name="T0" fmla="*/ 8 w 10"/>
                <a:gd name="T1" fmla="*/ 1 h 5"/>
                <a:gd name="T2" fmla="*/ 9 w 10"/>
                <a:gd name="T3" fmla="*/ 0 h 5"/>
                <a:gd name="T4" fmla="*/ 8 w 10"/>
                <a:gd name="T5" fmla="*/ 1 h 5"/>
                <a:gd name="T6" fmla="*/ 9 w 10"/>
                <a:gd name="T7" fmla="*/ 0 h 5"/>
                <a:gd name="T8" fmla="*/ 7 w 10"/>
                <a:gd name="T9" fmla="*/ 1 h 5"/>
                <a:gd name="T10" fmla="*/ 7 w 10"/>
                <a:gd name="T11" fmla="*/ 1 h 5"/>
                <a:gd name="T12" fmla="*/ 7 w 10"/>
                <a:gd name="T13" fmla="*/ 1 h 5"/>
                <a:gd name="T14" fmla="*/ 7 w 10"/>
                <a:gd name="T15" fmla="*/ 1 h 5"/>
                <a:gd name="T16" fmla="*/ 7 w 10"/>
                <a:gd name="T17" fmla="*/ 1 h 5"/>
                <a:gd name="T18" fmla="*/ 0 w 10"/>
                <a:gd name="T19" fmla="*/ 5 h 5"/>
                <a:gd name="T20" fmla="*/ 1 w 10"/>
                <a:gd name="T21" fmla="*/ 5 h 5"/>
                <a:gd name="T22" fmla="*/ 8 w 10"/>
                <a:gd name="T23" fmla="*/ 1 h 5"/>
                <a:gd name="T24" fmla="*/ 10 w 10"/>
                <a:gd name="T25" fmla="*/ 0 h 5"/>
                <a:gd name="T26" fmla="*/ 10 w 10"/>
                <a:gd name="T27" fmla="*/ 0 h 5"/>
                <a:gd name="T28" fmla="*/ 10 w 10"/>
                <a:gd name="T29" fmla="*/ 0 h 5"/>
                <a:gd name="T30" fmla="*/ 9 w 10"/>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
                  <a:moveTo>
                    <a:pt x="8" y="1"/>
                  </a:moveTo>
                  <a:cubicBezTo>
                    <a:pt x="8" y="1"/>
                    <a:pt x="9" y="1"/>
                    <a:pt x="9" y="0"/>
                  </a:cubicBezTo>
                  <a:cubicBezTo>
                    <a:pt x="9" y="1"/>
                    <a:pt x="8" y="1"/>
                    <a:pt x="8" y="1"/>
                  </a:cubicBezTo>
                  <a:moveTo>
                    <a:pt x="9" y="0"/>
                  </a:moveTo>
                  <a:cubicBezTo>
                    <a:pt x="9" y="0"/>
                    <a:pt x="8" y="0"/>
                    <a:pt x="7" y="1"/>
                  </a:cubicBezTo>
                  <a:cubicBezTo>
                    <a:pt x="7" y="1"/>
                    <a:pt x="7" y="1"/>
                    <a:pt x="7" y="1"/>
                  </a:cubicBezTo>
                  <a:cubicBezTo>
                    <a:pt x="7" y="1"/>
                    <a:pt x="7" y="1"/>
                    <a:pt x="7" y="1"/>
                  </a:cubicBezTo>
                  <a:cubicBezTo>
                    <a:pt x="7" y="1"/>
                    <a:pt x="7" y="1"/>
                    <a:pt x="7" y="1"/>
                  </a:cubicBezTo>
                  <a:cubicBezTo>
                    <a:pt x="7" y="1"/>
                    <a:pt x="7" y="1"/>
                    <a:pt x="7" y="1"/>
                  </a:cubicBezTo>
                  <a:cubicBezTo>
                    <a:pt x="7" y="1"/>
                    <a:pt x="1" y="2"/>
                    <a:pt x="0" y="5"/>
                  </a:cubicBezTo>
                  <a:cubicBezTo>
                    <a:pt x="0" y="5"/>
                    <a:pt x="0" y="5"/>
                    <a:pt x="1" y="5"/>
                  </a:cubicBezTo>
                  <a:cubicBezTo>
                    <a:pt x="2" y="5"/>
                    <a:pt x="4" y="5"/>
                    <a:pt x="8" y="1"/>
                  </a:cubicBezTo>
                  <a:cubicBezTo>
                    <a:pt x="9" y="1"/>
                    <a:pt x="9" y="0"/>
                    <a:pt x="10" y="0"/>
                  </a:cubicBezTo>
                  <a:cubicBezTo>
                    <a:pt x="10" y="0"/>
                    <a:pt x="10" y="0"/>
                    <a:pt x="10" y="0"/>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9" name="Freeform 513"/>
            <p:cNvSpPr>
              <a:spLocks noEditPoints="1"/>
            </p:cNvSpPr>
            <p:nvPr/>
          </p:nvSpPr>
          <p:spPr bwMode="auto">
            <a:xfrm>
              <a:off x="1354" y="835"/>
              <a:ext cx="10" cy="9"/>
            </a:xfrm>
            <a:custGeom>
              <a:avLst/>
              <a:gdLst>
                <a:gd name="T0" fmla="*/ 6 w 7"/>
                <a:gd name="T1" fmla="*/ 2 h 6"/>
                <a:gd name="T2" fmla="*/ 5 w 7"/>
                <a:gd name="T3" fmla="*/ 4 h 6"/>
                <a:gd name="T4" fmla="*/ 6 w 7"/>
                <a:gd name="T5" fmla="*/ 4 h 6"/>
                <a:gd name="T6" fmla="*/ 7 w 7"/>
                <a:gd name="T7" fmla="*/ 3 h 6"/>
                <a:gd name="T8" fmla="*/ 7 w 7"/>
                <a:gd name="T9" fmla="*/ 2 h 6"/>
                <a:gd name="T10" fmla="*/ 6 w 7"/>
                <a:gd name="T11" fmla="*/ 2 h 6"/>
                <a:gd name="T12" fmla="*/ 3 w 7"/>
                <a:gd name="T13" fmla="*/ 0 h 6"/>
                <a:gd name="T14" fmla="*/ 3 w 7"/>
                <a:gd name="T15" fmla="*/ 0 h 6"/>
                <a:gd name="T16" fmla="*/ 0 w 7"/>
                <a:gd name="T17" fmla="*/ 6 h 6"/>
                <a:gd name="T18" fmla="*/ 5 w 7"/>
                <a:gd name="T19" fmla="*/ 1 h 6"/>
                <a:gd name="T20" fmla="*/ 5 w 7"/>
                <a:gd name="T21" fmla="*/ 1 h 6"/>
                <a:gd name="T22" fmla="*/ 3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6" y="2"/>
                  </a:moveTo>
                  <a:cubicBezTo>
                    <a:pt x="6" y="2"/>
                    <a:pt x="6" y="3"/>
                    <a:pt x="5" y="4"/>
                  </a:cubicBezTo>
                  <a:cubicBezTo>
                    <a:pt x="5" y="4"/>
                    <a:pt x="6" y="4"/>
                    <a:pt x="6" y="4"/>
                  </a:cubicBezTo>
                  <a:cubicBezTo>
                    <a:pt x="6" y="4"/>
                    <a:pt x="7" y="4"/>
                    <a:pt x="7" y="3"/>
                  </a:cubicBezTo>
                  <a:cubicBezTo>
                    <a:pt x="7" y="2"/>
                    <a:pt x="7" y="2"/>
                    <a:pt x="7" y="2"/>
                  </a:cubicBezTo>
                  <a:cubicBezTo>
                    <a:pt x="6" y="2"/>
                    <a:pt x="6" y="2"/>
                    <a:pt x="6" y="2"/>
                  </a:cubicBezTo>
                  <a:moveTo>
                    <a:pt x="3" y="0"/>
                  </a:moveTo>
                  <a:cubicBezTo>
                    <a:pt x="3" y="0"/>
                    <a:pt x="3" y="0"/>
                    <a:pt x="3" y="0"/>
                  </a:cubicBezTo>
                  <a:cubicBezTo>
                    <a:pt x="3" y="0"/>
                    <a:pt x="0" y="5"/>
                    <a:pt x="0" y="6"/>
                  </a:cubicBezTo>
                  <a:cubicBezTo>
                    <a:pt x="0" y="6"/>
                    <a:pt x="3" y="3"/>
                    <a:pt x="5" y="1"/>
                  </a:cubicBezTo>
                  <a:cubicBezTo>
                    <a:pt x="5" y="1"/>
                    <a:pt x="5" y="1"/>
                    <a:pt x="5"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0" name="Freeform 514"/>
            <p:cNvSpPr>
              <a:spLocks noEditPoints="1"/>
            </p:cNvSpPr>
            <p:nvPr/>
          </p:nvSpPr>
          <p:spPr bwMode="auto">
            <a:xfrm>
              <a:off x="1329" y="762"/>
              <a:ext cx="22" cy="27"/>
            </a:xfrm>
            <a:custGeom>
              <a:avLst/>
              <a:gdLst>
                <a:gd name="T0" fmla="*/ 4 w 15"/>
                <a:gd name="T1" fmla="*/ 16 h 18"/>
                <a:gd name="T2" fmla="*/ 2 w 15"/>
                <a:gd name="T3" fmla="*/ 18 h 18"/>
                <a:gd name="T4" fmla="*/ 3 w 15"/>
                <a:gd name="T5" fmla="*/ 18 h 18"/>
                <a:gd name="T6" fmla="*/ 3 w 15"/>
                <a:gd name="T7" fmla="*/ 18 h 18"/>
                <a:gd name="T8" fmla="*/ 3 w 15"/>
                <a:gd name="T9" fmla="*/ 18 h 18"/>
                <a:gd name="T10" fmla="*/ 3 w 15"/>
                <a:gd name="T11" fmla="*/ 18 h 18"/>
                <a:gd name="T12" fmla="*/ 4 w 15"/>
                <a:gd name="T13" fmla="*/ 16 h 18"/>
                <a:gd name="T14" fmla="*/ 7 w 15"/>
                <a:gd name="T15" fmla="*/ 14 h 18"/>
                <a:gd name="T16" fmla="*/ 5 w 15"/>
                <a:gd name="T17" fmla="*/ 15 h 18"/>
                <a:gd name="T18" fmla="*/ 5 w 15"/>
                <a:gd name="T19" fmla="*/ 16 h 18"/>
                <a:gd name="T20" fmla="*/ 5 w 15"/>
                <a:gd name="T21" fmla="*/ 17 h 18"/>
                <a:gd name="T22" fmla="*/ 7 w 15"/>
                <a:gd name="T23" fmla="*/ 17 h 18"/>
                <a:gd name="T24" fmla="*/ 7 w 15"/>
                <a:gd name="T25" fmla="*/ 14 h 18"/>
                <a:gd name="T26" fmla="*/ 15 w 15"/>
                <a:gd name="T27" fmla="*/ 13 h 18"/>
                <a:gd name="T28" fmla="*/ 15 w 15"/>
                <a:gd name="T29" fmla="*/ 17 h 18"/>
                <a:gd name="T30" fmla="*/ 15 w 15"/>
                <a:gd name="T31" fmla="*/ 13 h 18"/>
                <a:gd name="T32" fmla="*/ 15 w 15"/>
                <a:gd name="T33" fmla="*/ 13 h 18"/>
                <a:gd name="T34" fmla="*/ 9 w 15"/>
                <a:gd name="T35" fmla="*/ 12 h 18"/>
                <a:gd name="T36" fmla="*/ 8 w 15"/>
                <a:gd name="T37" fmla="*/ 13 h 18"/>
                <a:gd name="T38" fmla="*/ 8 w 15"/>
                <a:gd name="T39" fmla="*/ 16 h 18"/>
                <a:gd name="T40" fmla="*/ 9 w 15"/>
                <a:gd name="T41" fmla="*/ 16 h 18"/>
                <a:gd name="T42" fmla="*/ 9 w 15"/>
                <a:gd name="T43" fmla="*/ 12 h 18"/>
                <a:gd name="T44" fmla="*/ 14 w 15"/>
                <a:gd name="T45" fmla="*/ 11 h 18"/>
                <a:gd name="T46" fmla="*/ 14 w 15"/>
                <a:gd name="T47" fmla="*/ 12 h 18"/>
                <a:gd name="T48" fmla="*/ 14 w 15"/>
                <a:gd name="T49" fmla="*/ 15 h 18"/>
                <a:gd name="T50" fmla="*/ 14 w 15"/>
                <a:gd name="T51" fmla="*/ 17 h 18"/>
                <a:gd name="T52" fmla="*/ 14 w 15"/>
                <a:gd name="T53" fmla="*/ 18 h 18"/>
                <a:gd name="T54" fmla="*/ 14 w 15"/>
                <a:gd name="T55" fmla="*/ 18 h 18"/>
                <a:gd name="T56" fmla="*/ 15 w 15"/>
                <a:gd name="T57" fmla="*/ 18 h 18"/>
                <a:gd name="T58" fmla="*/ 15 w 15"/>
                <a:gd name="T59" fmla="*/ 13 h 18"/>
                <a:gd name="T60" fmla="*/ 14 w 15"/>
                <a:gd name="T61" fmla="*/ 11 h 18"/>
                <a:gd name="T62" fmla="*/ 11 w 15"/>
                <a:gd name="T63" fmla="*/ 11 h 18"/>
                <a:gd name="T64" fmla="*/ 11 w 15"/>
                <a:gd name="T65" fmla="*/ 12 h 18"/>
                <a:gd name="T66" fmla="*/ 10 w 15"/>
                <a:gd name="T67" fmla="*/ 12 h 18"/>
                <a:gd name="T68" fmla="*/ 10 w 15"/>
                <a:gd name="T69" fmla="*/ 15 h 18"/>
                <a:gd name="T70" fmla="*/ 10 w 15"/>
                <a:gd name="T71" fmla="*/ 16 h 18"/>
                <a:gd name="T72" fmla="*/ 10 w 15"/>
                <a:gd name="T73" fmla="*/ 16 h 18"/>
                <a:gd name="T74" fmla="*/ 12 w 15"/>
                <a:gd name="T75" fmla="*/ 16 h 18"/>
                <a:gd name="T76" fmla="*/ 12 w 15"/>
                <a:gd name="T77" fmla="*/ 14 h 18"/>
                <a:gd name="T78" fmla="*/ 11 w 15"/>
                <a:gd name="T79" fmla="*/ 11 h 18"/>
                <a:gd name="T80" fmla="*/ 4 w 15"/>
                <a:gd name="T81" fmla="*/ 0 h 18"/>
                <a:gd name="T82" fmla="*/ 8 w 15"/>
                <a:gd name="T83" fmla="*/ 5 h 18"/>
                <a:gd name="T84" fmla="*/ 10 w 15"/>
                <a:gd name="T85" fmla="*/ 7 h 18"/>
                <a:gd name="T86" fmla="*/ 6 w 15"/>
                <a:gd name="T87" fmla="*/ 9 h 18"/>
                <a:gd name="T88" fmla="*/ 7 w 15"/>
                <a:gd name="T89" fmla="*/ 10 h 18"/>
                <a:gd name="T90" fmla="*/ 8 w 15"/>
                <a:gd name="T91" fmla="*/ 10 h 18"/>
                <a:gd name="T92" fmla="*/ 9 w 15"/>
                <a:gd name="T93" fmla="*/ 10 h 18"/>
                <a:gd name="T94" fmla="*/ 10 w 15"/>
                <a:gd name="T95" fmla="*/ 10 h 18"/>
                <a:gd name="T96" fmla="*/ 12 w 15"/>
                <a:gd name="T97" fmla="*/ 11 h 18"/>
                <a:gd name="T98" fmla="*/ 13 w 15"/>
                <a:gd name="T99" fmla="*/ 16 h 18"/>
                <a:gd name="T100" fmla="*/ 13 w 15"/>
                <a:gd name="T101" fmla="*/ 17 h 18"/>
                <a:gd name="T102" fmla="*/ 13 w 15"/>
                <a:gd name="T103" fmla="*/ 12 h 18"/>
                <a:gd name="T104" fmla="*/ 14 w 15"/>
                <a:gd name="T105" fmla="*/ 10 h 18"/>
                <a:gd name="T106" fmla="*/ 14 w 15"/>
                <a:gd name="T107" fmla="*/ 11 h 18"/>
                <a:gd name="T108" fmla="*/ 14 w 15"/>
                <a:gd name="T109" fmla="*/ 11 h 18"/>
                <a:gd name="T110" fmla="*/ 15 w 15"/>
                <a:gd name="T111" fmla="*/ 11 h 18"/>
                <a:gd name="T112" fmla="*/ 14 w 15"/>
                <a:gd name="T113" fmla="*/ 6 h 18"/>
                <a:gd name="T114" fmla="*/ 5 w 15"/>
                <a:gd name="T115" fmla="*/ 0 h 18"/>
                <a:gd name="T116" fmla="*/ 4 w 15"/>
                <a:gd name="T1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18">
                  <a:moveTo>
                    <a:pt x="4" y="16"/>
                  </a:moveTo>
                  <a:cubicBezTo>
                    <a:pt x="2" y="17"/>
                    <a:pt x="2" y="18"/>
                    <a:pt x="2" y="18"/>
                  </a:cubicBezTo>
                  <a:cubicBezTo>
                    <a:pt x="3" y="18"/>
                    <a:pt x="3" y="18"/>
                    <a:pt x="3" y="18"/>
                  </a:cubicBezTo>
                  <a:cubicBezTo>
                    <a:pt x="3" y="18"/>
                    <a:pt x="3" y="18"/>
                    <a:pt x="3" y="18"/>
                  </a:cubicBezTo>
                  <a:cubicBezTo>
                    <a:pt x="3" y="18"/>
                    <a:pt x="3" y="18"/>
                    <a:pt x="3" y="18"/>
                  </a:cubicBezTo>
                  <a:cubicBezTo>
                    <a:pt x="3" y="18"/>
                    <a:pt x="3" y="18"/>
                    <a:pt x="3" y="18"/>
                  </a:cubicBezTo>
                  <a:cubicBezTo>
                    <a:pt x="3" y="17"/>
                    <a:pt x="3" y="16"/>
                    <a:pt x="4" y="16"/>
                  </a:cubicBezTo>
                  <a:moveTo>
                    <a:pt x="7" y="14"/>
                  </a:moveTo>
                  <a:cubicBezTo>
                    <a:pt x="6" y="14"/>
                    <a:pt x="6" y="15"/>
                    <a:pt x="5" y="15"/>
                  </a:cubicBezTo>
                  <a:cubicBezTo>
                    <a:pt x="5" y="16"/>
                    <a:pt x="5" y="16"/>
                    <a:pt x="5" y="16"/>
                  </a:cubicBezTo>
                  <a:cubicBezTo>
                    <a:pt x="5" y="17"/>
                    <a:pt x="5" y="17"/>
                    <a:pt x="5" y="17"/>
                  </a:cubicBezTo>
                  <a:cubicBezTo>
                    <a:pt x="5" y="17"/>
                    <a:pt x="6" y="17"/>
                    <a:pt x="7" y="17"/>
                  </a:cubicBezTo>
                  <a:cubicBezTo>
                    <a:pt x="7" y="16"/>
                    <a:pt x="7" y="15"/>
                    <a:pt x="7" y="14"/>
                  </a:cubicBezTo>
                  <a:moveTo>
                    <a:pt x="15" y="13"/>
                  </a:moveTo>
                  <a:cubicBezTo>
                    <a:pt x="15" y="14"/>
                    <a:pt x="15" y="16"/>
                    <a:pt x="15" y="17"/>
                  </a:cubicBezTo>
                  <a:cubicBezTo>
                    <a:pt x="15" y="16"/>
                    <a:pt x="15" y="15"/>
                    <a:pt x="15" y="13"/>
                  </a:cubicBezTo>
                  <a:cubicBezTo>
                    <a:pt x="15" y="13"/>
                    <a:pt x="15" y="13"/>
                    <a:pt x="15" y="13"/>
                  </a:cubicBezTo>
                  <a:moveTo>
                    <a:pt x="9" y="12"/>
                  </a:moveTo>
                  <a:cubicBezTo>
                    <a:pt x="9" y="13"/>
                    <a:pt x="9" y="13"/>
                    <a:pt x="8" y="13"/>
                  </a:cubicBezTo>
                  <a:cubicBezTo>
                    <a:pt x="8" y="14"/>
                    <a:pt x="8" y="15"/>
                    <a:pt x="8" y="16"/>
                  </a:cubicBezTo>
                  <a:cubicBezTo>
                    <a:pt x="8" y="16"/>
                    <a:pt x="9" y="16"/>
                    <a:pt x="9" y="16"/>
                  </a:cubicBezTo>
                  <a:cubicBezTo>
                    <a:pt x="9" y="15"/>
                    <a:pt x="9" y="14"/>
                    <a:pt x="9" y="12"/>
                  </a:cubicBezTo>
                  <a:moveTo>
                    <a:pt x="14" y="11"/>
                  </a:moveTo>
                  <a:cubicBezTo>
                    <a:pt x="14" y="11"/>
                    <a:pt x="14" y="12"/>
                    <a:pt x="14" y="12"/>
                  </a:cubicBezTo>
                  <a:cubicBezTo>
                    <a:pt x="14" y="12"/>
                    <a:pt x="14" y="15"/>
                    <a:pt x="14" y="15"/>
                  </a:cubicBezTo>
                  <a:cubicBezTo>
                    <a:pt x="14" y="16"/>
                    <a:pt x="14" y="16"/>
                    <a:pt x="14" y="17"/>
                  </a:cubicBezTo>
                  <a:cubicBezTo>
                    <a:pt x="14" y="18"/>
                    <a:pt x="14" y="18"/>
                    <a:pt x="14" y="18"/>
                  </a:cubicBezTo>
                  <a:cubicBezTo>
                    <a:pt x="14" y="18"/>
                    <a:pt x="14" y="18"/>
                    <a:pt x="14" y="18"/>
                  </a:cubicBezTo>
                  <a:cubicBezTo>
                    <a:pt x="14" y="18"/>
                    <a:pt x="15" y="18"/>
                    <a:pt x="15" y="18"/>
                  </a:cubicBezTo>
                  <a:cubicBezTo>
                    <a:pt x="15" y="16"/>
                    <a:pt x="15" y="13"/>
                    <a:pt x="15" y="13"/>
                  </a:cubicBezTo>
                  <a:cubicBezTo>
                    <a:pt x="15" y="12"/>
                    <a:pt x="15" y="11"/>
                    <a:pt x="14" y="11"/>
                  </a:cubicBezTo>
                  <a:moveTo>
                    <a:pt x="11" y="11"/>
                  </a:moveTo>
                  <a:cubicBezTo>
                    <a:pt x="11" y="11"/>
                    <a:pt x="11" y="12"/>
                    <a:pt x="11" y="12"/>
                  </a:cubicBezTo>
                  <a:cubicBezTo>
                    <a:pt x="11" y="12"/>
                    <a:pt x="10" y="12"/>
                    <a:pt x="10" y="12"/>
                  </a:cubicBezTo>
                  <a:cubicBezTo>
                    <a:pt x="10" y="13"/>
                    <a:pt x="10" y="15"/>
                    <a:pt x="10" y="15"/>
                  </a:cubicBezTo>
                  <a:cubicBezTo>
                    <a:pt x="10" y="15"/>
                    <a:pt x="10" y="16"/>
                    <a:pt x="10" y="16"/>
                  </a:cubicBezTo>
                  <a:cubicBezTo>
                    <a:pt x="10" y="16"/>
                    <a:pt x="10" y="16"/>
                    <a:pt x="10" y="16"/>
                  </a:cubicBezTo>
                  <a:cubicBezTo>
                    <a:pt x="11" y="16"/>
                    <a:pt x="11" y="16"/>
                    <a:pt x="12" y="16"/>
                  </a:cubicBezTo>
                  <a:cubicBezTo>
                    <a:pt x="12" y="15"/>
                    <a:pt x="12" y="14"/>
                    <a:pt x="12" y="14"/>
                  </a:cubicBezTo>
                  <a:cubicBezTo>
                    <a:pt x="12" y="11"/>
                    <a:pt x="11" y="11"/>
                    <a:pt x="11" y="11"/>
                  </a:cubicBezTo>
                  <a:moveTo>
                    <a:pt x="4" y="0"/>
                  </a:moveTo>
                  <a:cubicBezTo>
                    <a:pt x="0" y="0"/>
                    <a:pt x="8" y="5"/>
                    <a:pt x="8" y="5"/>
                  </a:cubicBezTo>
                  <a:cubicBezTo>
                    <a:pt x="7" y="7"/>
                    <a:pt x="10" y="7"/>
                    <a:pt x="10" y="7"/>
                  </a:cubicBezTo>
                  <a:cubicBezTo>
                    <a:pt x="8" y="8"/>
                    <a:pt x="7" y="9"/>
                    <a:pt x="6" y="9"/>
                  </a:cubicBezTo>
                  <a:cubicBezTo>
                    <a:pt x="7" y="10"/>
                    <a:pt x="7" y="10"/>
                    <a:pt x="7" y="10"/>
                  </a:cubicBezTo>
                  <a:cubicBezTo>
                    <a:pt x="7" y="10"/>
                    <a:pt x="8" y="10"/>
                    <a:pt x="8" y="10"/>
                  </a:cubicBezTo>
                  <a:cubicBezTo>
                    <a:pt x="8" y="10"/>
                    <a:pt x="9" y="10"/>
                    <a:pt x="9" y="10"/>
                  </a:cubicBezTo>
                  <a:cubicBezTo>
                    <a:pt x="10" y="10"/>
                    <a:pt x="10" y="10"/>
                    <a:pt x="10" y="10"/>
                  </a:cubicBezTo>
                  <a:cubicBezTo>
                    <a:pt x="11" y="10"/>
                    <a:pt x="12" y="10"/>
                    <a:pt x="12" y="11"/>
                  </a:cubicBezTo>
                  <a:cubicBezTo>
                    <a:pt x="12" y="11"/>
                    <a:pt x="13" y="11"/>
                    <a:pt x="13" y="16"/>
                  </a:cubicBezTo>
                  <a:cubicBezTo>
                    <a:pt x="13" y="16"/>
                    <a:pt x="13" y="17"/>
                    <a:pt x="13" y="17"/>
                  </a:cubicBezTo>
                  <a:cubicBezTo>
                    <a:pt x="13" y="14"/>
                    <a:pt x="13" y="12"/>
                    <a:pt x="13" y="12"/>
                  </a:cubicBezTo>
                  <a:cubicBezTo>
                    <a:pt x="13" y="11"/>
                    <a:pt x="13" y="10"/>
                    <a:pt x="14" y="10"/>
                  </a:cubicBezTo>
                  <a:cubicBezTo>
                    <a:pt x="14" y="10"/>
                    <a:pt x="14" y="11"/>
                    <a:pt x="14" y="11"/>
                  </a:cubicBezTo>
                  <a:cubicBezTo>
                    <a:pt x="14" y="11"/>
                    <a:pt x="14" y="11"/>
                    <a:pt x="14" y="11"/>
                  </a:cubicBezTo>
                  <a:cubicBezTo>
                    <a:pt x="15" y="11"/>
                    <a:pt x="15" y="11"/>
                    <a:pt x="15" y="11"/>
                  </a:cubicBezTo>
                  <a:cubicBezTo>
                    <a:pt x="15" y="9"/>
                    <a:pt x="14" y="8"/>
                    <a:pt x="14" y="6"/>
                  </a:cubicBezTo>
                  <a:cubicBezTo>
                    <a:pt x="10" y="0"/>
                    <a:pt x="5"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1" name="Freeform 515"/>
            <p:cNvSpPr>
              <a:spLocks/>
            </p:cNvSpPr>
            <p:nvPr/>
          </p:nvSpPr>
          <p:spPr bwMode="auto">
            <a:xfrm>
              <a:off x="1332" y="789"/>
              <a:ext cx="2" cy="0"/>
            </a:xfrm>
            <a:custGeom>
              <a:avLst/>
              <a:gdLst>
                <a:gd name="T0" fmla="*/ 0 w 1"/>
                <a:gd name="T1" fmla="*/ 1 w 1"/>
                <a:gd name="T2" fmla="*/ 1 w 1"/>
                <a:gd name="T3" fmla="*/ 1 w 1"/>
                <a:gd name="T4" fmla="*/ 1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cubicBezTo>
                    <a:pt x="0" y="0"/>
                    <a:pt x="1" y="0"/>
                    <a:pt x="1" y="0"/>
                  </a:cubicBezTo>
                  <a:cubicBezTo>
                    <a:pt x="1" y="0"/>
                    <a:pt x="1" y="0"/>
                    <a:pt x="1" y="0"/>
                  </a:cubicBez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2" name="Freeform 516"/>
            <p:cNvSpPr>
              <a:spLocks noEditPoints="1"/>
            </p:cNvSpPr>
            <p:nvPr/>
          </p:nvSpPr>
          <p:spPr bwMode="auto">
            <a:xfrm>
              <a:off x="1334" y="776"/>
              <a:ext cx="7" cy="13"/>
            </a:xfrm>
            <a:custGeom>
              <a:avLst/>
              <a:gdLst>
                <a:gd name="T0" fmla="*/ 2 w 5"/>
                <a:gd name="T1" fmla="*/ 6 h 9"/>
                <a:gd name="T2" fmla="*/ 1 w 5"/>
                <a:gd name="T3" fmla="*/ 7 h 9"/>
                <a:gd name="T4" fmla="*/ 0 w 5"/>
                <a:gd name="T5" fmla="*/ 9 h 9"/>
                <a:gd name="T6" fmla="*/ 0 w 5"/>
                <a:gd name="T7" fmla="*/ 9 h 9"/>
                <a:gd name="T8" fmla="*/ 2 w 5"/>
                <a:gd name="T9" fmla="*/ 8 h 9"/>
                <a:gd name="T10" fmla="*/ 2 w 5"/>
                <a:gd name="T11" fmla="*/ 7 h 9"/>
                <a:gd name="T12" fmla="*/ 2 w 5"/>
                <a:gd name="T13" fmla="*/ 6 h 9"/>
                <a:gd name="T14" fmla="*/ 5 w 5"/>
                <a:gd name="T15" fmla="*/ 4 h 9"/>
                <a:gd name="T16" fmla="*/ 4 w 5"/>
                <a:gd name="T17" fmla="*/ 5 h 9"/>
                <a:gd name="T18" fmla="*/ 4 w 5"/>
                <a:gd name="T19" fmla="*/ 8 h 9"/>
                <a:gd name="T20" fmla="*/ 5 w 5"/>
                <a:gd name="T21" fmla="*/ 7 h 9"/>
                <a:gd name="T22" fmla="*/ 5 w 5"/>
                <a:gd name="T23" fmla="*/ 4 h 9"/>
                <a:gd name="T24" fmla="*/ 3 w 5"/>
                <a:gd name="T25" fmla="*/ 0 h 9"/>
                <a:gd name="T26" fmla="*/ 3 w 5"/>
                <a:gd name="T27" fmla="*/ 1 h 9"/>
                <a:gd name="T28" fmla="*/ 4 w 5"/>
                <a:gd name="T29" fmla="*/ 1 h 9"/>
                <a:gd name="T30" fmla="*/ 5 w 5"/>
                <a:gd name="T31" fmla="*/ 1 h 9"/>
                <a:gd name="T32" fmla="*/ 4 w 5"/>
                <a:gd name="T33" fmla="*/ 1 h 9"/>
                <a:gd name="T34" fmla="*/ 3 w 5"/>
                <a:gd name="T3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9">
                  <a:moveTo>
                    <a:pt x="2" y="6"/>
                  </a:moveTo>
                  <a:cubicBezTo>
                    <a:pt x="1" y="6"/>
                    <a:pt x="1" y="7"/>
                    <a:pt x="1" y="7"/>
                  </a:cubicBezTo>
                  <a:cubicBezTo>
                    <a:pt x="0" y="7"/>
                    <a:pt x="0" y="8"/>
                    <a:pt x="0" y="9"/>
                  </a:cubicBezTo>
                  <a:cubicBezTo>
                    <a:pt x="0" y="9"/>
                    <a:pt x="0" y="9"/>
                    <a:pt x="0" y="9"/>
                  </a:cubicBezTo>
                  <a:cubicBezTo>
                    <a:pt x="1" y="9"/>
                    <a:pt x="1" y="8"/>
                    <a:pt x="2" y="8"/>
                  </a:cubicBezTo>
                  <a:cubicBezTo>
                    <a:pt x="2" y="8"/>
                    <a:pt x="2" y="8"/>
                    <a:pt x="2" y="7"/>
                  </a:cubicBezTo>
                  <a:cubicBezTo>
                    <a:pt x="2" y="7"/>
                    <a:pt x="2" y="7"/>
                    <a:pt x="2" y="6"/>
                  </a:cubicBezTo>
                  <a:moveTo>
                    <a:pt x="5" y="4"/>
                  </a:moveTo>
                  <a:cubicBezTo>
                    <a:pt x="5" y="4"/>
                    <a:pt x="4" y="4"/>
                    <a:pt x="4" y="5"/>
                  </a:cubicBezTo>
                  <a:cubicBezTo>
                    <a:pt x="4" y="6"/>
                    <a:pt x="4" y="7"/>
                    <a:pt x="4" y="8"/>
                  </a:cubicBezTo>
                  <a:cubicBezTo>
                    <a:pt x="4" y="7"/>
                    <a:pt x="5" y="7"/>
                    <a:pt x="5" y="7"/>
                  </a:cubicBezTo>
                  <a:cubicBezTo>
                    <a:pt x="5" y="6"/>
                    <a:pt x="5" y="5"/>
                    <a:pt x="5" y="4"/>
                  </a:cubicBezTo>
                  <a:moveTo>
                    <a:pt x="3" y="0"/>
                  </a:moveTo>
                  <a:cubicBezTo>
                    <a:pt x="2" y="1"/>
                    <a:pt x="3" y="1"/>
                    <a:pt x="3" y="1"/>
                  </a:cubicBezTo>
                  <a:cubicBezTo>
                    <a:pt x="4" y="1"/>
                    <a:pt x="4" y="1"/>
                    <a:pt x="4" y="1"/>
                  </a:cubicBezTo>
                  <a:cubicBezTo>
                    <a:pt x="5" y="1"/>
                    <a:pt x="5" y="1"/>
                    <a:pt x="5" y="1"/>
                  </a:cubicBezTo>
                  <a:cubicBezTo>
                    <a:pt x="5" y="1"/>
                    <a:pt x="4" y="1"/>
                    <a:pt x="4" y="1"/>
                  </a:cubicBezTo>
                  <a:cubicBezTo>
                    <a:pt x="4" y="1"/>
                    <a:pt x="4"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3" name="Freeform 517"/>
            <p:cNvSpPr>
              <a:spLocks noEditPoints="1"/>
            </p:cNvSpPr>
            <p:nvPr/>
          </p:nvSpPr>
          <p:spPr bwMode="auto">
            <a:xfrm>
              <a:off x="1342" y="777"/>
              <a:ext cx="6" cy="9"/>
            </a:xfrm>
            <a:custGeom>
              <a:avLst/>
              <a:gdLst>
                <a:gd name="T0" fmla="*/ 1 w 4"/>
                <a:gd name="T1" fmla="*/ 2 h 6"/>
                <a:gd name="T2" fmla="*/ 0 w 4"/>
                <a:gd name="T3" fmla="*/ 2 h 6"/>
                <a:gd name="T4" fmla="*/ 0 w 4"/>
                <a:gd name="T5" fmla="*/ 6 h 6"/>
                <a:gd name="T6" fmla="*/ 1 w 4"/>
                <a:gd name="T7" fmla="*/ 6 h 6"/>
                <a:gd name="T8" fmla="*/ 1 w 4"/>
                <a:gd name="T9" fmla="*/ 5 h 6"/>
                <a:gd name="T10" fmla="*/ 1 w 4"/>
                <a:gd name="T11" fmla="*/ 2 h 6"/>
                <a:gd name="T12" fmla="*/ 1 w 4"/>
                <a:gd name="T13" fmla="*/ 0 h 6"/>
                <a:gd name="T14" fmla="*/ 0 w 4"/>
                <a:gd name="T15" fmla="*/ 0 h 6"/>
                <a:gd name="T16" fmla="*/ 1 w 4"/>
                <a:gd name="T17" fmla="*/ 0 h 6"/>
                <a:gd name="T18" fmla="*/ 2 w 4"/>
                <a:gd name="T19" fmla="*/ 1 h 6"/>
                <a:gd name="T20" fmla="*/ 3 w 4"/>
                <a:gd name="T21" fmla="*/ 4 h 6"/>
                <a:gd name="T22" fmla="*/ 3 w 4"/>
                <a:gd name="T23" fmla="*/ 6 h 6"/>
                <a:gd name="T24" fmla="*/ 4 w 4"/>
                <a:gd name="T25" fmla="*/ 6 h 6"/>
                <a:gd name="T26" fmla="*/ 3 w 4"/>
                <a:gd name="T27" fmla="*/ 1 h 6"/>
                <a:gd name="T28" fmla="*/ 1 w 4"/>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
                  <a:moveTo>
                    <a:pt x="1" y="2"/>
                  </a:moveTo>
                  <a:cubicBezTo>
                    <a:pt x="1" y="2"/>
                    <a:pt x="1" y="2"/>
                    <a:pt x="0" y="2"/>
                  </a:cubicBezTo>
                  <a:cubicBezTo>
                    <a:pt x="0" y="4"/>
                    <a:pt x="0" y="5"/>
                    <a:pt x="0" y="6"/>
                  </a:cubicBezTo>
                  <a:cubicBezTo>
                    <a:pt x="0" y="6"/>
                    <a:pt x="1" y="6"/>
                    <a:pt x="1" y="6"/>
                  </a:cubicBezTo>
                  <a:cubicBezTo>
                    <a:pt x="1" y="6"/>
                    <a:pt x="1" y="5"/>
                    <a:pt x="1" y="5"/>
                  </a:cubicBezTo>
                  <a:cubicBezTo>
                    <a:pt x="1" y="5"/>
                    <a:pt x="1" y="3"/>
                    <a:pt x="1" y="2"/>
                  </a:cubicBezTo>
                  <a:moveTo>
                    <a:pt x="1" y="0"/>
                  </a:moveTo>
                  <a:cubicBezTo>
                    <a:pt x="1" y="0"/>
                    <a:pt x="1" y="0"/>
                    <a:pt x="0" y="0"/>
                  </a:cubicBezTo>
                  <a:cubicBezTo>
                    <a:pt x="1" y="0"/>
                    <a:pt x="1" y="0"/>
                    <a:pt x="1" y="0"/>
                  </a:cubicBezTo>
                  <a:cubicBezTo>
                    <a:pt x="2" y="0"/>
                    <a:pt x="2" y="0"/>
                    <a:pt x="2" y="1"/>
                  </a:cubicBezTo>
                  <a:cubicBezTo>
                    <a:pt x="2" y="1"/>
                    <a:pt x="3" y="1"/>
                    <a:pt x="3" y="4"/>
                  </a:cubicBezTo>
                  <a:cubicBezTo>
                    <a:pt x="3" y="4"/>
                    <a:pt x="3" y="5"/>
                    <a:pt x="3" y="6"/>
                  </a:cubicBezTo>
                  <a:cubicBezTo>
                    <a:pt x="3" y="6"/>
                    <a:pt x="3" y="6"/>
                    <a:pt x="4" y="6"/>
                  </a:cubicBezTo>
                  <a:cubicBezTo>
                    <a:pt x="4" y="1"/>
                    <a:pt x="3" y="1"/>
                    <a:pt x="3"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4" name="Freeform 518"/>
            <p:cNvSpPr>
              <a:spLocks/>
            </p:cNvSpPr>
            <p:nvPr/>
          </p:nvSpPr>
          <p:spPr bwMode="auto">
            <a:xfrm>
              <a:off x="1348" y="777"/>
              <a:ext cx="3" cy="12"/>
            </a:xfrm>
            <a:custGeom>
              <a:avLst/>
              <a:gdLst>
                <a:gd name="T0" fmla="*/ 1 w 2"/>
                <a:gd name="T1" fmla="*/ 0 h 8"/>
                <a:gd name="T2" fmla="*/ 0 w 2"/>
                <a:gd name="T3" fmla="*/ 2 h 8"/>
                <a:gd name="T4" fmla="*/ 0 w 2"/>
                <a:gd name="T5" fmla="*/ 7 h 8"/>
                <a:gd name="T6" fmla="*/ 1 w 2"/>
                <a:gd name="T7" fmla="*/ 7 h 8"/>
                <a:gd name="T8" fmla="*/ 1 w 2"/>
                <a:gd name="T9" fmla="*/ 5 h 8"/>
                <a:gd name="T10" fmla="*/ 1 w 2"/>
                <a:gd name="T11" fmla="*/ 2 h 8"/>
                <a:gd name="T12" fmla="*/ 1 w 2"/>
                <a:gd name="T13" fmla="*/ 1 h 8"/>
                <a:gd name="T14" fmla="*/ 2 w 2"/>
                <a:gd name="T15" fmla="*/ 3 h 8"/>
                <a:gd name="T16" fmla="*/ 2 w 2"/>
                <a:gd name="T17" fmla="*/ 8 h 8"/>
                <a:gd name="T18" fmla="*/ 2 w 2"/>
                <a:gd name="T19" fmla="*/ 7 h 8"/>
                <a:gd name="T20" fmla="*/ 2 w 2"/>
                <a:gd name="T21" fmla="*/ 3 h 8"/>
                <a:gd name="T22" fmla="*/ 2 w 2"/>
                <a:gd name="T23" fmla="*/ 1 h 8"/>
                <a:gd name="T24" fmla="*/ 1 w 2"/>
                <a:gd name="T25" fmla="*/ 1 h 8"/>
                <a:gd name="T26" fmla="*/ 1 w 2"/>
                <a:gd name="T27" fmla="*/ 1 h 8"/>
                <a:gd name="T28" fmla="*/ 1 w 2"/>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8">
                  <a:moveTo>
                    <a:pt x="1" y="0"/>
                  </a:moveTo>
                  <a:cubicBezTo>
                    <a:pt x="0" y="0"/>
                    <a:pt x="0" y="1"/>
                    <a:pt x="0" y="2"/>
                  </a:cubicBezTo>
                  <a:cubicBezTo>
                    <a:pt x="0" y="2"/>
                    <a:pt x="0" y="4"/>
                    <a:pt x="0" y="7"/>
                  </a:cubicBezTo>
                  <a:cubicBezTo>
                    <a:pt x="0" y="7"/>
                    <a:pt x="1" y="7"/>
                    <a:pt x="1" y="7"/>
                  </a:cubicBezTo>
                  <a:cubicBezTo>
                    <a:pt x="1" y="6"/>
                    <a:pt x="1" y="6"/>
                    <a:pt x="1" y="5"/>
                  </a:cubicBezTo>
                  <a:cubicBezTo>
                    <a:pt x="1" y="5"/>
                    <a:pt x="1" y="2"/>
                    <a:pt x="1" y="2"/>
                  </a:cubicBezTo>
                  <a:cubicBezTo>
                    <a:pt x="1" y="2"/>
                    <a:pt x="1" y="1"/>
                    <a:pt x="1" y="1"/>
                  </a:cubicBezTo>
                  <a:cubicBezTo>
                    <a:pt x="2" y="1"/>
                    <a:pt x="2" y="2"/>
                    <a:pt x="2" y="3"/>
                  </a:cubicBezTo>
                  <a:cubicBezTo>
                    <a:pt x="2" y="3"/>
                    <a:pt x="2" y="6"/>
                    <a:pt x="2" y="8"/>
                  </a:cubicBezTo>
                  <a:cubicBezTo>
                    <a:pt x="2" y="8"/>
                    <a:pt x="2" y="7"/>
                    <a:pt x="2" y="7"/>
                  </a:cubicBezTo>
                  <a:cubicBezTo>
                    <a:pt x="2" y="6"/>
                    <a:pt x="2" y="4"/>
                    <a:pt x="2" y="3"/>
                  </a:cubicBezTo>
                  <a:cubicBezTo>
                    <a:pt x="2" y="2"/>
                    <a:pt x="2" y="2"/>
                    <a:pt x="2" y="1"/>
                  </a:cubicBezTo>
                  <a:cubicBezTo>
                    <a:pt x="2" y="1"/>
                    <a:pt x="2" y="1"/>
                    <a:pt x="1" y="1"/>
                  </a:cubicBezTo>
                  <a:cubicBezTo>
                    <a:pt x="1" y="1"/>
                    <a:pt x="1" y="1"/>
                    <a:pt x="1" y="1"/>
                  </a:cubicBezTo>
                  <a:cubicBezTo>
                    <a:pt x="1" y="1"/>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5" name="Freeform 519"/>
            <p:cNvSpPr>
              <a:spLocks/>
            </p:cNvSpPr>
            <p:nvPr/>
          </p:nvSpPr>
          <p:spPr bwMode="auto">
            <a:xfrm>
              <a:off x="1313" y="777"/>
              <a:ext cx="25" cy="47"/>
            </a:xfrm>
            <a:custGeom>
              <a:avLst/>
              <a:gdLst>
                <a:gd name="T0" fmla="*/ 17 w 17"/>
                <a:gd name="T1" fmla="*/ 22 h 32"/>
                <a:gd name="T2" fmla="*/ 17 w 17"/>
                <a:gd name="T3" fmla="*/ 24 h 32"/>
                <a:gd name="T4" fmla="*/ 15 w 17"/>
                <a:gd name="T5" fmla="*/ 26 h 32"/>
                <a:gd name="T6" fmla="*/ 13 w 17"/>
                <a:gd name="T7" fmla="*/ 28 h 32"/>
                <a:gd name="T8" fmla="*/ 11 w 17"/>
                <a:gd name="T9" fmla="*/ 29 h 32"/>
                <a:gd name="T10" fmla="*/ 11 w 17"/>
                <a:gd name="T11" fmla="*/ 31 h 32"/>
                <a:gd name="T12" fmla="*/ 11 w 17"/>
                <a:gd name="T13" fmla="*/ 32 h 32"/>
                <a:gd name="T14" fmla="*/ 10 w 17"/>
                <a:gd name="T15" fmla="*/ 32 h 32"/>
                <a:gd name="T16" fmla="*/ 7 w 17"/>
                <a:gd name="T17" fmla="*/ 32 h 32"/>
                <a:gd name="T18" fmla="*/ 6 w 17"/>
                <a:gd name="T19" fmla="*/ 32 h 32"/>
                <a:gd name="T20" fmla="*/ 6 w 17"/>
                <a:gd name="T21" fmla="*/ 30 h 32"/>
                <a:gd name="T22" fmla="*/ 6 w 17"/>
                <a:gd name="T23" fmla="*/ 29 h 32"/>
                <a:gd name="T24" fmla="*/ 2 w 17"/>
                <a:gd name="T25" fmla="*/ 28 h 32"/>
                <a:gd name="T26" fmla="*/ 0 w 17"/>
                <a:gd name="T27" fmla="*/ 27 h 32"/>
                <a:gd name="T28" fmla="*/ 0 w 17"/>
                <a:gd name="T29" fmla="*/ 27 h 32"/>
                <a:gd name="T30" fmla="*/ 0 w 17"/>
                <a:gd name="T31" fmla="*/ 25 h 32"/>
                <a:gd name="T32" fmla="*/ 0 w 17"/>
                <a:gd name="T33" fmla="*/ 24 h 32"/>
                <a:gd name="T34" fmla="*/ 1 w 17"/>
                <a:gd name="T35" fmla="*/ 24 h 32"/>
                <a:gd name="T36" fmla="*/ 1 w 17"/>
                <a:gd name="T37" fmla="*/ 24 h 32"/>
                <a:gd name="T38" fmla="*/ 2 w 17"/>
                <a:gd name="T39" fmla="*/ 24 h 32"/>
                <a:gd name="T40" fmla="*/ 4 w 17"/>
                <a:gd name="T41" fmla="*/ 24 h 32"/>
                <a:gd name="T42" fmla="*/ 7 w 17"/>
                <a:gd name="T43" fmla="*/ 25 h 32"/>
                <a:gd name="T44" fmla="*/ 10 w 17"/>
                <a:gd name="T45" fmla="*/ 24 h 32"/>
                <a:gd name="T46" fmla="*/ 12 w 17"/>
                <a:gd name="T47" fmla="*/ 22 h 32"/>
                <a:gd name="T48" fmla="*/ 11 w 17"/>
                <a:gd name="T49" fmla="*/ 19 h 32"/>
                <a:gd name="T50" fmla="*/ 7 w 17"/>
                <a:gd name="T51" fmla="*/ 17 h 32"/>
                <a:gd name="T52" fmla="*/ 5 w 17"/>
                <a:gd name="T53" fmla="*/ 16 h 32"/>
                <a:gd name="T54" fmla="*/ 3 w 17"/>
                <a:gd name="T55" fmla="*/ 15 h 32"/>
                <a:gd name="T56" fmla="*/ 1 w 17"/>
                <a:gd name="T57" fmla="*/ 13 h 32"/>
                <a:gd name="T58" fmla="*/ 0 w 17"/>
                <a:gd name="T59" fmla="*/ 10 h 32"/>
                <a:gd name="T60" fmla="*/ 2 w 17"/>
                <a:gd name="T61" fmla="*/ 5 h 32"/>
                <a:gd name="T62" fmla="*/ 7 w 17"/>
                <a:gd name="T63" fmla="*/ 3 h 32"/>
                <a:gd name="T64" fmla="*/ 7 w 17"/>
                <a:gd name="T65" fmla="*/ 1 h 32"/>
                <a:gd name="T66" fmla="*/ 7 w 17"/>
                <a:gd name="T67" fmla="*/ 0 h 32"/>
                <a:gd name="T68" fmla="*/ 8 w 17"/>
                <a:gd name="T69" fmla="*/ 0 h 32"/>
                <a:gd name="T70" fmla="*/ 11 w 17"/>
                <a:gd name="T71" fmla="*/ 0 h 32"/>
                <a:gd name="T72" fmla="*/ 12 w 17"/>
                <a:gd name="T73" fmla="*/ 0 h 32"/>
                <a:gd name="T74" fmla="*/ 12 w 17"/>
                <a:gd name="T75" fmla="*/ 1 h 32"/>
                <a:gd name="T76" fmla="*/ 12 w 17"/>
                <a:gd name="T77" fmla="*/ 3 h 32"/>
                <a:gd name="T78" fmla="*/ 14 w 17"/>
                <a:gd name="T79" fmla="*/ 3 h 32"/>
                <a:gd name="T80" fmla="*/ 15 w 17"/>
                <a:gd name="T81" fmla="*/ 4 h 32"/>
                <a:gd name="T82" fmla="*/ 16 w 17"/>
                <a:gd name="T83" fmla="*/ 4 h 32"/>
                <a:gd name="T84" fmla="*/ 16 w 17"/>
                <a:gd name="T85" fmla="*/ 6 h 32"/>
                <a:gd name="T86" fmla="*/ 15 w 17"/>
                <a:gd name="T87" fmla="*/ 7 h 32"/>
                <a:gd name="T88" fmla="*/ 14 w 17"/>
                <a:gd name="T89" fmla="*/ 7 h 32"/>
                <a:gd name="T90" fmla="*/ 12 w 17"/>
                <a:gd name="T91" fmla="*/ 7 h 32"/>
                <a:gd name="T92" fmla="*/ 10 w 17"/>
                <a:gd name="T93" fmla="*/ 7 h 32"/>
                <a:gd name="T94" fmla="*/ 6 w 17"/>
                <a:gd name="T95" fmla="*/ 7 h 32"/>
                <a:gd name="T96" fmla="*/ 5 w 17"/>
                <a:gd name="T97" fmla="*/ 10 h 32"/>
                <a:gd name="T98" fmla="*/ 7 w 17"/>
                <a:gd name="T99" fmla="*/ 12 h 32"/>
                <a:gd name="T100" fmla="*/ 10 w 17"/>
                <a:gd name="T101" fmla="*/ 13 h 32"/>
                <a:gd name="T102" fmla="*/ 15 w 17"/>
                <a:gd name="T103" fmla="*/ 17 h 32"/>
                <a:gd name="T104" fmla="*/ 17 w 17"/>
                <a:gd name="T105"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 h="32">
                  <a:moveTo>
                    <a:pt x="17" y="22"/>
                  </a:moveTo>
                  <a:cubicBezTo>
                    <a:pt x="17" y="23"/>
                    <a:pt x="17" y="24"/>
                    <a:pt x="17" y="24"/>
                  </a:cubicBezTo>
                  <a:cubicBezTo>
                    <a:pt x="16" y="25"/>
                    <a:pt x="16" y="26"/>
                    <a:pt x="15" y="26"/>
                  </a:cubicBezTo>
                  <a:cubicBezTo>
                    <a:pt x="15" y="27"/>
                    <a:pt x="14" y="27"/>
                    <a:pt x="13" y="28"/>
                  </a:cubicBezTo>
                  <a:cubicBezTo>
                    <a:pt x="13" y="28"/>
                    <a:pt x="12" y="28"/>
                    <a:pt x="11" y="29"/>
                  </a:cubicBezTo>
                  <a:cubicBezTo>
                    <a:pt x="11" y="31"/>
                    <a:pt x="11" y="31"/>
                    <a:pt x="11" y="31"/>
                  </a:cubicBezTo>
                  <a:cubicBezTo>
                    <a:pt x="11" y="31"/>
                    <a:pt x="11" y="32"/>
                    <a:pt x="11" y="32"/>
                  </a:cubicBezTo>
                  <a:cubicBezTo>
                    <a:pt x="11" y="32"/>
                    <a:pt x="10" y="32"/>
                    <a:pt x="10" y="32"/>
                  </a:cubicBezTo>
                  <a:cubicBezTo>
                    <a:pt x="7" y="32"/>
                    <a:pt x="7" y="32"/>
                    <a:pt x="7" y="32"/>
                  </a:cubicBezTo>
                  <a:cubicBezTo>
                    <a:pt x="7" y="32"/>
                    <a:pt x="7" y="32"/>
                    <a:pt x="6" y="32"/>
                  </a:cubicBezTo>
                  <a:cubicBezTo>
                    <a:pt x="6" y="31"/>
                    <a:pt x="6" y="31"/>
                    <a:pt x="6" y="30"/>
                  </a:cubicBezTo>
                  <a:cubicBezTo>
                    <a:pt x="6" y="29"/>
                    <a:pt x="6" y="29"/>
                    <a:pt x="6" y="29"/>
                  </a:cubicBezTo>
                  <a:cubicBezTo>
                    <a:pt x="4" y="29"/>
                    <a:pt x="3" y="29"/>
                    <a:pt x="2" y="28"/>
                  </a:cubicBezTo>
                  <a:cubicBezTo>
                    <a:pt x="1" y="28"/>
                    <a:pt x="0" y="28"/>
                    <a:pt x="0" y="27"/>
                  </a:cubicBezTo>
                  <a:cubicBezTo>
                    <a:pt x="0" y="27"/>
                    <a:pt x="0" y="27"/>
                    <a:pt x="0" y="27"/>
                  </a:cubicBezTo>
                  <a:cubicBezTo>
                    <a:pt x="0" y="26"/>
                    <a:pt x="0" y="26"/>
                    <a:pt x="0" y="25"/>
                  </a:cubicBezTo>
                  <a:cubicBezTo>
                    <a:pt x="0" y="25"/>
                    <a:pt x="0" y="24"/>
                    <a:pt x="0" y="24"/>
                  </a:cubicBezTo>
                  <a:cubicBezTo>
                    <a:pt x="1" y="24"/>
                    <a:pt x="1" y="24"/>
                    <a:pt x="1" y="24"/>
                  </a:cubicBezTo>
                  <a:cubicBezTo>
                    <a:pt x="1" y="24"/>
                    <a:pt x="1" y="24"/>
                    <a:pt x="1" y="24"/>
                  </a:cubicBezTo>
                  <a:cubicBezTo>
                    <a:pt x="2" y="24"/>
                    <a:pt x="2" y="24"/>
                    <a:pt x="2" y="24"/>
                  </a:cubicBezTo>
                  <a:cubicBezTo>
                    <a:pt x="2" y="24"/>
                    <a:pt x="3" y="24"/>
                    <a:pt x="4" y="24"/>
                  </a:cubicBezTo>
                  <a:cubicBezTo>
                    <a:pt x="4" y="25"/>
                    <a:pt x="5" y="25"/>
                    <a:pt x="7" y="25"/>
                  </a:cubicBezTo>
                  <a:cubicBezTo>
                    <a:pt x="8" y="25"/>
                    <a:pt x="9" y="25"/>
                    <a:pt x="10" y="24"/>
                  </a:cubicBezTo>
                  <a:cubicBezTo>
                    <a:pt x="11" y="24"/>
                    <a:pt x="12" y="23"/>
                    <a:pt x="12" y="22"/>
                  </a:cubicBezTo>
                  <a:cubicBezTo>
                    <a:pt x="12" y="21"/>
                    <a:pt x="12" y="20"/>
                    <a:pt x="11" y="19"/>
                  </a:cubicBezTo>
                  <a:cubicBezTo>
                    <a:pt x="10" y="19"/>
                    <a:pt x="9" y="18"/>
                    <a:pt x="7" y="17"/>
                  </a:cubicBezTo>
                  <a:cubicBezTo>
                    <a:pt x="7" y="17"/>
                    <a:pt x="6" y="17"/>
                    <a:pt x="5" y="16"/>
                  </a:cubicBezTo>
                  <a:cubicBezTo>
                    <a:pt x="4" y="16"/>
                    <a:pt x="3" y="15"/>
                    <a:pt x="3" y="15"/>
                  </a:cubicBezTo>
                  <a:cubicBezTo>
                    <a:pt x="2" y="14"/>
                    <a:pt x="1" y="13"/>
                    <a:pt x="1" y="13"/>
                  </a:cubicBezTo>
                  <a:cubicBezTo>
                    <a:pt x="1" y="12"/>
                    <a:pt x="0" y="11"/>
                    <a:pt x="0" y="10"/>
                  </a:cubicBezTo>
                  <a:cubicBezTo>
                    <a:pt x="0" y="8"/>
                    <a:pt x="1" y="7"/>
                    <a:pt x="2" y="5"/>
                  </a:cubicBezTo>
                  <a:cubicBezTo>
                    <a:pt x="3" y="4"/>
                    <a:pt x="5" y="3"/>
                    <a:pt x="7" y="3"/>
                  </a:cubicBezTo>
                  <a:cubicBezTo>
                    <a:pt x="7" y="1"/>
                    <a:pt x="7" y="1"/>
                    <a:pt x="7" y="1"/>
                  </a:cubicBezTo>
                  <a:cubicBezTo>
                    <a:pt x="7" y="0"/>
                    <a:pt x="7" y="0"/>
                    <a:pt x="7" y="0"/>
                  </a:cubicBezTo>
                  <a:cubicBezTo>
                    <a:pt x="7" y="0"/>
                    <a:pt x="8" y="0"/>
                    <a:pt x="8" y="0"/>
                  </a:cubicBezTo>
                  <a:cubicBezTo>
                    <a:pt x="11" y="0"/>
                    <a:pt x="11" y="0"/>
                    <a:pt x="11" y="0"/>
                  </a:cubicBezTo>
                  <a:cubicBezTo>
                    <a:pt x="11" y="0"/>
                    <a:pt x="11" y="0"/>
                    <a:pt x="12" y="0"/>
                  </a:cubicBezTo>
                  <a:cubicBezTo>
                    <a:pt x="12" y="0"/>
                    <a:pt x="12" y="0"/>
                    <a:pt x="12" y="1"/>
                  </a:cubicBezTo>
                  <a:cubicBezTo>
                    <a:pt x="12" y="3"/>
                    <a:pt x="12" y="3"/>
                    <a:pt x="12" y="3"/>
                  </a:cubicBezTo>
                  <a:cubicBezTo>
                    <a:pt x="13" y="3"/>
                    <a:pt x="13" y="3"/>
                    <a:pt x="14" y="3"/>
                  </a:cubicBezTo>
                  <a:cubicBezTo>
                    <a:pt x="15" y="3"/>
                    <a:pt x="15" y="3"/>
                    <a:pt x="15" y="4"/>
                  </a:cubicBezTo>
                  <a:cubicBezTo>
                    <a:pt x="16" y="4"/>
                    <a:pt x="16" y="4"/>
                    <a:pt x="16" y="4"/>
                  </a:cubicBezTo>
                  <a:cubicBezTo>
                    <a:pt x="16" y="5"/>
                    <a:pt x="16" y="5"/>
                    <a:pt x="16" y="6"/>
                  </a:cubicBezTo>
                  <a:cubicBezTo>
                    <a:pt x="15" y="6"/>
                    <a:pt x="15" y="7"/>
                    <a:pt x="15" y="7"/>
                  </a:cubicBezTo>
                  <a:cubicBezTo>
                    <a:pt x="15" y="7"/>
                    <a:pt x="15" y="7"/>
                    <a:pt x="14" y="7"/>
                  </a:cubicBezTo>
                  <a:cubicBezTo>
                    <a:pt x="14" y="7"/>
                    <a:pt x="13" y="7"/>
                    <a:pt x="12" y="7"/>
                  </a:cubicBezTo>
                  <a:cubicBezTo>
                    <a:pt x="12" y="7"/>
                    <a:pt x="11" y="7"/>
                    <a:pt x="10" y="7"/>
                  </a:cubicBezTo>
                  <a:cubicBezTo>
                    <a:pt x="8" y="7"/>
                    <a:pt x="7" y="7"/>
                    <a:pt x="6" y="7"/>
                  </a:cubicBezTo>
                  <a:cubicBezTo>
                    <a:pt x="6" y="8"/>
                    <a:pt x="5" y="9"/>
                    <a:pt x="5" y="10"/>
                  </a:cubicBezTo>
                  <a:cubicBezTo>
                    <a:pt x="5" y="10"/>
                    <a:pt x="6" y="11"/>
                    <a:pt x="7" y="12"/>
                  </a:cubicBezTo>
                  <a:cubicBezTo>
                    <a:pt x="7" y="12"/>
                    <a:pt x="8" y="13"/>
                    <a:pt x="10" y="13"/>
                  </a:cubicBezTo>
                  <a:cubicBezTo>
                    <a:pt x="12" y="14"/>
                    <a:pt x="14" y="15"/>
                    <a:pt x="15" y="17"/>
                  </a:cubicBezTo>
                  <a:cubicBezTo>
                    <a:pt x="16" y="18"/>
                    <a:pt x="17" y="20"/>
                    <a:pt x="1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6" name="Freeform 520"/>
            <p:cNvSpPr>
              <a:spLocks/>
            </p:cNvSpPr>
            <p:nvPr/>
          </p:nvSpPr>
          <p:spPr bwMode="auto">
            <a:xfrm>
              <a:off x="1291" y="2636"/>
              <a:ext cx="48" cy="33"/>
            </a:xfrm>
            <a:custGeom>
              <a:avLst/>
              <a:gdLst>
                <a:gd name="T0" fmla="*/ 29 w 33"/>
                <a:gd name="T1" fmla="*/ 23 h 23"/>
                <a:gd name="T2" fmla="*/ 29 w 33"/>
                <a:gd name="T3" fmla="*/ 15 h 23"/>
                <a:gd name="T4" fmla="*/ 32 w 33"/>
                <a:gd name="T5" fmla="*/ 5 h 23"/>
                <a:gd name="T6" fmla="*/ 24 w 33"/>
                <a:gd name="T7" fmla="*/ 3 h 23"/>
                <a:gd name="T8" fmla="*/ 16 w 33"/>
                <a:gd name="T9" fmla="*/ 0 h 23"/>
                <a:gd name="T10" fmla="*/ 14 w 33"/>
                <a:gd name="T11" fmla="*/ 4 h 23"/>
                <a:gd name="T12" fmla="*/ 12 w 33"/>
                <a:gd name="T13" fmla="*/ 3 h 23"/>
                <a:gd name="T14" fmla="*/ 9 w 33"/>
                <a:gd name="T15" fmla="*/ 3 h 23"/>
                <a:gd name="T16" fmla="*/ 1 w 33"/>
                <a:gd name="T17" fmla="*/ 15 h 23"/>
                <a:gd name="T18" fmla="*/ 1 w 33"/>
                <a:gd name="T19" fmla="*/ 22 h 23"/>
                <a:gd name="T20" fmla="*/ 8 w 33"/>
                <a:gd name="T21" fmla="*/ 23 h 23"/>
                <a:gd name="T22" fmla="*/ 29 w 33"/>
                <a:gd name="T2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3">
                  <a:moveTo>
                    <a:pt x="29" y="23"/>
                  </a:moveTo>
                  <a:cubicBezTo>
                    <a:pt x="29" y="23"/>
                    <a:pt x="33" y="23"/>
                    <a:pt x="29" y="15"/>
                  </a:cubicBezTo>
                  <a:cubicBezTo>
                    <a:pt x="29" y="15"/>
                    <a:pt x="33" y="11"/>
                    <a:pt x="32" y="5"/>
                  </a:cubicBezTo>
                  <a:cubicBezTo>
                    <a:pt x="32" y="5"/>
                    <a:pt x="28" y="2"/>
                    <a:pt x="24" y="3"/>
                  </a:cubicBezTo>
                  <a:cubicBezTo>
                    <a:pt x="24" y="3"/>
                    <a:pt x="15" y="2"/>
                    <a:pt x="16" y="0"/>
                  </a:cubicBezTo>
                  <a:cubicBezTo>
                    <a:pt x="16" y="0"/>
                    <a:pt x="14" y="3"/>
                    <a:pt x="14" y="4"/>
                  </a:cubicBezTo>
                  <a:cubicBezTo>
                    <a:pt x="12" y="3"/>
                    <a:pt x="12" y="3"/>
                    <a:pt x="12" y="3"/>
                  </a:cubicBezTo>
                  <a:cubicBezTo>
                    <a:pt x="12" y="3"/>
                    <a:pt x="10" y="1"/>
                    <a:pt x="9" y="3"/>
                  </a:cubicBezTo>
                  <a:cubicBezTo>
                    <a:pt x="1" y="15"/>
                    <a:pt x="1" y="15"/>
                    <a:pt x="1" y="15"/>
                  </a:cubicBezTo>
                  <a:cubicBezTo>
                    <a:pt x="1" y="15"/>
                    <a:pt x="0" y="20"/>
                    <a:pt x="1" y="22"/>
                  </a:cubicBezTo>
                  <a:cubicBezTo>
                    <a:pt x="1" y="22"/>
                    <a:pt x="4" y="23"/>
                    <a:pt x="8" y="23"/>
                  </a:cubicBezTo>
                  <a:cubicBezTo>
                    <a:pt x="29" y="23"/>
                    <a:pt x="29" y="23"/>
                    <a:pt x="29"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7" name="Freeform 521"/>
            <p:cNvSpPr>
              <a:spLocks/>
            </p:cNvSpPr>
            <p:nvPr/>
          </p:nvSpPr>
          <p:spPr bwMode="auto">
            <a:xfrm>
              <a:off x="1310" y="2640"/>
              <a:ext cx="5" cy="25"/>
            </a:xfrm>
            <a:custGeom>
              <a:avLst/>
              <a:gdLst>
                <a:gd name="T0" fmla="*/ 1 w 3"/>
                <a:gd name="T1" fmla="*/ 14 h 17"/>
                <a:gd name="T2" fmla="*/ 3 w 3"/>
                <a:gd name="T3" fmla="*/ 0 h 17"/>
                <a:gd name="T4" fmla="*/ 2 w 3"/>
                <a:gd name="T5" fmla="*/ 17 h 17"/>
                <a:gd name="T6" fmla="*/ 1 w 3"/>
                <a:gd name="T7" fmla="*/ 14 h 17"/>
              </a:gdLst>
              <a:ahLst/>
              <a:cxnLst>
                <a:cxn ang="0">
                  <a:pos x="T0" y="T1"/>
                </a:cxn>
                <a:cxn ang="0">
                  <a:pos x="T2" y="T3"/>
                </a:cxn>
                <a:cxn ang="0">
                  <a:pos x="T4" y="T5"/>
                </a:cxn>
                <a:cxn ang="0">
                  <a:pos x="T6" y="T7"/>
                </a:cxn>
              </a:cxnLst>
              <a:rect l="0" t="0" r="r" b="b"/>
              <a:pathLst>
                <a:path w="3" h="17">
                  <a:moveTo>
                    <a:pt x="1" y="14"/>
                  </a:moveTo>
                  <a:cubicBezTo>
                    <a:pt x="1" y="14"/>
                    <a:pt x="0" y="1"/>
                    <a:pt x="3" y="0"/>
                  </a:cubicBezTo>
                  <a:cubicBezTo>
                    <a:pt x="3" y="0"/>
                    <a:pt x="2" y="13"/>
                    <a:pt x="2" y="17"/>
                  </a:cubicBezTo>
                  <a:cubicBezTo>
                    <a:pt x="1" y="14"/>
                    <a:pt x="1" y="14"/>
                    <a:pt x="1"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8" name="Freeform 522"/>
            <p:cNvSpPr>
              <a:spLocks noEditPoints="1"/>
            </p:cNvSpPr>
            <p:nvPr/>
          </p:nvSpPr>
          <p:spPr bwMode="auto">
            <a:xfrm>
              <a:off x="1322" y="2643"/>
              <a:ext cx="17" cy="26"/>
            </a:xfrm>
            <a:custGeom>
              <a:avLst/>
              <a:gdLst>
                <a:gd name="T0" fmla="*/ 7 w 12"/>
                <a:gd name="T1" fmla="*/ 10 h 18"/>
                <a:gd name="T2" fmla="*/ 5 w 12"/>
                <a:gd name="T3" fmla="*/ 15 h 18"/>
                <a:gd name="T4" fmla="*/ 8 w 12"/>
                <a:gd name="T5" fmla="*/ 18 h 18"/>
                <a:gd name="T6" fmla="*/ 7 w 12"/>
                <a:gd name="T7" fmla="*/ 10 h 18"/>
                <a:gd name="T8" fmla="*/ 10 w 12"/>
                <a:gd name="T9" fmla="*/ 1 h 18"/>
                <a:gd name="T10" fmla="*/ 8 w 12"/>
                <a:gd name="T11" fmla="*/ 7 h 18"/>
                <a:gd name="T12" fmla="*/ 0 w 12"/>
                <a:gd name="T13" fmla="*/ 12 h 18"/>
                <a:gd name="T14" fmla="*/ 1 w 12"/>
                <a:gd name="T15" fmla="*/ 12 h 18"/>
                <a:gd name="T16" fmla="*/ 2 w 12"/>
                <a:gd name="T17" fmla="*/ 12 h 18"/>
                <a:gd name="T18" fmla="*/ 7 w 12"/>
                <a:gd name="T19" fmla="*/ 10 h 18"/>
                <a:gd name="T20" fmla="*/ 7 w 12"/>
                <a:gd name="T21" fmla="*/ 10 h 18"/>
                <a:gd name="T22" fmla="*/ 10 w 12"/>
                <a:gd name="T23" fmla="*/ 1 h 18"/>
                <a:gd name="T24" fmla="*/ 9 w 12"/>
                <a:gd name="T25" fmla="*/ 0 h 18"/>
                <a:gd name="T26" fmla="*/ 10 w 12"/>
                <a:gd name="T27" fmla="*/ 1 h 18"/>
                <a:gd name="T28" fmla="*/ 9 w 12"/>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7" y="10"/>
                  </a:moveTo>
                  <a:cubicBezTo>
                    <a:pt x="7" y="10"/>
                    <a:pt x="11" y="15"/>
                    <a:pt x="5" y="15"/>
                  </a:cubicBezTo>
                  <a:cubicBezTo>
                    <a:pt x="6" y="16"/>
                    <a:pt x="7" y="17"/>
                    <a:pt x="8" y="18"/>
                  </a:cubicBezTo>
                  <a:cubicBezTo>
                    <a:pt x="12" y="15"/>
                    <a:pt x="7" y="10"/>
                    <a:pt x="7" y="10"/>
                  </a:cubicBezTo>
                  <a:moveTo>
                    <a:pt x="10" y="1"/>
                  </a:moveTo>
                  <a:cubicBezTo>
                    <a:pt x="10" y="3"/>
                    <a:pt x="8" y="7"/>
                    <a:pt x="8" y="7"/>
                  </a:cubicBezTo>
                  <a:cubicBezTo>
                    <a:pt x="0" y="12"/>
                    <a:pt x="0" y="12"/>
                    <a:pt x="0" y="12"/>
                  </a:cubicBezTo>
                  <a:cubicBezTo>
                    <a:pt x="0" y="12"/>
                    <a:pt x="1" y="12"/>
                    <a:pt x="1" y="12"/>
                  </a:cubicBezTo>
                  <a:cubicBezTo>
                    <a:pt x="1" y="12"/>
                    <a:pt x="1" y="12"/>
                    <a:pt x="2" y="12"/>
                  </a:cubicBezTo>
                  <a:cubicBezTo>
                    <a:pt x="7" y="10"/>
                    <a:pt x="7" y="10"/>
                    <a:pt x="7" y="10"/>
                  </a:cubicBezTo>
                  <a:cubicBezTo>
                    <a:pt x="7" y="10"/>
                    <a:pt x="7" y="10"/>
                    <a:pt x="7" y="10"/>
                  </a:cubicBezTo>
                  <a:cubicBezTo>
                    <a:pt x="11" y="6"/>
                    <a:pt x="11" y="2"/>
                    <a:pt x="10" y="1"/>
                  </a:cubicBezTo>
                  <a:moveTo>
                    <a:pt x="9" y="0"/>
                  </a:moveTo>
                  <a:cubicBezTo>
                    <a:pt x="9" y="0"/>
                    <a:pt x="10" y="0"/>
                    <a:pt x="10" y="1"/>
                  </a:cubicBezTo>
                  <a:cubicBezTo>
                    <a:pt x="10" y="0"/>
                    <a:pt x="10"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9" name="Freeform 523"/>
            <p:cNvSpPr>
              <a:spLocks noEditPoints="1"/>
            </p:cNvSpPr>
            <p:nvPr/>
          </p:nvSpPr>
          <p:spPr bwMode="auto">
            <a:xfrm>
              <a:off x="1293" y="2641"/>
              <a:ext cx="19" cy="22"/>
            </a:xfrm>
            <a:custGeom>
              <a:avLst/>
              <a:gdLst>
                <a:gd name="T0" fmla="*/ 12 w 13"/>
                <a:gd name="T1" fmla="*/ 5 h 15"/>
                <a:gd name="T2" fmla="*/ 12 w 13"/>
                <a:gd name="T3" fmla="*/ 3 h 15"/>
                <a:gd name="T4" fmla="*/ 12 w 13"/>
                <a:gd name="T5" fmla="*/ 5 h 15"/>
                <a:gd name="T6" fmla="*/ 13 w 13"/>
                <a:gd name="T7" fmla="*/ 13 h 15"/>
                <a:gd name="T8" fmla="*/ 9 w 13"/>
                <a:gd name="T9" fmla="*/ 14 h 15"/>
                <a:gd name="T10" fmla="*/ 8 w 13"/>
                <a:gd name="T11" fmla="*/ 11 h 15"/>
                <a:gd name="T12" fmla="*/ 12 w 13"/>
                <a:gd name="T13" fmla="*/ 5 h 15"/>
                <a:gd name="T14" fmla="*/ 13 w 13"/>
                <a:gd name="T15" fmla="*/ 0 h 15"/>
                <a:gd name="T16" fmla="*/ 7 w 13"/>
                <a:gd name="T17" fmla="*/ 9 h 15"/>
                <a:gd name="T18" fmla="*/ 10 w 13"/>
                <a:gd name="T19" fmla="*/ 15 h 15"/>
                <a:gd name="T20" fmla="*/ 13 w 13"/>
                <a:gd name="T21" fmla="*/ 13 h 15"/>
                <a:gd name="T22" fmla="*/ 13 w 13"/>
                <a:gd name="T23" fmla="*/ 0 h 15"/>
                <a:gd name="T24" fmla="*/ 13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2" y="5"/>
                  </a:moveTo>
                  <a:cubicBezTo>
                    <a:pt x="12" y="4"/>
                    <a:pt x="12" y="3"/>
                    <a:pt x="12" y="3"/>
                  </a:cubicBezTo>
                  <a:cubicBezTo>
                    <a:pt x="12" y="3"/>
                    <a:pt x="12" y="4"/>
                    <a:pt x="12" y="5"/>
                  </a:cubicBezTo>
                  <a:cubicBezTo>
                    <a:pt x="12" y="8"/>
                    <a:pt x="13" y="13"/>
                    <a:pt x="13" y="13"/>
                  </a:cubicBezTo>
                  <a:cubicBezTo>
                    <a:pt x="11" y="14"/>
                    <a:pt x="10" y="14"/>
                    <a:pt x="9" y="14"/>
                  </a:cubicBezTo>
                  <a:cubicBezTo>
                    <a:pt x="6" y="14"/>
                    <a:pt x="8" y="11"/>
                    <a:pt x="8" y="11"/>
                  </a:cubicBezTo>
                  <a:cubicBezTo>
                    <a:pt x="11" y="10"/>
                    <a:pt x="12" y="7"/>
                    <a:pt x="12" y="5"/>
                  </a:cubicBezTo>
                  <a:moveTo>
                    <a:pt x="13" y="0"/>
                  </a:moveTo>
                  <a:cubicBezTo>
                    <a:pt x="7" y="9"/>
                    <a:pt x="7" y="9"/>
                    <a:pt x="7" y="9"/>
                  </a:cubicBezTo>
                  <a:cubicBezTo>
                    <a:pt x="0" y="13"/>
                    <a:pt x="6" y="14"/>
                    <a:pt x="10" y="15"/>
                  </a:cubicBezTo>
                  <a:cubicBezTo>
                    <a:pt x="11" y="14"/>
                    <a:pt x="12" y="14"/>
                    <a:pt x="13" y="13"/>
                  </a:cubicBezTo>
                  <a:cubicBezTo>
                    <a:pt x="12" y="9"/>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0" name="Freeform 524"/>
            <p:cNvSpPr>
              <a:spLocks noEditPoints="1"/>
            </p:cNvSpPr>
            <p:nvPr/>
          </p:nvSpPr>
          <p:spPr bwMode="auto">
            <a:xfrm>
              <a:off x="1316" y="2640"/>
              <a:ext cx="20" cy="20"/>
            </a:xfrm>
            <a:custGeom>
              <a:avLst/>
              <a:gdLst>
                <a:gd name="T0" fmla="*/ 6 w 14"/>
                <a:gd name="T1" fmla="*/ 5 h 14"/>
                <a:gd name="T2" fmla="*/ 6 w 14"/>
                <a:gd name="T3" fmla="*/ 2 h 14"/>
                <a:gd name="T4" fmla="*/ 8 w 14"/>
                <a:gd name="T5" fmla="*/ 3 h 14"/>
                <a:gd name="T6" fmla="*/ 3 w 14"/>
                <a:gd name="T7" fmla="*/ 13 h 14"/>
                <a:gd name="T8" fmla="*/ 6 w 14"/>
                <a:gd name="T9" fmla="*/ 5 h 14"/>
                <a:gd name="T10" fmla="*/ 6 w 14"/>
                <a:gd name="T11" fmla="*/ 5 h 14"/>
                <a:gd name="T12" fmla="*/ 7 w 14"/>
                <a:gd name="T13" fmla="*/ 0 h 14"/>
                <a:gd name="T14" fmla="*/ 5 w 14"/>
                <a:gd name="T15" fmla="*/ 1 h 14"/>
                <a:gd name="T16" fmla="*/ 0 w 14"/>
                <a:gd name="T17" fmla="*/ 14 h 14"/>
                <a:gd name="T18" fmla="*/ 2 w 14"/>
                <a:gd name="T19" fmla="*/ 14 h 14"/>
                <a:gd name="T20" fmla="*/ 3 w 14"/>
                <a:gd name="T21" fmla="*/ 14 h 14"/>
                <a:gd name="T22" fmla="*/ 10 w 14"/>
                <a:gd name="T23" fmla="*/ 5 h 14"/>
                <a:gd name="T24" fmla="*/ 7 w 14"/>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4">
                  <a:moveTo>
                    <a:pt x="6" y="5"/>
                  </a:moveTo>
                  <a:cubicBezTo>
                    <a:pt x="2" y="3"/>
                    <a:pt x="4" y="2"/>
                    <a:pt x="6" y="2"/>
                  </a:cubicBezTo>
                  <a:cubicBezTo>
                    <a:pt x="7" y="2"/>
                    <a:pt x="8" y="3"/>
                    <a:pt x="8" y="3"/>
                  </a:cubicBezTo>
                  <a:cubicBezTo>
                    <a:pt x="14" y="4"/>
                    <a:pt x="3" y="13"/>
                    <a:pt x="3" y="13"/>
                  </a:cubicBezTo>
                  <a:cubicBezTo>
                    <a:pt x="9" y="6"/>
                    <a:pt x="7" y="5"/>
                    <a:pt x="6" y="5"/>
                  </a:cubicBezTo>
                  <a:cubicBezTo>
                    <a:pt x="6" y="5"/>
                    <a:pt x="6" y="5"/>
                    <a:pt x="6" y="5"/>
                  </a:cubicBezTo>
                  <a:moveTo>
                    <a:pt x="7" y="0"/>
                  </a:moveTo>
                  <a:cubicBezTo>
                    <a:pt x="6" y="0"/>
                    <a:pt x="5" y="1"/>
                    <a:pt x="5" y="1"/>
                  </a:cubicBezTo>
                  <a:cubicBezTo>
                    <a:pt x="2" y="1"/>
                    <a:pt x="1" y="10"/>
                    <a:pt x="0" y="14"/>
                  </a:cubicBezTo>
                  <a:cubicBezTo>
                    <a:pt x="1" y="14"/>
                    <a:pt x="1" y="14"/>
                    <a:pt x="2" y="14"/>
                  </a:cubicBezTo>
                  <a:cubicBezTo>
                    <a:pt x="2" y="14"/>
                    <a:pt x="2" y="14"/>
                    <a:pt x="3" y="14"/>
                  </a:cubicBezTo>
                  <a:cubicBezTo>
                    <a:pt x="10" y="6"/>
                    <a:pt x="10" y="5"/>
                    <a:pt x="10" y="5"/>
                  </a:cubicBezTo>
                  <a:cubicBezTo>
                    <a:pt x="11" y="1"/>
                    <a:pt x="9"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1" name="Freeform 525"/>
            <p:cNvSpPr>
              <a:spLocks/>
            </p:cNvSpPr>
            <p:nvPr/>
          </p:nvSpPr>
          <p:spPr bwMode="auto">
            <a:xfrm>
              <a:off x="1325" y="2657"/>
              <a:ext cx="13" cy="8"/>
            </a:xfrm>
            <a:custGeom>
              <a:avLst/>
              <a:gdLst>
                <a:gd name="T0" fmla="*/ 5 w 9"/>
                <a:gd name="T1" fmla="*/ 0 h 5"/>
                <a:gd name="T2" fmla="*/ 0 w 9"/>
                <a:gd name="T3" fmla="*/ 2 h 5"/>
                <a:gd name="T4" fmla="*/ 3 w 9"/>
                <a:gd name="T5" fmla="*/ 5 h 5"/>
                <a:gd name="T6" fmla="*/ 5 w 9"/>
                <a:gd name="T7" fmla="*/ 0 h 5"/>
                <a:gd name="T8" fmla="*/ 5 w 9"/>
                <a:gd name="T9" fmla="*/ 0 h 5"/>
                <a:gd name="T10" fmla="*/ 5 w 9"/>
                <a:gd name="T11" fmla="*/ 0 h 5"/>
                <a:gd name="T12" fmla="*/ 5 w 9"/>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5" y="0"/>
                  </a:moveTo>
                  <a:cubicBezTo>
                    <a:pt x="0" y="2"/>
                    <a:pt x="0" y="2"/>
                    <a:pt x="0" y="2"/>
                  </a:cubicBezTo>
                  <a:cubicBezTo>
                    <a:pt x="1" y="3"/>
                    <a:pt x="2" y="4"/>
                    <a:pt x="3" y="5"/>
                  </a:cubicBezTo>
                  <a:cubicBezTo>
                    <a:pt x="9" y="5"/>
                    <a:pt x="5" y="0"/>
                    <a:pt x="5" y="0"/>
                  </a:cubicBezTo>
                  <a:cubicBezTo>
                    <a:pt x="5" y="0"/>
                    <a:pt x="5" y="0"/>
                    <a:pt x="5" y="0"/>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2" name="Freeform 526"/>
            <p:cNvSpPr>
              <a:spLocks/>
            </p:cNvSpPr>
            <p:nvPr/>
          </p:nvSpPr>
          <p:spPr bwMode="auto">
            <a:xfrm>
              <a:off x="1248" y="2657"/>
              <a:ext cx="132" cy="163"/>
            </a:xfrm>
            <a:custGeom>
              <a:avLst/>
              <a:gdLst>
                <a:gd name="T0" fmla="*/ 39 w 91"/>
                <a:gd name="T1" fmla="*/ 8 h 112"/>
                <a:gd name="T2" fmla="*/ 20 w 91"/>
                <a:gd name="T3" fmla="*/ 30 h 112"/>
                <a:gd name="T4" fmla="*/ 20 w 91"/>
                <a:gd name="T5" fmla="*/ 40 h 112"/>
                <a:gd name="T6" fmla="*/ 21 w 91"/>
                <a:gd name="T7" fmla="*/ 47 h 112"/>
                <a:gd name="T8" fmla="*/ 18 w 91"/>
                <a:gd name="T9" fmla="*/ 55 h 112"/>
                <a:gd name="T10" fmla="*/ 19 w 91"/>
                <a:gd name="T11" fmla="*/ 60 h 112"/>
                <a:gd name="T12" fmla="*/ 18 w 91"/>
                <a:gd name="T13" fmla="*/ 65 h 112"/>
                <a:gd name="T14" fmla="*/ 18 w 91"/>
                <a:gd name="T15" fmla="*/ 67 h 112"/>
                <a:gd name="T16" fmla="*/ 18 w 91"/>
                <a:gd name="T17" fmla="*/ 70 h 112"/>
                <a:gd name="T18" fmla="*/ 17 w 91"/>
                <a:gd name="T19" fmla="*/ 77 h 112"/>
                <a:gd name="T20" fmla="*/ 14 w 91"/>
                <a:gd name="T21" fmla="*/ 96 h 112"/>
                <a:gd name="T22" fmla="*/ 13 w 91"/>
                <a:gd name="T23" fmla="*/ 101 h 112"/>
                <a:gd name="T24" fmla="*/ 5 w 91"/>
                <a:gd name="T25" fmla="*/ 107 h 112"/>
                <a:gd name="T26" fmla="*/ 28 w 91"/>
                <a:gd name="T27" fmla="*/ 111 h 112"/>
                <a:gd name="T28" fmla="*/ 64 w 91"/>
                <a:gd name="T29" fmla="*/ 110 h 112"/>
                <a:gd name="T30" fmla="*/ 78 w 91"/>
                <a:gd name="T31" fmla="*/ 109 h 112"/>
                <a:gd name="T32" fmla="*/ 89 w 91"/>
                <a:gd name="T33" fmla="*/ 104 h 112"/>
                <a:gd name="T34" fmla="*/ 88 w 91"/>
                <a:gd name="T35" fmla="*/ 100 h 112"/>
                <a:gd name="T36" fmla="*/ 83 w 91"/>
                <a:gd name="T37" fmla="*/ 96 h 112"/>
                <a:gd name="T38" fmla="*/ 78 w 91"/>
                <a:gd name="T39" fmla="*/ 97 h 112"/>
                <a:gd name="T40" fmla="*/ 77 w 91"/>
                <a:gd name="T41" fmla="*/ 91 h 112"/>
                <a:gd name="T42" fmla="*/ 75 w 91"/>
                <a:gd name="T43" fmla="*/ 87 h 112"/>
                <a:gd name="T44" fmla="*/ 76 w 91"/>
                <a:gd name="T45" fmla="*/ 70 h 112"/>
                <a:gd name="T46" fmla="*/ 76 w 91"/>
                <a:gd name="T47" fmla="*/ 58 h 112"/>
                <a:gd name="T48" fmla="*/ 76 w 91"/>
                <a:gd name="T49" fmla="*/ 53 h 112"/>
                <a:gd name="T50" fmla="*/ 76 w 91"/>
                <a:gd name="T51" fmla="*/ 45 h 112"/>
                <a:gd name="T52" fmla="*/ 77 w 91"/>
                <a:gd name="T53" fmla="*/ 34 h 112"/>
                <a:gd name="T54" fmla="*/ 70 w 91"/>
                <a:gd name="T55" fmla="*/ 20 h 112"/>
                <a:gd name="T56" fmla="*/ 52 w 91"/>
                <a:gd name="T57" fmla="*/ 2 h 112"/>
                <a:gd name="T58" fmla="*/ 39 w 91"/>
                <a:gd name="T59"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112">
                  <a:moveTo>
                    <a:pt x="39" y="8"/>
                  </a:moveTo>
                  <a:cubicBezTo>
                    <a:pt x="39" y="8"/>
                    <a:pt x="21" y="10"/>
                    <a:pt x="20" y="30"/>
                  </a:cubicBezTo>
                  <a:cubicBezTo>
                    <a:pt x="20" y="40"/>
                    <a:pt x="20" y="40"/>
                    <a:pt x="20" y="40"/>
                  </a:cubicBezTo>
                  <a:cubicBezTo>
                    <a:pt x="20" y="40"/>
                    <a:pt x="19" y="45"/>
                    <a:pt x="21" y="47"/>
                  </a:cubicBezTo>
                  <a:cubicBezTo>
                    <a:pt x="21" y="47"/>
                    <a:pt x="21" y="48"/>
                    <a:pt x="18" y="55"/>
                  </a:cubicBezTo>
                  <a:cubicBezTo>
                    <a:pt x="18" y="55"/>
                    <a:pt x="18" y="56"/>
                    <a:pt x="19" y="60"/>
                  </a:cubicBezTo>
                  <a:cubicBezTo>
                    <a:pt x="18" y="65"/>
                    <a:pt x="18" y="65"/>
                    <a:pt x="18" y="65"/>
                  </a:cubicBezTo>
                  <a:cubicBezTo>
                    <a:pt x="18" y="65"/>
                    <a:pt x="18" y="66"/>
                    <a:pt x="18" y="67"/>
                  </a:cubicBezTo>
                  <a:cubicBezTo>
                    <a:pt x="18" y="67"/>
                    <a:pt x="20" y="69"/>
                    <a:pt x="18" y="70"/>
                  </a:cubicBezTo>
                  <a:cubicBezTo>
                    <a:pt x="18" y="70"/>
                    <a:pt x="17" y="70"/>
                    <a:pt x="17" y="77"/>
                  </a:cubicBezTo>
                  <a:cubicBezTo>
                    <a:pt x="17" y="77"/>
                    <a:pt x="16" y="93"/>
                    <a:pt x="14" y="96"/>
                  </a:cubicBezTo>
                  <a:cubicBezTo>
                    <a:pt x="14" y="96"/>
                    <a:pt x="12" y="98"/>
                    <a:pt x="13" y="101"/>
                  </a:cubicBezTo>
                  <a:cubicBezTo>
                    <a:pt x="13" y="101"/>
                    <a:pt x="0" y="101"/>
                    <a:pt x="5" y="107"/>
                  </a:cubicBezTo>
                  <a:cubicBezTo>
                    <a:pt x="5" y="107"/>
                    <a:pt x="20" y="112"/>
                    <a:pt x="28" y="111"/>
                  </a:cubicBezTo>
                  <a:cubicBezTo>
                    <a:pt x="28" y="111"/>
                    <a:pt x="59" y="109"/>
                    <a:pt x="64" y="110"/>
                  </a:cubicBezTo>
                  <a:cubicBezTo>
                    <a:pt x="78" y="109"/>
                    <a:pt x="78" y="109"/>
                    <a:pt x="78" y="109"/>
                  </a:cubicBezTo>
                  <a:cubicBezTo>
                    <a:pt x="78" y="109"/>
                    <a:pt x="86" y="104"/>
                    <a:pt x="89" y="104"/>
                  </a:cubicBezTo>
                  <a:cubicBezTo>
                    <a:pt x="89" y="104"/>
                    <a:pt x="91" y="101"/>
                    <a:pt x="88" y="100"/>
                  </a:cubicBezTo>
                  <a:cubicBezTo>
                    <a:pt x="88" y="100"/>
                    <a:pt x="83" y="97"/>
                    <a:pt x="83" y="96"/>
                  </a:cubicBezTo>
                  <a:cubicBezTo>
                    <a:pt x="83" y="96"/>
                    <a:pt x="79" y="95"/>
                    <a:pt x="78" y="97"/>
                  </a:cubicBezTo>
                  <a:cubicBezTo>
                    <a:pt x="78" y="97"/>
                    <a:pt x="76" y="94"/>
                    <a:pt x="77" y="91"/>
                  </a:cubicBezTo>
                  <a:cubicBezTo>
                    <a:pt x="75" y="87"/>
                    <a:pt x="75" y="87"/>
                    <a:pt x="75" y="87"/>
                  </a:cubicBezTo>
                  <a:cubicBezTo>
                    <a:pt x="75" y="87"/>
                    <a:pt x="73" y="77"/>
                    <a:pt x="76" y="70"/>
                  </a:cubicBezTo>
                  <a:cubicBezTo>
                    <a:pt x="76" y="70"/>
                    <a:pt x="77" y="60"/>
                    <a:pt x="76" y="58"/>
                  </a:cubicBezTo>
                  <a:cubicBezTo>
                    <a:pt x="76" y="58"/>
                    <a:pt x="74" y="54"/>
                    <a:pt x="76" y="53"/>
                  </a:cubicBezTo>
                  <a:cubicBezTo>
                    <a:pt x="76" y="53"/>
                    <a:pt x="77" y="52"/>
                    <a:pt x="76" y="45"/>
                  </a:cubicBezTo>
                  <a:cubicBezTo>
                    <a:pt x="76" y="45"/>
                    <a:pt x="75" y="35"/>
                    <a:pt x="77" y="34"/>
                  </a:cubicBezTo>
                  <a:cubicBezTo>
                    <a:pt x="77" y="34"/>
                    <a:pt x="77" y="28"/>
                    <a:pt x="70" y="20"/>
                  </a:cubicBezTo>
                  <a:cubicBezTo>
                    <a:pt x="70" y="20"/>
                    <a:pt x="57" y="4"/>
                    <a:pt x="52" y="2"/>
                  </a:cubicBezTo>
                  <a:cubicBezTo>
                    <a:pt x="52" y="2"/>
                    <a:pt x="41" y="0"/>
                    <a:pt x="3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3" name="Freeform 527"/>
            <p:cNvSpPr>
              <a:spLocks/>
            </p:cNvSpPr>
            <p:nvPr/>
          </p:nvSpPr>
          <p:spPr bwMode="auto">
            <a:xfrm>
              <a:off x="1278" y="2669"/>
              <a:ext cx="26" cy="19"/>
            </a:xfrm>
            <a:custGeom>
              <a:avLst/>
              <a:gdLst>
                <a:gd name="T0" fmla="*/ 18 w 18"/>
                <a:gd name="T1" fmla="*/ 0 h 13"/>
                <a:gd name="T2" fmla="*/ 17 w 18"/>
                <a:gd name="T3" fmla="*/ 0 h 13"/>
                <a:gd name="T4" fmla="*/ 7 w 18"/>
                <a:gd name="T5" fmla="*/ 7 h 13"/>
                <a:gd name="T6" fmla="*/ 3 w 18"/>
                <a:gd name="T7" fmla="*/ 13 h 13"/>
                <a:gd name="T8" fmla="*/ 18 w 18"/>
                <a:gd name="T9" fmla="*/ 0 h 13"/>
              </a:gdLst>
              <a:ahLst/>
              <a:cxnLst>
                <a:cxn ang="0">
                  <a:pos x="T0" y="T1"/>
                </a:cxn>
                <a:cxn ang="0">
                  <a:pos x="T2" y="T3"/>
                </a:cxn>
                <a:cxn ang="0">
                  <a:pos x="T4" y="T5"/>
                </a:cxn>
                <a:cxn ang="0">
                  <a:pos x="T6" y="T7"/>
                </a:cxn>
                <a:cxn ang="0">
                  <a:pos x="T8" y="T9"/>
                </a:cxn>
              </a:cxnLst>
              <a:rect l="0" t="0" r="r" b="b"/>
              <a:pathLst>
                <a:path w="18" h="13">
                  <a:moveTo>
                    <a:pt x="18" y="0"/>
                  </a:moveTo>
                  <a:cubicBezTo>
                    <a:pt x="17" y="0"/>
                    <a:pt x="17" y="0"/>
                    <a:pt x="17" y="0"/>
                  </a:cubicBezTo>
                  <a:cubicBezTo>
                    <a:pt x="11" y="2"/>
                    <a:pt x="7" y="7"/>
                    <a:pt x="7" y="7"/>
                  </a:cubicBezTo>
                  <a:cubicBezTo>
                    <a:pt x="0" y="12"/>
                    <a:pt x="3" y="13"/>
                    <a:pt x="3" y="13"/>
                  </a:cubicBezTo>
                  <a:cubicBezTo>
                    <a:pt x="8" y="11"/>
                    <a:pt x="18"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4" name="Freeform 528"/>
            <p:cNvSpPr>
              <a:spLocks/>
            </p:cNvSpPr>
            <p:nvPr/>
          </p:nvSpPr>
          <p:spPr bwMode="auto">
            <a:xfrm>
              <a:off x="1296" y="270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5" name="Freeform 529"/>
            <p:cNvSpPr>
              <a:spLocks/>
            </p:cNvSpPr>
            <p:nvPr/>
          </p:nvSpPr>
          <p:spPr bwMode="auto">
            <a:xfrm>
              <a:off x="1322" y="2779"/>
              <a:ext cx="6" cy="6"/>
            </a:xfrm>
            <a:custGeom>
              <a:avLst/>
              <a:gdLst>
                <a:gd name="T0" fmla="*/ 1 w 4"/>
                <a:gd name="T1" fmla="*/ 4 h 4"/>
                <a:gd name="T2" fmla="*/ 3 w 4"/>
                <a:gd name="T3" fmla="*/ 4 h 4"/>
                <a:gd name="T4" fmla="*/ 4 w 4"/>
                <a:gd name="T5" fmla="*/ 1 h 4"/>
                <a:gd name="T6" fmla="*/ 3 w 4"/>
                <a:gd name="T7" fmla="*/ 0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4"/>
                    <a:pt x="2" y="4"/>
                    <a:pt x="3" y="4"/>
                  </a:cubicBezTo>
                  <a:cubicBezTo>
                    <a:pt x="3" y="3"/>
                    <a:pt x="3" y="1"/>
                    <a:pt x="4" y="1"/>
                  </a:cubicBezTo>
                  <a:cubicBezTo>
                    <a:pt x="3" y="0"/>
                    <a:pt x="3" y="0"/>
                    <a:pt x="3" y="0"/>
                  </a:cubicBezTo>
                  <a:cubicBezTo>
                    <a:pt x="1" y="1"/>
                    <a:pt x="0" y="2"/>
                    <a:pt x="1"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6" name="Freeform 530"/>
            <p:cNvSpPr>
              <a:spLocks/>
            </p:cNvSpPr>
            <p:nvPr/>
          </p:nvSpPr>
          <p:spPr bwMode="auto">
            <a:xfrm>
              <a:off x="1294" y="2670"/>
              <a:ext cx="19" cy="22"/>
            </a:xfrm>
            <a:custGeom>
              <a:avLst/>
              <a:gdLst>
                <a:gd name="T0" fmla="*/ 9 w 13"/>
                <a:gd name="T1" fmla="*/ 0 h 15"/>
                <a:gd name="T2" fmla="*/ 2 w 13"/>
                <a:gd name="T3" fmla="*/ 9 h 15"/>
                <a:gd name="T4" fmla="*/ 6 w 13"/>
                <a:gd name="T5" fmla="*/ 9 h 15"/>
                <a:gd name="T6" fmla="*/ 9 w 13"/>
                <a:gd name="T7" fmla="*/ 0 h 15"/>
              </a:gdLst>
              <a:ahLst/>
              <a:cxnLst>
                <a:cxn ang="0">
                  <a:pos x="T0" y="T1"/>
                </a:cxn>
                <a:cxn ang="0">
                  <a:pos x="T2" y="T3"/>
                </a:cxn>
                <a:cxn ang="0">
                  <a:pos x="T4" y="T5"/>
                </a:cxn>
                <a:cxn ang="0">
                  <a:pos x="T6" y="T7"/>
                </a:cxn>
              </a:cxnLst>
              <a:rect l="0" t="0" r="r" b="b"/>
              <a:pathLst>
                <a:path w="13" h="15">
                  <a:moveTo>
                    <a:pt x="9" y="0"/>
                  </a:moveTo>
                  <a:cubicBezTo>
                    <a:pt x="9" y="0"/>
                    <a:pt x="13" y="15"/>
                    <a:pt x="2" y="9"/>
                  </a:cubicBezTo>
                  <a:cubicBezTo>
                    <a:pt x="2" y="9"/>
                    <a:pt x="0" y="6"/>
                    <a:pt x="6" y="9"/>
                  </a:cubicBezTo>
                  <a:cubicBezTo>
                    <a:pt x="6" y="9"/>
                    <a:pt x="11" y="1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447" name="Picture 53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8" y="2660"/>
              <a:ext cx="2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8" name="Freeform 532"/>
            <p:cNvSpPr>
              <a:spLocks/>
            </p:cNvSpPr>
            <p:nvPr/>
          </p:nvSpPr>
          <p:spPr bwMode="auto">
            <a:xfrm>
              <a:off x="1309" y="2660"/>
              <a:ext cx="38" cy="16"/>
            </a:xfrm>
            <a:custGeom>
              <a:avLst/>
              <a:gdLst>
                <a:gd name="T0" fmla="*/ 7 w 26"/>
                <a:gd name="T1" fmla="*/ 0 h 11"/>
                <a:gd name="T2" fmla="*/ 10 w 26"/>
                <a:gd name="T3" fmla="*/ 8 h 11"/>
                <a:gd name="T4" fmla="*/ 0 w 26"/>
                <a:gd name="T5" fmla="*/ 6 h 11"/>
                <a:gd name="T6" fmla="*/ 7 w 26"/>
                <a:gd name="T7" fmla="*/ 0 h 11"/>
              </a:gdLst>
              <a:ahLst/>
              <a:cxnLst>
                <a:cxn ang="0">
                  <a:pos x="T0" y="T1"/>
                </a:cxn>
                <a:cxn ang="0">
                  <a:pos x="T2" y="T3"/>
                </a:cxn>
                <a:cxn ang="0">
                  <a:pos x="T4" y="T5"/>
                </a:cxn>
                <a:cxn ang="0">
                  <a:pos x="T6" y="T7"/>
                </a:cxn>
              </a:cxnLst>
              <a:rect l="0" t="0" r="r" b="b"/>
              <a:pathLst>
                <a:path w="26" h="11">
                  <a:moveTo>
                    <a:pt x="7" y="0"/>
                  </a:moveTo>
                  <a:cubicBezTo>
                    <a:pt x="7" y="0"/>
                    <a:pt x="24" y="9"/>
                    <a:pt x="10" y="8"/>
                  </a:cubicBezTo>
                  <a:cubicBezTo>
                    <a:pt x="0" y="6"/>
                    <a:pt x="0" y="6"/>
                    <a:pt x="0" y="6"/>
                  </a:cubicBezTo>
                  <a:cubicBezTo>
                    <a:pt x="0" y="6"/>
                    <a:pt x="26" y="11"/>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9" name="Freeform 533"/>
            <p:cNvSpPr>
              <a:spLocks/>
            </p:cNvSpPr>
            <p:nvPr/>
          </p:nvSpPr>
          <p:spPr bwMode="auto">
            <a:xfrm>
              <a:off x="1319" y="2643"/>
              <a:ext cx="17" cy="16"/>
            </a:xfrm>
            <a:custGeom>
              <a:avLst/>
              <a:gdLst>
                <a:gd name="T0" fmla="*/ 4 w 12"/>
                <a:gd name="T1" fmla="*/ 0 h 11"/>
                <a:gd name="T2" fmla="*/ 4 w 12"/>
                <a:gd name="T3" fmla="*/ 3 h 11"/>
                <a:gd name="T4" fmla="*/ 4 w 12"/>
                <a:gd name="T5" fmla="*/ 3 h 11"/>
                <a:gd name="T6" fmla="*/ 1 w 12"/>
                <a:gd name="T7" fmla="*/ 11 h 11"/>
                <a:gd name="T8" fmla="*/ 6 w 12"/>
                <a:gd name="T9" fmla="*/ 1 h 11"/>
                <a:gd name="T10" fmla="*/ 4 w 12"/>
                <a:gd name="T11" fmla="*/ 0 h 11"/>
              </a:gdLst>
              <a:ahLst/>
              <a:cxnLst>
                <a:cxn ang="0">
                  <a:pos x="T0" y="T1"/>
                </a:cxn>
                <a:cxn ang="0">
                  <a:pos x="T2" y="T3"/>
                </a:cxn>
                <a:cxn ang="0">
                  <a:pos x="T4" y="T5"/>
                </a:cxn>
                <a:cxn ang="0">
                  <a:pos x="T6" y="T7"/>
                </a:cxn>
                <a:cxn ang="0">
                  <a:pos x="T8" y="T9"/>
                </a:cxn>
                <a:cxn ang="0">
                  <a:pos x="T10" y="T11"/>
                </a:cxn>
              </a:cxnLst>
              <a:rect l="0" t="0" r="r" b="b"/>
              <a:pathLst>
                <a:path w="12" h="11">
                  <a:moveTo>
                    <a:pt x="4" y="0"/>
                  </a:moveTo>
                  <a:cubicBezTo>
                    <a:pt x="2" y="0"/>
                    <a:pt x="0" y="1"/>
                    <a:pt x="4" y="3"/>
                  </a:cubicBezTo>
                  <a:cubicBezTo>
                    <a:pt x="4" y="3"/>
                    <a:pt x="4" y="3"/>
                    <a:pt x="4" y="3"/>
                  </a:cubicBezTo>
                  <a:cubicBezTo>
                    <a:pt x="5" y="3"/>
                    <a:pt x="7" y="4"/>
                    <a:pt x="1" y="11"/>
                  </a:cubicBezTo>
                  <a:cubicBezTo>
                    <a:pt x="1" y="11"/>
                    <a:pt x="12" y="2"/>
                    <a:pt x="6" y="1"/>
                  </a:cubicBezTo>
                  <a:cubicBezTo>
                    <a:pt x="6" y="1"/>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0" name="Freeform 534"/>
            <p:cNvSpPr>
              <a:spLocks noEditPoints="1"/>
            </p:cNvSpPr>
            <p:nvPr/>
          </p:nvSpPr>
          <p:spPr bwMode="auto">
            <a:xfrm>
              <a:off x="1302" y="2646"/>
              <a:ext cx="10" cy="16"/>
            </a:xfrm>
            <a:custGeom>
              <a:avLst/>
              <a:gdLst>
                <a:gd name="T0" fmla="*/ 6 w 7"/>
                <a:gd name="T1" fmla="*/ 2 h 11"/>
                <a:gd name="T2" fmla="*/ 2 w 7"/>
                <a:gd name="T3" fmla="*/ 8 h 11"/>
                <a:gd name="T4" fmla="*/ 3 w 7"/>
                <a:gd name="T5" fmla="*/ 11 h 11"/>
                <a:gd name="T6" fmla="*/ 7 w 7"/>
                <a:gd name="T7" fmla="*/ 10 h 11"/>
                <a:gd name="T8" fmla="*/ 6 w 7"/>
                <a:gd name="T9" fmla="*/ 2 h 11"/>
                <a:gd name="T10" fmla="*/ 6 w 7"/>
                <a:gd name="T11" fmla="*/ 0 h 11"/>
                <a:gd name="T12" fmla="*/ 6 w 7"/>
                <a:gd name="T13" fmla="*/ 2 h 11"/>
                <a:gd name="T14" fmla="*/ 6 w 7"/>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6" y="2"/>
                  </a:moveTo>
                  <a:cubicBezTo>
                    <a:pt x="6" y="4"/>
                    <a:pt x="5" y="7"/>
                    <a:pt x="2" y="8"/>
                  </a:cubicBezTo>
                  <a:cubicBezTo>
                    <a:pt x="2" y="8"/>
                    <a:pt x="0" y="11"/>
                    <a:pt x="3" y="11"/>
                  </a:cubicBezTo>
                  <a:cubicBezTo>
                    <a:pt x="4" y="11"/>
                    <a:pt x="5" y="11"/>
                    <a:pt x="7" y="10"/>
                  </a:cubicBezTo>
                  <a:cubicBezTo>
                    <a:pt x="7" y="10"/>
                    <a:pt x="6" y="5"/>
                    <a:pt x="6" y="2"/>
                  </a:cubicBezTo>
                  <a:moveTo>
                    <a:pt x="6" y="0"/>
                  </a:moveTo>
                  <a:cubicBezTo>
                    <a:pt x="6" y="0"/>
                    <a:pt x="6" y="1"/>
                    <a:pt x="6" y="2"/>
                  </a:cubicBezTo>
                  <a:cubicBezTo>
                    <a:pt x="6" y="1"/>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1" name="Freeform 535"/>
            <p:cNvSpPr>
              <a:spLocks/>
            </p:cNvSpPr>
            <p:nvPr/>
          </p:nvSpPr>
          <p:spPr bwMode="auto">
            <a:xfrm>
              <a:off x="1287" y="2650"/>
              <a:ext cx="16" cy="15"/>
            </a:xfrm>
            <a:custGeom>
              <a:avLst/>
              <a:gdLst>
                <a:gd name="T0" fmla="*/ 11 w 11"/>
                <a:gd name="T1" fmla="*/ 0 h 10"/>
                <a:gd name="T2" fmla="*/ 5 w 11"/>
                <a:gd name="T3" fmla="*/ 9 h 10"/>
                <a:gd name="T4" fmla="*/ 11 w 11"/>
                <a:gd name="T5" fmla="*/ 10 h 10"/>
                <a:gd name="T6" fmla="*/ 11 w 11"/>
                <a:gd name="T7" fmla="*/ 0 h 10"/>
              </a:gdLst>
              <a:ahLst/>
              <a:cxnLst>
                <a:cxn ang="0">
                  <a:pos x="T0" y="T1"/>
                </a:cxn>
                <a:cxn ang="0">
                  <a:pos x="T2" y="T3"/>
                </a:cxn>
                <a:cxn ang="0">
                  <a:pos x="T4" y="T5"/>
                </a:cxn>
                <a:cxn ang="0">
                  <a:pos x="T6" y="T7"/>
                </a:cxn>
              </a:cxnLst>
              <a:rect l="0" t="0" r="r" b="b"/>
              <a:pathLst>
                <a:path w="11" h="10">
                  <a:moveTo>
                    <a:pt x="11" y="0"/>
                  </a:moveTo>
                  <a:cubicBezTo>
                    <a:pt x="11" y="0"/>
                    <a:pt x="4" y="5"/>
                    <a:pt x="5" y="9"/>
                  </a:cubicBezTo>
                  <a:cubicBezTo>
                    <a:pt x="5" y="9"/>
                    <a:pt x="5" y="10"/>
                    <a:pt x="11" y="10"/>
                  </a:cubicBezTo>
                  <a:cubicBezTo>
                    <a:pt x="11" y="10"/>
                    <a:pt x="0" y="1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2" name="Freeform 536"/>
            <p:cNvSpPr>
              <a:spLocks/>
            </p:cNvSpPr>
            <p:nvPr/>
          </p:nvSpPr>
          <p:spPr bwMode="auto">
            <a:xfrm>
              <a:off x="1249" y="2684"/>
              <a:ext cx="77" cy="130"/>
            </a:xfrm>
            <a:custGeom>
              <a:avLst/>
              <a:gdLst>
                <a:gd name="T0" fmla="*/ 30 w 53"/>
                <a:gd name="T1" fmla="*/ 0 h 90"/>
                <a:gd name="T2" fmla="*/ 24 w 53"/>
                <a:gd name="T3" fmla="*/ 12 h 90"/>
                <a:gd name="T4" fmla="*/ 37 w 53"/>
                <a:gd name="T5" fmla="*/ 20 h 90"/>
                <a:gd name="T6" fmla="*/ 24 w 53"/>
                <a:gd name="T7" fmla="*/ 23 h 90"/>
                <a:gd name="T8" fmla="*/ 23 w 53"/>
                <a:gd name="T9" fmla="*/ 30 h 90"/>
                <a:gd name="T10" fmla="*/ 21 w 53"/>
                <a:gd name="T11" fmla="*/ 50 h 90"/>
                <a:gd name="T12" fmla="*/ 25 w 53"/>
                <a:gd name="T13" fmla="*/ 55 h 90"/>
                <a:gd name="T14" fmla="*/ 16 w 53"/>
                <a:gd name="T15" fmla="*/ 81 h 90"/>
                <a:gd name="T16" fmla="*/ 13 w 53"/>
                <a:gd name="T17" fmla="*/ 85 h 90"/>
                <a:gd name="T18" fmla="*/ 5 w 53"/>
                <a:gd name="T19" fmla="*/ 88 h 90"/>
                <a:gd name="T20" fmla="*/ 13 w 53"/>
                <a:gd name="T21" fmla="*/ 83 h 90"/>
                <a:gd name="T22" fmla="*/ 14 w 53"/>
                <a:gd name="T23" fmla="*/ 79 h 90"/>
                <a:gd name="T24" fmla="*/ 17 w 53"/>
                <a:gd name="T25" fmla="*/ 54 h 90"/>
                <a:gd name="T26" fmla="*/ 18 w 53"/>
                <a:gd name="T27" fmla="*/ 48 h 90"/>
                <a:gd name="T28" fmla="*/ 17 w 53"/>
                <a:gd name="T29" fmla="*/ 37 h 90"/>
                <a:gd name="T30" fmla="*/ 20 w 53"/>
                <a:gd name="T31" fmla="*/ 29 h 90"/>
                <a:gd name="T32" fmla="*/ 30 w 53"/>
                <a:gd name="T3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0">
                  <a:moveTo>
                    <a:pt x="30" y="0"/>
                  </a:moveTo>
                  <a:cubicBezTo>
                    <a:pt x="24" y="12"/>
                    <a:pt x="24" y="12"/>
                    <a:pt x="24" y="12"/>
                  </a:cubicBezTo>
                  <a:cubicBezTo>
                    <a:pt x="24" y="12"/>
                    <a:pt x="25" y="14"/>
                    <a:pt x="37" y="20"/>
                  </a:cubicBezTo>
                  <a:cubicBezTo>
                    <a:pt x="37" y="20"/>
                    <a:pt x="42" y="24"/>
                    <a:pt x="24" y="23"/>
                  </a:cubicBezTo>
                  <a:cubicBezTo>
                    <a:pt x="24" y="23"/>
                    <a:pt x="20" y="25"/>
                    <a:pt x="23" y="30"/>
                  </a:cubicBezTo>
                  <a:cubicBezTo>
                    <a:pt x="21" y="50"/>
                    <a:pt x="21" y="50"/>
                    <a:pt x="21" y="50"/>
                  </a:cubicBezTo>
                  <a:cubicBezTo>
                    <a:pt x="21" y="50"/>
                    <a:pt x="53" y="57"/>
                    <a:pt x="25" y="55"/>
                  </a:cubicBezTo>
                  <a:cubicBezTo>
                    <a:pt x="25" y="55"/>
                    <a:pt x="24" y="49"/>
                    <a:pt x="16" y="81"/>
                  </a:cubicBezTo>
                  <a:cubicBezTo>
                    <a:pt x="16" y="81"/>
                    <a:pt x="35" y="90"/>
                    <a:pt x="13" y="85"/>
                  </a:cubicBezTo>
                  <a:cubicBezTo>
                    <a:pt x="13" y="85"/>
                    <a:pt x="6" y="86"/>
                    <a:pt x="5" y="88"/>
                  </a:cubicBezTo>
                  <a:cubicBezTo>
                    <a:pt x="5" y="88"/>
                    <a:pt x="0" y="85"/>
                    <a:pt x="13" y="83"/>
                  </a:cubicBezTo>
                  <a:cubicBezTo>
                    <a:pt x="13" y="83"/>
                    <a:pt x="11" y="83"/>
                    <a:pt x="14" y="79"/>
                  </a:cubicBezTo>
                  <a:cubicBezTo>
                    <a:pt x="14" y="79"/>
                    <a:pt x="18" y="54"/>
                    <a:pt x="17" y="54"/>
                  </a:cubicBezTo>
                  <a:cubicBezTo>
                    <a:pt x="17" y="54"/>
                    <a:pt x="25" y="53"/>
                    <a:pt x="18" y="48"/>
                  </a:cubicBezTo>
                  <a:cubicBezTo>
                    <a:pt x="18" y="48"/>
                    <a:pt x="20" y="39"/>
                    <a:pt x="17" y="37"/>
                  </a:cubicBezTo>
                  <a:cubicBezTo>
                    <a:pt x="20" y="29"/>
                    <a:pt x="20" y="29"/>
                    <a:pt x="20" y="29"/>
                  </a:cubicBezTo>
                  <a:cubicBezTo>
                    <a:pt x="20" y="29"/>
                    <a:pt x="15" y="18"/>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3" name="Freeform 537"/>
            <p:cNvSpPr>
              <a:spLocks/>
            </p:cNvSpPr>
            <p:nvPr/>
          </p:nvSpPr>
          <p:spPr bwMode="auto">
            <a:xfrm>
              <a:off x="1278" y="2700"/>
              <a:ext cx="9" cy="30"/>
            </a:xfrm>
            <a:custGeom>
              <a:avLst/>
              <a:gdLst>
                <a:gd name="T0" fmla="*/ 3 w 6"/>
                <a:gd name="T1" fmla="*/ 7 h 21"/>
                <a:gd name="T2" fmla="*/ 5 w 6"/>
                <a:gd name="T3" fmla="*/ 7 h 21"/>
                <a:gd name="T4" fmla="*/ 3 w 6"/>
                <a:gd name="T5" fmla="*/ 3 h 21"/>
                <a:gd name="T6" fmla="*/ 2 w 6"/>
                <a:gd name="T7" fmla="*/ 3 h 21"/>
                <a:gd name="T8" fmla="*/ 0 w 6"/>
                <a:gd name="T9" fmla="*/ 7 h 21"/>
                <a:gd name="T10" fmla="*/ 1 w 6"/>
                <a:gd name="T11" fmla="*/ 11 h 21"/>
                <a:gd name="T12" fmla="*/ 1 w 6"/>
                <a:gd name="T13" fmla="*/ 17 h 21"/>
                <a:gd name="T14" fmla="*/ 1 w 6"/>
                <a:gd name="T15" fmla="*/ 15 h 21"/>
                <a:gd name="T16" fmla="*/ 0 w 6"/>
                <a:gd name="T17" fmla="*/ 16 h 21"/>
                <a:gd name="T18" fmla="*/ 2 w 6"/>
                <a:gd name="T19" fmla="*/ 21 h 21"/>
                <a:gd name="T20" fmla="*/ 2 w 6"/>
                <a:gd name="T21" fmla="*/ 19 h 21"/>
                <a:gd name="T22" fmla="*/ 5 w 6"/>
                <a:gd name="T23" fmla="*/ 13 h 21"/>
                <a:gd name="T24" fmla="*/ 1 w 6"/>
                <a:gd name="T25" fmla="*/ 7 h 21"/>
                <a:gd name="T26" fmla="*/ 3 w 6"/>
                <a:gd name="T27"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1">
                  <a:moveTo>
                    <a:pt x="3" y="7"/>
                  </a:moveTo>
                  <a:cubicBezTo>
                    <a:pt x="5" y="7"/>
                    <a:pt x="5" y="7"/>
                    <a:pt x="5" y="7"/>
                  </a:cubicBezTo>
                  <a:cubicBezTo>
                    <a:pt x="5" y="7"/>
                    <a:pt x="6" y="3"/>
                    <a:pt x="3" y="3"/>
                  </a:cubicBezTo>
                  <a:cubicBezTo>
                    <a:pt x="3" y="3"/>
                    <a:pt x="3" y="0"/>
                    <a:pt x="2" y="3"/>
                  </a:cubicBezTo>
                  <a:cubicBezTo>
                    <a:pt x="2" y="3"/>
                    <a:pt x="1" y="3"/>
                    <a:pt x="0" y="7"/>
                  </a:cubicBezTo>
                  <a:cubicBezTo>
                    <a:pt x="0" y="7"/>
                    <a:pt x="0" y="10"/>
                    <a:pt x="1" y="11"/>
                  </a:cubicBezTo>
                  <a:cubicBezTo>
                    <a:pt x="1" y="11"/>
                    <a:pt x="6" y="17"/>
                    <a:pt x="1" y="17"/>
                  </a:cubicBezTo>
                  <a:cubicBezTo>
                    <a:pt x="1" y="15"/>
                    <a:pt x="1" y="15"/>
                    <a:pt x="1" y="15"/>
                  </a:cubicBezTo>
                  <a:cubicBezTo>
                    <a:pt x="1" y="15"/>
                    <a:pt x="0" y="13"/>
                    <a:pt x="0" y="16"/>
                  </a:cubicBezTo>
                  <a:cubicBezTo>
                    <a:pt x="2" y="21"/>
                    <a:pt x="2" y="21"/>
                    <a:pt x="2" y="21"/>
                  </a:cubicBezTo>
                  <a:cubicBezTo>
                    <a:pt x="2" y="21"/>
                    <a:pt x="2" y="21"/>
                    <a:pt x="2" y="19"/>
                  </a:cubicBezTo>
                  <a:cubicBezTo>
                    <a:pt x="2" y="19"/>
                    <a:pt x="6" y="18"/>
                    <a:pt x="5" y="13"/>
                  </a:cubicBezTo>
                  <a:cubicBezTo>
                    <a:pt x="5" y="13"/>
                    <a:pt x="1" y="9"/>
                    <a:pt x="1" y="7"/>
                  </a:cubicBezTo>
                  <a:cubicBezTo>
                    <a:pt x="1" y="7"/>
                    <a:pt x="2" y="2"/>
                    <a:pt x="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4" name="Freeform 538"/>
            <p:cNvSpPr>
              <a:spLocks/>
            </p:cNvSpPr>
            <p:nvPr/>
          </p:nvSpPr>
          <p:spPr bwMode="auto">
            <a:xfrm>
              <a:off x="1287" y="2704"/>
              <a:ext cx="9" cy="23"/>
            </a:xfrm>
            <a:custGeom>
              <a:avLst/>
              <a:gdLst>
                <a:gd name="T0" fmla="*/ 0 w 6"/>
                <a:gd name="T1" fmla="*/ 2 h 16"/>
                <a:gd name="T2" fmla="*/ 0 w 6"/>
                <a:gd name="T3" fmla="*/ 4 h 16"/>
                <a:gd name="T4" fmla="*/ 3 w 6"/>
                <a:gd name="T5" fmla="*/ 3 h 16"/>
                <a:gd name="T6" fmla="*/ 2 w 6"/>
                <a:gd name="T7" fmla="*/ 12 h 16"/>
                <a:gd name="T8" fmla="*/ 2 w 6"/>
                <a:gd name="T9" fmla="*/ 16 h 16"/>
                <a:gd name="T10" fmla="*/ 2 w 6"/>
                <a:gd name="T11" fmla="*/ 16 h 16"/>
                <a:gd name="T12" fmla="*/ 4 w 6"/>
                <a:gd name="T13" fmla="*/ 16 h 16"/>
                <a:gd name="T14" fmla="*/ 6 w 6"/>
                <a:gd name="T15" fmla="*/ 0 h 16"/>
                <a:gd name="T16" fmla="*/ 4 w 6"/>
                <a:gd name="T17" fmla="*/ 0 h 16"/>
                <a:gd name="T18" fmla="*/ 0 w 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6">
                  <a:moveTo>
                    <a:pt x="0" y="2"/>
                  </a:moveTo>
                  <a:cubicBezTo>
                    <a:pt x="0" y="4"/>
                    <a:pt x="0" y="4"/>
                    <a:pt x="0" y="4"/>
                  </a:cubicBezTo>
                  <a:cubicBezTo>
                    <a:pt x="3" y="3"/>
                    <a:pt x="3" y="3"/>
                    <a:pt x="3" y="3"/>
                  </a:cubicBezTo>
                  <a:cubicBezTo>
                    <a:pt x="3" y="3"/>
                    <a:pt x="2" y="9"/>
                    <a:pt x="2" y="12"/>
                  </a:cubicBezTo>
                  <a:cubicBezTo>
                    <a:pt x="2" y="16"/>
                    <a:pt x="2" y="16"/>
                    <a:pt x="2" y="16"/>
                  </a:cubicBezTo>
                  <a:cubicBezTo>
                    <a:pt x="2" y="16"/>
                    <a:pt x="2" y="16"/>
                    <a:pt x="2" y="16"/>
                  </a:cubicBezTo>
                  <a:cubicBezTo>
                    <a:pt x="4" y="16"/>
                    <a:pt x="4" y="16"/>
                    <a:pt x="4" y="16"/>
                  </a:cubicBezTo>
                  <a:cubicBezTo>
                    <a:pt x="4" y="16"/>
                    <a:pt x="5" y="5"/>
                    <a:pt x="6" y="0"/>
                  </a:cubicBezTo>
                  <a:cubicBezTo>
                    <a:pt x="4" y="0"/>
                    <a:pt x="4" y="0"/>
                    <a:pt x="4" y="0"/>
                  </a:cubicBezTo>
                  <a:cubicBezTo>
                    <a:pt x="0" y="2"/>
                    <a:pt x="0" y="2"/>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5" name="Freeform 539"/>
            <p:cNvSpPr>
              <a:spLocks/>
            </p:cNvSpPr>
            <p:nvPr/>
          </p:nvSpPr>
          <p:spPr bwMode="auto">
            <a:xfrm>
              <a:off x="1322" y="2723"/>
              <a:ext cx="6" cy="6"/>
            </a:xfrm>
            <a:custGeom>
              <a:avLst/>
              <a:gdLst>
                <a:gd name="T0" fmla="*/ 1 w 6"/>
                <a:gd name="T1" fmla="*/ 0 h 6"/>
                <a:gd name="T2" fmla="*/ 0 w 6"/>
                <a:gd name="T3" fmla="*/ 6 h 6"/>
                <a:gd name="T4" fmla="*/ 3 w 6"/>
                <a:gd name="T5" fmla="*/ 6 h 6"/>
                <a:gd name="T6" fmla="*/ 6 w 6"/>
                <a:gd name="T7" fmla="*/ 1 h 6"/>
                <a:gd name="T8" fmla="*/ 1 w 6"/>
                <a:gd name="T9" fmla="*/ 0 h 6"/>
              </a:gdLst>
              <a:ahLst/>
              <a:cxnLst>
                <a:cxn ang="0">
                  <a:pos x="T0" y="T1"/>
                </a:cxn>
                <a:cxn ang="0">
                  <a:pos x="T2" y="T3"/>
                </a:cxn>
                <a:cxn ang="0">
                  <a:pos x="T4" y="T5"/>
                </a:cxn>
                <a:cxn ang="0">
                  <a:pos x="T6" y="T7"/>
                </a:cxn>
                <a:cxn ang="0">
                  <a:pos x="T8" y="T9"/>
                </a:cxn>
              </a:cxnLst>
              <a:rect l="0" t="0" r="r" b="b"/>
              <a:pathLst>
                <a:path w="6" h="6">
                  <a:moveTo>
                    <a:pt x="1" y="0"/>
                  </a:moveTo>
                  <a:lnTo>
                    <a:pt x="0" y="6"/>
                  </a:lnTo>
                  <a:lnTo>
                    <a:pt x="3" y="6"/>
                  </a:lnTo>
                  <a:lnTo>
                    <a:pt x="6"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6" name="Freeform 540"/>
            <p:cNvSpPr>
              <a:spLocks/>
            </p:cNvSpPr>
            <p:nvPr/>
          </p:nvSpPr>
          <p:spPr bwMode="auto">
            <a:xfrm>
              <a:off x="1322" y="2723"/>
              <a:ext cx="6" cy="6"/>
            </a:xfrm>
            <a:custGeom>
              <a:avLst/>
              <a:gdLst>
                <a:gd name="T0" fmla="*/ 1 w 6"/>
                <a:gd name="T1" fmla="*/ 0 h 6"/>
                <a:gd name="T2" fmla="*/ 0 w 6"/>
                <a:gd name="T3" fmla="*/ 6 h 6"/>
                <a:gd name="T4" fmla="*/ 3 w 6"/>
                <a:gd name="T5" fmla="*/ 6 h 6"/>
                <a:gd name="T6" fmla="*/ 6 w 6"/>
                <a:gd name="T7" fmla="*/ 1 h 6"/>
                <a:gd name="T8" fmla="*/ 1 w 6"/>
                <a:gd name="T9" fmla="*/ 0 h 6"/>
              </a:gdLst>
              <a:ahLst/>
              <a:cxnLst>
                <a:cxn ang="0">
                  <a:pos x="T0" y="T1"/>
                </a:cxn>
                <a:cxn ang="0">
                  <a:pos x="T2" y="T3"/>
                </a:cxn>
                <a:cxn ang="0">
                  <a:pos x="T4" y="T5"/>
                </a:cxn>
                <a:cxn ang="0">
                  <a:pos x="T6" y="T7"/>
                </a:cxn>
                <a:cxn ang="0">
                  <a:pos x="T8" y="T9"/>
                </a:cxn>
              </a:cxnLst>
              <a:rect l="0" t="0" r="r" b="b"/>
              <a:pathLst>
                <a:path w="6" h="6">
                  <a:moveTo>
                    <a:pt x="1" y="0"/>
                  </a:moveTo>
                  <a:lnTo>
                    <a:pt x="0" y="6"/>
                  </a:lnTo>
                  <a:lnTo>
                    <a:pt x="3" y="6"/>
                  </a:lnTo>
                  <a:lnTo>
                    <a:pt x="6" y="1"/>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7" name="Freeform 541"/>
            <p:cNvSpPr>
              <a:spLocks noEditPoints="1"/>
            </p:cNvSpPr>
            <p:nvPr/>
          </p:nvSpPr>
          <p:spPr bwMode="auto">
            <a:xfrm>
              <a:off x="1294" y="2704"/>
              <a:ext cx="16" cy="25"/>
            </a:xfrm>
            <a:custGeom>
              <a:avLst/>
              <a:gdLst>
                <a:gd name="T0" fmla="*/ 6 w 11"/>
                <a:gd name="T1" fmla="*/ 1 h 17"/>
                <a:gd name="T2" fmla="*/ 2 w 11"/>
                <a:gd name="T3" fmla="*/ 4 h 17"/>
                <a:gd name="T4" fmla="*/ 1 w 11"/>
                <a:gd name="T5" fmla="*/ 12 h 17"/>
                <a:gd name="T6" fmla="*/ 3 w 11"/>
                <a:gd name="T7" fmla="*/ 16 h 17"/>
                <a:gd name="T8" fmla="*/ 6 w 11"/>
                <a:gd name="T9" fmla="*/ 16 h 17"/>
                <a:gd name="T10" fmla="*/ 9 w 11"/>
                <a:gd name="T11" fmla="*/ 12 h 17"/>
                <a:gd name="T12" fmla="*/ 10 w 11"/>
                <a:gd name="T13" fmla="*/ 4 h 17"/>
                <a:gd name="T14" fmla="*/ 6 w 11"/>
                <a:gd name="T15" fmla="*/ 1 h 17"/>
                <a:gd name="T16" fmla="*/ 6 w 11"/>
                <a:gd name="T17" fmla="*/ 13 h 17"/>
                <a:gd name="T18" fmla="*/ 4 w 11"/>
                <a:gd name="T19" fmla="*/ 12 h 17"/>
                <a:gd name="T20" fmla="*/ 5 w 11"/>
                <a:gd name="T21" fmla="*/ 4 h 17"/>
                <a:gd name="T22" fmla="*/ 8 w 11"/>
                <a:gd name="T23" fmla="*/ 4 h 17"/>
                <a:gd name="T24" fmla="*/ 6 w 11"/>
                <a:gd name="T25"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7">
                  <a:moveTo>
                    <a:pt x="6" y="1"/>
                  </a:moveTo>
                  <a:cubicBezTo>
                    <a:pt x="2" y="0"/>
                    <a:pt x="2" y="4"/>
                    <a:pt x="2" y="4"/>
                  </a:cubicBezTo>
                  <a:cubicBezTo>
                    <a:pt x="1" y="12"/>
                    <a:pt x="1" y="12"/>
                    <a:pt x="1" y="12"/>
                  </a:cubicBezTo>
                  <a:cubicBezTo>
                    <a:pt x="0" y="16"/>
                    <a:pt x="3" y="16"/>
                    <a:pt x="3" y="16"/>
                  </a:cubicBezTo>
                  <a:cubicBezTo>
                    <a:pt x="6" y="16"/>
                    <a:pt x="6" y="16"/>
                    <a:pt x="6" y="16"/>
                  </a:cubicBezTo>
                  <a:cubicBezTo>
                    <a:pt x="9" y="16"/>
                    <a:pt x="9" y="12"/>
                    <a:pt x="9" y="12"/>
                  </a:cubicBezTo>
                  <a:cubicBezTo>
                    <a:pt x="9" y="10"/>
                    <a:pt x="10" y="4"/>
                    <a:pt x="10" y="4"/>
                  </a:cubicBezTo>
                  <a:cubicBezTo>
                    <a:pt x="11" y="0"/>
                    <a:pt x="6" y="1"/>
                    <a:pt x="6" y="1"/>
                  </a:cubicBezTo>
                  <a:moveTo>
                    <a:pt x="6" y="13"/>
                  </a:moveTo>
                  <a:cubicBezTo>
                    <a:pt x="6" y="13"/>
                    <a:pt x="4" y="17"/>
                    <a:pt x="4" y="12"/>
                  </a:cubicBezTo>
                  <a:cubicBezTo>
                    <a:pt x="5" y="4"/>
                    <a:pt x="5" y="4"/>
                    <a:pt x="5" y="4"/>
                  </a:cubicBezTo>
                  <a:cubicBezTo>
                    <a:pt x="5" y="4"/>
                    <a:pt x="6" y="1"/>
                    <a:pt x="8" y="4"/>
                  </a:cubicBezTo>
                  <a:cubicBezTo>
                    <a:pt x="8" y="4"/>
                    <a:pt x="6" y="12"/>
                    <a:pt x="6"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8" name="Freeform 542"/>
            <p:cNvSpPr>
              <a:spLocks noEditPoints="1"/>
            </p:cNvSpPr>
            <p:nvPr/>
          </p:nvSpPr>
          <p:spPr bwMode="auto">
            <a:xfrm>
              <a:off x="1307" y="2704"/>
              <a:ext cx="16" cy="25"/>
            </a:xfrm>
            <a:custGeom>
              <a:avLst/>
              <a:gdLst>
                <a:gd name="T0" fmla="*/ 11 w 11"/>
                <a:gd name="T1" fmla="*/ 2 h 17"/>
                <a:gd name="T2" fmla="*/ 8 w 11"/>
                <a:gd name="T3" fmla="*/ 0 h 17"/>
                <a:gd name="T4" fmla="*/ 2 w 11"/>
                <a:gd name="T5" fmla="*/ 5 h 17"/>
                <a:gd name="T6" fmla="*/ 5 w 11"/>
                <a:gd name="T7" fmla="*/ 16 h 17"/>
                <a:gd name="T8" fmla="*/ 11 w 11"/>
                <a:gd name="T9" fmla="*/ 12 h 17"/>
                <a:gd name="T10" fmla="*/ 11 w 11"/>
                <a:gd name="T11" fmla="*/ 2 h 17"/>
                <a:gd name="T12" fmla="*/ 6 w 11"/>
                <a:gd name="T13" fmla="*/ 14 h 17"/>
                <a:gd name="T14" fmla="*/ 5 w 11"/>
                <a:gd name="T15" fmla="*/ 8 h 17"/>
                <a:gd name="T16" fmla="*/ 7 w 11"/>
                <a:gd name="T17" fmla="*/ 1 h 17"/>
                <a:gd name="T18" fmla="*/ 8 w 11"/>
                <a:gd name="T19" fmla="*/ 6 h 17"/>
                <a:gd name="T20" fmla="*/ 6 w 11"/>
                <a:gd name="T21"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7">
                  <a:moveTo>
                    <a:pt x="11" y="2"/>
                  </a:moveTo>
                  <a:cubicBezTo>
                    <a:pt x="11" y="2"/>
                    <a:pt x="11" y="0"/>
                    <a:pt x="8" y="0"/>
                  </a:cubicBezTo>
                  <a:cubicBezTo>
                    <a:pt x="8" y="0"/>
                    <a:pt x="3" y="0"/>
                    <a:pt x="2" y="5"/>
                  </a:cubicBezTo>
                  <a:cubicBezTo>
                    <a:pt x="2" y="5"/>
                    <a:pt x="0" y="17"/>
                    <a:pt x="5" y="16"/>
                  </a:cubicBezTo>
                  <a:cubicBezTo>
                    <a:pt x="5" y="16"/>
                    <a:pt x="11" y="17"/>
                    <a:pt x="11" y="12"/>
                  </a:cubicBezTo>
                  <a:cubicBezTo>
                    <a:pt x="11" y="2"/>
                    <a:pt x="11" y="2"/>
                    <a:pt x="11" y="2"/>
                  </a:cubicBezTo>
                  <a:moveTo>
                    <a:pt x="6" y="14"/>
                  </a:moveTo>
                  <a:cubicBezTo>
                    <a:pt x="6" y="14"/>
                    <a:pt x="4" y="15"/>
                    <a:pt x="5" y="8"/>
                  </a:cubicBezTo>
                  <a:cubicBezTo>
                    <a:pt x="5" y="8"/>
                    <a:pt x="4" y="1"/>
                    <a:pt x="7" y="1"/>
                  </a:cubicBezTo>
                  <a:cubicBezTo>
                    <a:pt x="7" y="1"/>
                    <a:pt x="8" y="1"/>
                    <a:pt x="8" y="6"/>
                  </a:cubicBezTo>
                  <a:cubicBezTo>
                    <a:pt x="8" y="6"/>
                    <a:pt x="9" y="15"/>
                    <a:pt x="6"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9" name="Freeform 543"/>
            <p:cNvSpPr>
              <a:spLocks noEditPoints="1"/>
            </p:cNvSpPr>
            <p:nvPr/>
          </p:nvSpPr>
          <p:spPr bwMode="auto">
            <a:xfrm>
              <a:off x="1328" y="2702"/>
              <a:ext cx="14" cy="27"/>
            </a:xfrm>
            <a:custGeom>
              <a:avLst/>
              <a:gdLst>
                <a:gd name="T0" fmla="*/ 7 w 10"/>
                <a:gd name="T1" fmla="*/ 2 h 18"/>
                <a:gd name="T2" fmla="*/ 3 w 10"/>
                <a:gd name="T3" fmla="*/ 1 h 18"/>
                <a:gd name="T4" fmla="*/ 1 w 10"/>
                <a:gd name="T5" fmla="*/ 5 h 18"/>
                <a:gd name="T6" fmla="*/ 0 w 10"/>
                <a:gd name="T7" fmla="*/ 14 h 18"/>
                <a:gd name="T8" fmla="*/ 3 w 10"/>
                <a:gd name="T9" fmla="*/ 18 h 18"/>
                <a:gd name="T10" fmla="*/ 8 w 10"/>
                <a:gd name="T11" fmla="*/ 15 h 18"/>
                <a:gd name="T12" fmla="*/ 7 w 10"/>
                <a:gd name="T13" fmla="*/ 2 h 18"/>
                <a:gd name="T14" fmla="*/ 3 w 10"/>
                <a:gd name="T15" fmla="*/ 16 h 18"/>
                <a:gd name="T16" fmla="*/ 3 w 10"/>
                <a:gd name="T17" fmla="*/ 12 h 18"/>
                <a:gd name="T18" fmla="*/ 3 w 10"/>
                <a:gd name="T19" fmla="*/ 3 h 18"/>
                <a:gd name="T20" fmla="*/ 6 w 10"/>
                <a:gd name="T21" fmla="*/ 5 h 18"/>
                <a:gd name="T22" fmla="*/ 3 w 10"/>
                <a:gd name="T2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8">
                  <a:moveTo>
                    <a:pt x="7" y="2"/>
                  </a:moveTo>
                  <a:cubicBezTo>
                    <a:pt x="7" y="2"/>
                    <a:pt x="5" y="0"/>
                    <a:pt x="3" y="1"/>
                  </a:cubicBezTo>
                  <a:cubicBezTo>
                    <a:pt x="3" y="1"/>
                    <a:pt x="0" y="0"/>
                    <a:pt x="1" y="5"/>
                  </a:cubicBezTo>
                  <a:cubicBezTo>
                    <a:pt x="1" y="5"/>
                    <a:pt x="1" y="9"/>
                    <a:pt x="0" y="14"/>
                  </a:cubicBezTo>
                  <a:cubicBezTo>
                    <a:pt x="0" y="14"/>
                    <a:pt x="0" y="18"/>
                    <a:pt x="3" y="18"/>
                  </a:cubicBezTo>
                  <a:cubicBezTo>
                    <a:pt x="3" y="18"/>
                    <a:pt x="7" y="18"/>
                    <a:pt x="8" y="15"/>
                  </a:cubicBezTo>
                  <a:cubicBezTo>
                    <a:pt x="8" y="15"/>
                    <a:pt x="10" y="2"/>
                    <a:pt x="7" y="2"/>
                  </a:cubicBezTo>
                  <a:moveTo>
                    <a:pt x="3" y="16"/>
                  </a:moveTo>
                  <a:cubicBezTo>
                    <a:pt x="3" y="16"/>
                    <a:pt x="2" y="15"/>
                    <a:pt x="3" y="12"/>
                  </a:cubicBezTo>
                  <a:cubicBezTo>
                    <a:pt x="3" y="12"/>
                    <a:pt x="3" y="4"/>
                    <a:pt x="3" y="3"/>
                  </a:cubicBezTo>
                  <a:cubicBezTo>
                    <a:pt x="3" y="3"/>
                    <a:pt x="5" y="1"/>
                    <a:pt x="6" y="5"/>
                  </a:cubicBezTo>
                  <a:cubicBezTo>
                    <a:pt x="6" y="5"/>
                    <a:pt x="7" y="17"/>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0" name="Freeform 544"/>
            <p:cNvSpPr>
              <a:spLocks noEditPoints="1"/>
            </p:cNvSpPr>
            <p:nvPr/>
          </p:nvSpPr>
          <p:spPr bwMode="auto">
            <a:xfrm>
              <a:off x="1341" y="2701"/>
              <a:ext cx="10" cy="29"/>
            </a:xfrm>
            <a:custGeom>
              <a:avLst/>
              <a:gdLst>
                <a:gd name="T0" fmla="*/ 6 w 7"/>
                <a:gd name="T1" fmla="*/ 3 h 20"/>
                <a:gd name="T2" fmla="*/ 0 w 7"/>
                <a:gd name="T3" fmla="*/ 4 h 20"/>
                <a:gd name="T4" fmla="*/ 0 w 7"/>
                <a:gd name="T5" fmla="*/ 15 h 20"/>
                <a:gd name="T6" fmla="*/ 4 w 7"/>
                <a:gd name="T7" fmla="*/ 19 h 20"/>
                <a:gd name="T8" fmla="*/ 7 w 7"/>
                <a:gd name="T9" fmla="*/ 13 h 20"/>
                <a:gd name="T10" fmla="*/ 6 w 7"/>
                <a:gd name="T11" fmla="*/ 3 h 20"/>
                <a:gd name="T12" fmla="*/ 4 w 7"/>
                <a:gd name="T13" fmla="*/ 17 h 20"/>
                <a:gd name="T14" fmla="*/ 3 w 7"/>
                <a:gd name="T15" fmla="*/ 10 h 20"/>
                <a:gd name="T16" fmla="*/ 4 w 7"/>
                <a:gd name="T17" fmla="*/ 3 h 20"/>
                <a:gd name="T18" fmla="*/ 5 w 7"/>
                <a:gd name="T19" fmla="*/ 8 h 20"/>
                <a:gd name="T20" fmla="*/ 4 w 7"/>
                <a:gd name="T21"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0">
                  <a:moveTo>
                    <a:pt x="6" y="3"/>
                  </a:moveTo>
                  <a:cubicBezTo>
                    <a:pt x="2" y="0"/>
                    <a:pt x="0" y="4"/>
                    <a:pt x="0" y="4"/>
                  </a:cubicBezTo>
                  <a:cubicBezTo>
                    <a:pt x="2" y="4"/>
                    <a:pt x="0" y="15"/>
                    <a:pt x="0" y="15"/>
                  </a:cubicBezTo>
                  <a:cubicBezTo>
                    <a:pt x="0" y="19"/>
                    <a:pt x="4" y="19"/>
                    <a:pt x="4" y="19"/>
                  </a:cubicBezTo>
                  <a:cubicBezTo>
                    <a:pt x="7" y="20"/>
                    <a:pt x="7" y="13"/>
                    <a:pt x="7" y="13"/>
                  </a:cubicBezTo>
                  <a:cubicBezTo>
                    <a:pt x="7" y="4"/>
                    <a:pt x="6" y="3"/>
                    <a:pt x="6" y="3"/>
                  </a:cubicBezTo>
                  <a:moveTo>
                    <a:pt x="4" y="17"/>
                  </a:moveTo>
                  <a:cubicBezTo>
                    <a:pt x="4" y="17"/>
                    <a:pt x="2" y="17"/>
                    <a:pt x="3" y="10"/>
                  </a:cubicBezTo>
                  <a:cubicBezTo>
                    <a:pt x="3" y="10"/>
                    <a:pt x="2" y="3"/>
                    <a:pt x="4" y="3"/>
                  </a:cubicBezTo>
                  <a:cubicBezTo>
                    <a:pt x="4" y="3"/>
                    <a:pt x="5" y="3"/>
                    <a:pt x="5" y="8"/>
                  </a:cubicBezTo>
                  <a:cubicBezTo>
                    <a:pt x="5" y="8"/>
                    <a:pt x="6" y="17"/>
                    <a:pt x="4"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1" name="Freeform 545"/>
            <p:cNvSpPr>
              <a:spLocks noEditPoints="1"/>
            </p:cNvSpPr>
            <p:nvPr/>
          </p:nvSpPr>
          <p:spPr bwMode="auto">
            <a:xfrm>
              <a:off x="1351" y="2704"/>
              <a:ext cx="7" cy="29"/>
            </a:xfrm>
            <a:custGeom>
              <a:avLst/>
              <a:gdLst>
                <a:gd name="T0" fmla="*/ 4 w 5"/>
                <a:gd name="T1" fmla="*/ 5 h 20"/>
                <a:gd name="T2" fmla="*/ 2 w 5"/>
                <a:gd name="T3" fmla="*/ 1 h 20"/>
                <a:gd name="T4" fmla="*/ 0 w 5"/>
                <a:gd name="T5" fmla="*/ 4 h 20"/>
                <a:gd name="T6" fmla="*/ 0 w 5"/>
                <a:gd name="T7" fmla="*/ 15 h 20"/>
                <a:gd name="T8" fmla="*/ 3 w 5"/>
                <a:gd name="T9" fmla="*/ 17 h 20"/>
                <a:gd name="T10" fmla="*/ 3 w 5"/>
                <a:gd name="T11" fmla="*/ 12 h 20"/>
                <a:gd name="T12" fmla="*/ 4 w 5"/>
                <a:gd name="T13" fmla="*/ 5 h 20"/>
                <a:gd name="T14" fmla="*/ 2 w 5"/>
                <a:gd name="T15" fmla="*/ 16 h 20"/>
                <a:gd name="T16" fmla="*/ 2 w 5"/>
                <a:gd name="T17" fmla="*/ 8 h 20"/>
                <a:gd name="T18" fmla="*/ 2 w 5"/>
                <a:gd name="T19" fmla="*/ 3 h 20"/>
                <a:gd name="T20" fmla="*/ 3 w 5"/>
                <a:gd name="T21" fmla="*/ 5 h 20"/>
                <a:gd name="T22" fmla="*/ 2 w 5"/>
                <a:gd name="T23"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20">
                  <a:moveTo>
                    <a:pt x="4" y="5"/>
                  </a:moveTo>
                  <a:cubicBezTo>
                    <a:pt x="4" y="5"/>
                    <a:pt x="4" y="1"/>
                    <a:pt x="2" y="1"/>
                  </a:cubicBezTo>
                  <a:cubicBezTo>
                    <a:pt x="2" y="1"/>
                    <a:pt x="0" y="0"/>
                    <a:pt x="0" y="4"/>
                  </a:cubicBezTo>
                  <a:cubicBezTo>
                    <a:pt x="0" y="4"/>
                    <a:pt x="1" y="7"/>
                    <a:pt x="0" y="15"/>
                  </a:cubicBezTo>
                  <a:cubicBezTo>
                    <a:pt x="0" y="15"/>
                    <a:pt x="0" y="20"/>
                    <a:pt x="3" y="17"/>
                  </a:cubicBezTo>
                  <a:cubicBezTo>
                    <a:pt x="3" y="17"/>
                    <a:pt x="5" y="17"/>
                    <a:pt x="3" y="12"/>
                  </a:cubicBezTo>
                  <a:cubicBezTo>
                    <a:pt x="3" y="12"/>
                    <a:pt x="3" y="6"/>
                    <a:pt x="4" y="5"/>
                  </a:cubicBezTo>
                  <a:moveTo>
                    <a:pt x="2" y="16"/>
                  </a:moveTo>
                  <a:cubicBezTo>
                    <a:pt x="2" y="16"/>
                    <a:pt x="0" y="16"/>
                    <a:pt x="2" y="8"/>
                  </a:cubicBezTo>
                  <a:cubicBezTo>
                    <a:pt x="2" y="8"/>
                    <a:pt x="1" y="4"/>
                    <a:pt x="2" y="3"/>
                  </a:cubicBezTo>
                  <a:cubicBezTo>
                    <a:pt x="2" y="3"/>
                    <a:pt x="3" y="2"/>
                    <a:pt x="3" y="5"/>
                  </a:cubicBezTo>
                  <a:cubicBezTo>
                    <a:pt x="3" y="5"/>
                    <a:pt x="3" y="16"/>
                    <a:pt x="2"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2" name="Freeform 546"/>
            <p:cNvSpPr>
              <a:spLocks/>
            </p:cNvSpPr>
            <p:nvPr/>
          </p:nvSpPr>
          <p:spPr bwMode="auto">
            <a:xfrm>
              <a:off x="1326" y="2778"/>
              <a:ext cx="19" cy="25"/>
            </a:xfrm>
            <a:custGeom>
              <a:avLst/>
              <a:gdLst>
                <a:gd name="T0" fmla="*/ 11 w 13"/>
                <a:gd name="T1" fmla="*/ 7 h 17"/>
                <a:gd name="T2" fmla="*/ 0 w 13"/>
                <a:gd name="T3" fmla="*/ 5 h 17"/>
                <a:gd name="T4" fmla="*/ 2 w 13"/>
                <a:gd name="T5" fmla="*/ 17 h 17"/>
                <a:gd name="T6" fmla="*/ 11 w 13"/>
                <a:gd name="T7" fmla="*/ 7 h 17"/>
              </a:gdLst>
              <a:ahLst/>
              <a:cxnLst>
                <a:cxn ang="0">
                  <a:pos x="T0" y="T1"/>
                </a:cxn>
                <a:cxn ang="0">
                  <a:pos x="T2" y="T3"/>
                </a:cxn>
                <a:cxn ang="0">
                  <a:pos x="T4" y="T5"/>
                </a:cxn>
                <a:cxn ang="0">
                  <a:pos x="T6" y="T7"/>
                </a:cxn>
              </a:cxnLst>
              <a:rect l="0" t="0" r="r" b="b"/>
              <a:pathLst>
                <a:path w="13" h="17">
                  <a:moveTo>
                    <a:pt x="11" y="7"/>
                  </a:moveTo>
                  <a:cubicBezTo>
                    <a:pt x="13" y="0"/>
                    <a:pt x="4" y="4"/>
                    <a:pt x="0" y="5"/>
                  </a:cubicBezTo>
                  <a:cubicBezTo>
                    <a:pt x="0" y="9"/>
                    <a:pt x="2" y="15"/>
                    <a:pt x="2" y="17"/>
                  </a:cubicBezTo>
                  <a:cubicBezTo>
                    <a:pt x="5" y="13"/>
                    <a:pt x="9" y="11"/>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3" name="Freeform 547"/>
            <p:cNvSpPr>
              <a:spLocks noEditPoints="1"/>
            </p:cNvSpPr>
            <p:nvPr/>
          </p:nvSpPr>
          <p:spPr bwMode="auto">
            <a:xfrm>
              <a:off x="1354" y="2734"/>
              <a:ext cx="6" cy="66"/>
            </a:xfrm>
            <a:custGeom>
              <a:avLst/>
              <a:gdLst>
                <a:gd name="T0" fmla="*/ 2 w 4"/>
                <a:gd name="T1" fmla="*/ 36 h 45"/>
                <a:gd name="T2" fmla="*/ 2 w 4"/>
                <a:gd name="T3" fmla="*/ 42 h 45"/>
                <a:gd name="T4" fmla="*/ 3 w 4"/>
                <a:gd name="T5" fmla="*/ 45 h 45"/>
                <a:gd name="T6" fmla="*/ 4 w 4"/>
                <a:gd name="T7" fmla="*/ 45 h 45"/>
                <a:gd name="T8" fmla="*/ 2 w 4"/>
                <a:gd name="T9" fmla="*/ 36 h 45"/>
                <a:gd name="T10" fmla="*/ 2 w 4"/>
                <a:gd name="T11" fmla="*/ 36 h 45"/>
                <a:gd name="T12" fmla="*/ 2 w 4"/>
                <a:gd name="T13" fmla="*/ 36 h 45"/>
                <a:gd name="T14" fmla="*/ 2 w 4"/>
                <a:gd name="T15" fmla="*/ 0 h 45"/>
                <a:gd name="T16" fmla="*/ 1 w 4"/>
                <a:gd name="T17" fmla="*/ 2 h 45"/>
                <a:gd name="T18" fmla="*/ 1 w 4"/>
                <a:gd name="T19" fmla="*/ 2 h 45"/>
                <a:gd name="T20" fmla="*/ 1 w 4"/>
                <a:gd name="T21" fmla="*/ 17 h 45"/>
                <a:gd name="T22" fmla="*/ 1 w 4"/>
                <a:gd name="T23" fmla="*/ 28 h 45"/>
                <a:gd name="T24" fmla="*/ 1 w 4"/>
                <a:gd name="T25" fmla="*/ 18 h 45"/>
                <a:gd name="T26" fmla="*/ 2 w 4"/>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5">
                  <a:moveTo>
                    <a:pt x="2" y="36"/>
                  </a:moveTo>
                  <a:cubicBezTo>
                    <a:pt x="2" y="39"/>
                    <a:pt x="2" y="42"/>
                    <a:pt x="2" y="42"/>
                  </a:cubicBezTo>
                  <a:cubicBezTo>
                    <a:pt x="1" y="44"/>
                    <a:pt x="2" y="45"/>
                    <a:pt x="3" y="45"/>
                  </a:cubicBezTo>
                  <a:cubicBezTo>
                    <a:pt x="4" y="45"/>
                    <a:pt x="4" y="45"/>
                    <a:pt x="4" y="45"/>
                  </a:cubicBezTo>
                  <a:cubicBezTo>
                    <a:pt x="2" y="36"/>
                    <a:pt x="2" y="36"/>
                    <a:pt x="2" y="36"/>
                  </a:cubicBezTo>
                  <a:cubicBezTo>
                    <a:pt x="2" y="36"/>
                    <a:pt x="2" y="36"/>
                    <a:pt x="2" y="36"/>
                  </a:cubicBezTo>
                  <a:cubicBezTo>
                    <a:pt x="2" y="36"/>
                    <a:pt x="2" y="36"/>
                    <a:pt x="2" y="36"/>
                  </a:cubicBezTo>
                  <a:moveTo>
                    <a:pt x="2" y="0"/>
                  </a:moveTo>
                  <a:cubicBezTo>
                    <a:pt x="1" y="1"/>
                    <a:pt x="1" y="2"/>
                    <a:pt x="1" y="2"/>
                  </a:cubicBezTo>
                  <a:cubicBezTo>
                    <a:pt x="1" y="2"/>
                    <a:pt x="1" y="2"/>
                    <a:pt x="1" y="2"/>
                  </a:cubicBezTo>
                  <a:cubicBezTo>
                    <a:pt x="3" y="2"/>
                    <a:pt x="1" y="17"/>
                    <a:pt x="1" y="17"/>
                  </a:cubicBezTo>
                  <a:cubicBezTo>
                    <a:pt x="0" y="18"/>
                    <a:pt x="0" y="24"/>
                    <a:pt x="1" y="28"/>
                  </a:cubicBezTo>
                  <a:cubicBezTo>
                    <a:pt x="1" y="23"/>
                    <a:pt x="1" y="18"/>
                    <a:pt x="1" y="18"/>
                  </a:cubicBezTo>
                  <a:cubicBezTo>
                    <a:pt x="3" y="13"/>
                    <a:pt x="2" y="2"/>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4" name="Freeform 548"/>
            <p:cNvSpPr>
              <a:spLocks/>
            </p:cNvSpPr>
            <p:nvPr/>
          </p:nvSpPr>
          <p:spPr bwMode="auto">
            <a:xfrm>
              <a:off x="1368" y="2795"/>
              <a:ext cx="2" cy="2"/>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0" y="1"/>
                    <a:pt x="0" y="1"/>
                    <a:pt x="0" y="1"/>
                  </a:cubicBezTo>
                  <a:cubicBezTo>
                    <a:pt x="1" y="1"/>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5" name="Freeform 549"/>
            <p:cNvSpPr>
              <a:spLocks noEditPoints="1"/>
            </p:cNvSpPr>
            <p:nvPr/>
          </p:nvSpPr>
          <p:spPr bwMode="auto">
            <a:xfrm>
              <a:off x="1360" y="2797"/>
              <a:ext cx="17" cy="9"/>
            </a:xfrm>
            <a:custGeom>
              <a:avLst/>
              <a:gdLst>
                <a:gd name="T0" fmla="*/ 6 w 12"/>
                <a:gd name="T1" fmla="*/ 1 h 6"/>
                <a:gd name="T2" fmla="*/ 6 w 12"/>
                <a:gd name="T3" fmla="*/ 1 h 6"/>
                <a:gd name="T4" fmla="*/ 6 w 12"/>
                <a:gd name="T5" fmla="*/ 1 h 6"/>
                <a:gd name="T6" fmla="*/ 9 w 12"/>
                <a:gd name="T7" fmla="*/ 3 h 6"/>
                <a:gd name="T8" fmla="*/ 10 w 12"/>
                <a:gd name="T9" fmla="*/ 4 h 6"/>
                <a:gd name="T10" fmla="*/ 12 w 12"/>
                <a:gd name="T11" fmla="*/ 5 h 6"/>
                <a:gd name="T12" fmla="*/ 12 w 12"/>
                <a:gd name="T13" fmla="*/ 6 h 6"/>
                <a:gd name="T14" fmla="*/ 12 w 12"/>
                <a:gd name="T15" fmla="*/ 6 h 6"/>
                <a:gd name="T16" fmla="*/ 7 w 12"/>
                <a:gd name="T17" fmla="*/ 2 h 6"/>
                <a:gd name="T18" fmla="*/ 6 w 12"/>
                <a:gd name="T19" fmla="*/ 1 h 6"/>
                <a:gd name="T20" fmla="*/ 6 w 12"/>
                <a:gd name="T21" fmla="*/ 1 h 6"/>
                <a:gd name="T22" fmla="*/ 6 w 12"/>
                <a:gd name="T23" fmla="*/ 1 h 6"/>
                <a:gd name="T24" fmla="*/ 6 w 12"/>
                <a:gd name="T25" fmla="*/ 1 h 6"/>
                <a:gd name="T26" fmla="*/ 4 w 12"/>
                <a:gd name="T27" fmla="*/ 0 h 6"/>
                <a:gd name="T28" fmla="*/ 0 w 12"/>
                <a:gd name="T29" fmla="*/ 2 h 6"/>
                <a:gd name="T30" fmla="*/ 4 w 12"/>
                <a:gd name="T31" fmla="*/ 0 h 6"/>
                <a:gd name="T32" fmla="*/ 4 w 12"/>
                <a:gd name="T33" fmla="*/ 0 h 6"/>
                <a:gd name="T34" fmla="*/ 6 w 12"/>
                <a:gd name="T35" fmla="*/ 0 h 6"/>
                <a:gd name="T36" fmla="*/ 5 w 12"/>
                <a:gd name="T37" fmla="*/ 1 h 6"/>
                <a:gd name="T38" fmla="*/ 5 w 12"/>
                <a:gd name="T39" fmla="*/ 1 h 6"/>
                <a:gd name="T40" fmla="*/ 5 w 12"/>
                <a:gd name="T41" fmla="*/ 1 h 6"/>
                <a:gd name="T42" fmla="*/ 5 w 12"/>
                <a:gd name="T43" fmla="*/ 1 h 6"/>
                <a:gd name="T44" fmla="*/ 6 w 12"/>
                <a:gd name="T45" fmla="*/ 1 h 6"/>
                <a:gd name="T46" fmla="*/ 5 w 12"/>
                <a:gd name="T47" fmla="*/ 1 h 6"/>
                <a:gd name="T48" fmla="*/ 6 w 12"/>
                <a:gd name="T49" fmla="*/ 0 h 6"/>
                <a:gd name="T50" fmla="*/ 6 w 12"/>
                <a:gd name="T5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6">
                  <a:moveTo>
                    <a:pt x="6" y="1"/>
                  </a:moveTo>
                  <a:cubicBezTo>
                    <a:pt x="6" y="1"/>
                    <a:pt x="6" y="1"/>
                    <a:pt x="6" y="1"/>
                  </a:cubicBezTo>
                  <a:cubicBezTo>
                    <a:pt x="6" y="1"/>
                    <a:pt x="6" y="1"/>
                    <a:pt x="6" y="1"/>
                  </a:cubicBezTo>
                  <a:cubicBezTo>
                    <a:pt x="9" y="3"/>
                    <a:pt x="9" y="3"/>
                    <a:pt x="9" y="3"/>
                  </a:cubicBezTo>
                  <a:cubicBezTo>
                    <a:pt x="9" y="3"/>
                    <a:pt x="9" y="3"/>
                    <a:pt x="10" y="4"/>
                  </a:cubicBezTo>
                  <a:cubicBezTo>
                    <a:pt x="12" y="5"/>
                    <a:pt x="12" y="5"/>
                    <a:pt x="12" y="5"/>
                  </a:cubicBezTo>
                  <a:cubicBezTo>
                    <a:pt x="12" y="6"/>
                    <a:pt x="12" y="6"/>
                    <a:pt x="12" y="6"/>
                  </a:cubicBezTo>
                  <a:cubicBezTo>
                    <a:pt x="12" y="6"/>
                    <a:pt x="12" y="6"/>
                    <a:pt x="12" y="6"/>
                  </a:cubicBezTo>
                  <a:cubicBezTo>
                    <a:pt x="12" y="6"/>
                    <a:pt x="11" y="3"/>
                    <a:pt x="7" y="2"/>
                  </a:cubicBezTo>
                  <a:cubicBezTo>
                    <a:pt x="7" y="2"/>
                    <a:pt x="7" y="1"/>
                    <a:pt x="6" y="1"/>
                  </a:cubicBezTo>
                  <a:moveTo>
                    <a:pt x="6" y="1"/>
                  </a:moveTo>
                  <a:cubicBezTo>
                    <a:pt x="6" y="1"/>
                    <a:pt x="6" y="1"/>
                    <a:pt x="6" y="1"/>
                  </a:cubicBezTo>
                  <a:cubicBezTo>
                    <a:pt x="6" y="1"/>
                    <a:pt x="6" y="1"/>
                    <a:pt x="6" y="1"/>
                  </a:cubicBezTo>
                  <a:moveTo>
                    <a:pt x="4" y="0"/>
                  </a:moveTo>
                  <a:cubicBezTo>
                    <a:pt x="2" y="0"/>
                    <a:pt x="1" y="1"/>
                    <a:pt x="0" y="2"/>
                  </a:cubicBezTo>
                  <a:cubicBezTo>
                    <a:pt x="2" y="2"/>
                    <a:pt x="4" y="1"/>
                    <a:pt x="4" y="0"/>
                  </a:cubicBezTo>
                  <a:cubicBezTo>
                    <a:pt x="4" y="0"/>
                    <a:pt x="4" y="0"/>
                    <a:pt x="4" y="0"/>
                  </a:cubicBezTo>
                  <a:moveTo>
                    <a:pt x="6" y="0"/>
                  </a:moveTo>
                  <a:cubicBezTo>
                    <a:pt x="5" y="0"/>
                    <a:pt x="5" y="1"/>
                    <a:pt x="5" y="1"/>
                  </a:cubicBezTo>
                  <a:cubicBezTo>
                    <a:pt x="5" y="1"/>
                    <a:pt x="5" y="1"/>
                    <a:pt x="5" y="1"/>
                  </a:cubicBezTo>
                  <a:cubicBezTo>
                    <a:pt x="5" y="1"/>
                    <a:pt x="5" y="1"/>
                    <a:pt x="5" y="1"/>
                  </a:cubicBezTo>
                  <a:cubicBezTo>
                    <a:pt x="5" y="1"/>
                    <a:pt x="5" y="1"/>
                    <a:pt x="5" y="1"/>
                  </a:cubicBezTo>
                  <a:cubicBezTo>
                    <a:pt x="5" y="1"/>
                    <a:pt x="6" y="1"/>
                    <a:pt x="6" y="1"/>
                  </a:cubicBezTo>
                  <a:cubicBezTo>
                    <a:pt x="5" y="1"/>
                    <a:pt x="5" y="1"/>
                    <a:pt x="5" y="1"/>
                  </a:cubicBezTo>
                  <a:cubicBezTo>
                    <a:pt x="5" y="1"/>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6" name="Freeform 550"/>
            <p:cNvSpPr>
              <a:spLocks noEditPoints="1"/>
            </p:cNvSpPr>
            <p:nvPr/>
          </p:nvSpPr>
          <p:spPr bwMode="auto">
            <a:xfrm>
              <a:off x="1352" y="2694"/>
              <a:ext cx="5" cy="19"/>
            </a:xfrm>
            <a:custGeom>
              <a:avLst/>
              <a:gdLst>
                <a:gd name="T0" fmla="*/ 3 w 3"/>
                <a:gd name="T1" fmla="*/ 12 h 13"/>
                <a:gd name="T2" fmla="*/ 3 w 3"/>
                <a:gd name="T3" fmla="*/ 13 h 13"/>
                <a:gd name="T4" fmla="*/ 3 w 3"/>
                <a:gd name="T5" fmla="*/ 13 h 13"/>
                <a:gd name="T6" fmla="*/ 3 w 3"/>
                <a:gd name="T7" fmla="*/ 12 h 13"/>
                <a:gd name="T8" fmla="*/ 0 w 3"/>
                <a:gd name="T9" fmla="*/ 0 h 13"/>
                <a:gd name="T10" fmla="*/ 2 w 3"/>
                <a:gd name="T11" fmla="*/ 9 h 13"/>
                <a:gd name="T12" fmla="*/ 3 w 3"/>
                <a:gd name="T13" fmla="*/ 12 h 13"/>
                <a:gd name="T14" fmla="*/ 3 w 3"/>
                <a:gd name="T15" fmla="*/ 8 h 13"/>
                <a:gd name="T16" fmla="*/ 0 w 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3">
                  <a:moveTo>
                    <a:pt x="3" y="12"/>
                  </a:moveTo>
                  <a:cubicBezTo>
                    <a:pt x="3" y="13"/>
                    <a:pt x="3" y="13"/>
                    <a:pt x="3" y="13"/>
                  </a:cubicBezTo>
                  <a:cubicBezTo>
                    <a:pt x="3" y="13"/>
                    <a:pt x="3" y="13"/>
                    <a:pt x="3" y="13"/>
                  </a:cubicBezTo>
                  <a:cubicBezTo>
                    <a:pt x="3" y="13"/>
                    <a:pt x="3" y="13"/>
                    <a:pt x="3" y="12"/>
                  </a:cubicBezTo>
                  <a:moveTo>
                    <a:pt x="0" y="0"/>
                  </a:moveTo>
                  <a:cubicBezTo>
                    <a:pt x="1" y="4"/>
                    <a:pt x="2" y="6"/>
                    <a:pt x="2" y="9"/>
                  </a:cubicBezTo>
                  <a:cubicBezTo>
                    <a:pt x="3" y="10"/>
                    <a:pt x="3" y="11"/>
                    <a:pt x="3" y="12"/>
                  </a:cubicBezTo>
                  <a:cubicBezTo>
                    <a:pt x="3" y="9"/>
                    <a:pt x="3" y="8"/>
                    <a:pt x="3" y="8"/>
                  </a:cubicBezTo>
                  <a:cubicBezTo>
                    <a:pt x="2" y="5"/>
                    <a:pt x="1"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7" name="Freeform 551"/>
            <p:cNvSpPr>
              <a:spLocks/>
            </p:cNvSpPr>
            <p:nvPr/>
          </p:nvSpPr>
          <p:spPr bwMode="auto">
            <a:xfrm>
              <a:off x="1355" y="2707"/>
              <a:ext cx="2" cy="6"/>
            </a:xfrm>
            <a:custGeom>
              <a:avLst/>
              <a:gdLst>
                <a:gd name="T0" fmla="*/ 0 w 1"/>
                <a:gd name="T1" fmla="*/ 0 h 4"/>
                <a:gd name="T2" fmla="*/ 1 w 1"/>
                <a:gd name="T3" fmla="*/ 4 h 4"/>
                <a:gd name="T4" fmla="*/ 1 w 1"/>
                <a:gd name="T5" fmla="*/ 3 h 4"/>
                <a:gd name="T6" fmla="*/ 1 w 1"/>
                <a:gd name="T7" fmla="*/ 3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1" y="1"/>
                    <a:pt x="1" y="2"/>
                    <a:pt x="1" y="4"/>
                  </a:cubicBezTo>
                  <a:cubicBezTo>
                    <a:pt x="1" y="4"/>
                    <a:pt x="1" y="4"/>
                    <a:pt x="1" y="3"/>
                  </a:cubicBezTo>
                  <a:cubicBezTo>
                    <a:pt x="1" y="3"/>
                    <a:pt x="1" y="3"/>
                    <a:pt x="1" y="3"/>
                  </a:cubicBezTo>
                  <a:cubicBezTo>
                    <a:pt x="1" y="2"/>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8" name="Freeform 552"/>
            <p:cNvSpPr>
              <a:spLocks noEditPoints="1"/>
            </p:cNvSpPr>
            <p:nvPr/>
          </p:nvSpPr>
          <p:spPr bwMode="auto">
            <a:xfrm>
              <a:off x="1286" y="2669"/>
              <a:ext cx="66" cy="39"/>
            </a:xfrm>
            <a:custGeom>
              <a:avLst/>
              <a:gdLst>
                <a:gd name="T0" fmla="*/ 7 w 46"/>
                <a:gd name="T1" fmla="*/ 24 h 27"/>
                <a:gd name="T2" fmla="*/ 6 w 46"/>
                <a:gd name="T3" fmla="*/ 25 h 27"/>
                <a:gd name="T4" fmla="*/ 7 w 46"/>
                <a:gd name="T5" fmla="*/ 25 h 27"/>
                <a:gd name="T6" fmla="*/ 7 w 46"/>
                <a:gd name="T7" fmla="*/ 24 h 27"/>
                <a:gd name="T8" fmla="*/ 14 w 46"/>
                <a:gd name="T9" fmla="*/ 13 h 27"/>
                <a:gd name="T10" fmla="*/ 17 w 46"/>
                <a:gd name="T11" fmla="*/ 7 h 27"/>
                <a:gd name="T12" fmla="*/ 24 w 46"/>
                <a:gd name="T13" fmla="*/ 19 h 27"/>
                <a:gd name="T14" fmla="*/ 34 w 46"/>
                <a:gd name="T15" fmla="*/ 19 h 27"/>
                <a:gd name="T16" fmla="*/ 32 w 46"/>
                <a:gd name="T17" fmla="*/ 20 h 27"/>
                <a:gd name="T18" fmla="*/ 31 w 46"/>
                <a:gd name="T19" fmla="*/ 20 h 27"/>
                <a:gd name="T20" fmla="*/ 18 w 46"/>
                <a:gd name="T21" fmla="*/ 26 h 27"/>
                <a:gd name="T22" fmla="*/ 15 w 46"/>
                <a:gd name="T23" fmla="*/ 13 h 27"/>
                <a:gd name="T24" fmla="*/ 14 w 46"/>
                <a:gd name="T25" fmla="*/ 13 h 27"/>
                <a:gd name="T26" fmla="*/ 14 w 46"/>
                <a:gd name="T27" fmla="*/ 13 h 27"/>
                <a:gd name="T28" fmla="*/ 14 w 46"/>
                <a:gd name="T29" fmla="*/ 13 h 27"/>
                <a:gd name="T30" fmla="*/ 15 w 46"/>
                <a:gd name="T31" fmla="*/ 0 h 27"/>
                <a:gd name="T32" fmla="*/ 13 w 46"/>
                <a:gd name="T33" fmla="*/ 13 h 27"/>
                <a:gd name="T34" fmla="*/ 8 w 46"/>
                <a:gd name="T35" fmla="*/ 10 h 27"/>
                <a:gd name="T36" fmla="*/ 7 w 46"/>
                <a:gd name="T37" fmla="*/ 10 h 27"/>
                <a:gd name="T38" fmla="*/ 0 w 46"/>
                <a:gd name="T39" fmla="*/ 22 h 27"/>
                <a:gd name="T40" fmla="*/ 4 w 46"/>
                <a:gd name="T41" fmla="*/ 24 h 27"/>
                <a:gd name="T42" fmla="*/ 5 w 46"/>
                <a:gd name="T43" fmla="*/ 24 h 27"/>
                <a:gd name="T44" fmla="*/ 7 w 46"/>
                <a:gd name="T45" fmla="*/ 24 h 27"/>
                <a:gd name="T46" fmla="*/ 3 w 46"/>
                <a:gd name="T47" fmla="*/ 21 h 27"/>
                <a:gd name="T48" fmla="*/ 1 w 46"/>
                <a:gd name="T49" fmla="*/ 22 h 27"/>
                <a:gd name="T50" fmla="*/ 6 w 46"/>
                <a:gd name="T51" fmla="*/ 10 h 27"/>
                <a:gd name="T52" fmla="*/ 6 w 46"/>
                <a:gd name="T53" fmla="*/ 11 h 27"/>
                <a:gd name="T54" fmla="*/ 7 w 46"/>
                <a:gd name="T55" fmla="*/ 25 h 27"/>
                <a:gd name="T56" fmla="*/ 9 w 46"/>
                <a:gd name="T57" fmla="*/ 26 h 27"/>
                <a:gd name="T58" fmla="*/ 11 w 46"/>
                <a:gd name="T59" fmla="*/ 25 h 27"/>
                <a:gd name="T60" fmla="*/ 12 w 46"/>
                <a:gd name="T61" fmla="*/ 25 h 27"/>
                <a:gd name="T62" fmla="*/ 12 w 46"/>
                <a:gd name="T63" fmla="*/ 25 h 27"/>
                <a:gd name="T64" fmla="*/ 16 w 46"/>
                <a:gd name="T65" fmla="*/ 27 h 27"/>
                <a:gd name="T66" fmla="*/ 18 w 46"/>
                <a:gd name="T67" fmla="*/ 27 h 27"/>
                <a:gd name="T68" fmla="*/ 23 w 46"/>
                <a:gd name="T69" fmla="*/ 24 h 27"/>
                <a:gd name="T70" fmla="*/ 33 w 46"/>
                <a:gd name="T71" fmla="*/ 21 h 27"/>
                <a:gd name="T72" fmla="*/ 34 w 46"/>
                <a:gd name="T73" fmla="*/ 21 h 27"/>
                <a:gd name="T74" fmla="*/ 35 w 46"/>
                <a:gd name="T75" fmla="*/ 21 h 27"/>
                <a:gd name="T76" fmla="*/ 33 w 46"/>
                <a:gd name="T77" fmla="*/ 23 h 27"/>
                <a:gd name="T78" fmla="*/ 34 w 46"/>
                <a:gd name="T79" fmla="*/ 23 h 27"/>
                <a:gd name="T80" fmla="*/ 40 w 46"/>
                <a:gd name="T81" fmla="*/ 19 h 27"/>
                <a:gd name="T82" fmla="*/ 37 w 46"/>
                <a:gd name="T83" fmla="*/ 17 h 27"/>
                <a:gd name="T84" fmla="*/ 30 w 46"/>
                <a:gd name="T85" fmla="*/ 8 h 27"/>
                <a:gd name="T86" fmla="*/ 32 w 46"/>
                <a:gd name="T87" fmla="*/ 9 h 27"/>
                <a:gd name="T88" fmla="*/ 46 w 46"/>
                <a:gd name="T89" fmla="*/ 17 h 27"/>
                <a:gd name="T90" fmla="*/ 45 w 46"/>
                <a:gd name="T91" fmla="*/ 14 h 27"/>
                <a:gd name="T92" fmla="*/ 32 w 46"/>
                <a:gd name="T93" fmla="*/ 1 h 27"/>
                <a:gd name="T94" fmla="*/ 28 w 46"/>
                <a:gd name="T95" fmla="*/ 3 h 27"/>
                <a:gd name="T96" fmla="*/ 22 w 46"/>
                <a:gd name="T97" fmla="*/ 2 h 27"/>
                <a:gd name="T98" fmla="*/ 17 w 46"/>
                <a:gd name="T99" fmla="*/ 1 h 27"/>
                <a:gd name="T100" fmla="*/ 16 w 46"/>
                <a:gd name="T101" fmla="*/ 0 h 27"/>
                <a:gd name="T102" fmla="*/ 16 w 46"/>
                <a:gd name="T103" fmla="*/ 0 h 27"/>
                <a:gd name="T104" fmla="*/ 16 w 46"/>
                <a:gd name="T105" fmla="*/ 0 h 27"/>
                <a:gd name="T106" fmla="*/ 16 w 46"/>
                <a:gd name="T107" fmla="*/ 0 h 27"/>
                <a:gd name="T108" fmla="*/ 16 w 46"/>
                <a:gd name="T109" fmla="*/ 0 h 27"/>
                <a:gd name="T110" fmla="*/ 15 w 46"/>
                <a:gd name="T111" fmla="*/ 0 h 27"/>
                <a:gd name="T112" fmla="*/ 32 w 46"/>
                <a:gd name="T113" fmla="*/ 0 h 27"/>
                <a:gd name="T114" fmla="*/ 32 w 46"/>
                <a:gd name="T115" fmla="*/ 1 h 27"/>
                <a:gd name="T116" fmla="*/ 32 w 46"/>
                <a:gd name="T117" fmla="*/ 0 h 27"/>
                <a:gd name="T118" fmla="*/ 32 w 46"/>
                <a:gd name="T1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 h="27">
                  <a:moveTo>
                    <a:pt x="7" y="24"/>
                  </a:moveTo>
                  <a:cubicBezTo>
                    <a:pt x="7" y="25"/>
                    <a:pt x="7" y="25"/>
                    <a:pt x="6" y="25"/>
                  </a:cubicBezTo>
                  <a:cubicBezTo>
                    <a:pt x="7" y="25"/>
                    <a:pt x="7" y="25"/>
                    <a:pt x="7" y="25"/>
                  </a:cubicBezTo>
                  <a:cubicBezTo>
                    <a:pt x="7" y="25"/>
                    <a:pt x="7" y="25"/>
                    <a:pt x="7" y="24"/>
                  </a:cubicBezTo>
                  <a:moveTo>
                    <a:pt x="14" y="13"/>
                  </a:moveTo>
                  <a:cubicBezTo>
                    <a:pt x="15" y="13"/>
                    <a:pt x="17" y="12"/>
                    <a:pt x="17" y="7"/>
                  </a:cubicBezTo>
                  <a:cubicBezTo>
                    <a:pt x="24" y="19"/>
                    <a:pt x="24" y="19"/>
                    <a:pt x="24" y="19"/>
                  </a:cubicBezTo>
                  <a:cubicBezTo>
                    <a:pt x="24" y="19"/>
                    <a:pt x="31" y="19"/>
                    <a:pt x="34" y="19"/>
                  </a:cubicBezTo>
                  <a:cubicBezTo>
                    <a:pt x="37" y="19"/>
                    <a:pt x="37" y="19"/>
                    <a:pt x="32" y="20"/>
                  </a:cubicBezTo>
                  <a:cubicBezTo>
                    <a:pt x="32" y="20"/>
                    <a:pt x="32" y="20"/>
                    <a:pt x="31" y="20"/>
                  </a:cubicBezTo>
                  <a:cubicBezTo>
                    <a:pt x="29" y="20"/>
                    <a:pt x="24" y="21"/>
                    <a:pt x="18" y="26"/>
                  </a:cubicBezTo>
                  <a:cubicBezTo>
                    <a:pt x="18" y="26"/>
                    <a:pt x="18" y="13"/>
                    <a:pt x="15" y="13"/>
                  </a:cubicBezTo>
                  <a:cubicBezTo>
                    <a:pt x="15" y="13"/>
                    <a:pt x="15" y="13"/>
                    <a:pt x="14" y="13"/>
                  </a:cubicBezTo>
                  <a:cubicBezTo>
                    <a:pt x="14" y="13"/>
                    <a:pt x="14" y="13"/>
                    <a:pt x="14" y="13"/>
                  </a:cubicBezTo>
                  <a:cubicBezTo>
                    <a:pt x="14" y="13"/>
                    <a:pt x="14" y="13"/>
                    <a:pt x="14" y="13"/>
                  </a:cubicBezTo>
                  <a:moveTo>
                    <a:pt x="15" y="0"/>
                  </a:moveTo>
                  <a:cubicBezTo>
                    <a:pt x="15" y="0"/>
                    <a:pt x="19" y="13"/>
                    <a:pt x="13" y="13"/>
                  </a:cubicBezTo>
                  <a:cubicBezTo>
                    <a:pt x="12" y="13"/>
                    <a:pt x="10" y="12"/>
                    <a:pt x="8" y="10"/>
                  </a:cubicBezTo>
                  <a:cubicBezTo>
                    <a:pt x="8" y="10"/>
                    <a:pt x="7" y="10"/>
                    <a:pt x="7" y="10"/>
                  </a:cubicBezTo>
                  <a:cubicBezTo>
                    <a:pt x="6" y="10"/>
                    <a:pt x="4" y="11"/>
                    <a:pt x="0" y="22"/>
                  </a:cubicBezTo>
                  <a:cubicBezTo>
                    <a:pt x="0" y="22"/>
                    <a:pt x="1" y="23"/>
                    <a:pt x="4" y="24"/>
                  </a:cubicBezTo>
                  <a:cubicBezTo>
                    <a:pt x="5" y="24"/>
                    <a:pt x="5" y="24"/>
                    <a:pt x="5" y="24"/>
                  </a:cubicBezTo>
                  <a:cubicBezTo>
                    <a:pt x="7" y="24"/>
                    <a:pt x="7" y="24"/>
                    <a:pt x="7" y="24"/>
                  </a:cubicBezTo>
                  <a:cubicBezTo>
                    <a:pt x="6" y="23"/>
                    <a:pt x="5" y="21"/>
                    <a:pt x="3" y="21"/>
                  </a:cubicBezTo>
                  <a:cubicBezTo>
                    <a:pt x="2" y="21"/>
                    <a:pt x="1" y="21"/>
                    <a:pt x="1" y="22"/>
                  </a:cubicBezTo>
                  <a:cubicBezTo>
                    <a:pt x="1" y="22"/>
                    <a:pt x="5" y="10"/>
                    <a:pt x="6" y="10"/>
                  </a:cubicBezTo>
                  <a:cubicBezTo>
                    <a:pt x="6" y="10"/>
                    <a:pt x="6" y="10"/>
                    <a:pt x="6" y="11"/>
                  </a:cubicBezTo>
                  <a:cubicBezTo>
                    <a:pt x="7" y="25"/>
                    <a:pt x="7" y="25"/>
                    <a:pt x="7" y="25"/>
                  </a:cubicBezTo>
                  <a:cubicBezTo>
                    <a:pt x="8" y="25"/>
                    <a:pt x="8" y="25"/>
                    <a:pt x="9" y="26"/>
                  </a:cubicBezTo>
                  <a:cubicBezTo>
                    <a:pt x="9" y="25"/>
                    <a:pt x="10" y="25"/>
                    <a:pt x="11" y="25"/>
                  </a:cubicBezTo>
                  <a:cubicBezTo>
                    <a:pt x="11" y="25"/>
                    <a:pt x="11" y="25"/>
                    <a:pt x="12" y="25"/>
                  </a:cubicBezTo>
                  <a:cubicBezTo>
                    <a:pt x="12" y="25"/>
                    <a:pt x="12" y="25"/>
                    <a:pt x="12" y="25"/>
                  </a:cubicBezTo>
                  <a:cubicBezTo>
                    <a:pt x="13" y="25"/>
                    <a:pt x="16" y="25"/>
                    <a:pt x="16" y="27"/>
                  </a:cubicBezTo>
                  <a:cubicBezTo>
                    <a:pt x="17" y="27"/>
                    <a:pt x="17" y="27"/>
                    <a:pt x="18" y="27"/>
                  </a:cubicBezTo>
                  <a:cubicBezTo>
                    <a:pt x="19" y="25"/>
                    <a:pt x="21" y="25"/>
                    <a:pt x="23" y="24"/>
                  </a:cubicBezTo>
                  <a:cubicBezTo>
                    <a:pt x="26" y="23"/>
                    <a:pt x="30" y="21"/>
                    <a:pt x="33" y="21"/>
                  </a:cubicBezTo>
                  <a:cubicBezTo>
                    <a:pt x="33" y="21"/>
                    <a:pt x="34" y="21"/>
                    <a:pt x="34" y="21"/>
                  </a:cubicBezTo>
                  <a:cubicBezTo>
                    <a:pt x="34" y="21"/>
                    <a:pt x="34" y="21"/>
                    <a:pt x="35" y="21"/>
                  </a:cubicBezTo>
                  <a:cubicBezTo>
                    <a:pt x="35" y="21"/>
                    <a:pt x="36" y="21"/>
                    <a:pt x="33" y="23"/>
                  </a:cubicBezTo>
                  <a:cubicBezTo>
                    <a:pt x="33" y="23"/>
                    <a:pt x="34" y="23"/>
                    <a:pt x="34" y="23"/>
                  </a:cubicBezTo>
                  <a:cubicBezTo>
                    <a:pt x="35" y="23"/>
                    <a:pt x="37" y="21"/>
                    <a:pt x="40" y="19"/>
                  </a:cubicBezTo>
                  <a:cubicBezTo>
                    <a:pt x="40" y="19"/>
                    <a:pt x="35" y="19"/>
                    <a:pt x="37" y="17"/>
                  </a:cubicBezTo>
                  <a:cubicBezTo>
                    <a:pt x="37" y="17"/>
                    <a:pt x="25" y="8"/>
                    <a:pt x="30" y="8"/>
                  </a:cubicBezTo>
                  <a:cubicBezTo>
                    <a:pt x="31" y="8"/>
                    <a:pt x="31" y="9"/>
                    <a:pt x="32" y="9"/>
                  </a:cubicBezTo>
                  <a:cubicBezTo>
                    <a:pt x="32" y="9"/>
                    <a:pt x="40" y="9"/>
                    <a:pt x="46" y="17"/>
                  </a:cubicBezTo>
                  <a:cubicBezTo>
                    <a:pt x="46" y="16"/>
                    <a:pt x="45" y="15"/>
                    <a:pt x="45" y="14"/>
                  </a:cubicBezTo>
                  <a:cubicBezTo>
                    <a:pt x="45" y="14"/>
                    <a:pt x="36" y="5"/>
                    <a:pt x="32" y="1"/>
                  </a:cubicBezTo>
                  <a:cubicBezTo>
                    <a:pt x="32" y="2"/>
                    <a:pt x="31" y="3"/>
                    <a:pt x="28" y="3"/>
                  </a:cubicBezTo>
                  <a:cubicBezTo>
                    <a:pt x="26" y="3"/>
                    <a:pt x="25" y="3"/>
                    <a:pt x="22" y="2"/>
                  </a:cubicBezTo>
                  <a:cubicBezTo>
                    <a:pt x="22" y="2"/>
                    <a:pt x="20" y="1"/>
                    <a:pt x="17" y="1"/>
                  </a:cubicBezTo>
                  <a:cubicBezTo>
                    <a:pt x="17" y="1"/>
                    <a:pt x="16" y="1"/>
                    <a:pt x="16" y="0"/>
                  </a:cubicBezTo>
                  <a:cubicBezTo>
                    <a:pt x="16" y="0"/>
                    <a:pt x="16" y="0"/>
                    <a:pt x="16" y="0"/>
                  </a:cubicBezTo>
                  <a:cubicBezTo>
                    <a:pt x="16" y="0"/>
                    <a:pt x="16" y="0"/>
                    <a:pt x="16" y="0"/>
                  </a:cubicBezTo>
                  <a:cubicBezTo>
                    <a:pt x="16" y="0"/>
                    <a:pt x="16" y="0"/>
                    <a:pt x="16" y="0"/>
                  </a:cubicBezTo>
                  <a:cubicBezTo>
                    <a:pt x="16" y="0"/>
                    <a:pt x="16" y="0"/>
                    <a:pt x="16" y="0"/>
                  </a:cubicBezTo>
                  <a:cubicBezTo>
                    <a:pt x="15" y="0"/>
                    <a:pt x="15" y="0"/>
                    <a:pt x="15" y="0"/>
                  </a:cubicBezTo>
                  <a:moveTo>
                    <a:pt x="32" y="0"/>
                  </a:moveTo>
                  <a:cubicBezTo>
                    <a:pt x="32" y="1"/>
                    <a:pt x="32" y="1"/>
                    <a:pt x="32" y="1"/>
                  </a:cubicBezTo>
                  <a:cubicBezTo>
                    <a:pt x="32" y="0"/>
                    <a:pt x="32" y="0"/>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9" name="Freeform 553"/>
            <p:cNvSpPr>
              <a:spLocks/>
            </p:cNvSpPr>
            <p:nvPr/>
          </p:nvSpPr>
          <p:spPr bwMode="auto">
            <a:xfrm>
              <a:off x="1287" y="2684"/>
              <a:ext cx="9" cy="21"/>
            </a:xfrm>
            <a:custGeom>
              <a:avLst/>
              <a:gdLst>
                <a:gd name="T0" fmla="*/ 5 w 6"/>
                <a:gd name="T1" fmla="*/ 0 h 15"/>
                <a:gd name="T2" fmla="*/ 0 w 6"/>
                <a:gd name="T3" fmla="*/ 12 h 15"/>
                <a:gd name="T4" fmla="*/ 2 w 6"/>
                <a:gd name="T5" fmla="*/ 11 h 15"/>
                <a:gd name="T6" fmla="*/ 6 w 6"/>
                <a:gd name="T7" fmla="*/ 14 h 15"/>
                <a:gd name="T8" fmla="*/ 6 w 6"/>
                <a:gd name="T9" fmla="*/ 14 h 15"/>
                <a:gd name="T10" fmla="*/ 6 w 6"/>
                <a:gd name="T11" fmla="*/ 14 h 15"/>
                <a:gd name="T12" fmla="*/ 6 w 6"/>
                <a:gd name="T13" fmla="*/ 15 h 15"/>
                <a:gd name="T14" fmla="*/ 6 w 6"/>
                <a:gd name="T15" fmla="*/ 15 h 15"/>
                <a:gd name="T16" fmla="*/ 5 w 6"/>
                <a:gd name="T17" fmla="*/ 1 h 15"/>
                <a:gd name="T18" fmla="*/ 5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5" y="0"/>
                  </a:moveTo>
                  <a:cubicBezTo>
                    <a:pt x="4" y="0"/>
                    <a:pt x="0" y="12"/>
                    <a:pt x="0" y="12"/>
                  </a:cubicBezTo>
                  <a:cubicBezTo>
                    <a:pt x="0" y="11"/>
                    <a:pt x="1" y="11"/>
                    <a:pt x="2" y="11"/>
                  </a:cubicBezTo>
                  <a:cubicBezTo>
                    <a:pt x="4" y="11"/>
                    <a:pt x="5" y="13"/>
                    <a:pt x="6" y="14"/>
                  </a:cubicBezTo>
                  <a:cubicBezTo>
                    <a:pt x="6" y="14"/>
                    <a:pt x="6" y="14"/>
                    <a:pt x="6" y="14"/>
                  </a:cubicBezTo>
                  <a:cubicBezTo>
                    <a:pt x="6" y="14"/>
                    <a:pt x="6" y="14"/>
                    <a:pt x="6" y="14"/>
                  </a:cubicBezTo>
                  <a:cubicBezTo>
                    <a:pt x="6" y="15"/>
                    <a:pt x="6" y="15"/>
                    <a:pt x="6" y="15"/>
                  </a:cubicBezTo>
                  <a:cubicBezTo>
                    <a:pt x="6" y="15"/>
                    <a:pt x="6" y="15"/>
                    <a:pt x="6" y="15"/>
                  </a:cubicBezTo>
                  <a:cubicBezTo>
                    <a:pt x="5" y="1"/>
                    <a:pt x="5" y="1"/>
                    <a:pt x="5"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0" name="Freeform 554"/>
            <p:cNvSpPr>
              <a:spLocks noEditPoints="1"/>
            </p:cNvSpPr>
            <p:nvPr/>
          </p:nvSpPr>
          <p:spPr bwMode="auto">
            <a:xfrm>
              <a:off x="1306" y="2679"/>
              <a:ext cx="33" cy="28"/>
            </a:xfrm>
            <a:custGeom>
              <a:avLst/>
              <a:gdLst>
                <a:gd name="T0" fmla="*/ 0 w 23"/>
                <a:gd name="T1" fmla="*/ 6 h 19"/>
                <a:gd name="T2" fmla="*/ 0 w 23"/>
                <a:gd name="T3" fmla="*/ 6 h 19"/>
                <a:gd name="T4" fmla="*/ 0 w 23"/>
                <a:gd name="T5" fmla="*/ 6 h 19"/>
                <a:gd name="T6" fmla="*/ 3 w 23"/>
                <a:gd name="T7" fmla="*/ 0 h 19"/>
                <a:gd name="T8" fmla="*/ 0 w 23"/>
                <a:gd name="T9" fmla="*/ 6 h 19"/>
                <a:gd name="T10" fmla="*/ 1 w 23"/>
                <a:gd name="T11" fmla="*/ 6 h 19"/>
                <a:gd name="T12" fmla="*/ 4 w 23"/>
                <a:gd name="T13" fmla="*/ 19 h 19"/>
                <a:gd name="T14" fmla="*/ 17 w 23"/>
                <a:gd name="T15" fmla="*/ 13 h 19"/>
                <a:gd name="T16" fmla="*/ 18 w 23"/>
                <a:gd name="T17" fmla="*/ 13 h 19"/>
                <a:gd name="T18" fmla="*/ 20 w 23"/>
                <a:gd name="T19" fmla="*/ 12 h 19"/>
                <a:gd name="T20" fmla="*/ 10 w 23"/>
                <a:gd name="T21" fmla="*/ 12 h 19"/>
                <a:gd name="T22" fmla="*/ 3 w 23"/>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19">
                  <a:moveTo>
                    <a:pt x="0" y="6"/>
                  </a:moveTo>
                  <a:cubicBezTo>
                    <a:pt x="0" y="6"/>
                    <a:pt x="0" y="6"/>
                    <a:pt x="0" y="6"/>
                  </a:cubicBezTo>
                  <a:cubicBezTo>
                    <a:pt x="0" y="6"/>
                    <a:pt x="0" y="6"/>
                    <a:pt x="0" y="6"/>
                  </a:cubicBezTo>
                  <a:moveTo>
                    <a:pt x="3" y="0"/>
                  </a:moveTo>
                  <a:cubicBezTo>
                    <a:pt x="3" y="5"/>
                    <a:pt x="1" y="6"/>
                    <a:pt x="0" y="6"/>
                  </a:cubicBezTo>
                  <a:cubicBezTo>
                    <a:pt x="1" y="6"/>
                    <a:pt x="1" y="6"/>
                    <a:pt x="1" y="6"/>
                  </a:cubicBezTo>
                  <a:cubicBezTo>
                    <a:pt x="4" y="6"/>
                    <a:pt x="4" y="19"/>
                    <a:pt x="4" y="19"/>
                  </a:cubicBezTo>
                  <a:cubicBezTo>
                    <a:pt x="10" y="14"/>
                    <a:pt x="15" y="13"/>
                    <a:pt x="17" y="13"/>
                  </a:cubicBezTo>
                  <a:cubicBezTo>
                    <a:pt x="18" y="13"/>
                    <a:pt x="18" y="13"/>
                    <a:pt x="18" y="13"/>
                  </a:cubicBezTo>
                  <a:cubicBezTo>
                    <a:pt x="23" y="12"/>
                    <a:pt x="23" y="12"/>
                    <a:pt x="20" y="12"/>
                  </a:cubicBezTo>
                  <a:cubicBezTo>
                    <a:pt x="17" y="12"/>
                    <a:pt x="10" y="12"/>
                    <a:pt x="10" y="12"/>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471" name="Picture 5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3" y="2664"/>
              <a:ext cx="11"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72" name="Freeform 556"/>
            <p:cNvSpPr>
              <a:spLocks/>
            </p:cNvSpPr>
            <p:nvPr/>
          </p:nvSpPr>
          <p:spPr bwMode="auto">
            <a:xfrm>
              <a:off x="1309" y="2669"/>
              <a:ext cx="1" cy="1"/>
            </a:xfrm>
            <a:custGeom>
              <a:avLst/>
              <a:gdLst>
                <a:gd name="T0" fmla="*/ 0 w 1"/>
                <a:gd name="T1" fmla="*/ 0 h 1"/>
                <a:gd name="T2" fmla="*/ 0 w 1"/>
                <a:gd name="T3" fmla="*/ 0 h 1"/>
                <a:gd name="T4" fmla="*/ 1 w 1"/>
                <a:gd name="T5" fmla="*/ 1 h 1"/>
                <a:gd name="T6" fmla="*/ 1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0"/>
                    <a:pt x="0" y="0"/>
                    <a:pt x="0" y="0"/>
                  </a:cubicBezTo>
                  <a:cubicBezTo>
                    <a:pt x="0" y="0"/>
                    <a:pt x="0"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3" name="Freeform 557"/>
            <p:cNvSpPr>
              <a:spLocks noEditPoints="1"/>
            </p:cNvSpPr>
            <p:nvPr/>
          </p:nvSpPr>
          <p:spPr bwMode="auto">
            <a:xfrm>
              <a:off x="1318" y="2704"/>
              <a:ext cx="40" cy="30"/>
            </a:xfrm>
            <a:custGeom>
              <a:avLst/>
              <a:gdLst>
                <a:gd name="T0" fmla="*/ 19 w 28"/>
                <a:gd name="T1" fmla="*/ 10 h 21"/>
                <a:gd name="T2" fmla="*/ 19 w 28"/>
                <a:gd name="T3" fmla="*/ 10 h 21"/>
                <a:gd name="T4" fmla="*/ 20 w 28"/>
                <a:gd name="T5" fmla="*/ 15 h 21"/>
                <a:gd name="T6" fmla="*/ 20 w 28"/>
                <a:gd name="T7" fmla="*/ 15 h 21"/>
                <a:gd name="T8" fmla="*/ 20 w 28"/>
                <a:gd name="T9" fmla="*/ 15 h 21"/>
                <a:gd name="T10" fmla="*/ 21 w 28"/>
                <a:gd name="T11" fmla="*/ 10 h 21"/>
                <a:gd name="T12" fmla="*/ 19 w 28"/>
                <a:gd name="T13" fmla="*/ 10 h 21"/>
                <a:gd name="T14" fmla="*/ 8 w 28"/>
                <a:gd name="T15" fmla="*/ 9 h 21"/>
                <a:gd name="T16" fmla="*/ 3 w 28"/>
                <a:gd name="T17" fmla="*/ 14 h 21"/>
                <a:gd name="T18" fmla="*/ 2 w 28"/>
                <a:gd name="T19" fmla="*/ 15 h 21"/>
                <a:gd name="T20" fmla="*/ 0 w 28"/>
                <a:gd name="T21" fmla="*/ 20 h 21"/>
                <a:gd name="T22" fmla="*/ 10 w 28"/>
                <a:gd name="T23" fmla="*/ 17 h 21"/>
                <a:gd name="T24" fmla="*/ 7 w 28"/>
                <a:gd name="T25" fmla="*/ 13 h 21"/>
                <a:gd name="T26" fmla="*/ 7 w 28"/>
                <a:gd name="T27" fmla="*/ 14 h 21"/>
                <a:gd name="T28" fmla="*/ 5 w 28"/>
                <a:gd name="T29" fmla="*/ 17 h 21"/>
                <a:gd name="T30" fmla="*/ 3 w 28"/>
                <a:gd name="T31" fmla="*/ 17 h 21"/>
                <a:gd name="T32" fmla="*/ 4 w 28"/>
                <a:gd name="T33" fmla="*/ 13 h 21"/>
                <a:gd name="T34" fmla="*/ 6 w 28"/>
                <a:gd name="T35" fmla="*/ 13 h 21"/>
                <a:gd name="T36" fmla="*/ 8 w 28"/>
                <a:gd name="T37" fmla="*/ 10 h 21"/>
                <a:gd name="T38" fmla="*/ 8 w 28"/>
                <a:gd name="T39" fmla="*/ 9 h 21"/>
                <a:gd name="T40" fmla="*/ 27 w 28"/>
                <a:gd name="T41" fmla="*/ 6 h 21"/>
                <a:gd name="T42" fmla="*/ 26 w 28"/>
                <a:gd name="T43" fmla="*/ 11 h 21"/>
                <a:gd name="T44" fmla="*/ 26 w 28"/>
                <a:gd name="T45" fmla="*/ 12 h 21"/>
                <a:gd name="T46" fmla="*/ 27 w 28"/>
                <a:gd name="T47" fmla="*/ 15 h 21"/>
                <a:gd name="T48" fmla="*/ 27 w 28"/>
                <a:gd name="T49" fmla="*/ 21 h 21"/>
                <a:gd name="T50" fmla="*/ 27 w 28"/>
                <a:gd name="T51" fmla="*/ 21 h 21"/>
                <a:gd name="T52" fmla="*/ 27 w 28"/>
                <a:gd name="T53" fmla="*/ 6 h 21"/>
                <a:gd name="T54" fmla="*/ 13 w 28"/>
                <a:gd name="T55" fmla="*/ 5 h 21"/>
                <a:gd name="T56" fmla="*/ 10 w 28"/>
                <a:gd name="T57" fmla="*/ 8 h 21"/>
                <a:gd name="T58" fmla="*/ 10 w 28"/>
                <a:gd name="T59" fmla="*/ 8 h 21"/>
                <a:gd name="T60" fmla="*/ 13 w 28"/>
                <a:gd name="T61" fmla="*/ 6 h 21"/>
                <a:gd name="T62" fmla="*/ 13 w 28"/>
                <a:gd name="T63" fmla="*/ 5 h 21"/>
                <a:gd name="T64" fmla="*/ 8 w 28"/>
                <a:gd name="T65" fmla="*/ 2 h 21"/>
                <a:gd name="T66" fmla="*/ 5 w 28"/>
                <a:gd name="T67" fmla="*/ 5 h 21"/>
                <a:gd name="T68" fmla="*/ 6 w 28"/>
                <a:gd name="T69" fmla="*/ 6 h 21"/>
                <a:gd name="T70" fmla="*/ 8 w 28"/>
                <a:gd name="T71" fmla="*/ 6 h 21"/>
                <a:gd name="T72" fmla="*/ 8 w 28"/>
                <a:gd name="T73" fmla="*/ 4 h 21"/>
                <a:gd name="T74" fmla="*/ 8 w 28"/>
                <a:gd name="T75" fmla="*/ 2 h 21"/>
                <a:gd name="T76" fmla="*/ 20 w 28"/>
                <a:gd name="T77" fmla="*/ 1 h 21"/>
                <a:gd name="T78" fmla="*/ 20 w 28"/>
                <a:gd name="T79" fmla="*/ 1 h 21"/>
                <a:gd name="T80" fmla="*/ 20 w 28"/>
                <a:gd name="T81" fmla="*/ 1 h 21"/>
                <a:gd name="T82" fmla="*/ 19 w 28"/>
                <a:gd name="T83" fmla="*/ 3 h 21"/>
                <a:gd name="T84" fmla="*/ 19 w 28"/>
                <a:gd name="T85" fmla="*/ 3 h 21"/>
                <a:gd name="T86" fmla="*/ 20 w 28"/>
                <a:gd name="T87" fmla="*/ 1 h 21"/>
                <a:gd name="T88" fmla="*/ 20 w 28"/>
                <a:gd name="T89" fmla="*/ 1 h 21"/>
                <a:gd name="T90" fmla="*/ 11 w 28"/>
                <a:gd name="T91" fmla="*/ 1 h 21"/>
                <a:gd name="T92" fmla="*/ 10 w 28"/>
                <a:gd name="T93" fmla="*/ 2 h 21"/>
                <a:gd name="T94" fmla="*/ 10 w 28"/>
                <a:gd name="T95" fmla="*/ 5 h 21"/>
                <a:gd name="T96" fmla="*/ 11 w 28"/>
                <a:gd name="T97" fmla="*/ 5 h 21"/>
                <a:gd name="T98" fmla="*/ 13 w 28"/>
                <a:gd name="T99" fmla="*/ 4 h 21"/>
                <a:gd name="T100" fmla="*/ 13 w 28"/>
                <a:gd name="T101" fmla="*/ 4 h 21"/>
                <a:gd name="T102" fmla="*/ 11 w 28"/>
                <a:gd name="T103" fmla="*/ 1 h 21"/>
                <a:gd name="T104" fmla="*/ 17 w 28"/>
                <a:gd name="T105" fmla="*/ 0 h 21"/>
                <a:gd name="T106" fmla="*/ 14 w 28"/>
                <a:gd name="T107" fmla="*/ 1 h 21"/>
                <a:gd name="T108" fmla="*/ 15 w 28"/>
                <a:gd name="T109" fmla="*/ 3 h 21"/>
                <a:gd name="T110" fmla="*/ 16 w 28"/>
                <a:gd name="T111" fmla="*/ 3 h 21"/>
                <a:gd name="T112" fmla="*/ 15 w 28"/>
                <a:gd name="T113" fmla="*/ 3 h 21"/>
                <a:gd name="T114" fmla="*/ 16 w 28"/>
                <a:gd name="T115" fmla="*/ 5 h 21"/>
                <a:gd name="T116" fmla="*/ 17 w 28"/>
                <a:gd name="T117" fmla="*/ 4 h 21"/>
                <a:gd name="T118" fmla="*/ 16 w 28"/>
                <a:gd name="T119" fmla="*/ 2 h 21"/>
                <a:gd name="T120" fmla="*/ 17 w 28"/>
                <a:gd name="T1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21">
                  <a:moveTo>
                    <a:pt x="19" y="10"/>
                  </a:moveTo>
                  <a:cubicBezTo>
                    <a:pt x="19" y="10"/>
                    <a:pt x="19" y="10"/>
                    <a:pt x="19" y="10"/>
                  </a:cubicBezTo>
                  <a:cubicBezTo>
                    <a:pt x="18" y="15"/>
                    <a:pt x="19" y="15"/>
                    <a:pt x="20" y="15"/>
                  </a:cubicBezTo>
                  <a:cubicBezTo>
                    <a:pt x="20" y="15"/>
                    <a:pt x="20" y="15"/>
                    <a:pt x="20" y="15"/>
                  </a:cubicBezTo>
                  <a:cubicBezTo>
                    <a:pt x="20" y="15"/>
                    <a:pt x="20" y="15"/>
                    <a:pt x="20" y="15"/>
                  </a:cubicBezTo>
                  <a:cubicBezTo>
                    <a:pt x="21" y="15"/>
                    <a:pt x="21" y="13"/>
                    <a:pt x="21" y="10"/>
                  </a:cubicBezTo>
                  <a:cubicBezTo>
                    <a:pt x="20" y="10"/>
                    <a:pt x="20" y="10"/>
                    <a:pt x="19" y="10"/>
                  </a:cubicBezTo>
                  <a:moveTo>
                    <a:pt x="8" y="9"/>
                  </a:moveTo>
                  <a:cubicBezTo>
                    <a:pt x="6" y="11"/>
                    <a:pt x="5" y="12"/>
                    <a:pt x="3" y="14"/>
                  </a:cubicBezTo>
                  <a:cubicBezTo>
                    <a:pt x="3" y="15"/>
                    <a:pt x="3" y="15"/>
                    <a:pt x="2" y="15"/>
                  </a:cubicBezTo>
                  <a:cubicBezTo>
                    <a:pt x="1" y="17"/>
                    <a:pt x="0" y="18"/>
                    <a:pt x="0" y="20"/>
                  </a:cubicBezTo>
                  <a:cubicBezTo>
                    <a:pt x="10" y="17"/>
                    <a:pt x="10" y="17"/>
                    <a:pt x="10" y="17"/>
                  </a:cubicBezTo>
                  <a:cubicBezTo>
                    <a:pt x="8" y="17"/>
                    <a:pt x="7" y="14"/>
                    <a:pt x="7" y="13"/>
                  </a:cubicBezTo>
                  <a:cubicBezTo>
                    <a:pt x="7" y="13"/>
                    <a:pt x="7" y="14"/>
                    <a:pt x="7" y="14"/>
                  </a:cubicBezTo>
                  <a:cubicBezTo>
                    <a:pt x="5" y="17"/>
                    <a:pt x="5" y="17"/>
                    <a:pt x="5" y="17"/>
                  </a:cubicBezTo>
                  <a:cubicBezTo>
                    <a:pt x="3" y="17"/>
                    <a:pt x="3" y="17"/>
                    <a:pt x="3" y="17"/>
                  </a:cubicBezTo>
                  <a:cubicBezTo>
                    <a:pt x="4" y="13"/>
                    <a:pt x="4" y="13"/>
                    <a:pt x="4" y="13"/>
                  </a:cubicBezTo>
                  <a:cubicBezTo>
                    <a:pt x="6" y="13"/>
                    <a:pt x="6" y="13"/>
                    <a:pt x="6" y="13"/>
                  </a:cubicBezTo>
                  <a:cubicBezTo>
                    <a:pt x="5" y="13"/>
                    <a:pt x="5" y="12"/>
                    <a:pt x="8" y="10"/>
                  </a:cubicBezTo>
                  <a:cubicBezTo>
                    <a:pt x="8" y="10"/>
                    <a:pt x="8" y="10"/>
                    <a:pt x="8" y="9"/>
                  </a:cubicBezTo>
                  <a:moveTo>
                    <a:pt x="27" y="6"/>
                  </a:moveTo>
                  <a:cubicBezTo>
                    <a:pt x="27" y="8"/>
                    <a:pt x="27" y="10"/>
                    <a:pt x="26" y="11"/>
                  </a:cubicBezTo>
                  <a:cubicBezTo>
                    <a:pt x="26" y="12"/>
                    <a:pt x="26" y="12"/>
                    <a:pt x="26" y="12"/>
                  </a:cubicBezTo>
                  <a:cubicBezTo>
                    <a:pt x="27" y="13"/>
                    <a:pt x="27" y="14"/>
                    <a:pt x="27" y="15"/>
                  </a:cubicBezTo>
                  <a:cubicBezTo>
                    <a:pt x="27" y="15"/>
                    <a:pt x="28" y="16"/>
                    <a:pt x="27" y="21"/>
                  </a:cubicBezTo>
                  <a:cubicBezTo>
                    <a:pt x="27" y="21"/>
                    <a:pt x="27" y="21"/>
                    <a:pt x="27" y="21"/>
                  </a:cubicBezTo>
                  <a:cubicBezTo>
                    <a:pt x="28" y="19"/>
                    <a:pt x="28" y="15"/>
                    <a:pt x="27" y="6"/>
                  </a:cubicBezTo>
                  <a:moveTo>
                    <a:pt x="13" y="5"/>
                  </a:moveTo>
                  <a:cubicBezTo>
                    <a:pt x="12" y="6"/>
                    <a:pt x="11" y="7"/>
                    <a:pt x="10" y="8"/>
                  </a:cubicBezTo>
                  <a:cubicBezTo>
                    <a:pt x="10" y="8"/>
                    <a:pt x="10" y="8"/>
                    <a:pt x="10" y="8"/>
                  </a:cubicBezTo>
                  <a:cubicBezTo>
                    <a:pt x="11" y="8"/>
                    <a:pt x="12" y="7"/>
                    <a:pt x="13" y="6"/>
                  </a:cubicBezTo>
                  <a:cubicBezTo>
                    <a:pt x="13" y="6"/>
                    <a:pt x="13" y="5"/>
                    <a:pt x="13" y="5"/>
                  </a:cubicBezTo>
                  <a:moveTo>
                    <a:pt x="8" y="2"/>
                  </a:moveTo>
                  <a:cubicBezTo>
                    <a:pt x="7" y="3"/>
                    <a:pt x="6" y="4"/>
                    <a:pt x="5" y="5"/>
                  </a:cubicBezTo>
                  <a:cubicBezTo>
                    <a:pt x="5" y="5"/>
                    <a:pt x="4" y="6"/>
                    <a:pt x="6" y="6"/>
                  </a:cubicBezTo>
                  <a:cubicBezTo>
                    <a:pt x="6" y="6"/>
                    <a:pt x="7" y="6"/>
                    <a:pt x="8" y="6"/>
                  </a:cubicBezTo>
                  <a:cubicBezTo>
                    <a:pt x="8" y="5"/>
                    <a:pt x="8" y="4"/>
                    <a:pt x="8" y="4"/>
                  </a:cubicBezTo>
                  <a:cubicBezTo>
                    <a:pt x="8" y="3"/>
                    <a:pt x="8" y="3"/>
                    <a:pt x="8" y="2"/>
                  </a:cubicBezTo>
                  <a:moveTo>
                    <a:pt x="20" y="1"/>
                  </a:moveTo>
                  <a:cubicBezTo>
                    <a:pt x="20" y="1"/>
                    <a:pt x="20" y="1"/>
                    <a:pt x="20" y="1"/>
                  </a:cubicBezTo>
                  <a:cubicBezTo>
                    <a:pt x="20" y="1"/>
                    <a:pt x="20" y="1"/>
                    <a:pt x="20" y="1"/>
                  </a:cubicBezTo>
                  <a:cubicBezTo>
                    <a:pt x="19" y="1"/>
                    <a:pt x="19" y="2"/>
                    <a:pt x="19" y="3"/>
                  </a:cubicBezTo>
                  <a:cubicBezTo>
                    <a:pt x="19" y="3"/>
                    <a:pt x="19" y="3"/>
                    <a:pt x="19" y="3"/>
                  </a:cubicBezTo>
                  <a:cubicBezTo>
                    <a:pt x="19" y="3"/>
                    <a:pt x="20" y="2"/>
                    <a:pt x="20" y="1"/>
                  </a:cubicBezTo>
                  <a:cubicBezTo>
                    <a:pt x="20" y="1"/>
                    <a:pt x="20" y="1"/>
                    <a:pt x="20" y="1"/>
                  </a:cubicBezTo>
                  <a:moveTo>
                    <a:pt x="11" y="1"/>
                  </a:moveTo>
                  <a:cubicBezTo>
                    <a:pt x="10" y="1"/>
                    <a:pt x="10" y="2"/>
                    <a:pt x="10" y="2"/>
                  </a:cubicBezTo>
                  <a:cubicBezTo>
                    <a:pt x="10" y="2"/>
                    <a:pt x="10" y="4"/>
                    <a:pt x="10" y="5"/>
                  </a:cubicBezTo>
                  <a:cubicBezTo>
                    <a:pt x="10" y="5"/>
                    <a:pt x="11" y="5"/>
                    <a:pt x="11" y="5"/>
                  </a:cubicBezTo>
                  <a:cubicBezTo>
                    <a:pt x="13" y="4"/>
                    <a:pt x="13" y="4"/>
                    <a:pt x="13" y="4"/>
                  </a:cubicBezTo>
                  <a:cubicBezTo>
                    <a:pt x="13" y="4"/>
                    <a:pt x="13" y="4"/>
                    <a:pt x="13" y="4"/>
                  </a:cubicBezTo>
                  <a:cubicBezTo>
                    <a:pt x="13" y="2"/>
                    <a:pt x="12" y="1"/>
                    <a:pt x="11" y="1"/>
                  </a:cubicBezTo>
                  <a:moveTo>
                    <a:pt x="17" y="0"/>
                  </a:moveTo>
                  <a:cubicBezTo>
                    <a:pt x="17" y="0"/>
                    <a:pt x="16" y="1"/>
                    <a:pt x="14" y="1"/>
                  </a:cubicBezTo>
                  <a:cubicBezTo>
                    <a:pt x="15" y="1"/>
                    <a:pt x="15" y="2"/>
                    <a:pt x="15" y="3"/>
                  </a:cubicBezTo>
                  <a:cubicBezTo>
                    <a:pt x="16" y="3"/>
                    <a:pt x="16" y="3"/>
                    <a:pt x="16" y="3"/>
                  </a:cubicBezTo>
                  <a:cubicBezTo>
                    <a:pt x="16" y="3"/>
                    <a:pt x="16" y="3"/>
                    <a:pt x="15" y="3"/>
                  </a:cubicBezTo>
                  <a:cubicBezTo>
                    <a:pt x="16" y="4"/>
                    <a:pt x="16" y="4"/>
                    <a:pt x="16" y="5"/>
                  </a:cubicBezTo>
                  <a:cubicBezTo>
                    <a:pt x="16" y="5"/>
                    <a:pt x="16" y="5"/>
                    <a:pt x="17" y="4"/>
                  </a:cubicBezTo>
                  <a:cubicBezTo>
                    <a:pt x="17" y="3"/>
                    <a:pt x="17" y="2"/>
                    <a:pt x="16" y="2"/>
                  </a:cubicBezTo>
                  <a:cubicBezTo>
                    <a:pt x="16" y="2"/>
                    <a:pt x="17" y="1"/>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4" name="Freeform 558"/>
            <p:cNvSpPr>
              <a:spLocks/>
            </p:cNvSpPr>
            <p:nvPr/>
          </p:nvSpPr>
          <p:spPr bwMode="auto">
            <a:xfrm>
              <a:off x="1248" y="2807"/>
              <a:ext cx="138" cy="13"/>
            </a:xfrm>
            <a:custGeom>
              <a:avLst/>
              <a:gdLst>
                <a:gd name="T0" fmla="*/ 90 w 95"/>
                <a:gd name="T1" fmla="*/ 0 h 9"/>
                <a:gd name="T2" fmla="*/ 89 w 95"/>
                <a:gd name="T3" fmla="*/ 1 h 9"/>
                <a:gd name="T4" fmla="*/ 89 w 95"/>
                <a:gd name="T5" fmla="*/ 1 h 9"/>
                <a:gd name="T6" fmla="*/ 78 w 95"/>
                <a:gd name="T7" fmla="*/ 6 h 9"/>
                <a:gd name="T8" fmla="*/ 64 w 95"/>
                <a:gd name="T9" fmla="*/ 7 h 9"/>
                <a:gd name="T10" fmla="*/ 58 w 95"/>
                <a:gd name="T11" fmla="*/ 6 h 9"/>
                <a:gd name="T12" fmla="*/ 28 w 95"/>
                <a:gd name="T13" fmla="*/ 8 h 9"/>
                <a:gd name="T14" fmla="*/ 25 w 95"/>
                <a:gd name="T15" fmla="*/ 8 h 9"/>
                <a:gd name="T16" fmla="*/ 5 w 95"/>
                <a:gd name="T17" fmla="*/ 4 h 9"/>
                <a:gd name="T18" fmla="*/ 4 w 95"/>
                <a:gd name="T19" fmla="*/ 2 h 9"/>
                <a:gd name="T20" fmla="*/ 4 w 95"/>
                <a:gd name="T21" fmla="*/ 2 h 9"/>
                <a:gd name="T22" fmla="*/ 8 w 95"/>
                <a:gd name="T23" fmla="*/ 6 h 9"/>
                <a:gd name="T24" fmla="*/ 24 w 95"/>
                <a:gd name="T25" fmla="*/ 9 h 9"/>
                <a:gd name="T26" fmla="*/ 29 w 95"/>
                <a:gd name="T27" fmla="*/ 9 h 9"/>
                <a:gd name="T28" fmla="*/ 64 w 95"/>
                <a:gd name="T29" fmla="*/ 8 h 9"/>
                <a:gd name="T30" fmla="*/ 82 w 95"/>
                <a:gd name="T31" fmla="*/ 5 h 9"/>
                <a:gd name="T32" fmla="*/ 92 w 95"/>
                <a:gd name="T33" fmla="*/ 1 h 9"/>
                <a:gd name="T34" fmla="*/ 90 w 95"/>
                <a:gd name="T35" fmla="*/ 1 h 9"/>
                <a:gd name="T36" fmla="*/ 90 w 95"/>
                <a:gd name="T3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
                  <a:moveTo>
                    <a:pt x="90" y="0"/>
                  </a:moveTo>
                  <a:cubicBezTo>
                    <a:pt x="90" y="1"/>
                    <a:pt x="89" y="1"/>
                    <a:pt x="89" y="1"/>
                  </a:cubicBezTo>
                  <a:cubicBezTo>
                    <a:pt x="89" y="1"/>
                    <a:pt x="89" y="1"/>
                    <a:pt x="89" y="1"/>
                  </a:cubicBezTo>
                  <a:cubicBezTo>
                    <a:pt x="86" y="1"/>
                    <a:pt x="78" y="6"/>
                    <a:pt x="78" y="6"/>
                  </a:cubicBezTo>
                  <a:cubicBezTo>
                    <a:pt x="64" y="7"/>
                    <a:pt x="64" y="7"/>
                    <a:pt x="64" y="7"/>
                  </a:cubicBezTo>
                  <a:cubicBezTo>
                    <a:pt x="63" y="7"/>
                    <a:pt x="60" y="6"/>
                    <a:pt x="58" y="6"/>
                  </a:cubicBezTo>
                  <a:cubicBezTo>
                    <a:pt x="47" y="6"/>
                    <a:pt x="28" y="8"/>
                    <a:pt x="28" y="8"/>
                  </a:cubicBezTo>
                  <a:cubicBezTo>
                    <a:pt x="27" y="8"/>
                    <a:pt x="26" y="8"/>
                    <a:pt x="25" y="8"/>
                  </a:cubicBezTo>
                  <a:cubicBezTo>
                    <a:pt x="17" y="8"/>
                    <a:pt x="5" y="4"/>
                    <a:pt x="5" y="4"/>
                  </a:cubicBezTo>
                  <a:cubicBezTo>
                    <a:pt x="5" y="3"/>
                    <a:pt x="5" y="3"/>
                    <a:pt x="4" y="2"/>
                  </a:cubicBezTo>
                  <a:cubicBezTo>
                    <a:pt x="4" y="2"/>
                    <a:pt x="4" y="2"/>
                    <a:pt x="4" y="2"/>
                  </a:cubicBezTo>
                  <a:cubicBezTo>
                    <a:pt x="4" y="2"/>
                    <a:pt x="0" y="3"/>
                    <a:pt x="8" y="6"/>
                  </a:cubicBezTo>
                  <a:cubicBezTo>
                    <a:pt x="8" y="6"/>
                    <a:pt x="16" y="9"/>
                    <a:pt x="24" y="9"/>
                  </a:cubicBezTo>
                  <a:cubicBezTo>
                    <a:pt x="25" y="9"/>
                    <a:pt x="27" y="9"/>
                    <a:pt x="29" y="9"/>
                  </a:cubicBezTo>
                  <a:cubicBezTo>
                    <a:pt x="29" y="9"/>
                    <a:pt x="59" y="8"/>
                    <a:pt x="64" y="8"/>
                  </a:cubicBezTo>
                  <a:cubicBezTo>
                    <a:pt x="64" y="8"/>
                    <a:pt x="76" y="8"/>
                    <a:pt x="82" y="5"/>
                  </a:cubicBezTo>
                  <a:cubicBezTo>
                    <a:pt x="82" y="5"/>
                    <a:pt x="95" y="1"/>
                    <a:pt x="92" y="1"/>
                  </a:cubicBezTo>
                  <a:cubicBezTo>
                    <a:pt x="91" y="1"/>
                    <a:pt x="91" y="1"/>
                    <a:pt x="90" y="1"/>
                  </a:cubicBezTo>
                  <a:cubicBezTo>
                    <a:pt x="90" y="0"/>
                    <a:pt x="9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5" name="Freeform 559"/>
            <p:cNvSpPr>
              <a:spLocks noEditPoints="1"/>
            </p:cNvSpPr>
            <p:nvPr/>
          </p:nvSpPr>
          <p:spPr bwMode="auto">
            <a:xfrm>
              <a:off x="1254" y="2718"/>
              <a:ext cx="125" cy="101"/>
            </a:xfrm>
            <a:custGeom>
              <a:avLst/>
              <a:gdLst>
                <a:gd name="T0" fmla="*/ 50 w 86"/>
                <a:gd name="T1" fmla="*/ 46 h 69"/>
                <a:gd name="T2" fmla="*/ 51 w 86"/>
                <a:gd name="T3" fmla="*/ 46 h 69"/>
                <a:gd name="T4" fmla="*/ 59 w 86"/>
                <a:gd name="T5" fmla="*/ 1 h 69"/>
                <a:gd name="T6" fmla="*/ 58 w 86"/>
                <a:gd name="T7" fmla="*/ 5 h 69"/>
                <a:gd name="T8" fmla="*/ 59 w 86"/>
                <a:gd name="T9" fmla="*/ 7 h 69"/>
                <a:gd name="T10" fmla="*/ 53 w 86"/>
                <a:gd name="T11" fmla="*/ 12 h 69"/>
                <a:gd name="T12" fmla="*/ 40 w 86"/>
                <a:gd name="T13" fmla="*/ 29 h 69"/>
                <a:gd name="T14" fmla="*/ 38 w 86"/>
                <a:gd name="T15" fmla="*/ 58 h 69"/>
                <a:gd name="T16" fmla="*/ 47 w 86"/>
                <a:gd name="T17" fmla="*/ 57 h 69"/>
                <a:gd name="T18" fmla="*/ 47 w 86"/>
                <a:gd name="T19" fmla="*/ 58 h 69"/>
                <a:gd name="T20" fmla="*/ 38 w 86"/>
                <a:gd name="T21" fmla="*/ 61 h 69"/>
                <a:gd name="T22" fmla="*/ 37 w 86"/>
                <a:gd name="T23" fmla="*/ 61 h 69"/>
                <a:gd name="T24" fmla="*/ 19 w 86"/>
                <a:gd name="T25" fmla="*/ 68 h 69"/>
                <a:gd name="T26" fmla="*/ 0 w 86"/>
                <a:gd name="T27" fmla="*/ 63 h 69"/>
                <a:gd name="T28" fmla="*/ 21 w 86"/>
                <a:gd name="T29" fmla="*/ 69 h 69"/>
                <a:gd name="T30" fmla="*/ 54 w 86"/>
                <a:gd name="T31" fmla="*/ 67 h 69"/>
                <a:gd name="T32" fmla="*/ 74 w 86"/>
                <a:gd name="T33" fmla="*/ 67 h 69"/>
                <a:gd name="T34" fmla="*/ 85 w 86"/>
                <a:gd name="T35" fmla="*/ 62 h 69"/>
                <a:gd name="T36" fmla="*/ 85 w 86"/>
                <a:gd name="T37" fmla="*/ 60 h 69"/>
                <a:gd name="T38" fmla="*/ 82 w 86"/>
                <a:gd name="T39" fmla="*/ 61 h 69"/>
                <a:gd name="T40" fmla="*/ 82 w 86"/>
                <a:gd name="T41" fmla="*/ 57 h 69"/>
                <a:gd name="T42" fmla="*/ 74 w 86"/>
                <a:gd name="T43" fmla="*/ 64 h 69"/>
                <a:gd name="T44" fmla="*/ 79 w 86"/>
                <a:gd name="T45" fmla="*/ 55 h 69"/>
                <a:gd name="T46" fmla="*/ 78 w 86"/>
                <a:gd name="T47" fmla="*/ 55 h 69"/>
                <a:gd name="T48" fmla="*/ 63 w 86"/>
                <a:gd name="T49" fmla="*/ 63 h 69"/>
                <a:gd name="T50" fmla="*/ 73 w 86"/>
                <a:gd name="T51" fmla="*/ 56 h 69"/>
                <a:gd name="T52" fmla="*/ 52 w 86"/>
                <a:gd name="T53" fmla="*/ 58 h 69"/>
                <a:gd name="T54" fmla="*/ 52 w 86"/>
                <a:gd name="T55" fmla="*/ 58 h 69"/>
                <a:gd name="T56" fmla="*/ 48 w 86"/>
                <a:gd name="T57" fmla="*/ 46 h 69"/>
                <a:gd name="T58" fmla="*/ 51 w 86"/>
                <a:gd name="T59" fmla="*/ 43 h 69"/>
                <a:gd name="T60" fmla="*/ 50 w 86"/>
                <a:gd name="T61" fmla="*/ 42 h 69"/>
                <a:gd name="T62" fmla="*/ 54 w 86"/>
                <a:gd name="T63" fmla="*/ 41 h 69"/>
                <a:gd name="T64" fmla="*/ 67 w 86"/>
                <a:gd name="T65" fmla="*/ 40 h 69"/>
                <a:gd name="T66" fmla="*/ 58 w 86"/>
                <a:gd name="T67" fmla="*/ 34 h 69"/>
                <a:gd name="T68" fmla="*/ 63 w 86"/>
                <a:gd name="T69" fmla="*/ 28 h 69"/>
                <a:gd name="T70" fmla="*/ 64 w 86"/>
                <a:gd name="T71" fmla="*/ 14 h 69"/>
                <a:gd name="T72" fmla="*/ 61 w 86"/>
                <a:gd name="T73" fmla="*/ 14 h 69"/>
                <a:gd name="T74" fmla="*/ 68 w 86"/>
                <a:gd name="T75" fmla="*/ 8 h 69"/>
                <a:gd name="T76" fmla="*/ 67 w 86"/>
                <a:gd name="T77" fmla="*/ 1 h 69"/>
                <a:gd name="T78" fmla="*/ 67 w 86"/>
                <a:gd name="T79" fmla="*/ 1 h 69"/>
                <a:gd name="T80" fmla="*/ 64 w 86"/>
                <a:gd name="T81" fmla="*/ 7 h 69"/>
                <a:gd name="T82" fmla="*/ 60 w 86"/>
                <a:gd name="T8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69">
                  <a:moveTo>
                    <a:pt x="51" y="46"/>
                  </a:moveTo>
                  <a:cubicBezTo>
                    <a:pt x="50" y="46"/>
                    <a:pt x="50" y="46"/>
                    <a:pt x="50" y="46"/>
                  </a:cubicBezTo>
                  <a:cubicBezTo>
                    <a:pt x="50" y="46"/>
                    <a:pt x="50" y="46"/>
                    <a:pt x="50" y="46"/>
                  </a:cubicBezTo>
                  <a:cubicBezTo>
                    <a:pt x="50" y="46"/>
                    <a:pt x="50" y="46"/>
                    <a:pt x="51" y="46"/>
                  </a:cubicBezTo>
                  <a:moveTo>
                    <a:pt x="60" y="0"/>
                  </a:moveTo>
                  <a:cubicBezTo>
                    <a:pt x="60" y="0"/>
                    <a:pt x="60" y="0"/>
                    <a:pt x="59" y="1"/>
                  </a:cubicBezTo>
                  <a:cubicBezTo>
                    <a:pt x="59" y="2"/>
                    <a:pt x="59" y="4"/>
                    <a:pt x="59" y="4"/>
                  </a:cubicBezTo>
                  <a:cubicBezTo>
                    <a:pt x="59" y="4"/>
                    <a:pt x="59" y="5"/>
                    <a:pt x="58" y="5"/>
                  </a:cubicBezTo>
                  <a:cubicBezTo>
                    <a:pt x="60" y="5"/>
                    <a:pt x="60" y="5"/>
                    <a:pt x="60" y="5"/>
                  </a:cubicBezTo>
                  <a:cubicBezTo>
                    <a:pt x="59" y="7"/>
                    <a:pt x="59" y="7"/>
                    <a:pt x="59" y="7"/>
                  </a:cubicBezTo>
                  <a:cubicBezTo>
                    <a:pt x="59" y="7"/>
                    <a:pt x="59" y="7"/>
                    <a:pt x="59" y="7"/>
                  </a:cubicBezTo>
                  <a:cubicBezTo>
                    <a:pt x="58" y="7"/>
                    <a:pt x="55" y="7"/>
                    <a:pt x="53" y="12"/>
                  </a:cubicBezTo>
                  <a:cubicBezTo>
                    <a:pt x="50" y="13"/>
                    <a:pt x="29" y="22"/>
                    <a:pt x="40" y="29"/>
                  </a:cubicBezTo>
                  <a:cubicBezTo>
                    <a:pt x="40" y="29"/>
                    <a:pt x="40" y="29"/>
                    <a:pt x="40" y="29"/>
                  </a:cubicBezTo>
                  <a:cubicBezTo>
                    <a:pt x="41" y="29"/>
                    <a:pt x="55" y="29"/>
                    <a:pt x="42" y="44"/>
                  </a:cubicBezTo>
                  <a:cubicBezTo>
                    <a:pt x="42" y="44"/>
                    <a:pt x="28" y="58"/>
                    <a:pt x="38" y="58"/>
                  </a:cubicBezTo>
                  <a:cubicBezTo>
                    <a:pt x="40" y="58"/>
                    <a:pt x="42" y="58"/>
                    <a:pt x="45" y="57"/>
                  </a:cubicBezTo>
                  <a:cubicBezTo>
                    <a:pt x="45" y="57"/>
                    <a:pt x="46" y="57"/>
                    <a:pt x="47" y="57"/>
                  </a:cubicBezTo>
                  <a:cubicBezTo>
                    <a:pt x="47" y="57"/>
                    <a:pt x="47" y="57"/>
                    <a:pt x="47" y="57"/>
                  </a:cubicBezTo>
                  <a:cubicBezTo>
                    <a:pt x="47" y="58"/>
                    <a:pt x="47" y="58"/>
                    <a:pt x="47" y="58"/>
                  </a:cubicBezTo>
                  <a:cubicBezTo>
                    <a:pt x="47" y="58"/>
                    <a:pt x="47" y="58"/>
                    <a:pt x="47" y="58"/>
                  </a:cubicBezTo>
                  <a:cubicBezTo>
                    <a:pt x="47" y="58"/>
                    <a:pt x="42" y="61"/>
                    <a:pt x="38" y="61"/>
                  </a:cubicBezTo>
                  <a:cubicBezTo>
                    <a:pt x="38" y="61"/>
                    <a:pt x="38" y="61"/>
                    <a:pt x="37" y="61"/>
                  </a:cubicBezTo>
                  <a:cubicBezTo>
                    <a:pt x="37" y="61"/>
                    <a:pt x="37" y="61"/>
                    <a:pt x="37" y="61"/>
                  </a:cubicBezTo>
                  <a:cubicBezTo>
                    <a:pt x="35" y="61"/>
                    <a:pt x="27" y="61"/>
                    <a:pt x="25" y="66"/>
                  </a:cubicBezTo>
                  <a:cubicBezTo>
                    <a:pt x="25" y="66"/>
                    <a:pt x="24" y="68"/>
                    <a:pt x="19" y="68"/>
                  </a:cubicBezTo>
                  <a:cubicBezTo>
                    <a:pt x="18" y="68"/>
                    <a:pt x="17" y="68"/>
                    <a:pt x="16" y="68"/>
                  </a:cubicBezTo>
                  <a:cubicBezTo>
                    <a:pt x="0" y="63"/>
                    <a:pt x="0" y="63"/>
                    <a:pt x="0" y="63"/>
                  </a:cubicBezTo>
                  <a:cubicBezTo>
                    <a:pt x="1" y="64"/>
                    <a:pt x="1" y="64"/>
                    <a:pt x="1" y="65"/>
                  </a:cubicBezTo>
                  <a:cubicBezTo>
                    <a:pt x="1" y="65"/>
                    <a:pt x="13" y="69"/>
                    <a:pt x="21" y="69"/>
                  </a:cubicBezTo>
                  <a:cubicBezTo>
                    <a:pt x="22" y="69"/>
                    <a:pt x="23" y="69"/>
                    <a:pt x="24" y="69"/>
                  </a:cubicBezTo>
                  <a:cubicBezTo>
                    <a:pt x="24" y="69"/>
                    <a:pt x="43" y="67"/>
                    <a:pt x="54" y="67"/>
                  </a:cubicBezTo>
                  <a:cubicBezTo>
                    <a:pt x="56" y="67"/>
                    <a:pt x="59" y="68"/>
                    <a:pt x="60" y="68"/>
                  </a:cubicBezTo>
                  <a:cubicBezTo>
                    <a:pt x="74" y="67"/>
                    <a:pt x="74" y="67"/>
                    <a:pt x="74" y="67"/>
                  </a:cubicBezTo>
                  <a:cubicBezTo>
                    <a:pt x="74" y="67"/>
                    <a:pt x="82" y="62"/>
                    <a:pt x="85" y="62"/>
                  </a:cubicBezTo>
                  <a:cubicBezTo>
                    <a:pt x="85" y="62"/>
                    <a:pt x="85" y="62"/>
                    <a:pt x="85" y="62"/>
                  </a:cubicBezTo>
                  <a:cubicBezTo>
                    <a:pt x="85" y="62"/>
                    <a:pt x="86" y="62"/>
                    <a:pt x="86" y="61"/>
                  </a:cubicBezTo>
                  <a:cubicBezTo>
                    <a:pt x="85" y="60"/>
                    <a:pt x="85" y="60"/>
                    <a:pt x="85" y="60"/>
                  </a:cubicBezTo>
                  <a:cubicBezTo>
                    <a:pt x="84" y="61"/>
                    <a:pt x="84" y="62"/>
                    <a:pt x="83" y="62"/>
                  </a:cubicBezTo>
                  <a:cubicBezTo>
                    <a:pt x="82" y="62"/>
                    <a:pt x="82" y="61"/>
                    <a:pt x="82" y="61"/>
                  </a:cubicBezTo>
                  <a:cubicBezTo>
                    <a:pt x="84" y="59"/>
                    <a:pt x="83" y="58"/>
                    <a:pt x="83" y="58"/>
                  </a:cubicBezTo>
                  <a:cubicBezTo>
                    <a:pt x="82" y="57"/>
                    <a:pt x="82" y="57"/>
                    <a:pt x="82" y="57"/>
                  </a:cubicBezTo>
                  <a:cubicBezTo>
                    <a:pt x="81" y="57"/>
                    <a:pt x="81" y="57"/>
                    <a:pt x="81" y="57"/>
                  </a:cubicBezTo>
                  <a:cubicBezTo>
                    <a:pt x="79" y="60"/>
                    <a:pt x="74" y="64"/>
                    <a:pt x="74" y="64"/>
                  </a:cubicBezTo>
                  <a:cubicBezTo>
                    <a:pt x="73" y="63"/>
                    <a:pt x="79" y="56"/>
                    <a:pt x="79" y="56"/>
                  </a:cubicBezTo>
                  <a:cubicBezTo>
                    <a:pt x="79" y="55"/>
                    <a:pt x="79" y="55"/>
                    <a:pt x="79" y="55"/>
                  </a:cubicBezTo>
                  <a:cubicBezTo>
                    <a:pt x="78" y="55"/>
                    <a:pt x="78" y="55"/>
                    <a:pt x="78" y="55"/>
                  </a:cubicBezTo>
                  <a:cubicBezTo>
                    <a:pt x="78" y="55"/>
                    <a:pt x="78" y="55"/>
                    <a:pt x="78" y="55"/>
                  </a:cubicBezTo>
                  <a:cubicBezTo>
                    <a:pt x="77" y="56"/>
                    <a:pt x="76" y="56"/>
                    <a:pt x="75" y="57"/>
                  </a:cubicBezTo>
                  <a:cubicBezTo>
                    <a:pt x="68" y="62"/>
                    <a:pt x="65" y="63"/>
                    <a:pt x="63" y="63"/>
                  </a:cubicBezTo>
                  <a:cubicBezTo>
                    <a:pt x="62" y="63"/>
                    <a:pt x="62" y="63"/>
                    <a:pt x="62" y="63"/>
                  </a:cubicBezTo>
                  <a:cubicBezTo>
                    <a:pt x="64" y="59"/>
                    <a:pt x="73" y="56"/>
                    <a:pt x="73" y="56"/>
                  </a:cubicBezTo>
                  <a:cubicBezTo>
                    <a:pt x="73" y="56"/>
                    <a:pt x="68" y="56"/>
                    <a:pt x="63" y="56"/>
                  </a:cubicBezTo>
                  <a:cubicBezTo>
                    <a:pt x="59" y="56"/>
                    <a:pt x="54" y="56"/>
                    <a:pt x="52" y="58"/>
                  </a:cubicBezTo>
                  <a:cubicBezTo>
                    <a:pt x="52" y="58"/>
                    <a:pt x="52" y="58"/>
                    <a:pt x="52" y="58"/>
                  </a:cubicBezTo>
                  <a:cubicBezTo>
                    <a:pt x="52" y="58"/>
                    <a:pt x="52" y="58"/>
                    <a:pt x="52" y="58"/>
                  </a:cubicBezTo>
                  <a:cubicBezTo>
                    <a:pt x="52" y="56"/>
                    <a:pt x="50" y="50"/>
                    <a:pt x="50" y="46"/>
                  </a:cubicBezTo>
                  <a:cubicBezTo>
                    <a:pt x="49" y="46"/>
                    <a:pt x="49" y="46"/>
                    <a:pt x="48" y="46"/>
                  </a:cubicBezTo>
                  <a:cubicBezTo>
                    <a:pt x="47" y="44"/>
                    <a:pt x="48" y="43"/>
                    <a:pt x="50" y="42"/>
                  </a:cubicBezTo>
                  <a:cubicBezTo>
                    <a:pt x="51" y="43"/>
                    <a:pt x="51" y="43"/>
                    <a:pt x="51" y="43"/>
                  </a:cubicBezTo>
                  <a:cubicBezTo>
                    <a:pt x="51" y="43"/>
                    <a:pt x="51" y="43"/>
                    <a:pt x="51" y="43"/>
                  </a:cubicBezTo>
                  <a:cubicBezTo>
                    <a:pt x="50" y="42"/>
                    <a:pt x="50" y="42"/>
                    <a:pt x="50" y="42"/>
                  </a:cubicBezTo>
                  <a:cubicBezTo>
                    <a:pt x="51" y="42"/>
                    <a:pt x="52" y="41"/>
                    <a:pt x="53" y="41"/>
                  </a:cubicBezTo>
                  <a:cubicBezTo>
                    <a:pt x="54" y="41"/>
                    <a:pt x="54" y="41"/>
                    <a:pt x="54" y="41"/>
                  </a:cubicBezTo>
                  <a:cubicBezTo>
                    <a:pt x="56" y="39"/>
                    <a:pt x="58" y="37"/>
                    <a:pt x="61" y="37"/>
                  </a:cubicBezTo>
                  <a:cubicBezTo>
                    <a:pt x="63" y="37"/>
                    <a:pt x="65" y="38"/>
                    <a:pt x="67" y="40"/>
                  </a:cubicBezTo>
                  <a:cubicBezTo>
                    <a:pt x="67" y="40"/>
                    <a:pt x="66" y="34"/>
                    <a:pt x="60" y="34"/>
                  </a:cubicBezTo>
                  <a:cubicBezTo>
                    <a:pt x="59" y="34"/>
                    <a:pt x="59" y="34"/>
                    <a:pt x="58" y="34"/>
                  </a:cubicBezTo>
                  <a:cubicBezTo>
                    <a:pt x="58" y="34"/>
                    <a:pt x="47" y="32"/>
                    <a:pt x="64" y="29"/>
                  </a:cubicBezTo>
                  <a:cubicBezTo>
                    <a:pt x="64" y="29"/>
                    <a:pt x="72" y="28"/>
                    <a:pt x="63" y="28"/>
                  </a:cubicBezTo>
                  <a:cubicBezTo>
                    <a:pt x="63" y="28"/>
                    <a:pt x="55" y="25"/>
                    <a:pt x="66" y="20"/>
                  </a:cubicBezTo>
                  <a:cubicBezTo>
                    <a:pt x="66" y="20"/>
                    <a:pt x="75" y="14"/>
                    <a:pt x="64" y="14"/>
                  </a:cubicBezTo>
                  <a:cubicBezTo>
                    <a:pt x="64" y="14"/>
                    <a:pt x="63" y="14"/>
                    <a:pt x="62" y="14"/>
                  </a:cubicBezTo>
                  <a:cubicBezTo>
                    <a:pt x="62" y="14"/>
                    <a:pt x="62" y="14"/>
                    <a:pt x="61" y="14"/>
                  </a:cubicBezTo>
                  <a:cubicBezTo>
                    <a:pt x="57" y="14"/>
                    <a:pt x="49" y="14"/>
                    <a:pt x="67" y="9"/>
                  </a:cubicBezTo>
                  <a:cubicBezTo>
                    <a:pt x="67" y="9"/>
                    <a:pt x="68" y="9"/>
                    <a:pt x="68" y="8"/>
                  </a:cubicBezTo>
                  <a:cubicBezTo>
                    <a:pt x="67" y="8"/>
                    <a:pt x="67" y="5"/>
                    <a:pt x="67" y="5"/>
                  </a:cubicBezTo>
                  <a:cubicBezTo>
                    <a:pt x="67" y="4"/>
                    <a:pt x="67" y="2"/>
                    <a:pt x="67" y="1"/>
                  </a:cubicBezTo>
                  <a:cubicBezTo>
                    <a:pt x="67" y="1"/>
                    <a:pt x="67" y="1"/>
                    <a:pt x="67" y="1"/>
                  </a:cubicBezTo>
                  <a:cubicBezTo>
                    <a:pt x="67" y="1"/>
                    <a:pt x="67" y="1"/>
                    <a:pt x="67" y="1"/>
                  </a:cubicBezTo>
                  <a:cubicBezTo>
                    <a:pt x="67" y="1"/>
                    <a:pt x="67" y="7"/>
                    <a:pt x="65" y="7"/>
                  </a:cubicBezTo>
                  <a:cubicBezTo>
                    <a:pt x="65" y="7"/>
                    <a:pt x="64" y="7"/>
                    <a:pt x="64" y="7"/>
                  </a:cubicBezTo>
                  <a:cubicBezTo>
                    <a:pt x="64" y="7"/>
                    <a:pt x="64" y="7"/>
                    <a:pt x="64" y="7"/>
                  </a:cubicBezTo>
                  <a:cubicBezTo>
                    <a:pt x="63" y="7"/>
                    <a:pt x="60" y="7"/>
                    <a:pt x="60" y="3"/>
                  </a:cubicBezTo>
                  <a:cubicBezTo>
                    <a:pt x="60" y="3"/>
                    <a:pt x="60" y="2"/>
                    <a:pt x="6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6" name="Freeform 560"/>
            <p:cNvSpPr>
              <a:spLocks/>
            </p:cNvSpPr>
            <p:nvPr/>
          </p:nvSpPr>
          <p:spPr bwMode="auto">
            <a:xfrm>
              <a:off x="1322" y="2779"/>
              <a:ext cx="6" cy="6"/>
            </a:xfrm>
            <a:custGeom>
              <a:avLst/>
              <a:gdLst>
                <a:gd name="T0" fmla="*/ 3 w 4"/>
                <a:gd name="T1" fmla="*/ 0 h 4"/>
                <a:gd name="T2" fmla="*/ 1 w 4"/>
                <a:gd name="T3" fmla="*/ 4 h 4"/>
                <a:gd name="T4" fmla="*/ 3 w 4"/>
                <a:gd name="T5" fmla="*/ 4 h 4"/>
                <a:gd name="T6" fmla="*/ 3 w 4"/>
                <a:gd name="T7" fmla="*/ 4 h 4"/>
                <a:gd name="T8" fmla="*/ 3 w 4"/>
                <a:gd name="T9" fmla="*/ 4 h 4"/>
                <a:gd name="T10" fmla="*/ 3 w 4"/>
                <a:gd name="T11" fmla="*/ 4 h 4"/>
                <a:gd name="T12" fmla="*/ 3 w 4"/>
                <a:gd name="T13" fmla="*/ 4 h 4"/>
                <a:gd name="T14" fmla="*/ 4 w 4"/>
                <a:gd name="T15" fmla="*/ 1 h 4"/>
                <a:gd name="T16" fmla="*/ 3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3" y="0"/>
                  </a:moveTo>
                  <a:cubicBezTo>
                    <a:pt x="1" y="1"/>
                    <a:pt x="0" y="2"/>
                    <a:pt x="1" y="4"/>
                  </a:cubicBezTo>
                  <a:cubicBezTo>
                    <a:pt x="2" y="4"/>
                    <a:pt x="2" y="4"/>
                    <a:pt x="3" y="4"/>
                  </a:cubicBezTo>
                  <a:cubicBezTo>
                    <a:pt x="3" y="4"/>
                    <a:pt x="3" y="4"/>
                    <a:pt x="3" y="4"/>
                  </a:cubicBezTo>
                  <a:cubicBezTo>
                    <a:pt x="3" y="4"/>
                    <a:pt x="3" y="4"/>
                    <a:pt x="3" y="4"/>
                  </a:cubicBezTo>
                  <a:cubicBezTo>
                    <a:pt x="3" y="4"/>
                    <a:pt x="3" y="4"/>
                    <a:pt x="3" y="4"/>
                  </a:cubicBezTo>
                  <a:cubicBezTo>
                    <a:pt x="3" y="4"/>
                    <a:pt x="3" y="4"/>
                    <a:pt x="3" y="4"/>
                  </a:cubicBezTo>
                  <a:cubicBezTo>
                    <a:pt x="3" y="3"/>
                    <a:pt x="3" y="1"/>
                    <a:pt x="4"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7" name="Freeform 561"/>
            <p:cNvSpPr>
              <a:spLocks noEditPoints="1"/>
            </p:cNvSpPr>
            <p:nvPr/>
          </p:nvSpPr>
          <p:spPr bwMode="auto">
            <a:xfrm>
              <a:off x="1331" y="2720"/>
              <a:ext cx="24" cy="7"/>
            </a:xfrm>
            <a:custGeom>
              <a:avLst/>
              <a:gdLst>
                <a:gd name="T0" fmla="*/ 15 w 17"/>
                <a:gd name="T1" fmla="*/ 1 h 5"/>
                <a:gd name="T2" fmla="*/ 16 w 17"/>
                <a:gd name="T3" fmla="*/ 5 h 5"/>
                <a:gd name="T4" fmla="*/ 17 w 17"/>
                <a:gd name="T5" fmla="*/ 2 h 5"/>
                <a:gd name="T6" fmla="*/ 16 w 17"/>
                <a:gd name="T7" fmla="*/ 2 h 5"/>
                <a:gd name="T8" fmla="*/ 16 w 17"/>
                <a:gd name="T9" fmla="*/ 2 h 5"/>
                <a:gd name="T10" fmla="*/ 15 w 17"/>
                <a:gd name="T11" fmla="*/ 1 h 5"/>
                <a:gd name="T12" fmla="*/ 4 w 17"/>
                <a:gd name="T13" fmla="*/ 0 h 5"/>
                <a:gd name="T14" fmla="*/ 1 w 17"/>
                <a:gd name="T15" fmla="*/ 1 h 5"/>
                <a:gd name="T16" fmla="*/ 1 w 17"/>
                <a:gd name="T17" fmla="*/ 4 h 5"/>
                <a:gd name="T18" fmla="*/ 2 w 17"/>
                <a:gd name="T19" fmla="*/ 4 h 5"/>
                <a:gd name="T20" fmla="*/ 4 w 1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5">
                  <a:moveTo>
                    <a:pt x="15" y="1"/>
                  </a:moveTo>
                  <a:cubicBezTo>
                    <a:pt x="15" y="5"/>
                    <a:pt x="16" y="5"/>
                    <a:pt x="16" y="5"/>
                  </a:cubicBezTo>
                  <a:cubicBezTo>
                    <a:pt x="16" y="5"/>
                    <a:pt x="16" y="4"/>
                    <a:pt x="17" y="2"/>
                  </a:cubicBezTo>
                  <a:cubicBezTo>
                    <a:pt x="17" y="2"/>
                    <a:pt x="16" y="2"/>
                    <a:pt x="16" y="2"/>
                  </a:cubicBezTo>
                  <a:cubicBezTo>
                    <a:pt x="16" y="2"/>
                    <a:pt x="16" y="2"/>
                    <a:pt x="16" y="2"/>
                  </a:cubicBezTo>
                  <a:cubicBezTo>
                    <a:pt x="16" y="2"/>
                    <a:pt x="16" y="2"/>
                    <a:pt x="15" y="1"/>
                  </a:cubicBezTo>
                  <a:moveTo>
                    <a:pt x="4" y="0"/>
                  </a:moveTo>
                  <a:cubicBezTo>
                    <a:pt x="3" y="0"/>
                    <a:pt x="2" y="1"/>
                    <a:pt x="1" y="1"/>
                  </a:cubicBezTo>
                  <a:cubicBezTo>
                    <a:pt x="0" y="4"/>
                    <a:pt x="1" y="4"/>
                    <a:pt x="1" y="4"/>
                  </a:cubicBezTo>
                  <a:cubicBezTo>
                    <a:pt x="2" y="4"/>
                    <a:pt x="2" y="4"/>
                    <a:pt x="2" y="4"/>
                  </a:cubicBezTo>
                  <a:cubicBezTo>
                    <a:pt x="3" y="4"/>
                    <a:pt x="4" y="2"/>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8" name="Freeform 562"/>
            <p:cNvSpPr>
              <a:spLocks noEditPoints="1"/>
            </p:cNvSpPr>
            <p:nvPr/>
          </p:nvSpPr>
          <p:spPr bwMode="auto">
            <a:xfrm>
              <a:off x="1328" y="2775"/>
              <a:ext cx="32" cy="25"/>
            </a:xfrm>
            <a:custGeom>
              <a:avLst/>
              <a:gdLst>
                <a:gd name="T0" fmla="*/ 22 w 22"/>
                <a:gd name="T1" fmla="*/ 17 h 17"/>
                <a:gd name="T2" fmla="*/ 22 w 22"/>
                <a:gd name="T3" fmla="*/ 17 h 17"/>
                <a:gd name="T4" fmla="*/ 22 w 22"/>
                <a:gd name="T5" fmla="*/ 17 h 17"/>
                <a:gd name="T6" fmla="*/ 22 w 22"/>
                <a:gd name="T7" fmla="*/ 17 h 17"/>
                <a:gd name="T8" fmla="*/ 22 w 22"/>
                <a:gd name="T9" fmla="*/ 17 h 17"/>
                <a:gd name="T10" fmla="*/ 10 w 22"/>
                <a:gd name="T11" fmla="*/ 9 h 17"/>
                <a:gd name="T12" fmla="*/ 10 w 22"/>
                <a:gd name="T13" fmla="*/ 9 h 17"/>
                <a:gd name="T14" fmla="*/ 10 w 22"/>
                <a:gd name="T15" fmla="*/ 9 h 17"/>
                <a:gd name="T16" fmla="*/ 8 w 22"/>
                <a:gd name="T17" fmla="*/ 5 h 17"/>
                <a:gd name="T18" fmla="*/ 10 w 22"/>
                <a:gd name="T19" fmla="*/ 9 h 17"/>
                <a:gd name="T20" fmla="*/ 8 w 22"/>
                <a:gd name="T21" fmla="*/ 5 h 17"/>
                <a:gd name="T22" fmla="*/ 8 w 22"/>
                <a:gd name="T23" fmla="*/ 5 h 17"/>
                <a:gd name="T24" fmla="*/ 0 w 22"/>
                <a:gd name="T25" fmla="*/ 7 h 17"/>
                <a:gd name="T26" fmla="*/ 8 w 22"/>
                <a:gd name="T27" fmla="*/ 5 h 17"/>
                <a:gd name="T28" fmla="*/ 8 w 22"/>
                <a:gd name="T29" fmla="*/ 5 h 17"/>
                <a:gd name="T30" fmla="*/ 19 w 22"/>
                <a:gd name="T31" fmla="*/ 0 h 17"/>
                <a:gd name="T32" fmla="*/ 20 w 22"/>
                <a:gd name="T33" fmla="*/ 8 h 17"/>
                <a:gd name="T34" fmla="*/ 20 w 22"/>
                <a:gd name="T35" fmla="*/ 6 h 17"/>
                <a:gd name="T36" fmla="*/ 20 w 22"/>
                <a:gd name="T37" fmla="*/ 6 h 17"/>
                <a:gd name="T38" fmla="*/ 20 w 22"/>
                <a:gd name="T39" fmla="*/ 6 h 17"/>
                <a:gd name="T40" fmla="*/ 19 w 22"/>
                <a:gd name="T4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7">
                  <a:moveTo>
                    <a:pt x="22" y="17"/>
                  </a:moveTo>
                  <a:cubicBezTo>
                    <a:pt x="22" y="17"/>
                    <a:pt x="22" y="17"/>
                    <a:pt x="22" y="17"/>
                  </a:cubicBezTo>
                  <a:cubicBezTo>
                    <a:pt x="22" y="17"/>
                    <a:pt x="22" y="17"/>
                    <a:pt x="22" y="17"/>
                  </a:cubicBezTo>
                  <a:cubicBezTo>
                    <a:pt x="22" y="17"/>
                    <a:pt x="22" y="17"/>
                    <a:pt x="22" y="17"/>
                  </a:cubicBezTo>
                  <a:cubicBezTo>
                    <a:pt x="22" y="17"/>
                    <a:pt x="22" y="17"/>
                    <a:pt x="22" y="17"/>
                  </a:cubicBezTo>
                  <a:moveTo>
                    <a:pt x="10" y="9"/>
                  </a:moveTo>
                  <a:cubicBezTo>
                    <a:pt x="10" y="9"/>
                    <a:pt x="10" y="9"/>
                    <a:pt x="10" y="9"/>
                  </a:cubicBezTo>
                  <a:cubicBezTo>
                    <a:pt x="10" y="9"/>
                    <a:pt x="10" y="9"/>
                    <a:pt x="10" y="9"/>
                  </a:cubicBezTo>
                  <a:moveTo>
                    <a:pt x="8" y="5"/>
                  </a:moveTo>
                  <a:cubicBezTo>
                    <a:pt x="10" y="5"/>
                    <a:pt x="11" y="6"/>
                    <a:pt x="10" y="9"/>
                  </a:cubicBezTo>
                  <a:cubicBezTo>
                    <a:pt x="11" y="6"/>
                    <a:pt x="10" y="5"/>
                    <a:pt x="8" y="5"/>
                  </a:cubicBezTo>
                  <a:moveTo>
                    <a:pt x="8" y="5"/>
                  </a:moveTo>
                  <a:cubicBezTo>
                    <a:pt x="5" y="5"/>
                    <a:pt x="2" y="6"/>
                    <a:pt x="0" y="7"/>
                  </a:cubicBezTo>
                  <a:cubicBezTo>
                    <a:pt x="2" y="6"/>
                    <a:pt x="5" y="5"/>
                    <a:pt x="8" y="5"/>
                  </a:cubicBezTo>
                  <a:cubicBezTo>
                    <a:pt x="8" y="5"/>
                    <a:pt x="8" y="5"/>
                    <a:pt x="8" y="5"/>
                  </a:cubicBezTo>
                  <a:moveTo>
                    <a:pt x="19" y="0"/>
                  </a:moveTo>
                  <a:cubicBezTo>
                    <a:pt x="19" y="3"/>
                    <a:pt x="19" y="6"/>
                    <a:pt x="20" y="8"/>
                  </a:cubicBezTo>
                  <a:cubicBezTo>
                    <a:pt x="20" y="7"/>
                    <a:pt x="20" y="7"/>
                    <a:pt x="20" y="6"/>
                  </a:cubicBezTo>
                  <a:cubicBezTo>
                    <a:pt x="20" y="6"/>
                    <a:pt x="20" y="6"/>
                    <a:pt x="20" y="6"/>
                  </a:cubicBezTo>
                  <a:cubicBezTo>
                    <a:pt x="20" y="6"/>
                    <a:pt x="20" y="6"/>
                    <a:pt x="20" y="6"/>
                  </a:cubicBezTo>
                  <a:cubicBezTo>
                    <a:pt x="20" y="6"/>
                    <a:pt x="19" y="3"/>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9" name="Freeform 563"/>
            <p:cNvSpPr>
              <a:spLocks/>
            </p:cNvSpPr>
            <p:nvPr/>
          </p:nvSpPr>
          <p:spPr bwMode="auto">
            <a:xfrm>
              <a:off x="1291" y="2704"/>
              <a:ext cx="5" cy="1"/>
            </a:xfrm>
            <a:custGeom>
              <a:avLst/>
              <a:gdLst>
                <a:gd name="T0" fmla="*/ 1 w 3"/>
                <a:gd name="T1" fmla="*/ 0 h 1"/>
                <a:gd name="T2" fmla="*/ 0 w 3"/>
                <a:gd name="T3" fmla="*/ 0 h 1"/>
                <a:gd name="T4" fmla="*/ 2 w 3"/>
                <a:gd name="T5" fmla="*/ 1 h 1"/>
                <a:gd name="T6" fmla="*/ 3 w 3"/>
                <a:gd name="T7" fmla="*/ 0 h 1"/>
                <a:gd name="T8" fmla="*/ 3 w 3"/>
                <a:gd name="T9" fmla="*/ 0 h 1"/>
                <a:gd name="T10" fmla="*/ 3 w 3"/>
                <a:gd name="T11" fmla="*/ 0 h 1"/>
                <a:gd name="T12" fmla="*/ 1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1" y="0"/>
                  </a:moveTo>
                  <a:cubicBezTo>
                    <a:pt x="0" y="0"/>
                    <a:pt x="0" y="0"/>
                    <a:pt x="0" y="0"/>
                  </a:cubicBezTo>
                  <a:cubicBezTo>
                    <a:pt x="1" y="0"/>
                    <a:pt x="2" y="1"/>
                    <a:pt x="2" y="1"/>
                  </a:cubicBezTo>
                  <a:cubicBezTo>
                    <a:pt x="3" y="1"/>
                    <a:pt x="3" y="1"/>
                    <a:pt x="3" y="0"/>
                  </a:cubicBezTo>
                  <a:cubicBezTo>
                    <a:pt x="3" y="0"/>
                    <a:pt x="3" y="0"/>
                    <a:pt x="3" y="0"/>
                  </a:cubicBezTo>
                  <a:cubicBezTo>
                    <a:pt x="3" y="0"/>
                    <a:pt x="3" y="0"/>
                    <a:pt x="3"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0" name="Freeform 564"/>
            <p:cNvSpPr>
              <a:spLocks/>
            </p:cNvSpPr>
            <p:nvPr/>
          </p:nvSpPr>
          <p:spPr bwMode="auto">
            <a:xfrm>
              <a:off x="1322" y="2723"/>
              <a:ext cx="6" cy="6"/>
            </a:xfrm>
            <a:custGeom>
              <a:avLst/>
              <a:gdLst>
                <a:gd name="T0" fmla="*/ 1 w 4"/>
                <a:gd name="T1" fmla="*/ 0 h 4"/>
                <a:gd name="T2" fmla="*/ 0 w 4"/>
                <a:gd name="T3" fmla="*/ 4 h 4"/>
                <a:gd name="T4" fmla="*/ 2 w 4"/>
                <a:gd name="T5" fmla="*/ 4 h 4"/>
                <a:gd name="T6" fmla="*/ 4 w 4"/>
                <a:gd name="T7" fmla="*/ 1 h 4"/>
                <a:gd name="T8" fmla="*/ 4 w 4"/>
                <a:gd name="T9" fmla="*/ 1 h 4"/>
                <a:gd name="T10" fmla="*/ 4 w 4"/>
                <a:gd name="T11" fmla="*/ 1 h 4"/>
                <a:gd name="T12" fmla="*/ 3 w 4"/>
                <a:gd name="T13" fmla="*/ 0 h 4"/>
                <a:gd name="T14" fmla="*/ 1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0"/>
                  </a:moveTo>
                  <a:cubicBezTo>
                    <a:pt x="0" y="4"/>
                    <a:pt x="0" y="4"/>
                    <a:pt x="0" y="4"/>
                  </a:cubicBezTo>
                  <a:cubicBezTo>
                    <a:pt x="2" y="4"/>
                    <a:pt x="2" y="4"/>
                    <a:pt x="2" y="4"/>
                  </a:cubicBezTo>
                  <a:cubicBezTo>
                    <a:pt x="4" y="1"/>
                    <a:pt x="4" y="1"/>
                    <a:pt x="4" y="1"/>
                  </a:cubicBezTo>
                  <a:cubicBezTo>
                    <a:pt x="4" y="1"/>
                    <a:pt x="4" y="1"/>
                    <a:pt x="4" y="1"/>
                  </a:cubicBezTo>
                  <a:cubicBezTo>
                    <a:pt x="4" y="1"/>
                    <a:pt x="4" y="1"/>
                    <a:pt x="4" y="1"/>
                  </a:cubicBezTo>
                  <a:cubicBezTo>
                    <a:pt x="3" y="1"/>
                    <a:pt x="3" y="1"/>
                    <a:pt x="3"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1" name="Freeform 565"/>
            <p:cNvSpPr>
              <a:spLocks/>
            </p:cNvSpPr>
            <p:nvPr/>
          </p:nvSpPr>
          <p:spPr bwMode="auto">
            <a:xfrm>
              <a:off x="1299" y="2705"/>
              <a:ext cx="10" cy="3"/>
            </a:xfrm>
            <a:custGeom>
              <a:avLst/>
              <a:gdLst>
                <a:gd name="T0" fmla="*/ 3 w 7"/>
                <a:gd name="T1" fmla="*/ 0 h 2"/>
                <a:gd name="T2" fmla="*/ 3 w 7"/>
                <a:gd name="T3" fmla="*/ 0 h 2"/>
                <a:gd name="T4" fmla="*/ 2 w 7"/>
                <a:gd name="T5" fmla="*/ 0 h 2"/>
                <a:gd name="T6" fmla="*/ 0 w 7"/>
                <a:gd name="T7" fmla="*/ 1 h 2"/>
                <a:gd name="T8" fmla="*/ 7 w 7"/>
                <a:gd name="T9" fmla="*/ 2 h 2"/>
                <a:gd name="T10" fmla="*/ 3 w 7"/>
                <a:gd name="T11" fmla="*/ 0 h 2"/>
              </a:gdLst>
              <a:ahLst/>
              <a:cxnLst>
                <a:cxn ang="0">
                  <a:pos x="T0" y="T1"/>
                </a:cxn>
                <a:cxn ang="0">
                  <a:pos x="T2" y="T3"/>
                </a:cxn>
                <a:cxn ang="0">
                  <a:pos x="T4" y="T5"/>
                </a:cxn>
                <a:cxn ang="0">
                  <a:pos x="T6" y="T7"/>
                </a:cxn>
                <a:cxn ang="0">
                  <a:pos x="T8" y="T9"/>
                </a:cxn>
                <a:cxn ang="0">
                  <a:pos x="T10" y="T11"/>
                </a:cxn>
              </a:cxnLst>
              <a:rect l="0" t="0" r="r" b="b"/>
              <a:pathLst>
                <a:path w="7" h="2">
                  <a:moveTo>
                    <a:pt x="3" y="0"/>
                  </a:moveTo>
                  <a:cubicBezTo>
                    <a:pt x="3" y="0"/>
                    <a:pt x="3" y="0"/>
                    <a:pt x="3" y="0"/>
                  </a:cubicBezTo>
                  <a:cubicBezTo>
                    <a:pt x="2" y="0"/>
                    <a:pt x="2" y="0"/>
                    <a:pt x="2" y="0"/>
                  </a:cubicBezTo>
                  <a:cubicBezTo>
                    <a:pt x="1" y="0"/>
                    <a:pt x="0" y="0"/>
                    <a:pt x="0" y="1"/>
                  </a:cubicBezTo>
                  <a:cubicBezTo>
                    <a:pt x="2" y="1"/>
                    <a:pt x="5" y="2"/>
                    <a:pt x="7" y="2"/>
                  </a:cubicBezTo>
                  <a:cubicBezTo>
                    <a:pt x="7"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2" name="Freeform 566"/>
            <p:cNvSpPr>
              <a:spLocks noEditPoints="1"/>
            </p:cNvSpPr>
            <p:nvPr/>
          </p:nvSpPr>
          <p:spPr bwMode="auto">
            <a:xfrm>
              <a:off x="1312" y="2704"/>
              <a:ext cx="10" cy="22"/>
            </a:xfrm>
            <a:custGeom>
              <a:avLst/>
              <a:gdLst>
                <a:gd name="T0" fmla="*/ 7 w 7"/>
                <a:gd name="T1" fmla="*/ 14 h 15"/>
                <a:gd name="T2" fmla="*/ 6 w 7"/>
                <a:gd name="T3" fmla="*/ 15 h 15"/>
                <a:gd name="T4" fmla="*/ 7 w 7"/>
                <a:gd name="T5" fmla="*/ 14 h 15"/>
                <a:gd name="T6" fmla="*/ 5 w 7"/>
                <a:gd name="T7" fmla="*/ 0 h 15"/>
                <a:gd name="T8" fmla="*/ 0 w 7"/>
                <a:gd name="T9" fmla="*/ 3 h 15"/>
                <a:gd name="T10" fmla="*/ 0 w 7"/>
                <a:gd name="T11" fmla="*/ 3 h 15"/>
                <a:gd name="T12" fmla="*/ 5 w 7"/>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7" y="14"/>
                  </a:moveTo>
                  <a:cubicBezTo>
                    <a:pt x="7" y="14"/>
                    <a:pt x="6" y="15"/>
                    <a:pt x="6" y="15"/>
                  </a:cubicBezTo>
                  <a:cubicBezTo>
                    <a:pt x="7" y="15"/>
                    <a:pt x="7" y="15"/>
                    <a:pt x="7" y="14"/>
                  </a:cubicBezTo>
                  <a:moveTo>
                    <a:pt x="5" y="0"/>
                  </a:moveTo>
                  <a:cubicBezTo>
                    <a:pt x="3" y="1"/>
                    <a:pt x="1" y="1"/>
                    <a:pt x="0" y="3"/>
                  </a:cubicBezTo>
                  <a:cubicBezTo>
                    <a:pt x="0" y="3"/>
                    <a:pt x="0" y="3"/>
                    <a:pt x="0" y="3"/>
                  </a:cubicBezTo>
                  <a:cubicBezTo>
                    <a:pt x="0" y="3"/>
                    <a:pt x="2"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3" name="Freeform 567"/>
            <p:cNvSpPr>
              <a:spLocks noEditPoints="1"/>
            </p:cNvSpPr>
            <p:nvPr/>
          </p:nvSpPr>
          <p:spPr bwMode="auto">
            <a:xfrm>
              <a:off x="1328" y="2702"/>
              <a:ext cx="13" cy="27"/>
            </a:xfrm>
            <a:custGeom>
              <a:avLst/>
              <a:gdLst>
                <a:gd name="T0" fmla="*/ 8 w 9"/>
                <a:gd name="T1" fmla="*/ 12 h 18"/>
                <a:gd name="T2" fmla="*/ 6 w 9"/>
                <a:gd name="T3" fmla="*/ 12 h 18"/>
                <a:gd name="T4" fmla="*/ 4 w 9"/>
                <a:gd name="T5" fmla="*/ 16 h 18"/>
                <a:gd name="T6" fmla="*/ 3 w 9"/>
                <a:gd name="T7" fmla="*/ 16 h 18"/>
                <a:gd name="T8" fmla="*/ 3 w 9"/>
                <a:gd name="T9" fmla="*/ 13 h 18"/>
                <a:gd name="T10" fmla="*/ 0 w 9"/>
                <a:gd name="T11" fmla="*/ 14 h 18"/>
                <a:gd name="T12" fmla="*/ 3 w 9"/>
                <a:gd name="T13" fmla="*/ 18 h 18"/>
                <a:gd name="T14" fmla="*/ 7 w 9"/>
                <a:gd name="T15" fmla="*/ 16 h 18"/>
                <a:gd name="T16" fmla="*/ 8 w 9"/>
                <a:gd name="T17" fmla="*/ 15 h 18"/>
                <a:gd name="T18" fmla="*/ 8 w 9"/>
                <a:gd name="T19" fmla="*/ 12 h 18"/>
                <a:gd name="T20" fmla="*/ 3 w 9"/>
                <a:gd name="T21" fmla="*/ 9 h 18"/>
                <a:gd name="T22" fmla="*/ 1 w 9"/>
                <a:gd name="T23" fmla="*/ 10 h 18"/>
                <a:gd name="T24" fmla="*/ 1 w 9"/>
                <a:gd name="T25" fmla="*/ 11 h 18"/>
                <a:gd name="T26" fmla="*/ 3 w 9"/>
                <a:gd name="T27" fmla="*/ 9 h 18"/>
                <a:gd name="T28" fmla="*/ 3 w 9"/>
                <a:gd name="T29" fmla="*/ 9 h 18"/>
                <a:gd name="T30" fmla="*/ 8 w 9"/>
                <a:gd name="T31" fmla="*/ 4 h 18"/>
                <a:gd name="T32" fmla="*/ 6 w 9"/>
                <a:gd name="T33" fmla="*/ 6 h 18"/>
                <a:gd name="T34" fmla="*/ 6 w 9"/>
                <a:gd name="T35" fmla="*/ 7 h 18"/>
                <a:gd name="T36" fmla="*/ 9 w 9"/>
                <a:gd name="T37" fmla="*/ 6 h 18"/>
                <a:gd name="T38" fmla="*/ 8 w 9"/>
                <a:gd name="T39" fmla="*/ 4 h 18"/>
                <a:gd name="T40" fmla="*/ 4 w 9"/>
                <a:gd name="T41" fmla="*/ 0 h 18"/>
                <a:gd name="T42" fmla="*/ 1 w 9"/>
                <a:gd name="T43" fmla="*/ 3 h 18"/>
                <a:gd name="T44" fmla="*/ 1 w 9"/>
                <a:gd name="T45" fmla="*/ 5 h 18"/>
                <a:gd name="T46" fmla="*/ 1 w 9"/>
                <a:gd name="T47" fmla="*/ 7 h 18"/>
                <a:gd name="T48" fmla="*/ 3 w 9"/>
                <a:gd name="T49" fmla="*/ 6 h 18"/>
                <a:gd name="T50" fmla="*/ 3 w 9"/>
                <a:gd name="T51" fmla="*/ 3 h 18"/>
                <a:gd name="T52" fmla="*/ 4 w 9"/>
                <a:gd name="T53" fmla="*/ 2 h 18"/>
                <a:gd name="T54" fmla="*/ 6 w 9"/>
                <a:gd name="T55" fmla="*/ 5 h 18"/>
                <a:gd name="T56" fmla="*/ 6 w 9"/>
                <a:gd name="T57" fmla="*/ 5 h 18"/>
                <a:gd name="T58" fmla="*/ 8 w 9"/>
                <a:gd name="T59" fmla="*/ 4 h 18"/>
                <a:gd name="T60" fmla="*/ 7 w 9"/>
                <a:gd name="T61" fmla="*/ 2 h 18"/>
                <a:gd name="T62" fmla="*/ 7 w 9"/>
                <a:gd name="T63" fmla="*/ 2 h 18"/>
                <a:gd name="T64" fmla="*/ 5 w 9"/>
                <a:gd name="T65" fmla="*/ 2 h 18"/>
                <a:gd name="T66" fmla="*/ 5 w 9"/>
                <a:gd name="T67" fmla="*/ 0 h 18"/>
                <a:gd name="T68" fmla="*/ 4 w 9"/>
                <a:gd name="T6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18">
                  <a:moveTo>
                    <a:pt x="8" y="12"/>
                  </a:moveTo>
                  <a:cubicBezTo>
                    <a:pt x="8" y="12"/>
                    <a:pt x="7" y="12"/>
                    <a:pt x="6" y="12"/>
                  </a:cubicBezTo>
                  <a:cubicBezTo>
                    <a:pt x="6" y="14"/>
                    <a:pt x="5" y="16"/>
                    <a:pt x="4" y="16"/>
                  </a:cubicBezTo>
                  <a:cubicBezTo>
                    <a:pt x="4" y="16"/>
                    <a:pt x="4" y="16"/>
                    <a:pt x="3" y="16"/>
                  </a:cubicBezTo>
                  <a:cubicBezTo>
                    <a:pt x="3" y="16"/>
                    <a:pt x="2" y="16"/>
                    <a:pt x="3" y="13"/>
                  </a:cubicBezTo>
                  <a:cubicBezTo>
                    <a:pt x="2" y="14"/>
                    <a:pt x="1" y="14"/>
                    <a:pt x="0" y="14"/>
                  </a:cubicBezTo>
                  <a:cubicBezTo>
                    <a:pt x="0" y="15"/>
                    <a:pt x="1" y="18"/>
                    <a:pt x="3" y="18"/>
                  </a:cubicBezTo>
                  <a:cubicBezTo>
                    <a:pt x="7" y="16"/>
                    <a:pt x="7" y="16"/>
                    <a:pt x="7" y="16"/>
                  </a:cubicBezTo>
                  <a:cubicBezTo>
                    <a:pt x="8" y="16"/>
                    <a:pt x="8" y="15"/>
                    <a:pt x="8" y="15"/>
                  </a:cubicBezTo>
                  <a:cubicBezTo>
                    <a:pt x="8" y="15"/>
                    <a:pt x="8" y="13"/>
                    <a:pt x="8" y="12"/>
                  </a:cubicBezTo>
                  <a:moveTo>
                    <a:pt x="3" y="9"/>
                  </a:moveTo>
                  <a:cubicBezTo>
                    <a:pt x="2" y="9"/>
                    <a:pt x="1" y="10"/>
                    <a:pt x="1" y="10"/>
                  </a:cubicBezTo>
                  <a:cubicBezTo>
                    <a:pt x="1" y="11"/>
                    <a:pt x="1" y="11"/>
                    <a:pt x="1" y="11"/>
                  </a:cubicBezTo>
                  <a:cubicBezTo>
                    <a:pt x="1" y="11"/>
                    <a:pt x="2" y="10"/>
                    <a:pt x="3" y="9"/>
                  </a:cubicBezTo>
                  <a:cubicBezTo>
                    <a:pt x="3" y="9"/>
                    <a:pt x="3" y="9"/>
                    <a:pt x="3" y="9"/>
                  </a:cubicBezTo>
                  <a:moveTo>
                    <a:pt x="8" y="4"/>
                  </a:moveTo>
                  <a:cubicBezTo>
                    <a:pt x="8" y="5"/>
                    <a:pt x="7" y="5"/>
                    <a:pt x="6" y="6"/>
                  </a:cubicBezTo>
                  <a:cubicBezTo>
                    <a:pt x="6" y="6"/>
                    <a:pt x="6" y="7"/>
                    <a:pt x="6" y="7"/>
                  </a:cubicBezTo>
                  <a:cubicBezTo>
                    <a:pt x="7" y="7"/>
                    <a:pt x="8" y="7"/>
                    <a:pt x="9" y="6"/>
                  </a:cubicBezTo>
                  <a:cubicBezTo>
                    <a:pt x="9" y="5"/>
                    <a:pt x="9" y="5"/>
                    <a:pt x="8" y="4"/>
                  </a:cubicBezTo>
                  <a:moveTo>
                    <a:pt x="4" y="0"/>
                  </a:moveTo>
                  <a:cubicBezTo>
                    <a:pt x="3" y="1"/>
                    <a:pt x="2" y="2"/>
                    <a:pt x="1" y="3"/>
                  </a:cubicBezTo>
                  <a:cubicBezTo>
                    <a:pt x="1" y="4"/>
                    <a:pt x="1" y="4"/>
                    <a:pt x="1" y="5"/>
                  </a:cubicBezTo>
                  <a:cubicBezTo>
                    <a:pt x="1" y="5"/>
                    <a:pt x="1" y="6"/>
                    <a:pt x="1" y="7"/>
                  </a:cubicBezTo>
                  <a:cubicBezTo>
                    <a:pt x="1" y="7"/>
                    <a:pt x="2" y="7"/>
                    <a:pt x="3" y="6"/>
                  </a:cubicBezTo>
                  <a:cubicBezTo>
                    <a:pt x="3" y="5"/>
                    <a:pt x="3" y="3"/>
                    <a:pt x="3" y="3"/>
                  </a:cubicBezTo>
                  <a:cubicBezTo>
                    <a:pt x="3" y="3"/>
                    <a:pt x="3" y="2"/>
                    <a:pt x="4" y="2"/>
                  </a:cubicBezTo>
                  <a:cubicBezTo>
                    <a:pt x="5" y="2"/>
                    <a:pt x="6" y="3"/>
                    <a:pt x="6" y="5"/>
                  </a:cubicBezTo>
                  <a:cubicBezTo>
                    <a:pt x="6" y="5"/>
                    <a:pt x="6" y="5"/>
                    <a:pt x="6" y="5"/>
                  </a:cubicBezTo>
                  <a:cubicBezTo>
                    <a:pt x="8" y="4"/>
                    <a:pt x="8" y="4"/>
                    <a:pt x="8" y="4"/>
                  </a:cubicBezTo>
                  <a:cubicBezTo>
                    <a:pt x="8" y="3"/>
                    <a:pt x="8" y="2"/>
                    <a:pt x="7" y="2"/>
                  </a:cubicBezTo>
                  <a:cubicBezTo>
                    <a:pt x="7" y="2"/>
                    <a:pt x="7" y="2"/>
                    <a:pt x="7" y="2"/>
                  </a:cubicBezTo>
                  <a:cubicBezTo>
                    <a:pt x="7" y="2"/>
                    <a:pt x="6" y="2"/>
                    <a:pt x="5" y="2"/>
                  </a:cubicBezTo>
                  <a:cubicBezTo>
                    <a:pt x="4" y="2"/>
                    <a:pt x="3" y="2"/>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4" name="Freeform 568"/>
            <p:cNvSpPr>
              <a:spLocks noEditPoints="1"/>
            </p:cNvSpPr>
            <p:nvPr/>
          </p:nvSpPr>
          <p:spPr bwMode="auto">
            <a:xfrm>
              <a:off x="1341" y="2704"/>
              <a:ext cx="10" cy="25"/>
            </a:xfrm>
            <a:custGeom>
              <a:avLst/>
              <a:gdLst>
                <a:gd name="T0" fmla="*/ 3 w 7"/>
                <a:gd name="T1" fmla="*/ 10 h 17"/>
                <a:gd name="T2" fmla="*/ 0 w 7"/>
                <a:gd name="T3" fmla="*/ 10 h 17"/>
                <a:gd name="T4" fmla="*/ 0 w 7"/>
                <a:gd name="T5" fmla="*/ 13 h 17"/>
                <a:gd name="T6" fmla="*/ 4 w 7"/>
                <a:gd name="T7" fmla="*/ 17 h 17"/>
                <a:gd name="T8" fmla="*/ 4 w 7"/>
                <a:gd name="T9" fmla="*/ 17 h 17"/>
                <a:gd name="T10" fmla="*/ 5 w 7"/>
                <a:gd name="T11" fmla="*/ 17 h 17"/>
                <a:gd name="T12" fmla="*/ 7 w 7"/>
                <a:gd name="T13" fmla="*/ 11 h 17"/>
                <a:gd name="T14" fmla="*/ 7 w 7"/>
                <a:gd name="T15" fmla="*/ 11 h 17"/>
                <a:gd name="T16" fmla="*/ 5 w 7"/>
                <a:gd name="T17" fmla="*/ 10 h 17"/>
                <a:gd name="T18" fmla="*/ 4 w 7"/>
                <a:gd name="T19" fmla="*/ 15 h 17"/>
                <a:gd name="T20" fmla="*/ 4 w 7"/>
                <a:gd name="T21" fmla="*/ 15 h 17"/>
                <a:gd name="T22" fmla="*/ 4 w 7"/>
                <a:gd name="T23" fmla="*/ 15 h 17"/>
                <a:gd name="T24" fmla="*/ 3 w 7"/>
                <a:gd name="T25" fmla="*/ 10 h 17"/>
                <a:gd name="T26" fmla="*/ 2 w 7"/>
                <a:gd name="T27" fmla="*/ 0 h 17"/>
                <a:gd name="T28" fmla="*/ 1 w 7"/>
                <a:gd name="T29" fmla="*/ 0 h 17"/>
                <a:gd name="T30" fmla="*/ 0 w 7"/>
                <a:gd name="T31" fmla="*/ 2 h 17"/>
                <a:gd name="T32" fmla="*/ 1 w 7"/>
                <a:gd name="T33" fmla="*/ 4 h 17"/>
                <a:gd name="T34" fmla="*/ 3 w 7"/>
                <a:gd name="T35" fmla="*/ 3 h 17"/>
                <a:gd name="T36" fmla="*/ 4 w 7"/>
                <a:gd name="T37" fmla="*/ 1 h 17"/>
                <a:gd name="T38" fmla="*/ 4 w 7"/>
                <a:gd name="T39" fmla="*/ 1 h 17"/>
                <a:gd name="T40" fmla="*/ 4 w 7"/>
                <a:gd name="T41" fmla="*/ 1 h 17"/>
                <a:gd name="T42" fmla="*/ 4 w 7"/>
                <a:gd name="T43" fmla="*/ 1 h 17"/>
                <a:gd name="T44" fmla="*/ 2 w 7"/>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 h="17">
                  <a:moveTo>
                    <a:pt x="3" y="10"/>
                  </a:moveTo>
                  <a:cubicBezTo>
                    <a:pt x="2" y="10"/>
                    <a:pt x="1" y="10"/>
                    <a:pt x="0" y="10"/>
                  </a:cubicBezTo>
                  <a:cubicBezTo>
                    <a:pt x="0" y="12"/>
                    <a:pt x="0" y="13"/>
                    <a:pt x="0" y="13"/>
                  </a:cubicBezTo>
                  <a:cubicBezTo>
                    <a:pt x="0" y="17"/>
                    <a:pt x="3" y="17"/>
                    <a:pt x="4" y="17"/>
                  </a:cubicBezTo>
                  <a:cubicBezTo>
                    <a:pt x="4" y="17"/>
                    <a:pt x="4" y="17"/>
                    <a:pt x="4" y="17"/>
                  </a:cubicBezTo>
                  <a:cubicBezTo>
                    <a:pt x="4" y="17"/>
                    <a:pt x="5" y="17"/>
                    <a:pt x="5" y="17"/>
                  </a:cubicBezTo>
                  <a:cubicBezTo>
                    <a:pt x="7" y="17"/>
                    <a:pt x="7" y="11"/>
                    <a:pt x="7" y="11"/>
                  </a:cubicBezTo>
                  <a:cubicBezTo>
                    <a:pt x="7" y="11"/>
                    <a:pt x="7" y="11"/>
                    <a:pt x="7" y="11"/>
                  </a:cubicBezTo>
                  <a:cubicBezTo>
                    <a:pt x="6" y="11"/>
                    <a:pt x="6" y="10"/>
                    <a:pt x="5" y="10"/>
                  </a:cubicBezTo>
                  <a:cubicBezTo>
                    <a:pt x="5" y="13"/>
                    <a:pt x="5" y="15"/>
                    <a:pt x="4" y="15"/>
                  </a:cubicBezTo>
                  <a:cubicBezTo>
                    <a:pt x="4" y="15"/>
                    <a:pt x="4" y="15"/>
                    <a:pt x="4" y="15"/>
                  </a:cubicBezTo>
                  <a:cubicBezTo>
                    <a:pt x="4" y="15"/>
                    <a:pt x="4" y="15"/>
                    <a:pt x="4" y="15"/>
                  </a:cubicBezTo>
                  <a:cubicBezTo>
                    <a:pt x="3" y="15"/>
                    <a:pt x="2" y="15"/>
                    <a:pt x="3" y="10"/>
                  </a:cubicBezTo>
                  <a:moveTo>
                    <a:pt x="2" y="0"/>
                  </a:moveTo>
                  <a:cubicBezTo>
                    <a:pt x="2" y="0"/>
                    <a:pt x="2" y="0"/>
                    <a:pt x="1" y="0"/>
                  </a:cubicBezTo>
                  <a:cubicBezTo>
                    <a:pt x="1" y="1"/>
                    <a:pt x="0" y="2"/>
                    <a:pt x="0" y="2"/>
                  </a:cubicBezTo>
                  <a:cubicBezTo>
                    <a:pt x="1" y="2"/>
                    <a:pt x="1" y="3"/>
                    <a:pt x="1" y="4"/>
                  </a:cubicBezTo>
                  <a:cubicBezTo>
                    <a:pt x="1" y="4"/>
                    <a:pt x="2" y="4"/>
                    <a:pt x="3" y="3"/>
                  </a:cubicBezTo>
                  <a:cubicBezTo>
                    <a:pt x="3" y="2"/>
                    <a:pt x="3" y="1"/>
                    <a:pt x="4" y="1"/>
                  </a:cubicBezTo>
                  <a:cubicBezTo>
                    <a:pt x="4" y="1"/>
                    <a:pt x="4" y="1"/>
                    <a:pt x="4" y="1"/>
                  </a:cubicBezTo>
                  <a:cubicBezTo>
                    <a:pt x="4" y="1"/>
                    <a:pt x="4" y="1"/>
                    <a:pt x="4" y="1"/>
                  </a:cubicBezTo>
                  <a:cubicBezTo>
                    <a:pt x="4" y="1"/>
                    <a:pt x="4" y="1"/>
                    <a:pt x="4" y="1"/>
                  </a:cubicBezTo>
                  <a:cubicBezTo>
                    <a:pt x="4" y="1"/>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5" name="Freeform 569"/>
            <p:cNvSpPr>
              <a:spLocks/>
            </p:cNvSpPr>
            <p:nvPr/>
          </p:nvSpPr>
          <p:spPr bwMode="auto">
            <a:xfrm>
              <a:off x="1351" y="2720"/>
              <a:ext cx="6" cy="10"/>
            </a:xfrm>
            <a:custGeom>
              <a:avLst/>
              <a:gdLst>
                <a:gd name="T0" fmla="*/ 0 w 4"/>
                <a:gd name="T1" fmla="*/ 0 h 7"/>
                <a:gd name="T2" fmla="*/ 0 w 4"/>
                <a:gd name="T3" fmla="*/ 4 h 7"/>
                <a:gd name="T4" fmla="*/ 1 w 4"/>
                <a:gd name="T5" fmla="*/ 7 h 7"/>
                <a:gd name="T6" fmla="*/ 3 w 4"/>
                <a:gd name="T7" fmla="*/ 4 h 7"/>
                <a:gd name="T8" fmla="*/ 4 w 4"/>
                <a:gd name="T9" fmla="*/ 4 h 7"/>
                <a:gd name="T10" fmla="*/ 4 w 4"/>
                <a:gd name="T11" fmla="*/ 4 h 7"/>
                <a:gd name="T12" fmla="*/ 3 w 4"/>
                <a:gd name="T13" fmla="*/ 1 h 7"/>
                <a:gd name="T14" fmla="*/ 3 w 4"/>
                <a:gd name="T15" fmla="*/ 0 h 7"/>
                <a:gd name="T16" fmla="*/ 3 w 4"/>
                <a:gd name="T17" fmla="*/ 2 h 7"/>
                <a:gd name="T18" fmla="*/ 2 w 4"/>
                <a:gd name="T19" fmla="*/ 5 h 7"/>
                <a:gd name="T20" fmla="*/ 1 w 4"/>
                <a:gd name="T21" fmla="*/ 1 h 7"/>
                <a:gd name="T22" fmla="*/ 0 w 4"/>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0" y="0"/>
                  </a:moveTo>
                  <a:cubicBezTo>
                    <a:pt x="0" y="1"/>
                    <a:pt x="0" y="3"/>
                    <a:pt x="0" y="4"/>
                  </a:cubicBezTo>
                  <a:cubicBezTo>
                    <a:pt x="0" y="4"/>
                    <a:pt x="0" y="7"/>
                    <a:pt x="1" y="7"/>
                  </a:cubicBezTo>
                  <a:cubicBezTo>
                    <a:pt x="2" y="6"/>
                    <a:pt x="3" y="4"/>
                    <a:pt x="3" y="4"/>
                  </a:cubicBezTo>
                  <a:cubicBezTo>
                    <a:pt x="3" y="4"/>
                    <a:pt x="3" y="4"/>
                    <a:pt x="4" y="4"/>
                  </a:cubicBezTo>
                  <a:cubicBezTo>
                    <a:pt x="4" y="4"/>
                    <a:pt x="4" y="4"/>
                    <a:pt x="4" y="4"/>
                  </a:cubicBezTo>
                  <a:cubicBezTo>
                    <a:pt x="4" y="3"/>
                    <a:pt x="4" y="2"/>
                    <a:pt x="3" y="1"/>
                  </a:cubicBezTo>
                  <a:cubicBezTo>
                    <a:pt x="3" y="1"/>
                    <a:pt x="3" y="1"/>
                    <a:pt x="3" y="0"/>
                  </a:cubicBezTo>
                  <a:cubicBezTo>
                    <a:pt x="3" y="1"/>
                    <a:pt x="3" y="2"/>
                    <a:pt x="3" y="2"/>
                  </a:cubicBezTo>
                  <a:cubicBezTo>
                    <a:pt x="2" y="4"/>
                    <a:pt x="2" y="5"/>
                    <a:pt x="2" y="5"/>
                  </a:cubicBezTo>
                  <a:cubicBezTo>
                    <a:pt x="2" y="5"/>
                    <a:pt x="1" y="5"/>
                    <a:pt x="1" y="1"/>
                  </a:cubicBezTo>
                  <a:cubicBezTo>
                    <a:pt x="1"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6" name="Freeform 570"/>
            <p:cNvSpPr>
              <a:spLocks/>
            </p:cNvSpPr>
            <p:nvPr/>
          </p:nvSpPr>
          <p:spPr bwMode="auto">
            <a:xfrm>
              <a:off x="1326" y="2782"/>
              <a:ext cx="18" cy="21"/>
            </a:xfrm>
            <a:custGeom>
              <a:avLst/>
              <a:gdLst>
                <a:gd name="T0" fmla="*/ 9 w 12"/>
                <a:gd name="T1" fmla="*/ 0 h 14"/>
                <a:gd name="T2" fmla="*/ 1 w 12"/>
                <a:gd name="T3" fmla="*/ 2 h 14"/>
                <a:gd name="T4" fmla="*/ 1 w 12"/>
                <a:gd name="T5" fmla="*/ 2 h 14"/>
                <a:gd name="T6" fmla="*/ 0 w 12"/>
                <a:gd name="T7" fmla="*/ 2 h 14"/>
                <a:gd name="T8" fmla="*/ 0 w 12"/>
                <a:gd name="T9" fmla="*/ 2 h 14"/>
                <a:gd name="T10" fmla="*/ 0 w 12"/>
                <a:gd name="T11" fmla="*/ 2 h 14"/>
                <a:gd name="T12" fmla="*/ 2 w 12"/>
                <a:gd name="T13" fmla="*/ 14 h 14"/>
                <a:gd name="T14" fmla="*/ 2 w 12"/>
                <a:gd name="T15" fmla="*/ 14 h 14"/>
                <a:gd name="T16" fmla="*/ 11 w 12"/>
                <a:gd name="T17" fmla="*/ 4 h 14"/>
                <a:gd name="T18" fmla="*/ 11 w 12"/>
                <a:gd name="T19" fmla="*/ 4 h 14"/>
                <a:gd name="T20" fmla="*/ 11 w 12"/>
                <a:gd name="T21" fmla="*/ 4 h 14"/>
                <a:gd name="T22" fmla="*/ 11 w 12"/>
                <a:gd name="T23" fmla="*/ 4 h 14"/>
                <a:gd name="T24" fmla="*/ 9 w 12"/>
                <a:gd name="T25" fmla="*/ 0 h 14"/>
                <a:gd name="T26" fmla="*/ 9 w 12"/>
                <a:gd name="T2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4">
                  <a:moveTo>
                    <a:pt x="9" y="0"/>
                  </a:moveTo>
                  <a:cubicBezTo>
                    <a:pt x="6" y="0"/>
                    <a:pt x="3" y="1"/>
                    <a:pt x="1" y="2"/>
                  </a:cubicBezTo>
                  <a:cubicBezTo>
                    <a:pt x="1" y="2"/>
                    <a:pt x="1" y="2"/>
                    <a:pt x="1" y="2"/>
                  </a:cubicBezTo>
                  <a:cubicBezTo>
                    <a:pt x="0" y="2"/>
                    <a:pt x="0" y="2"/>
                    <a:pt x="0" y="2"/>
                  </a:cubicBezTo>
                  <a:cubicBezTo>
                    <a:pt x="0" y="2"/>
                    <a:pt x="0" y="2"/>
                    <a:pt x="0" y="2"/>
                  </a:cubicBezTo>
                  <a:cubicBezTo>
                    <a:pt x="0" y="2"/>
                    <a:pt x="0" y="2"/>
                    <a:pt x="0" y="2"/>
                  </a:cubicBezTo>
                  <a:cubicBezTo>
                    <a:pt x="0" y="6"/>
                    <a:pt x="2" y="12"/>
                    <a:pt x="2" y="14"/>
                  </a:cubicBezTo>
                  <a:cubicBezTo>
                    <a:pt x="2" y="14"/>
                    <a:pt x="2" y="14"/>
                    <a:pt x="2" y="14"/>
                  </a:cubicBezTo>
                  <a:cubicBezTo>
                    <a:pt x="5" y="10"/>
                    <a:pt x="9" y="8"/>
                    <a:pt x="11" y="4"/>
                  </a:cubicBezTo>
                  <a:cubicBezTo>
                    <a:pt x="11" y="4"/>
                    <a:pt x="11" y="4"/>
                    <a:pt x="11" y="4"/>
                  </a:cubicBezTo>
                  <a:cubicBezTo>
                    <a:pt x="11" y="4"/>
                    <a:pt x="11" y="4"/>
                    <a:pt x="11" y="4"/>
                  </a:cubicBezTo>
                  <a:cubicBezTo>
                    <a:pt x="11" y="4"/>
                    <a:pt x="11" y="4"/>
                    <a:pt x="11" y="4"/>
                  </a:cubicBezTo>
                  <a:cubicBezTo>
                    <a:pt x="12" y="1"/>
                    <a:pt x="11"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7" name="Freeform 571"/>
            <p:cNvSpPr>
              <a:spLocks/>
            </p:cNvSpPr>
            <p:nvPr/>
          </p:nvSpPr>
          <p:spPr bwMode="auto">
            <a:xfrm>
              <a:off x="1322" y="2726"/>
              <a:ext cx="41" cy="77"/>
            </a:xfrm>
            <a:custGeom>
              <a:avLst/>
              <a:gdLst>
                <a:gd name="T0" fmla="*/ 24 w 28"/>
                <a:gd name="T1" fmla="*/ 0 h 53"/>
                <a:gd name="T2" fmla="*/ 23 w 28"/>
                <a:gd name="T3" fmla="*/ 2 h 53"/>
                <a:gd name="T4" fmla="*/ 22 w 28"/>
                <a:gd name="T5" fmla="*/ 3 h 53"/>
                <a:gd name="T6" fmla="*/ 21 w 28"/>
                <a:gd name="T7" fmla="*/ 3 h 53"/>
                <a:gd name="T8" fmla="*/ 20 w 28"/>
                <a:gd name="T9" fmla="*/ 4 h 53"/>
                <a:gd name="T10" fmla="*/ 14 w 28"/>
                <a:gd name="T11" fmla="*/ 9 h 53"/>
                <a:gd name="T12" fmla="*/ 15 w 28"/>
                <a:gd name="T13" fmla="*/ 9 h 53"/>
                <a:gd name="T14" fmla="*/ 17 w 28"/>
                <a:gd name="T15" fmla="*/ 9 h 53"/>
                <a:gd name="T16" fmla="*/ 19 w 28"/>
                <a:gd name="T17" fmla="*/ 15 h 53"/>
                <a:gd name="T18" fmla="*/ 16 w 28"/>
                <a:gd name="T19" fmla="*/ 23 h 53"/>
                <a:gd name="T20" fmla="*/ 17 w 28"/>
                <a:gd name="T21" fmla="*/ 24 h 53"/>
                <a:gd name="T22" fmla="*/ 11 w 28"/>
                <a:gd name="T23" fmla="*/ 29 h 53"/>
                <a:gd name="T24" fmla="*/ 13 w 28"/>
                <a:gd name="T25" fmla="*/ 29 h 53"/>
                <a:gd name="T26" fmla="*/ 20 w 28"/>
                <a:gd name="T27" fmla="*/ 35 h 53"/>
                <a:gd name="T28" fmla="*/ 14 w 28"/>
                <a:gd name="T29" fmla="*/ 32 h 53"/>
                <a:gd name="T30" fmla="*/ 7 w 28"/>
                <a:gd name="T31" fmla="*/ 36 h 53"/>
                <a:gd name="T32" fmla="*/ 6 w 28"/>
                <a:gd name="T33" fmla="*/ 36 h 53"/>
                <a:gd name="T34" fmla="*/ 3 w 28"/>
                <a:gd name="T35" fmla="*/ 37 h 53"/>
                <a:gd name="T36" fmla="*/ 4 w 28"/>
                <a:gd name="T37" fmla="*/ 38 h 53"/>
                <a:gd name="T38" fmla="*/ 4 w 28"/>
                <a:gd name="T39" fmla="*/ 38 h 53"/>
                <a:gd name="T40" fmla="*/ 3 w 28"/>
                <a:gd name="T41" fmla="*/ 41 h 53"/>
                <a:gd name="T42" fmla="*/ 4 w 28"/>
                <a:gd name="T43" fmla="*/ 41 h 53"/>
                <a:gd name="T44" fmla="*/ 4 w 28"/>
                <a:gd name="T45" fmla="*/ 41 h 53"/>
                <a:gd name="T46" fmla="*/ 12 w 28"/>
                <a:gd name="T47" fmla="*/ 39 h 53"/>
                <a:gd name="T48" fmla="*/ 12 w 28"/>
                <a:gd name="T49" fmla="*/ 39 h 53"/>
                <a:gd name="T50" fmla="*/ 12 w 28"/>
                <a:gd name="T51" fmla="*/ 39 h 53"/>
                <a:gd name="T52" fmla="*/ 12 w 28"/>
                <a:gd name="T53" fmla="*/ 39 h 53"/>
                <a:gd name="T54" fmla="*/ 14 w 28"/>
                <a:gd name="T55" fmla="*/ 43 h 53"/>
                <a:gd name="T56" fmla="*/ 14 w 28"/>
                <a:gd name="T57" fmla="*/ 43 h 53"/>
                <a:gd name="T58" fmla="*/ 14 w 28"/>
                <a:gd name="T59" fmla="*/ 43 h 53"/>
                <a:gd name="T60" fmla="*/ 14 w 28"/>
                <a:gd name="T61" fmla="*/ 43 h 53"/>
                <a:gd name="T62" fmla="*/ 5 w 28"/>
                <a:gd name="T63" fmla="*/ 53 h 53"/>
                <a:gd name="T64" fmla="*/ 5 w 28"/>
                <a:gd name="T65" fmla="*/ 53 h 53"/>
                <a:gd name="T66" fmla="*/ 16 w 28"/>
                <a:gd name="T67" fmla="*/ 51 h 53"/>
                <a:gd name="T68" fmla="*/ 26 w 28"/>
                <a:gd name="T69" fmla="*/ 51 h 53"/>
                <a:gd name="T70" fmla="*/ 26 w 28"/>
                <a:gd name="T71" fmla="*/ 51 h 53"/>
                <a:gd name="T72" fmla="*/ 26 w 28"/>
                <a:gd name="T73" fmla="*/ 51 h 53"/>
                <a:gd name="T74" fmla="*/ 25 w 28"/>
                <a:gd name="T75" fmla="*/ 51 h 53"/>
                <a:gd name="T76" fmla="*/ 24 w 28"/>
                <a:gd name="T77" fmla="*/ 48 h 53"/>
                <a:gd name="T78" fmla="*/ 24 w 28"/>
                <a:gd name="T79" fmla="*/ 42 h 53"/>
                <a:gd name="T80" fmla="*/ 23 w 28"/>
                <a:gd name="T81" fmla="*/ 34 h 53"/>
                <a:gd name="T82" fmla="*/ 23 w 28"/>
                <a:gd name="T83" fmla="*/ 23 h 53"/>
                <a:gd name="T84" fmla="*/ 23 w 28"/>
                <a:gd name="T85" fmla="*/ 8 h 53"/>
                <a:gd name="T86" fmla="*/ 23 w 28"/>
                <a:gd name="T87" fmla="*/ 8 h 53"/>
                <a:gd name="T88" fmla="*/ 24 w 28"/>
                <a:gd name="T89" fmla="*/ 6 h 53"/>
                <a:gd name="T90" fmla="*/ 24 w 28"/>
                <a:gd name="T91" fmla="*/ 6 h 53"/>
                <a:gd name="T92" fmla="*/ 24 w 28"/>
                <a:gd name="T9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 h="53">
                  <a:moveTo>
                    <a:pt x="24" y="0"/>
                  </a:moveTo>
                  <a:cubicBezTo>
                    <a:pt x="24" y="2"/>
                    <a:pt x="23" y="2"/>
                    <a:pt x="23" y="2"/>
                  </a:cubicBezTo>
                  <a:cubicBezTo>
                    <a:pt x="23" y="3"/>
                    <a:pt x="22" y="3"/>
                    <a:pt x="22" y="3"/>
                  </a:cubicBezTo>
                  <a:cubicBezTo>
                    <a:pt x="22" y="3"/>
                    <a:pt x="22" y="3"/>
                    <a:pt x="21" y="3"/>
                  </a:cubicBezTo>
                  <a:cubicBezTo>
                    <a:pt x="21" y="4"/>
                    <a:pt x="20" y="4"/>
                    <a:pt x="20" y="4"/>
                  </a:cubicBezTo>
                  <a:cubicBezTo>
                    <a:pt x="2" y="9"/>
                    <a:pt x="10" y="9"/>
                    <a:pt x="14" y="9"/>
                  </a:cubicBezTo>
                  <a:cubicBezTo>
                    <a:pt x="15" y="9"/>
                    <a:pt x="15" y="9"/>
                    <a:pt x="15" y="9"/>
                  </a:cubicBezTo>
                  <a:cubicBezTo>
                    <a:pt x="16" y="9"/>
                    <a:pt x="17" y="9"/>
                    <a:pt x="17" y="9"/>
                  </a:cubicBezTo>
                  <a:cubicBezTo>
                    <a:pt x="28" y="9"/>
                    <a:pt x="19" y="15"/>
                    <a:pt x="19" y="15"/>
                  </a:cubicBezTo>
                  <a:cubicBezTo>
                    <a:pt x="8" y="20"/>
                    <a:pt x="16" y="23"/>
                    <a:pt x="16" y="23"/>
                  </a:cubicBezTo>
                  <a:cubicBezTo>
                    <a:pt x="25" y="23"/>
                    <a:pt x="17" y="24"/>
                    <a:pt x="17" y="24"/>
                  </a:cubicBezTo>
                  <a:cubicBezTo>
                    <a:pt x="0" y="27"/>
                    <a:pt x="11" y="29"/>
                    <a:pt x="11" y="29"/>
                  </a:cubicBezTo>
                  <a:cubicBezTo>
                    <a:pt x="12" y="29"/>
                    <a:pt x="12" y="29"/>
                    <a:pt x="13" y="29"/>
                  </a:cubicBezTo>
                  <a:cubicBezTo>
                    <a:pt x="19" y="29"/>
                    <a:pt x="20" y="35"/>
                    <a:pt x="20" y="35"/>
                  </a:cubicBezTo>
                  <a:cubicBezTo>
                    <a:pt x="18" y="33"/>
                    <a:pt x="16" y="32"/>
                    <a:pt x="14" y="32"/>
                  </a:cubicBezTo>
                  <a:cubicBezTo>
                    <a:pt x="11" y="32"/>
                    <a:pt x="9" y="34"/>
                    <a:pt x="7" y="36"/>
                  </a:cubicBezTo>
                  <a:cubicBezTo>
                    <a:pt x="7" y="36"/>
                    <a:pt x="7" y="36"/>
                    <a:pt x="6" y="36"/>
                  </a:cubicBezTo>
                  <a:cubicBezTo>
                    <a:pt x="5" y="36"/>
                    <a:pt x="4" y="37"/>
                    <a:pt x="3" y="37"/>
                  </a:cubicBezTo>
                  <a:cubicBezTo>
                    <a:pt x="4" y="38"/>
                    <a:pt x="4" y="38"/>
                    <a:pt x="4" y="38"/>
                  </a:cubicBezTo>
                  <a:cubicBezTo>
                    <a:pt x="4" y="38"/>
                    <a:pt x="4" y="38"/>
                    <a:pt x="4" y="38"/>
                  </a:cubicBezTo>
                  <a:cubicBezTo>
                    <a:pt x="3" y="38"/>
                    <a:pt x="3" y="40"/>
                    <a:pt x="3" y="41"/>
                  </a:cubicBezTo>
                  <a:cubicBezTo>
                    <a:pt x="3" y="41"/>
                    <a:pt x="3" y="41"/>
                    <a:pt x="4" y="41"/>
                  </a:cubicBezTo>
                  <a:cubicBezTo>
                    <a:pt x="4" y="41"/>
                    <a:pt x="4" y="41"/>
                    <a:pt x="4" y="41"/>
                  </a:cubicBezTo>
                  <a:cubicBezTo>
                    <a:pt x="6" y="40"/>
                    <a:pt x="9" y="39"/>
                    <a:pt x="12" y="39"/>
                  </a:cubicBezTo>
                  <a:cubicBezTo>
                    <a:pt x="12" y="39"/>
                    <a:pt x="12" y="39"/>
                    <a:pt x="12" y="39"/>
                  </a:cubicBezTo>
                  <a:cubicBezTo>
                    <a:pt x="12" y="39"/>
                    <a:pt x="12" y="39"/>
                    <a:pt x="12" y="39"/>
                  </a:cubicBezTo>
                  <a:cubicBezTo>
                    <a:pt x="12" y="39"/>
                    <a:pt x="12" y="39"/>
                    <a:pt x="12" y="39"/>
                  </a:cubicBezTo>
                  <a:cubicBezTo>
                    <a:pt x="14" y="39"/>
                    <a:pt x="15" y="40"/>
                    <a:pt x="14" y="43"/>
                  </a:cubicBezTo>
                  <a:cubicBezTo>
                    <a:pt x="14" y="43"/>
                    <a:pt x="14" y="43"/>
                    <a:pt x="14" y="43"/>
                  </a:cubicBezTo>
                  <a:cubicBezTo>
                    <a:pt x="14" y="43"/>
                    <a:pt x="14" y="43"/>
                    <a:pt x="14" y="43"/>
                  </a:cubicBezTo>
                  <a:cubicBezTo>
                    <a:pt x="14" y="43"/>
                    <a:pt x="14" y="43"/>
                    <a:pt x="14" y="43"/>
                  </a:cubicBezTo>
                  <a:cubicBezTo>
                    <a:pt x="12" y="47"/>
                    <a:pt x="8" y="49"/>
                    <a:pt x="5" y="53"/>
                  </a:cubicBezTo>
                  <a:cubicBezTo>
                    <a:pt x="5" y="53"/>
                    <a:pt x="5" y="53"/>
                    <a:pt x="5" y="53"/>
                  </a:cubicBezTo>
                  <a:cubicBezTo>
                    <a:pt x="7" y="51"/>
                    <a:pt x="12" y="51"/>
                    <a:pt x="16" y="51"/>
                  </a:cubicBezTo>
                  <a:cubicBezTo>
                    <a:pt x="21" y="51"/>
                    <a:pt x="26" y="51"/>
                    <a:pt x="26" y="51"/>
                  </a:cubicBezTo>
                  <a:cubicBezTo>
                    <a:pt x="26" y="51"/>
                    <a:pt x="26" y="51"/>
                    <a:pt x="26" y="51"/>
                  </a:cubicBezTo>
                  <a:cubicBezTo>
                    <a:pt x="26" y="51"/>
                    <a:pt x="26" y="51"/>
                    <a:pt x="26" y="51"/>
                  </a:cubicBezTo>
                  <a:cubicBezTo>
                    <a:pt x="26" y="51"/>
                    <a:pt x="26" y="51"/>
                    <a:pt x="25" y="51"/>
                  </a:cubicBezTo>
                  <a:cubicBezTo>
                    <a:pt x="24" y="51"/>
                    <a:pt x="23" y="50"/>
                    <a:pt x="24" y="48"/>
                  </a:cubicBezTo>
                  <a:cubicBezTo>
                    <a:pt x="24" y="48"/>
                    <a:pt x="24" y="45"/>
                    <a:pt x="24" y="42"/>
                  </a:cubicBezTo>
                  <a:cubicBezTo>
                    <a:pt x="23" y="40"/>
                    <a:pt x="23" y="37"/>
                    <a:pt x="23" y="34"/>
                  </a:cubicBezTo>
                  <a:cubicBezTo>
                    <a:pt x="22" y="30"/>
                    <a:pt x="22" y="24"/>
                    <a:pt x="23" y="23"/>
                  </a:cubicBezTo>
                  <a:cubicBezTo>
                    <a:pt x="23" y="23"/>
                    <a:pt x="25" y="8"/>
                    <a:pt x="23" y="8"/>
                  </a:cubicBezTo>
                  <a:cubicBezTo>
                    <a:pt x="23" y="8"/>
                    <a:pt x="23" y="8"/>
                    <a:pt x="23" y="8"/>
                  </a:cubicBezTo>
                  <a:cubicBezTo>
                    <a:pt x="23" y="8"/>
                    <a:pt x="23" y="7"/>
                    <a:pt x="24" y="6"/>
                  </a:cubicBezTo>
                  <a:cubicBezTo>
                    <a:pt x="24" y="6"/>
                    <a:pt x="24" y="6"/>
                    <a:pt x="24" y="6"/>
                  </a:cubicBezTo>
                  <a:cubicBezTo>
                    <a:pt x="25" y="1"/>
                    <a:pt x="24"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8" name="Freeform 572"/>
            <p:cNvSpPr>
              <a:spLocks/>
            </p:cNvSpPr>
            <p:nvPr/>
          </p:nvSpPr>
          <p:spPr bwMode="auto">
            <a:xfrm>
              <a:off x="1352" y="2726"/>
              <a:ext cx="5" cy="4"/>
            </a:xfrm>
            <a:custGeom>
              <a:avLst/>
              <a:gdLst>
                <a:gd name="T0" fmla="*/ 3 w 3"/>
                <a:gd name="T1" fmla="*/ 0 h 3"/>
                <a:gd name="T2" fmla="*/ 2 w 3"/>
                <a:gd name="T3" fmla="*/ 0 h 3"/>
                <a:gd name="T4" fmla="*/ 0 w 3"/>
                <a:gd name="T5" fmla="*/ 3 h 3"/>
                <a:gd name="T6" fmla="*/ 1 w 3"/>
                <a:gd name="T7" fmla="*/ 3 h 3"/>
                <a:gd name="T8" fmla="*/ 2 w 3"/>
                <a:gd name="T9" fmla="*/ 2 h 3"/>
                <a:gd name="T10" fmla="*/ 3 w 3"/>
                <a:gd name="T11" fmla="*/ 0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cubicBezTo>
                    <a:pt x="2" y="0"/>
                    <a:pt x="2" y="0"/>
                    <a:pt x="2" y="0"/>
                  </a:cubicBezTo>
                  <a:cubicBezTo>
                    <a:pt x="2" y="0"/>
                    <a:pt x="1" y="2"/>
                    <a:pt x="0" y="3"/>
                  </a:cubicBezTo>
                  <a:cubicBezTo>
                    <a:pt x="1" y="3"/>
                    <a:pt x="1" y="3"/>
                    <a:pt x="1" y="3"/>
                  </a:cubicBezTo>
                  <a:cubicBezTo>
                    <a:pt x="1" y="3"/>
                    <a:pt x="2" y="3"/>
                    <a:pt x="2" y="2"/>
                  </a:cubicBezTo>
                  <a:cubicBezTo>
                    <a:pt x="2" y="2"/>
                    <a:pt x="3" y="2"/>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9" name="Freeform 573"/>
            <p:cNvSpPr>
              <a:spLocks noEditPoints="1"/>
            </p:cNvSpPr>
            <p:nvPr/>
          </p:nvSpPr>
          <p:spPr bwMode="auto">
            <a:xfrm>
              <a:off x="1328" y="2782"/>
              <a:ext cx="14" cy="21"/>
            </a:xfrm>
            <a:custGeom>
              <a:avLst/>
              <a:gdLst>
                <a:gd name="T0" fmla="*/ 10 w 10"/>
                <a:gd name="T1" fmla="*/ 4 h 14"/>
                <a:gd name="T2" fmla="*/ 10 w 10"/>
                <a:gd name="T3" fmla="*/ 4 h 14"/>
                <a:gd name="T4" fmla="*/ 1 w 10"/>
                <a:gd name="T5" fmla="*/ 14 h 14"/>
                <a:gd name="T6" fmla="*/ 1 w 10"/>
                <a:gd name="T7" fmla="*/ 14 h 14"/>
                <a:gd name="T8" fmla="*/ 10 w 10"/>
                <a:gd name="T9" fmla="*/ 4 h 14"/>
                <a:gd name="T10" fmla="*/ 10 w 10"/>
                <a:gd name="T11" fmla="*/ 4 h 14"/>
                <a:gd name="T12" fmla="*/ 10 w 10"/>
                <a:gd name="T13" fmla="*/ 4 h 14"/>
                <a:gd name="T14" fmla="*/ 10 w 10"/>
                <a:gd name="T15" fmla="*/ 4 h 14"/>
                <a:gd name="T16" fmla="*/ 10 w 10"/>
                <a:gd name="T17" fmla="*/ 4 h 14"/>
                <a:gd name="T18" fmla="*/ 0 w 10"/>
                <a:gd name="T19" fmla="*/ 2 h 14"/>
                <a:gd name="T20" fmla="*/ 0 w 10"/>
                <a:gd name="T21" fmla="*/ 2 h 14"/>
                <a:gd name="T22" fmla="*/ 0 w 10"/>
                <a:gd name="T23" fmla="*/ 2 h 14"/>
                <a:gd name="T24" fmla="*/ 8 w 10"/>
                <a:gd name="T25" fmla="*/ 0 h 14"/>
                <a:gd name="T26" fmla="*/ 8 w 10"/>
                <a:gd name="T27" fmla="*/ 0 h 14"/>
                <a:gd name="T28" fmla="*/ 8 w 10"/>
                <a:gd name="T29" fmla="*/ 0 h 14"/>
                <a:gd name="T30" fmla="*/ 8 w 10"/>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4">
                  <a:moveTo>
                    <a:pt x="10" y="4"/>
                  </a:moveTo>
                  <a:cubicBezTo>
                    <a:pt x="10" y="4"/>
                    <a:pt x="10" y="4"/>
                    <a:pt x="10" y="4"/>
                  </a:cubicBezTo>
                  <a:cubicBezTo>
                    <a:pt x="8" y="8"/>
                    <a:pt x="4" y="10"/>
                    <a:pt x="1" y="14"/>
                  </a:cubicBezTo>
                  <a:cubicBezTo>
                    <a:pt x="1" y="14"/>
                    <a:pt x="1" y="14"/>
                    <a:pt x="1" y="14"/>
                  </a:cubicBezTo>
                  <a:cubicBezTo>
                    <a:pt x="4" y="10"/>
                    <a:pt x="8" y="8"/>
                    <a:pt x="10" y="4"/>
                  </a:cubicBezTo>
                  <a:cubicBezTo>
                    <a:pt x="10" y="4"/>
                    <a:pt x="10" y="4"/>
                    <a:pt x="10" y="4"/>
                  </a:cubicBezTo>
                  <a:moveTo>
                    <a:pt x="10" y="4"/>
                  </a:moveTo>
                  <a:cubicBezTo>
                    <a:pt x="10" y="4"/>
                    <a:pt x="10" y="4"/>
                    <a:pt x="10" y="4"/>
                  </a:cubicBezTo>
                  <a:cubicBezTo>
                    <a:pt x="10" y="4"/>
                    <a:pt x="10" y="4"/>
                    <a:pt x="10" y="4"/>
                  </a:cubicBezTo>
                  <a:moveTo>
                    <a:pt x="0" y="2"/>
                  </a:moveTo>
                  <a:cubicBezTo>
                    <a:pt x="0" y="2"/>
                    <a:pt x="0" y="2"/>
                    <a:pt x="0" y="2"/>
                  </a:cubicBezTo>
                  <a:cubicBezTo>
                    <a:pt x="0" y="2"/>
                    <a:pt x="0" y="2"/>
                    <a:pt x="0" y="2"/>
                  </a:cubicBezTo>
                  <a:moveTo>
                    <a:pt x="8" y="0"/>
                  </a:moveTo>
                  <a:cubicBezTo>
                    <a:pt x="8" y="0"/>
                    <a:pt x="8" y="0"/>
                    <a:pt x="8" y="0"/>
                  </a:cubicBezTo>
                  <a:cubicBezTo>
                    <a:pt x="8" y="0"/>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0" name="Freeform 574"/>
            <p:cNvSpPr>
              <a:spLocks noEditPoints="1"/>
            </p:cNvSpPr>
            <p:nvPr/>
          </p:nvSpPr>
          <p:spPr bwMode="auto">
            <a:xfrm>
              <a:off x="1363" y="2797"/>
              <a:ext cx="4" cy="4"/>
            </a:xfrm>
            <a:custGeom>
              <a:avLst/>
              <a:gdLst>
                <a:gd name="T0" fmla="*/ 2 w 3"/>
                <a:gd name="T1" fmla="*/ 1 h 3"/>
                <a:gd name="T2" fmla="*/ 0 w 3"/>
                <a:gd name="T3" fmla="*/ 3 h 3"/>
                <a:gd name="T4" fmla="*/ 2 w 3"/>
                <a:gd name="T5" fmla="*/ 1 h 3"/>
                <a:gd name="T6" fmla="*/ 2 w 3"/>
                <a:gd name="T7" fmla="*/ 0 h 3"/>
                <a:gd name="T8" fmla="*/ 2 w 3"/>
                <a:gd name="T9" fmla="*/ 0 h 3"/>
                <a:gd name="T10" fmla="*/ 3 w 3"/>
                <a:gd name="T11" fmla="*/ 1 h 3"/>
                <a:gd name="T12" fmla="*/ 2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1"/>
                  </a:moveTo>
                  <a:cubicBezTo>
                    <a:pt x="1" y="2"/>
                    <a:pt x="0" y="3"/>
                    <a:pt x="0" y="3"/>
                  </a:cubicBezTo>
                  <a:cubicBezTo>
                    <a:pt x="0" y="3"/>
                    <a:pt x="1" y="2"/>
                    <a:pt x="2" y="1"/>
                  </a:cubicBezTo>
                  <a:moveTo>
                    <a:pt x="2" y="0"/>
                  </a:moveTo>
                  <a:cubicBezTo>
                    <a:pt x="2" y="0"/>
                    <a:pt x="2" y="0"/>
                    <a:pt x="2" y="0"/>
                  </a:cubicBezTo>
                  <a:cubicBezTo>
                    <a:pt x="2" y="0"/>
                    <a:pt x="2" y="0"/>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1" name="Freeform 575"/>
            <p:cNvSpPr>
              <a:spLocks noEditPoints="1"/>
            </p:cNvSpPr>
            <p:nvPr/>
          </p:nvSpPr>
          <p:spPr bwMode="auto">
            <a:xfrm>
              <a:off x="1344" y="2797"/>
              <a:ext cx="23" cy="13"/>
            </a:xfrm>
            <a:custGeom>
              <a:avLst/>
              <a:gdLst>
                <a:gd name="T0" fmla="*/ 13 w 16"/>
                <a:gd name="T1" fmla="*/ 3 h 9"/>
                <a:gd name="T2" fmla="*/ 15 w 16"/>
                <a:gd name="T3" fmla="*/ 1 h 9"/>
                <a:gd name="T4" fmla="*/ 13 w 16"/>
                <a:gd name="T5" fmla="*/ 3 h 9"/>
                <a:gd name="T6" fmla="*/ 15 w 16"/>
                <a:gd name="T7" fmla="*/ 0 h 9"/>
                <a:gd name="T8" fmla="*/ 11 w 16"/>
                <a:gd name="T9" fmla="*/ 2 h 9"/>
                <a:gd name="T10" fmla="*/ 11 w 16"/>
                <a:gd name="T11" fmla="*/ 2 h 9"/>
                <a:gd name="T12" fmla="*/ 11 w 16"/>
                <a:gd name="T13" fmla="*/ 2 h 9"/>
                <a:gd name="T14" fmla="*/ 11 w 16"/>
                <a:gd name="T15" fmla="*/ 2 h 9"/>
                <a:gd name="T16" fmla="*/ 11 w 16"/>
                <a:gd name="T17" fmla="*/ 2 h 9"/>
                <a:gd name="T18" fmla="*/ 0 w 16"/>
                <a:gd name="T19" fmla="*/ 9 h 9"/>
                <a:gd name="T20" fmla="*/ 1 w 16"/>
                <a:gd name="T21" fmla="*/ 9 h 9"/>
                <a:gd name="T22" fmla="*/ 13 w 16"/>
                <a:gd name="T23" fmla="*/ 3 h 9"/>
                <a:gd name="T24" fmla="*/ 16 w 16"/>
                <a:gd name="T25" fmla="*/ 1 h 9"/>
                <a:gd name="T26" fmla="*/ 16 w 16"/>
                <a:gd name="T27" fmla="*/ 1 h 9"/>
                <a:gd name="T28" fmla="*/ 16 w 16"/>
                <a:gd name="T29" fmla="*/ 1 h 9"/>
                <a:gd name="T30" fmla="*/ 15 w 16"/>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3" y="3"/>
                  </a:moveTo>
                  <a:cubicBezTo>
                    <a:pt x="13" y="3"/>
                    <a:pt x="14" y="2"/>
                    <a:pt x="15" y="1"/>
                  </a:cubicBezTo>
                  <a:cubicBezTo>
                    <a:pt x="14" y="2"/>
                    <a:pt x="13" y="3"/>
                    <a:pt x="13" y="3"/>
                  </a:cubicBezTo>
                  <a:moveTo>
                    <a:pt x="15" y="0"/>
                  </a:moveTo>
                  <a:cubicBezTo>
                    <a:pt x="15" y="1"/>
                    <a:pt x="13"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2" y="5"/>
                    <a:pt x="0" y="9"/>
                  </a:cubicBezTo>
                  <a:cubicBezTo>
                    <a:pt x="0" y="9"/>
                    <a:pt x="0" y="9"/>
                    <a:pt x="1" y="9"/>
                  </a:cubicBezTo>
                  <a:cubicBezTo>
                    <a:pt x="3" y="9"/>
                    <a:pt x="6" y="8"/>
                    <a:pt x="13" y="3"/>
                  </a:cubicBezTo>
                  <a:cubicBezTo>
                    <a:pt x="14" y="2"/>
                    <a:pt x="15" y="2"/>
                    <a:pt x="16" y="1"/>
                  </a:cubicBezTo>
                  <a:cubicBezTo>
                    <a:pt x="16" y="1"/>
                    <a:pt x="16" y="1"/>
                    <a:pt x="16" y="1"/>
                  </a:cubicBezTo>
                  <a:cubicBezTo>
                    <a:pt x="16" y="1"/>
                    <a:pt x="16" y="1"/>
                    <a:pt x="16" y="1"/>
                  </a:cubicBezTo>
                  <a:cubicBezTo>
                    <a:pt x="15" y="0"/>
                    <a:pt x="15"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2" name="Freeform 576"/>
            <p:cNvSpPr>
              <a:spLocks noEditPoints="1"/>
            </p:cNvSpPr>
            <p:nvPr/>
          </p:nvSpPr>
          <p:spPr bwMode="auto">
            <a:xfrm>
              <a:off x="1360" y="2798"/>
              <a:ext cx="17" cy="13"/>
            </a:xfrm>
            <a:custGeom>
              <a:avLst/>
              <a:gdLst>
                <a:gd name="T0" fmla="*/ 10 w 12"/>
                <a:gd name="T1" fmla="*/ 3 h 9"/>
                <a:gd name="T2" fmla="*/ 9 w 12"/>
                <a:gd name="T3" fmla="*/ 6 h 9"/>
                <a:gd name="T4" fmla="*/ 10 w 12"/>
                <a:gd name="T5" fmla="*/ 7 h 9"/>
                <a:gd name="T6" fmla="*/ 12 w 12"/>
                <a:gd name="T7" fmla="*/ 5 h 9"/>
                <a:gd name="T8" fmla="*/ 12 w 12"/>
                <a:gd name="T9" fmla="*/ 4 h 9"/>
                <a:gd name="T10" fmla="*/ 10 w 12"/>
                <a:gd name="T11" fmla="*/ 3 h 9"/>
                <a:gd name="T12" fmla="*/ 6 w 12"/>
                <a:gd name="T13" fmla="*/ 0 h 9"/>
                <a:gd name="T14" fmla="*/ 6 w 12"/>
                <a:gd name="T15" fmla="*/ 1 h 9"/>
                <a:gd name="T16" fmla="*/ 1 w 12"/>
                <a:gd name="T17" fmla="*/ 9 h 9"/>
                <a:gd name="T18" fmla="*/ 8 w 12"/>
                <a:gd name="T19" fmla="*/ 2 h 9"/>
                <a:gd name="T20" fmla="*/ 9 w 12"/>
                <a:gd name="T21" fmla="*/ 2 h 9"/>
                <a:gd name="T22" fmla="*/ 6 w 12"/>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10" y="3"/>
                  </a:moveTo>
                  <a:cubicBezTo>
                    <a:pt x="10" y="3"/>
                    <a:pt x="11" y="4"/>
                    <a:pt x="9" y="6"/>
                  </a:cubicBezTo>
                  <a:cubicBezTo>
                    <a:pt x="9" y="6"/>
                    <a:pt x="9" y="7"/>
                    <a:pt x="10" y="7"/>
                  </a:cubicBezTo>
                  <a:cubicBezTo>
                    <a:pt x="11" y="7"/>
                    <a:pt x="11" y="6"/>
                    <a:pt x="12" y="5"/>
                  </a:cubicBezTo>
                  <a:cubicBezTo>
                    <a:pt x="12" y="4"/>
                    <a:pt x="12" y="4"/>
                    <a:pt x="12" y="4"/>
                  </a:cubicBezTo>
                  <a:cubicBezTo>
                    <a:pt x="10" y="3"/>
                    <a:pt x="10" y="3"/>
                    <a:pt x="10" y="3"/>
                  </a:cubicBezTo>
                  <a:moveTo>
                    <a:pt x="6" y="0"/>
                  </a:moveTo>
                  <a:cubicBezTo>
                    <a:pt x="6" y="1"/>
                    <a:pt x="6" y="1"/>
                    <a:pt x="6" y="1"/>
                  </a:cubicBezTo>
                  <a:cubicBezTo>
                    <a:pt x="6" y="1"/>
                    <a:pt x="0" y="8"/>
                    <a:pt x="1" y="9"/>
                  </a:cubicBezTo>
                  <a:cubicBezTo>
                    <a:pt x="1" y="9"/>
                    <a:pt x="6" y="5"/>
                    <a:pt x="8" y="2"/>
                  </a:cubicBezTo>
                  <a:cubicBezTo>
                    <a:pt x="8" y="2"/>
                    <a:pt x="8" y="2"/>
                    <a:pt x="9" y="2"/>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3" name="Freeform 577"/>
            <p:cNvSpPr>
              <a:spLocks noEditPoints="1"/>
            </p:cNvSpPr>
            <p:nvPr/>
          </p:nvSpPr>
          <p:spPr bwMode="auto">
            <a:xfrm>
              <a:off x="1322" y="2681"/>
              <a:ext cx="35" cy="43"/>
            </a:xfrm>
            <a:custGeom>
              <a:avLst/>
              <a:gdLst>
                <a:gd name="T0" fmla="*/ 5 w 24"/>
                <a:gd name="T1" fmla="*/ 26 h 30"/>
                <a:gd name="T2" fmla="*/ 3 w 24"/>
                <a:gd name="T3" fmla="*/ 29 h 30"/>
                <a:gd name="T4" fmla="*/ 4 w 24"/>
                <a:gd name="T5" fmla="*/ 30 h 30"/>
                <a:gd name="T6" fmla="*/ 4 w 24"/>
                <a:gd name="T7" fmla="*/ 30 h 30"/>
                <a:gd name="T8" fmla="*/ 4 w 24"/>
                <a:gd name="T9" fmla="*/ 29 h 30"/>
                <a:gd name="T10" fmla="*/ 4 w 24"/>
                <a:gd name="T11" fmla="*/ 29 h 30"/>
                <a:gd name="T12" fmla="*/ 5 w 24"/>
                <a:gd name="T13" fmla="*/ 26 h 30"/>
                <a:gd name="T14" fmla="*/ 10 w 24"/>
                <a:gd name="T15" fmla="*/ 22 h 30"/>
                <a:gd name="T16" fmla="*/ 7 w 24"/>
                <a:gd name="T17" fmla="*/ 24 h 30"/>
                <a:gd name="T18" fmla="*/ 7 w 24"/>
                <a:gd name="T19" fmla="*/ 27 h 30"/>
                <a:gd name="T20" fmla="*/ 7 w 24"/>
                <a:gd name="T21" fmla="*/ 28 h 30"/>
                <a:gd name="T22" fmla="*/ 10 w 24"/>
                <a:gd name="T23" fmla="*/ 27 h 30"/>
                <a:gd name="T24" fmla="*/ 10 w 24"/>
                <a:gd name="T25" fmla="*/ 22 h 30"/>
                <a:gd name="T26" fmla="*/ 24 w 24"/>
                <a:gd name="T27" fmla="*/ 22 h 30"/>
                <a:gd name="T28" fmla="*/ 23 w 24"/>
                <a:gd name="T29" fmla="*/ 27 h 30"/>
                <a:gd name="T30" fmla="*/ 24 w 24"/>
                <a:gd name="T31" fmla="*/ 22 h 30"/>
                <a:gd name="T32" fmla="*/ 24 w 24"/>
                <a:gd name="T33" fmla="*/ 22 h 30"/>
                <a:gd name="T34" fmla="*/ 14 w 24"/>
                <a:gd name="T35" fmla="*/ 20 h 30"/>
                <a:gd name="T36" fmla="*/ 13 w 24"/>
                <a:gd name="T37" fmla="*/ 21 h 30"/>
                <a:gd name="T38" fmla="*/ 12 w 24"/>
                <a:gd name="T39" fmla="*/ 27 h 30"/>
                <a:gd name="T40" fmla="*/ 13 w 24"/>
                <a:gd name="T41" fmla="*/ 26 h 30"/>
                <a:gd name="T42" fmla="*/ 14 w 24"/>
                <a:gd name="T43" fmla="*/ 20 h 30"/>
                <a:gd name="T44" fmla="*/ 22 w 24"/>
                <a:gd name="T45" fmla="*/ 19 h 30"/>
                <a:gd name="T46" fmla="*/ 22 w 24"/>
                <a:gd name="T47" fmla="*/ 19 h 30"/>
                <a:gd name="T48" fmla="*/ 22 w 24"/>
                <a:gd name="T49" fmla="*/ 24 h 30"/>
                <a:gd name="T50" fmla="*/ 21 w 24"/>
                <a:gd name="T51" fmla="*/ 28 h 30"/>
                <a:gd name="T52" fmla="*/ 22 w 24"/>
                <a:gd name="T53" fmla="*/ 29 h 30"/>
                <a:gd name="T54" fmla="*/ 22 w 24"/>
                <a:gd name="T55" fmla="*/ 29 h 30"/>
                <a:gd name="T56" fmla="*/ 23 w 24"/>
                <a:gd name="T57" fmla="*/ 29 h 30"/>
                <a:gd name="T58" fmla="*/ 23 w 24"/>
                <a:gd name="T59" fmla="*/ 21 h 30"/>
                <a:gd name="T60" fmla="*/ 22 w 24"/>
                <a:gd name="T61" fmla="*/ 19 h 30"/>
                <a:gd name="T62" fmla="*/ 17 w 24"/>
                <a:gd name="T63" fmla="*/ 17 h 30"/>
                <a:gd name="T64" fmla="*/ 16 w 24"/>
                <a:gd name="T65" fmla="*/ 19 h 30"/>
                <a:gd name="T66" fmla="*/ 16 w 24"/>
                <a:gd name="T67" fmla="*/ 19 h 30"/>
                <a:gd name="T68" fmla="*/ 16 w 24"/>
                <a:gd name="T69" fmla="*/ 24 h 30"/>
                <a:gd name="T70" fmla="*/ 16 w 24"/>
                <a:gd name="T71" fmla="*/ 26 h 30"/>
                <a:gd name="T72" fmla="*/ 16 w 24"/>
                <a:gd name="T73" fmla="*/ 26 h 30"/>
                <a:gd name="T74" fmla="*/ 18 w 24"/>
                <a:gd name="T75" fmla="*/ 26 h 30"/>
                <a:gd name="T76" fmla="*/ 18 w 24"/>
                <a:gd name="T77" fmla="*/ 22 h 30"/>
                <a:gd name="T78" fmla="*/ 17 w 24"/>
                <a:gd name="T79" fmla="*/ 17 h 30"/>
                <a:gd name="T80" fmla="*/ 5 w 24"/>
                <a:gd name="T81" fmla="*/ 0 h 30"/>
                <a:gd name="T82" fmla="*/ 12 w 24"/>
                <a:gd name="T83" fmla="*/ 9 h 30"/>
                <a:gd name="T84" fmla="*/ 15 w 24"/>
                <a:gd name="T85" fmla="*/ 11 h 30"/>
                <a:gd name="T86" fmla="*/ 9 w 24"/>
                <a:gd name="T87" fmla="*/ 15 h 30"/>
                <a:gd name="T88" fmla="*/ 11 w 24"/>
                <a:gd name="T89" fmla="*/ 17 h 30"/>
                <a:gd name="T90" fmla="*/ 11 w 24"/>
                <a:gd name="T91" fmla="*/ 17 h 30"/>
                <a:gd name="T92" fmla="*/ 14 w 24"/>
                <a:gd name="T93" fmla="*/ 16 h 30"/>
                <a:gd name="T94" fmla="*/ 16 w 24"/>
                <a:gd name="T95" fmla="*/ 16 h 30"/>
                <a:gd name="T96" fmla="*/ 19 w 24"/>
                <a:gd name="T97" fmla="*/ 17 h 30"/>
                <a:gd name="T98" fmla="*/ 20 w 24"/>
                <a:gd name="T99" fmla="*/ 27 h 30"/>
                <a:gd name="T100" fmla="*/ 20 w 24"/>
                <a:gd name="T101" fmla="*/ 27 h 30"/>
                <a:gd name="T102" fmla="*/ 20 w 24"/>
                <a:gd name="T103" fmla="*/ 20 h 30"/>
                <a:gd name="T104" fmla="*/ 21 w 24"/>
                <a:gd name="T105" fmla="*/ 17 h 30"/>
                <a:gd name="T106" fmla="*/ 22 w 24"/>
                <a:gd name="T107" fmla="*/ 17 h 30"/>
                <a:gd name="T108" fmla="*/ 22 w 24"/>
                <a:gd name="T109" fmla="*/ 17 h 30"/>
                <a:gd name="T110" fmla="*/ 23 w 24"/>
                <a:gd name="T111" fmla="*/ 18 h 30"/>
                <a:gd name="T112" fmla="*/ 21 w 24"/>
                <a:gd name="T113" fmla="*/ 9 h 30"/>
                <a:gd name="T114" fmla="*/ 7 w 24"/>
                <a:gd name="T115" fmla="*/ 1 h 30"/>
                <a:gd name="T116" fmla="*/ 5 w 24"/>
                <a:gd name="T1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30">
                  <a:moveTo>
                    <a:pt x="5" y="26"/>
                  </a:moveTo>
                  <a:cubicBezTo>
                    <a:pt x="2" y="28"/>
                    <a:pt x="2" y="29"/>
                    <a:pt x="3" y="29"/>
                  </a:cubicBezTo>
                  <a:cubicBezTo>
                    <a:pt x="4" y="30"/>
                    <a:pt x="4" y="30"/>
                    <a:pt x="4" y="30"/>
                  </a:cubicBezTo>
                  <a:cubicBezTo>
                    <a:pt x="4" y="30"/>
                    <a:pt x="4" y="30"/>
                    <a:pt x="4" y="30"/>
                  </a:cubicBezTo>
                  <a:cubicBezTo>
                    <a:pt x="4" y="30"/>
                    <a:pt x="4" y="29"/>
                    <a:pt x="4" y="29"/>
                  </a:cubicBezTo>
                  <a:cubicBezTo>
                    <a:pt x="4" y="29"/>
                    <a:pt x="4" y="29"/>
                    <a:pt x="4" y="29"/>
                  </a:cubicBezTo>
                  <a:cubicBezTo>
                    <a:pt x="4" y="28"/>
                    <a:pt x="5" y="27"/>
                    <a:pt x="5" y="26"/>
                  </a:cubicBezTo>
                  <a:moveTo>
                    <a:pt x="10" y="22"/>
                  </a:moveTo>
                  <a:cubicBezTo>
                    <a:pt x="9" y="23"/>
                    <a:pt x="8" y="24"/>
                    <a:pt x="7" y="24"/>
                  </a:cubicBezTo>
                  <a:cubicBezTo>
                    <a:pt x="7" y="26"/>
                    <a:pt x="7" y="27"/>
                    <a:pt x="7" y="27"/>
                  </a:cubicBezTo>
                  <a:cubicBezTo>
                    <a:pt x="7" y="27"/>
                    <a:pt x="7" y="28"/>
                    <a:pt x="7" y="28"/>
                  </a:cubicBezTo>
                  <a:cubicBezTo>
                    <a:pt x="8" y="28"/>
                    <a:pt x="9" y="27"/>
                    <a:pt x="10" y="27"/>
                  </a:cubicBezTo>
                  <a:cubicBezTo>
                    <a:pt x="10" y="26"/>
                    <a:pt x="10" y="24"/>
                    <a:pt x="10" y="22"/>
                  </a:cubicBezTo>
                  <a:moveTo>
                    <a:pt x="24" y="22"/>
                  </a:moveTo>
                  <a:cubicBezTo>
                    <a:pt x="23" y="23"/>
                    <a:pt x="23" y="26"/>
                    <a:pt x="23" y="27"/>
                  </a:cubicBezTo>
                  <a:cubicBezTo>
                    <a:pt x="24" y="26"/>
                    <a:pt x="24" y="24"/>
                    <a:pt x="24" y="22"/>
                  </a:cubicBezTo>
                  <a:cubicBezTo>
                    <a:pt x="24" y="22"/>
                    <a:pt x="24" y="22"/>
                    <a:pt x="24" y="22"/>
                  </a:cubicBezTo>
                  <a:moveTo>
                    <a:pt x="14" y="20"/>
                  </a:moveTo>
                  <a:cubicBezTo>
                    <a:pt x="13" y="21"/>
                    <a:pt x="13" y="21"/>
                    <a:pt x="13" y="21"/>
                  </a:cubicBezTo>
                  <a:cubicBezTo>
                    <a:pt x="13" y="23"/>
                    <a:pt x="12" y="25"/>
                    <a:pt x="12" y="27"/>
                  </a:cubicBezTo>
                  <a:cubicBezTo>
                    <a:pt x="13" y="26"/>
                    <a:pt x="13" y="26"/>
                    <a:pt x="13" y="26"/>
                  </a:cubicBezTo>
                  <a:cubicBezTo>
                    <a:pt x="14" y="25"/>
                    <a:pt x="14" y="22"/>
                    <a:pt x="14" y="20"/>
                  </a:cubicBezTo>
                  <a:moveTo>
                    <a:pt x="22" y="19"/>
                  </a:moveTo>
                  <a:cubicBezTo>
                    <a:pt x="22" y="19"/>
                    <a:pt x="22" y="19"/>
                    <a:pt x="22" y="19"/>
                  </a:cubicBezTo>
                  <a:cubicBezTo>
                    <a:pt x="21" y="20"/>
                    <a:pt x="22" y="24"/>
                    <a:pt x="22" y="24"/>
                  </a:cubicBezTo>
                  <a:cubicBezTo>
                    <a:pt x="21" y="26"/>
                    <a:pt x="21" y="27"/>
                    <a:pt x="21" y="28"/>
                  </a:cubicBezTo>
                  <a:cubicBezTo>
                    <a:pt x="22" y="29"/>
                    <a:pt x="22" y="29"/>
                    <a:pt x="22" y="29"/>
                  </a:cubicBezTo>
                  <a:cubicBezTo>
                    <a:pt x="22" y="29"/>
                    <a:pt x="22" y="29"/>
                    <a:pt x="22" y="29"/>
                  </a:cubicBezTo>
                  <a:cubicBezTo>
                    <a:pt x="22" y="29"/>
                    <a:pt x="23" y="29"/>
                    <a:pt x="23" y="29"/>
                  </a:cubicBezTo>
                  <a:cubicBezTo>
                    <a:pt x="23" y="26"/>
                    <a:pt x="23" y="21"/>
                    <a:pt x="23" y="21"/>
                  </a:cubicBezTo>
                  <a:cubicBezTo>
                    <a:pt x="23" y="19"/>
                    <a:pt x="22" y="19"/>
                    <a:pt x="22" y="19"/>
                  </a:cubicBezTo>
                  <a:moveTo>
                    <a:pt x="17" y="17"/>
                  </a:moveTo>
                  <a:cubicBezTo>
                    <a:pt x="17" y="18"/>
                    <a:pt x="16" y="19"/>
                    <a:pt x="16" y="19"/>
                  </a:cubicBezTo>
                  <a:cubicBezTo>
                    <a:pt x="16" y="19"/>
                    <a:pt x="16" y="19"/>
                    <a:pt x="16" y="19"/>
                  </a:cubicBezTo>
                  <a:cubicBezTo>
                    <a:pt x="15" y="21"/>
                    <a:pt x="16" y="24"/>
                    <a:pt x="16" y="24"/>
                  </a:cubicBezTo>
                  <a:cubicBezTo>
                    <a:pt x="16" y="25"/>
                    <a:pt x="16" y="26"/>
                    <a:pt x="16" y="26"/>
                  </a:cubicBezTo>
                  <a:cubicBezTo>
                    <a:pt x="16" y="26"/>
                    <a:pt x="16" y="26"/>
                    <a:pt x="16" y="26"/>
                  </a:cubicBezTo>
                  <a:cubicBezTo>
                    <a:pt x="17" y="26"/>
                    <a:pt x="17" y="26"/>
                    <a:pt x="18" y="26"/>
                  </a:cubicBezTo>
                  <a:cubicBezTo>
                    <a:pt x="18" y="24"/>
                    <a:pt x="18" y="22"/>
                    <a:pt x="18" y="22"/>
                  </a:cubicBezTo>
                  <a:cubicBezTo>
                    <a:pt x="18" y="19"/>
                    <a:pt x="17" y="18"/>
                    <a:pt x="17" y="17"/>
                  </a:cubicBezTo>
                  <a:moveTo>
                    <a:pt x="5" y="0"/>
                  </a:moveTo>
                  <a:cubicBezTo>
                    <a:pt x="0" y="0"/>
                    <a:pt x="12" y="9"/>
                    <a:pt x="12" y="9"/>
                  </a:cubicBezTo>
                  <a:cubicBezTo>
                    <a:pt x="10" y="11"/>
                    <a:pt x="15" y="11"/>
                    <a:pt x="15" y="11"/>
                  </a:cubicBezTo>
                  <a:cubicBezTo>
                    <a:pt x="12" y="13"/>
                    <a:pt x="10" y="15"/>
                    <a:pt x="9" y="15"/>
                  </a:cubicBezTo>
                  <a:cubicBezTo>
                    <a:pt x="10" y="16"/>
                    <a:pt x="11" y="17"/>
                    <a:pt x="11" y="17"/>
                  </a:cubicBezTo>
                  <a:cubicBezTo>
                    <a:pt x="11" y="17"/>
                    <a:pt x="11" y="17"/>
                    <a:pt x="11" y="17"/>
                  </a:cubicBezTo>
                  <a:cubicBezTo>
                    <a:pt x="13" y="17"/>
                    <a:pt x="14" y="16"/>
                    <a:pt x="14" y="16"/>
                  </a:cubicBezTo>
                  <a:cubicBezTo>
                    <a:pt x="15" y="16"/>
                    <a:pt x="15" y="16"/>
                    <a:pt x="16" y="16"/>
                  </a:cubicBezTo>
                  <a:cubicBezTo>
                    <a:pt x="17" y="16"/>
                    <a:pt x="18" y="16"/>
                    <a:pt x="19" y="17"/>
                  </a:cubicBezTo>
                  <a:cubicBezTo>
                    <a:pt x="19" y="17"/>
                    <a:pt x="20" y="18"/>
                    <a:pt x="20" y="27"/>
                  </a:cubicBezTo>
                  <a:cubicBezTo>
                    <a:pt x="20" y="27"/>
                    <a:pt x="20" y="27"/>
                    <a:pt x="20" y="27"/>
                  </a:cubicBezTo>
                  <a:cubicBezTo>
                    <a:pt x="21" y="22"/>
                    <a:pt x="20" y="20"/>
                    <a:pt x="20" y="20"/>
                  </a:cubicBezTo>
                  <a:cubicBezTo>
                    <a:pt x="20" y="17"/>
                    <a:pt x="21" y="17"/>
                    <a:pt x="21" y="17"/>
                  </a:cubicBezTo>
                  <a:cubicBezTo>
                    <a:pt x="22" y="17"/>
                    <a:pt x="22" y="17"/>
                    <a:pt x="22" y="17"/>
                  </a:cubicBezTo>
                  <a:cubicBezTo>
                    <a:pt x="22" y="17"/>
                    <a:pt x="22" y="17"/>
                    <a:pt x="22" y="17"/>
                  </a:cubicBezTo>
                  <a:cubicBezTo>
                    <a:pt x="23" y="17"/>
                    <a:pt x="23" y="18"/>
                    <a:pt x="23" y="18"/>
                  </a:cubicBezTo>
                  <a:cubicBezTo>
                    <a:pt x="23" y="15"/>
                    <a:pt x="22" y="13"/>
                    <a:pt x="21" y="9"/>
                  </a:cubicBezTo>
                  <a:cubicBezTo>
                    <a:pt x="15" y="1"/>
                    <a:pt x="7" y="1"/>
                    <a:pt x="7" y="1"/>
                  </a:cubicBezTo>
                  <a:cubicBezTo>
                    <a:pt x="6" y="1"/>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4" name="Freeform 578"/>
            <p:cNvSpPr>
              <a:spLocks/>
            </p:cNvSpPr>
            <p:nvPr/>
          </p:nvSpPr>
          <p:spPr bwMode="auto">
            <a:xfrm>
              <a:off x="1326" y="2723"/>
              <a:ext cx="2" cy="1"/>
            </a:xfrm>
            <a:custGeom>
              <a:avLst/>
              <a:gdLst>
                <a:gd name="T0" fmla="*/ 0 w 1"/>
                <a:gd name="T1" fmla="*/ 0 h 1"/>
                <a:gd name="T2" fmla="*/ 1 w 1"/>
                <a:gd name="T3" fmla="*/ 1 h 1"/>
                <a:gd name="T4" fmla="*/ 1 w 1"/>
                <a:gd name="T5" fmla="*/ 1 h 1"/>
                <a:gd name="T6" fmla="*/ 1 w 1"/>
                <a:gd name="T7" fmla="*/ 1 h 1"/>
                <a:gd name="T8" fmla="*/ 1 w 1"/>
                <a:gd name="T9" fmla="*/ 1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1"/>
                    <a:pt x="0" y="1"/>
                    <a:pt x="1" y="1"/>
                  </a:cubicBezTo>
                  <a:cubicBezTo>
                    <a:pt x="1" y="1"/>
                    <a:pt x="1" y="1"/>
                    <a:pt x="1" y="1"/>
                  </a:cubicBezTo>
                  <a:cubicBezTo>
                    <a:pt x="1" y="1"/>
                    <a:pt x="1" y="1"/>
                    <a:pt x="1"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5" name="Freeform 579"/>
            <p:cNvSpPr>
              <a:spLocks noEditPoints="1"/>
            </p:cNvSpPr>
            <p:nvPr/>
          </p:nvSpPr>
          <p:spPr bwMode="auto">
            <a:xfrm>
              <a:off x="1328" y="2702"/>
              <a:ext cx="13" cy="21"/>
            </a:xfrm>
            <a:custGeom>
              <a:avLst/>
              <a:gdLst>
                <a:gd name="T0" fmla="*/ 3 w 9"/>
                <a:gd name="T1" fmla="*/ 9 h 14"/>
                <a:gd name="T2" fmla="*/ 1 w 9"/>
                <a:gd name="T3" fmla="*/ 11 h 14"/>
                <a:gd name="T4" fmla="*/ 0 w 9"/>
                <a:gd name="T5" fmla="*/ 14 h 14"/>
                <a:gd name="T6" fmla="*/ 0 w 9"/>
                <a:gd name="T7" fmla="*/ 14 h 14"/>
                <a:gd name="T8" fmla="*/ 3 w 9"/>
                <a:gd name="T9" fmla="*/ 13 h 14"/>
                <a:gd name="T10" fmla="*/ 3 w 9"/>
                <a:gd name="T11" fmla="*/ 12 h 14"/>
                <a:gd name="T12" fmla="*/ 3 w 9"/>
                <a:gd name="T13" fmla="*/ 9 h 14"/>
                <a:gd name="T14" fmla="*/ 9 w 9"/>
                <a:gd name="T15" fmla="*/ 6 h 14"/>
                <a:gd name="T16" fmla="*/ 6 w 9"/>
                <a:gd name="T17" fmla="*/ 7 h 14"/>
                <a:gd name="T18" fmla="*/ 6 w 9"/>
                <a:gd name="T19" fmla="*/ 12 h 14"/>
                <a:gd name="T20" fmla="*/ 8 w 9"/>
                <a:gd name="T21" fmla="*/ 12 h 14"/>
                <a:gd name="T22" fmla="*/ 9 w 9"/>
                <a:gd name="T23" fmla="*/ 6 h 14"/>
                <a:gd name="T24" fmla="*/ 5 w 9"/>
                <a:gd name="T25" fmla="*/ 0 h 14"/>
                <a:gd name="T26" fmla="*/ 5 w 9"/>
                <a:gd name="T27" fmla="*/ 2 h 14"/>
                <a:gd name="T28" fmla="*/ 7 w 9"/>
                <a:gd name="T29" fmla="*/ 2 h 14"/>
                <a:gd name="T30" fmla="*/ 7 w 9"/>
                <a:gd name="T31" fmla="*/ 2 h 14"/>
                <a:gd name="T32" fmla="*/ 7 w 9"/>
                <a:gd name="T33" fmla="*/ 2 h 14"/>
                <a:gd name="T34" fmla="*/ 5 w 9"/>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4">
                  <a:moveTo>
                    <a:pt x="3" y="9"/>
                  </a:moveTo>
                  <a:cubicBezTo>
                    <a:pt x="2" y="10"/>
                    <a:pt x="1" y="11"/>
                    <a:pt x="1" y="11"/>
                  </a:cubicBezTo>
                  <a:cubicBezTo>
                    <a:pt x="1" y="12"/>
                    <a:pt x="0" y="13"/>
                    <a:pt x="0" y="14"/>
                  </a:cubicBezTo>
                  <a:cubicBezTo>
                    <a:pt x="0" y="14"/>
                    <a:pt x="0" y="14"/>
                    <a:pt x="0" y="14"/>
                  </a:cubicBezTo>
                  <a:cubicBezTo>
                    <a:pt x="1" y="14"/>
                    <a:pt x="2" y="14"/>
                    <a:pt x="3" y="13"/>
                  </a:cubicBezTo>
                  <a:cubicBezTo>
                    <a:pt x="3" y="13"/>
                    <a:pt x="3" y="12"/>
                    <a:pt x="3" y="12"/>
                  </a:cubicBezTo>
                  <a:cubicBezTo>
                    <a:pt x="3" y="12"/>
                    <a:pt x="3" y="11"/>
                    <a:pt x="3" y="9"/>
                  </a:cubicBezTo>
                  <a:moveTo>
                    <a:pt x="9" y="6"/>
                  </a:moveTo>
                  <a:cubicBezTo>
                    <a:pt x="8" y="7"/>
                    <a:pt x="7" y="7"/>
                    <a:pt x="6" y="7"/>
                  </a:cubicBezTo>
                  <a:cubicBezTo>
                    <a:pt x="6" y="9"/>
                    <a:pt x="6" y="11"/>
                    <a:pt x="6" y="12"/>
                  </a:cubicBezTo>
                  <a:cubicBezTo>
                    <a:pt x="7" y="12"/>
                    <a:pt x="8" y="12"/>
                    <a:pt x="8" y="12"/>
                  </a:cubicBezTo>
                  <a:cubicBezTo>
                    <a:pt x="8" y="10"/>
                    <a:pt x="9" y="8"/>
                    <a:pt x="9" y="6"/>
                  </a:cubicBezTo>
                  <a:moveTo>
                    <a:pt x="5" y="0"/>
                  </a:moveTo>
                  <a:cubicBezTo>
                    <a:pt x="3" y="2"/>
                    <a:pt x="4" y="2"/>
                    <a:pt x="5" y="2"/>
                  </a:cubicBezTo>
                  <a:cubicBezTo>
                    <a:pt x="6" y="2"/>
                    <a:pt x="7" y="2"/>
                    <a:pt x="7" y="2"/>
                  </a:cubicBezTo>
                  <a:cubicBezTo>
                    <a:pt x="7" y="2"/>
                    <a:pt x="7" y="2"/>
                    <a:pt x="7" y="2"/>
                  </a:cubicBezTo>
                  <a:cubicBezTo>
                    <a:pt x="7" y="2"/>
                    <a:pt x="7" y="2"/>
                    <a:pt x="7" y="2"/>
                  </a:cubicBezTo>
                  <a:cubicBezTo>
                    <a:pt x="7" y="2"/>
                    <a:pt x="6" y="1"/>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6" name="Freeform 580"/>
            <p:cNvSpPr>
              <a:spLocks noEditPoints="1"/>
            </p:cNvSpPr>
            <p:nvPr/>
          </p:nvSpPr>
          <p:spPr bwMode="auto">
            <a:xfrm>
              <a:off x="1341" y="2704"/>
              <a:ext cx="10" cy="16"/>
            </a:xfrm>
            <a:custGeom>
              <a:avLst/>
              <a:gdLst>
                <a:gd name="T0" fmla="*/ 3 w 7"/>
                <a:gd name="T1" fmla="*/ 3 h 11"/>
                <a:gd name="T2" fmla="*/ 1 w 7"/>
                <a:gd name="T3" fmla="*/ 4 h 11"/>
                <a:gd name="T4" fmla="*/ 0 w 7"/>
                <a:gd name="T5" fmla="*/ 10 h 11"/>
                <a:gd name="T6" fmla="*/ 3 w 7"/>
                <a:gd name="T7" fmla="*/ 10 h 11"/>
                <a:gd name="T8" fmla="*/ 3 w 7"/>
                <a:gd name="T9" fmla="*/ 8 h 11"/>
                <a:gd name="T10" fmla="*/ 3 w 7"/>
                <a:gd name="T11" fmla="*/ 3 h 11"/>
                <a:gd name="T12" fmla="*/ 3 w 7"/>
                <a:gd name="T13" fmla="*/ 0 h 11"/>
                <a:gd name="T14" fmla="*/ 1 w 7"/>
                <a:gd name="T15" fmla="*/ 0 h 11"/>
                <a:gd name="T16" fmla="*/ 2 w 7"/>
                <a:gd name="T17" fmla="*/ 0 h 11"/>
                <a:gd name="T18" fmla="*/ 4 w 7"/>
                <a:gd name="T19" fmla="*/ 1 h 11"/>
                <a:gd name="T20" fmla="*/ 5 w 7"/>
                <a:gd name="T21" fmla="*/ 6 h 11"/>
                <a:gd name="T22" fmla="*/ 5 w 7"/>
                <a:gd name="T23" fmla="*/ 10 h 11"/>
                <a:gd name="T24" fmla="*/ 7 w 7"/>
                <a:gd name="T25" fmla="*/ 11 h 11"/>
                <a:gd name="T26" fmla="*/ 6 w 7"/>
                <a:gd name="T27" fmla="*/ 1 h 11"/>
                <a:gd name="T28" fmla="*/ 3 w 7"/>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3" y="3"/>
                  </a:moveTo>
                  <a:cubicBezTo>
                    <a:pt x="2" y="4"/>
                    <a:pt x="1" y="4"/>
                    <a:pt x="1" y="4"/>
                  </a:cubicBezTo>
                  <a:cubicBezTo>
                    <a:pt x="1" y="6"/>
                    <a:pt x="1" y="9"/>
                    <a:pt x="0" y="10"/>
                  </a:cubicBezTo>
                  <a:cubicBezTo>
                    <a:pt x="1" y="10"/>
                    <a:pt x="2" y="10"/>
                    <a:pt x="3" y="10"/>
                  </a:cubicBezTo>
                  <a:cubicBezTo>
                    <a:pt x="3" y="10"/>
                    <a:pt x="3" y="9"/>
                    <a:pt x="3" y="8"/>
                  </a:cubicBezTo>
                  <a:cubicBezTo>
                    <a:pt x="3" y="8"/>
                    <a:pt x="2" y="5"/>
                    <a:pt x="3" y="3"/>
                  </a:cubicBezTo>
                  <a:moveTo>
                    <a:pt x="3" y="0"/>
                  </a:moveTo>
                  <a:cubicBezTo>
                    <a:pt x="2" y="0"/>
                    <a:pt x="2" y="0"/>
                    <a:pt x="1" y="0"/>
                  </a:cubicBezTo>
                  <a:cubicBezTo>
                    <a:pt x="2" y="0"/>
                    <a:pt x="2" y="0"/>
                    <a:pt x="2" y="0"/>
                  </a:cubicBezTo>
                  <a:cubicBezTo>
                    <a:pt x="4" y="0"/>
                    <a:pt x="4" y="1"/>
                    <a:pt x="4" y="1"/>
                  </a:cubicBezTo>
                  <a:cubicBezTo>
                    <a:pt x="4" y="2"/>
                    <a:pt x="5" y="3"/>
                    <a:pt x="5" y="6"/>
                  </a:cubicBezTo>
                  <a:cubicBezTo>
                    <a:pt x="5" y="6"/>
                    <a:pt x="5" y="8"/>
                    <a:pt x="5" y="10"/>
                  </a:cubicBezTo>
                  <a:cubicBezTo>
                    <a:pt x="6" y="10"/>
                    <a:pt x="6" y="11"/>
                    <a:pt x="7" y="11"/>
                  </a:cubicBezTo>
                  <a:cubicBezTo>
                    <a:pt x="7" y="2"/>
                    <a:pt x="6" y="1"/>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7" name="Freeform 581"/>
            <p:cNvSpPr>
              <a:spLocks/>
            </p:cNvSpPr>
            <p:nvPr/>
          </p:nvSpPr>
          <p:spPr bwMode="auto">
            <a:xfrm>
              <a:off x="1351" y="2705"/>
              <a:ext cx="6" cy="18"/>
            </a:xfrm>
            <a:custGeom>
              <a:avLst/>
              <a:gdLst>
                <a:gd name="T0" fmla="*/ 1 w 4"/>
                <a:gd name="T1" fmla="*/ 0 h 12"/>
                <a:gd name="T2" fmla="*/ 0 w 4"/>
                <a:gd name="T3" fmla="*/ 3 h 12"/>
                <a:gd name="T4" fmla="*/ 0 w 4"/>
                <a:gd name="T5" fmla="*/ 10 h 12"/>
                <a:gd name="T6" fmla="*/ 1 w 4"/>
                <a:gd name="T7" fmla="*/ 11 h 12"/>
                <a:gd name="T8" fmla="*/ 2 w 4"/>
                <a:gd name="T9" fmla="*/ 7 h 12"/>
                <a:gd name="T10" fmla="*/ 2 w 4"/>
                <a:gd name="T11" fmla="*/ 2 h 12"/>
                <a:gd name="T12" fmla="*/ 2 w 4"/>
                <a:gd name="T13" fmla="*/ 2 h 12"/>
                <a:gd name="T14" fmla="*/ 3 w 4"/>
                <a:gd name="T15" fmla="*/ 4 h 12"/>
                <a:gd name="T16" fmla="*/ 3 w 4"/>
                <a:gd name="T17" fmla="*/ 12 h 12"/>
                <a:gd name="T18" fmla="*/ 3 w 4"/>
                <a:gd name="T19" fmla="*/ 10 h 12"/>
                <a:gd name="T20" fmla="*/ 4 w 4"/>
                <a:gd name="T21" fmla="*/ 5 h 12"/>
                <a:gd name="T22" fmla="*/ 3 w 4"/>
                <a:gd name="T23" fmla="*/ 1 h 12"/>
                <a:gd name="T24" fmla="*/ 2 w 4"/>
                <a:gd name="T25" fmla="*/ 0 h 12"/>
                <a:gd name="T26" fmla="*/ 2 w 4"/>
                <a:gd name="T27" fmla="*/ 0 h 12"/>
                <a:gd name="T28" fmla="*/ 1 w 4"/>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2">
                  <a:moveTo>
                    <a:pt x="1" y="0"/>
                  </a:moveTo>
                  <a:cubicBezTo>
                    <a:pt x="1" y="0"/>
                    <a:pt x="0" y="0"/>
                    <a:pt x="0" y="3"/>
                  </a:cubicBezTo>
                  <a:cubicBezTo>
                    <a:pt x="0" y="3"/>
                    <a:pt x="1" y="5"/>
                    <a:pt x="0" y="10"/>
                  </a:cubicBezTo>
                  <a:cubicBezTo>
                    <a:pt x="1" y="11"/>
                    <a:pt x="1" y="11"/>
                    <a:pt x="1" y="11"/>
                  </a:cubicBezTo>
                  <a:cubicBezTo>
                    <a:pt x="1" y="10"/>
                    <a:pt x="1" y="9"/>
                    <a:pt x="2" y="7"/>
                  </a:cubicBezTo>
                  <a:cubicBezTo>
                    <a:pt x="2" y="7"/>
                    <a:pt x="1" y="3"/>
                    <a:pt x="2" y="2"/>
                  </a:cubicBezTo>
                  <a:cubicBezTo>
                    <a:pt x="2" y="2"/>
                    <a:pt x="2" y="2"/>
                    <a:pt x="2" y="2"/>
                  </a:cubicBezTo>
                  <a:cubicBezTo>
                    <a:pt x="2" y="2"/>
                    <a:pt x="3" y="2"/>
                    <a:pt x="3" y="4"/>
                  </a:cubicBezTo>
                  <a:cubicBezTo>
                    <a:pt x="3" y="4"/>
                    <a:pt x="3" y="9"/>
                    <a:pt x="3" y="12"/>
                  </a:cubicBezTo>
                  <a:cubicBezTo>
                    <a:pt x="3" y="12"/>
                    <a:pt x="3" y="11"/>
                    <a:pt x="3" y="10"/>
                  </a:cubicBezTo>
                  <a:cubicBezTo>
                    <a:pt x="3" y="9"/>
                    <a:pt x="3" y="6"/>
                    <a:pt x="4" y="5"/>
                  </a:cubicBezTo>
                  <a:cubicBezTo>
                    <a:pt x="4" y="3"/>
                    <a:pt x="4" y="2"/>
                    <a:pt x="3" y="1"/>
                  </a:cubicBezTo>
                  <a:cubicBezTo>
                    <a:pt x="3" y="1"/>
                    <a:pt x="3" y="0"/>
                    <a:pt x="2" y="0"/>
                  </a:cubicBezTo>
                  <a:cubicBezTo>
                    <a:pt x="2" y="0"/>
                    <a:pt x="2" y="0"/>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8" name="Freeform 582"/>
            <p:cNvSpPr>
              <a:spLocks/>
            </p:cNvSpPr>
            <p:nvPr/>
          </p:nvSpPr>
          <p:spPr bwMode="auto">
            <a:xfrm>
              <a:off x="1294" y="2704"/>
              <a:ext cx="41" cy="75"/>
            </a:xfrm>
            <a:custGeom>
              <a:avLst/>
              <a:gdLst>
                <a:gd name="T0" fmla="*/ 28 w 28"/>
                <a:gd name="T1" fmla="*/ 35 h 52"/>
                <a:gd name="T2" fmla="*/ 27 w 28"/>
                <a:gd name="T3" fmla="*/ 40 h 52"/>
                <a:gd name="T4" fmla="*/ 25 w 28"/>
                <a:gd name="T5" fmla="*/ 43 h 52"/>
                <a:gd name="T6" fmla="*/ 22 w 28"/>
                <a:gd name="T7" fmla="*/ 45 h 52"/>
                <a:gd name="T8" fmla="*/ 18 w 28"/>
                <a:gd name="T9" fmla="*/ 47 h 52"/>
                <a:gd name="T10" fmla="*/ 18 w 28"/>
                <a:gd name="T11" fmla="*/ 50 h 52"/>
                <a:gd name="T12" fmla="*/ 18 w 28"/>
                <a:gd name="T13" fmla="*/ 52 h 52"/>
                <a:gd name="T14" fmla="*/ 16 w 28"/>
                <a:gd name="T15" fmla="*/ 52 h 52"/>
                <a:gd name="T16" fmla="*/ 12 w 28"/>
                <a:gd name="T17" fmla="*/ 52 h 52"/>
                <a:gd name="T18" fmla="*/ 11 w 28"/>
                <a:gd name="T19" fmla="*/ 52 h 52"/>
                <a:gd name="T20" fmla="*/ 10 w 28"/>
                <a:gd name="T21" fmla="*/ 50 h 52"/>
                <a:gd name="T22" fmla="*/ 10 w 28"/>
                <a:gd name="T23" fmla="*/ 47 h 52"/>
                <a:gd name="T24" fmla="*/ 4 w 28"/>
                <a:gd name="T25" fmla="*/ 46 h 52"/>
                <a:gd name="T26" fmla="*/ 0 w 28"/>
                <a:gd name="T27" fmla="*/ 45 h 52"/>
                <a:gd name="T28" fmla="*/ 0 w 28"/>
                <a:gd name="T29" fmla="*/ 44 h 52"/>
                <a:gd name="T30" fmla="*/ 0 w 28"/>
                <a:gd name="T31" fmla="*/ 41 h 52"/>
                <a:gd name="T32" fmla="*/ 1 w 28"/>
                <a:gd name="T33" fmla="*/ 39 h 52"/>
                <a:gd name="T34" fmla="*/ 2 w 28"/>
                <a:gd name="T35" fmla="*/ 39 h 52"/>
                <a:gd name="T36" fmla="*/ 2 w 28"/>
                <a:gd name="T37" fmla="*/ 39 h 52"/>
                <a:gd name="T38" fmla="*/ 3 w 28"/>
                <a:gd name="T39" fmla="*/ 39 h 52"/>
                <a:gd name="T40" fmla="*/ 6 w 28"/>
                <a:gd name="T41" fmla="*/ 40 h 52"/>
                <a:gd name="T42" fmla="*/ 11 w 28"/>
                <a:gd name="T43" fmla="*/ 40 h 52"/>
                <a:gd name="T44" fmla="*/ 17 w 28"/>
                <a:gd name="T45" fmla="*/ 39 h 52"/>
                <a:gd name="T46" fmla="*/ 20 w 28"/>
                <a:gd name="T47" fmla="*/ 36 h 52"/>
                <a:gd name="T48" fmla="*/ 18 w 28"/>
                <a:gd name="T49" fmla="*/ 32 h 52"/>
                <a:gd name="T50" fmla="*/ 12 w 28"/>
                <a:gd name="T51" fmla="*/ 29 h 52"/>
                <a:gd name="T52" fmla="*/ 8 w 28"/>
                <a:gd name="T53" fmla="*/ 27 h 52"/>
                <a:gd name="T54" fmla="*/ 4 w 28"/>
                <a:gd name="T55" fmla="*/ 24 h 52"/>
                <a:gd name="T56" fmla="*/ 2 w 28"/>
                <a:gd name="T57" fmla="*/ 21 h 52"/>
                <a:gd name="T58" fmla="*/ 1 w 28"/>
                <a:gd name="T59" fmla="*/ 16 h 52"/>
                <a:gd name="T60" fmla="*/ 4 w 28"/>
                <a:gd name="T61" fmla="*/ 9 h 52"/>
                <a:gd name="T62" fmla="*/ 11 w 28"/>
                <a:gd name="T63" fmla="*/ 5 h 52"/>
                <a:gd name="T64" fmla="*/ 11 w 28"/>
                <a:gd name="T65" fmla="*/ 2 h 52"/>
                <a:gd name="T66" fmla="*/ 12 w 28"/>
                <a:gd name="T67" fmla="*/ 0 h 52"/>
                <a:gd name="T68" fmla="*/ 14 w 28"/>
                <a:gd name="T69" fmla="*/ 0 h 52"/>
                <a:gd name="T70" fmla="*/ 17 w 28"/>
                <a:gd name="T71" fmla="*/ 0 h 52"/>
                <a:gd name="T72" fmla="*/ 19 w 28"/>
                <a:gd name="T73" fmla="*/ 0 h 52"/>
                <a:gd name="T74" fmla="*/ 19 w 28"/>
                <a:gd name="T75" fmla="*/ 2 h 52"/>
                <a:gd name="T76" fmla="*/ 19 w 28"/>
                <a:gd name="T77" fmla="*/ 5 h 52"/>
                <a:gd name="T78" fmla="*/ 23 w 28"/>
                <a:gd name="T79" fmla="*/ 6 h 52"/>
                <a:gd name="T80" fmla="*/ 25 w 28"/>
                <a:gd name="T81" fmla="*/ 6 h 52"/>
                <a:gd name="T82" fmla="*/ 26 w 28"/>
                <a:gd name="T83" fmla="*/ 7 h 52"/>
                <a:gd name="T84" fmla="*/ 25 w 28"/>
                <a:gd name="T85" fmla="*/ 10 h 52"/>
                <a:gd name="T86" fmla="*/ 25 w 28"/>
                <a:gd name="T87" fmla="*/ 12 h 52"/>
                <a:gd name="T88" fmla="*/ 24 w 28"/>
                <a:gd name="T89" fmla="*/ 12 h 52"/>
                <a:gd name="T90" fmla="*/ 20 w 28"/>
                <a:gd name="T91" fmla="*/ 12 h 52"/>
                <a:gd name="T92" fmla="*/ 16 w 28"/>
                <a:gd name="T93" fmla="*/ 11 h 52"/>
                <a:gd name="T94" fmla="*/ 11 w 28"/>
                <a:gd name="T95" fmla="*/ 13 h 52"/>
                <a:gd name="T96" fmla="*/ 9 w 28"/>
                <a:gd name="T97" fmla="*/ 16 h 52"/>
                <a:gd name="T98" fmla="*/ 11 w 28"/>
                <a:gd name="T99" fmla="*/ 19 h 52"/>
                <a:gd name="T100" fmla="*/ 16 w 28"/>
                <a:gd name="T101" fmla="*/ 22 h 52"/>
                <a:gd name="T102" fmla="*/ 25 w 28"/>
                <a:gd name="T103" fmla="*/ 27 h 52"/>
                <a:gd name="T104" fmla="*/ 28 w 28"/>
                <a:gd name="T105"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 h="52">
                  <a:moveTo>
                    <a:pt x="28" y="35"/>
                  </a:moveTo>
                  <a:cubicBezTo>
                    <a:pt x="28" y="37"/>
                    <a:pt x="28" y="39"/>
                    <a:pt x="27" y="40"/>
                  </a:cubicBezTo>
                  <a:cubicBezTo>
                    <a:pt x="27" y="41"/>
                    <a:pt x="26" y="42"/>
                    <a:pt x="25" y="43"/>
                  </a:cubicBezTo>
                  <a:cubicBezTo>
                    <a:pt x="24" y="44"/>
                    <a:pt x="23" y="45"/>
                    <a:pt x="22" y="45"/>
                  </a:cubicBezTo>
                  <a:cubicBezTo>
                    <a:pt x="21" y="46"/>
                    <a:pt x="19" y="46"/>
                    <a:pt x="18" y="47"/>
                  </a:cubicBezTo>
                  <a:cubicBezTo>
                    <a:pt x="18" y="50"/>
                    <a:pt x="18" y="50"/>
                    <a:pt x="18" y="50"/>
                  </a:cubicBezTo>
                  <a:cubicBezTo>
                    <a:pt x="18" y="51"/>
                    <a:pt x="18" y="51"/>
                    <a:pt x="18" y="52"/>
                  </a:cubicBezTo>
                  <a:cubicBezTo>
                    <a:pt x="17" y="52"/>
                    <a:pt x="17" y="52"/>
                    <a:pt x="16" y="52"/>
                  </a:cubicBezTo>
                  <a:cubicBezTo>
                    <a:pt x="12" y="52"/>
                    <a:pt x="12" y="52"/>
                    <a:pt x="12" y="52"/>
                  </a:cubicBezTo>
                  <a:cubicBezTo>
                    <a:pt x="11" y="52"/>
                    <a:pt x="11" y="52"/>
                    <a:pt x="11" y="52"/>
                  </a:cubicBezTo>
                  <a:cubicBezTo>
                    <a:pt x="10" y="51"/>
                    <a:pt x="10" y="51"/>
                    <a:pt x="10" y="50"/>
                  </a:cubicBezTo>
                  <a:cubicBezTo>
                    <a:pt x="10" y="47"/>
                    <a:pt x="10" y="47"/>
                    <a:pt x="10" y="47"/>
                  </a:cubicBezTo>
                  <a:cubicBezTo>
                    <a:pt x="7" y="47"/>
                    <a:pt x="5" y="47"/>
                    <a:pt x="4" y="46"/>
                  </a:cubicBezTo>
                  <a:cubicBezTo>
                    <a:pt x="2" y="46"/>
                    <a:pt x="1" y="45"/>
                    <a:pt x="0" y="45"/>
                  </a:cubicBezTo>
                  <a:cubicBezTo>
                    <a:pt x="0" y="45"/>
                    <a:pt x="0" y="44"/>
                    <a:pt x="0" y="44"/>
                  </a:cubicBezTo>
                  <a:cubicBezTo>
                    <a:pt x="0" y="43"/>
                    <a:pt x="0" y="42"/>
                    <a:pt x="0" y="41"/>
                  </a:cubicBezTo>
                  <a:cubicBezTo>
                    <a:pt x="1" y="41"/>
                    <a:pt x="1" y="40"/>
                    <a:pt x="1" y="39"/>
                  </a:cubicBezTo>
                  <a:cubicBezTo>
                    <a:pt x="1" y="39"/>
                    <a:pt x="2" y="38"/>
                    <a:pt x="2" y="39"/>
                  </a:cubicBezTo>
                  <a:cubicBezTo>
                    <a:pt x="2" y="39"/>
                    <a:pt x="2" y="39"/>
                    <a:pt x="2" y="39"/>
                  </a:cubicBezTo>
                  <a:cubicBezTo>
                    <a:pt x="3" y="39"/>
                    <a:pt x="3" y="39"/>
                    <a:pt x="3" y="39"/>
                  </a:cubicBezTo>
                  <a:cubicBezTo>
                    <a:pt x="4" y="39"/>
                    <a:pt x="5" y="40"/>
                    <a:pt x="6" y="40"/>
                  </a:cubicBezTo>
                  <a:cubicBezTo>
                    <a:pt x="7" y="40"/>
                    <a:pt x="9" y="40"/>
                    <a:pt x="11" y="40"/>
                  </a:cubicBezTo>
                  <a:cubicBezTo>
                    <a:pt x="14" y="40"/>
                    <a:pt x="16" y="40"/>
                    <a:pt x="17" y="39"/>
                  </a:cubicBezTo>
                  <a:cubicBezTo>
                    <a:pt x="19" y="39"/>
                    <a:pt x="20" y="37"/>
                    <a:pt x="20" y="36"/>
                  </a:cubicBezTo>
                  <a:cubicBezTo>
                    <a:pt x="20" y="34"/>
                    <a:pt x="19" y="33"/>
                    <a:pt x="18" y="32"/>
                  </a:cubicBezTo>
                  <a:cubicBezTo>
                    <a:pt x="17" y="31"/>
                    <a:pt x="15" y="30"/>
                    <a:pt x="12" y="29"/>
                  </a:cubicBezTo>
                  <a:cubicBezTo>
                    <a:pt x="11" y="28"/>
                    <a:pt x="9" y="27"/>
                    <a:pt x="8" y="27"/>
                  </a:cubicBezTo>
                  <a:cubicBezTo>
                    <a:pt x="7" y="26"/>
                    <a:pt x="5" y="25"/>
                    <a:pt x="4" y="24"/>
                  </a:cubicBezTo>
                  <a:cubicBezTo>
                    <a:pt x="3" y="23"/>
                    <a:pt x="3" y="22"/>
                    <a:pt x="2" y="21"/>
                  </a:cubicBezTo>
                  <a:cubicBezTo>
                    <a:pt x="1" y="19"/>
                    <a:pt x="1" y="18"/>
                    <a:pt x="1" y="16"/>
                  </a:cubicBezTo>
                  <a:cubicBezTo>
                    <a:pt x="1" y="14"/>
                    <a:pt x="2" y="11"/>
                    <a:pt x="4" y="9"/>
                  </a:cubicBezTo>
                  <a:cubicBezTo>
                    <a:pt x="5" y="7"/>
                    <a:pt x="8" y="6"/>
                    <a:pt x="11" y="5"/>
                  </a:cubicBezTo>
                  <a:cubicBezTo>
                    <a:pt x="11" y="2"/>
                    <a:pt x="11" y="2"/>
                    <a:pt x="11" y="2"/>
                  </a:cubicBezTo>
                  <a:cubicBezTo>
                    <a:pt x="11" y="1"/>
                    <a:pt x="11" y="1"/>
                    <a:pt x="12" y="0"/>
                  </a:cubicBezTo>
                  <a:cubicBezTo>
                    <a:pt x="12" y="0"/>
                    <a:pt x="13" y="0"/>
                    <a:pt x="14" y="0"/>
                  </a:cubicBezTo>
                  <a:cubicBezTo>
                    <a:pt x="17" y="0"/>
                    <a:pt x="17" y="0"/>
                    <a:pt x="17" y="0"/>
                  </a:cubicBezTo>
                  <a:cubicBezTo>
                    <a:pt x="18" y="0"/>
                    <a:pt x="19" y="0"/>
                    <a:pt x="19" y="0"/>
                  </a:cubicBezTo>
                  <a:cubicBezTo>
                    <a:pt x="19" y="1"/>
                    <a:pt x="19" y="1"/>
                    <a:pt x="19" y="2"/>
                  </a:cubicBezTo>
                  <a:cubicBezTo>
                    <a:pt x="19" y="5"/>
                    <a:pt x="19" y="5"/>
                    <a:pt x="19" y="5"/>
                  </a:cubicBezTo>
                  <a:cubicBezTo>
                    <a:pt x="21" y="5"/>
                    <a:pt x="22" y="5"/>
                    <a:pt x="23" y="6"/>
                  </a:cubicBezTo>
                  <a:cubicBezTo>
                    <a:pt x="24" y="6"/>
                    <a:pt x="25" y="6"/>
                    <a:pt x="25" y="6"/>
                  </a:cubicBezTo>
                  <a:cubicBezTo>
                    <a:pt x="25" y="6"/>
                    <a:pt x="26" y="7"/>
                    <a:pt x="26" y="7"/>
                  </a:cubicBezTo>
                  <a:cubicBezTo>
                    <a:pt x="26" y="8"/>
                    <a:pt x="26" y="9"/>
                    <a:pt x="25" y="10"/>
                  </a:cubicBezTo>
                  <a:cubicBezTo>
                    <a:pt x="25" y="10"/>
                    <a:pt x="25" y="11"/>
                    <a:pt x="25" y="12"/>
                  </a:cubicBezTo>
                  <a:cubicBezTo>
                    <a:pt x="24" y="12"/>
                    <a:pt x="24" y="13"/>
                    <a:pt x="24" y="12"/>
                  </a:cubicBezTo>
                  <a:cubicBezTo>
                    <a:pt x="23" y="12"/>
                    <a:pt x="22" y="12"/>
                    <a:pt x="20" y="12"/>
                  </a:cubicBezTo>
                  <a:cubicBezTo>
                    <a:pt x="19" y="11"/>
                    <a:pt x="18" y="11"/>
                    <a:pt x="16" y="11"/>
                  </a:cubicBezTo>
                  <a:cubicBezTo>
                    <a:pt x="14" y="11"/>
                    <a:pt x="12" y="12"/>
                    <a:pt x="11" y="13"/>
                  </a:cubicBezTo>
                  <a:cubicBezTo>
                    <a:pt x="10" y="13"/>
                    <a:pt x="9" y="15"/>
                    <a:pt x="9" y="16"/>
                  </a:cubicBezTo>
                  <a:cubicBezTo>
                    <a:pt x="9" y="17"/>
                    <a:pt x="10" y="18"/>
                    <a:pt x="11" y="19"/>
                  </a:cubicBezTo>
                  <a:cubicBezTo>
                    <a:pt x="12" y="20"/>
                    <a:pt x="14" y="21"/>
                    <a:pt x="16" y="22"/>
                  </a:cubicBezTo>
                  <a:cubicBezTo>
                    <a:pt x="20" y="24"/>
                    <a:pt x="23" y="25"/>
                    <a:pt x="25" y="27"/>
                  </a:cubicBezTo>
                  <a:cubicBezTo>
                    <a:pt x="27" y="30"/>
                    <a:pt x="28" y="32"/>
                    <a:pt x="2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9" name="Freeform 583"/>
            <p:cNvSpPr>
              <a:spLocks noEditPoints="1"/>
            </p:cNvSpPr>
            <p:nvPr/>
          </p:nvSpPr>
          <p:spPr bwMode="auto">
            <a:xfrm>
              <a:off x="1099" y="2654"/>
              <a:ext cx="124" cy="157"/>
            </a:xfrm>
            <a:custGeom>
              <a:avLst/>
              <a:gdLst>
                <a:gd name="T0" fmla="*/ 0 w 124"/>
                <a:gd name="T1" fmla="*/ 125 h 157"/>
                <a:gd name="T2" fmla="*/ 0 w 124"/>
                <a:gd name="T3" fmla="*/ 133 h 157"/>
                <a:gd name="T4" fmla="*/ 3 w 124"/>
                <a:gd name="T5" fmla="*/ 139 h 157"/>
                <a:gd name="T6" fmla="*/ 6 w 124"/>
                <a:gd name="T7" fmla="*/ 141 h 157"/>
                <a:gd name="T8" fmla="*/ 9 w 124"/>
                <a:gd name="T9" fmla="*/ 143 h 157"/>
                <a:gd name="T10" fmla="*/ 13 w 124"/>
                <a:gd name="T11" fmla="*/ 144 h 157"/>
                <a:gd name="T12" fmla="*/ 16 w 124"/>
                <a:gd name="T13" fmla="*/ 143 h 157"/>
                <a:gd name="T14" fmla="*/ 21 w 124"/>
                <a:gd name="T15" fmla="*/ 140 h 157"/>
                <a:gd name="T16" fmla="*/ 24 w 124"/>
                <a:gd name="T17" fmla="*/ 136 h 157"/>
                <a:gd name="T18" fmla="*/ 25 w 124"/>
                <a:gd name="T19" fmla="*/ 127 h 157"/>
                <a:gd name="T20" fmla="*/ 27 w 124"/>
                <a:gd name="T21" fmla="*/ 88 h 157"/>
                <a:gd name="T22" fmla="*/ 29 w 124"/>
                <a:gd name="T23" fmla="*/ 85 h 157"/>
                <a:gd name="T24" fmla="*/ 3 w 124"/>
                <a:gd name="T25" fmla="*/ 157 h 157"/>
                <a:gd name="T26" fmla="*/ 99 w 124"/>
                <a:gd name="T27" fmla="*/ 146 h 157"/>
                <a:gd name="T28" fmla="*/ 98 w 124"/>
                <a:gd name="T29" fmla="*/ 3 h 157"/>
                <a:gd name="T30" fmla="*/ 95 w 124"/>
                <a:gd name="T31" fmla="*/ 0 h 157"/>
                <a:gd name="T32" fmla="*/ 35 w 124"/>
                <a:gd name="T33" fmla="*/ 0 h 157"/>
                <a:gd name="T34" fmla="*/ 31 w 124"/>
                <a:gd name="T35" fmla="*/ 2 h 157"/>
                <a:gd name="T36" fmla="*/ 29 w 124"/>
                <a:gd name="T37" fmla="*/ 6 h 157"/>
                <a:gd name="T38" fmla="*/ 28 w 124"/>
                <a:gd name="T39" fmla="*/ 19 h 157"/>
                <a:gd name="T40" fmla="*/ 25 w 124"/>
                <a:gd name="T41" fmla="*/ 21 h 157"/>
                <a:gd name="T42" fmla="*/ 24 w 124"/>
                <a:gd name="T43" fmla="*/ 22 h 157"/>
                <a:gd name="T44" fmla="*/ 21 w 124"/>
                <a:gd name="T45" fmla="*/ 24 h 157"/>
                <a:gd name="T46" fmla="*/ 19 w 124"/>
                <a:gd name="T47" fmla="*/ 25 h 157"/>
                <a:gd name="T48" fmla="*/ 18 w 124"/>
                <a:gd name="T49" fmla="*/ 27 h 157"/>
                <a:gd name="T50" fmla="*/ 16 w 124"/>
                <a:gd name="T51" fmla="*/ 30 h 157"/>
                <a:gd name="T52" fmla="*/ 13 w 124"/>
                <a:gd name="T53" fmla="*/ 35 h 157"/>
                <a:gd name="T54" fmla="*/ 13 w 124"/>
                <a:gd name="T55" fmla="*/ 83 h 157"/>
                <a:gd name="T56" fmla="*/ 13 w 124"/>
                <a:gd name="T57" fmla="*/ 89 h 157"/>
                <a:gd name="T58" fmla="*/ 12 w 124"/>
                <a:gd name="T59" fmla="*/ 96 h 157"/>
                <a:gd name="T60" fmla="*/ 8 w 124"/>
                <a:gd name="T61" fmla="*/ 104 h 157"/>
                <a:gd name="T62" fmla="*/ 3 w 124"/>
                <a:gd name="T63" fmla="*/ 114 h 157"/>
                <a:gd name="T64" fmla="*/ 0 w 124"/>
                <a:gd name="T65" fmla="*/ 121 h 157"/>
                <a:gd name="T66" fmla="*/ 38 w 124"/>
                <a:gd name="T67" fmla="*/ 14 h 157"/>
                <a:gd name="T68" fmla="*/ 43 w 124"/>
                <a:gd name="T69" fmla="*/ 11 h 157"/>
                <a:gd name="T70" fmla="*/ 85 w 124"/>
                <a:gd name="T71" fmla="*/ 11 h 157"/>
                <a:gd name="T72" fmla="*/ 88 w 124"/>
                <a:gd name="T73" fmla="*/ 14 h 157"/>
                <a:gd name="T74" fmla="*/ 89 w 124"/>
                <a:gd name="T75" fmla="*/ 43 h 157"/>
                <a:gd name="T76" fmla="*/ 88 w 124"/>
                <a:gd name="T77" fmla="*/ 47 h 157"/>
                <a:gd name="T78" fmla="*/ 83 w 124"/>
                <a:gd name="T79" fmla="*/ 50 h 157"/>
                <a:gd name="T80" fmla="*/ 41 w 124"/>
                <a:gd name="T81" fmla="*/ 48 h 157"/>
                <a:gd name="T82" fmla="*/ 38 w 124"/>
                <a:gd name="T83" fmla="*/ 44 h 157"/>
                <a:gd name="T84" fmla="*/ 6 w 124"/>
                <a:gd name="T85" fmla="*/ 125 h 157"/>
                <a:gd name="T86" fmla="*/ 8 w 124"/>
                <a:gd name="T87" fmla="*/ 121 h 157"/>
                <a:gd name="T88" fmla="*/ 9 w 124"/>
                <a:gd name="T89" fmla="*/ 114 h 157"/>
                <a:gd name="T90" fmla="*/ 12 w 124"/>
                <a:gd name="T91" fmla="*/ 107 h 157"/>
                <a:gd name="T92" fmla="*/ 18 w 124"/>
                <a:gd name="T93" fmla="*/ 94 h 157"/>
                <a:gd name="T94" fmla="*/ 18 w 124"/>
                <a:gd name="T95" fmla="*/ 54 h 157"/>
                <a:gd name="T96" fmla="*/ 27 w 124"/>
                <a:gd name="T97" fmla="*/ 40 h 157"/>
                <a:gd name="T98" fmla="*/ 27 w 124"/>
                <a:gd name="T99" fmla="*/ 30 h 157"/>
                <a:gd name="T100" fmla="*/ 29 w 124"/>
                <a:gd name="T101" fmla="*/ 28 h 157"/>
                <a:gd name="T102" fmla="*/ 24 w 124"/>
                <a:gd name="T103" fmla="*/ 79 h 157"/>
                <a:gd name="T104" fmla="*/ 21 w 124"/>
                <a:gd name="T105" fmla="*/ 117 h 157"/>
                <a:gd name="T106" fmla="*/ 21 w 124"/>
                <a:gd name="T107" fmla="*/ 124 h 157"/>
                <a:gd name="T108" fmla="*/ 18 w 124"/>
                <a:gd name="T109" fmla="*/ 130 h 157"/>
                <a:gd name="T110" fmla="*/ 16 w 124"/>
                <a:gd name="T111" fmla="*/ 133 h 157"/>
                <a:gd name="T112" fmla="*/ 15 w 124"/>
                <a:gd name="T113" fmla="*/ 136 h 157"/>
                <a:gd name="T114" fmla="*/ 12 w 124"/>
                <a:gd name="T115" fmla="*/ 136 h 157"/>
                <a:gd name="T116" fmla="*/ 11 w 124"/>
                <a:gd name="T117" fmla="*/ 136 h 157"/>
                <a:gd name="T118" fmla="*/ 8 w 124"/>
                <a:gd name="T119" fmla="*/ 133 h 157"/>
                <a:gd name="T120" fmla="*/ 8 w 124"/>
                <a:gd name="T121" fmla="*/ 131 h 157"/>
                <a:gd name="T122" fmla="*/ 6 w 124"/>
                <a:gd name="T123" fmla="*/ 1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4" h="157">
                  <a:moveTo>
                    <a:pt x="0" y="121"/>
                  </a:moveTo>
                  <a:lnTo>
                    <a:pt x="0" y="124"/>
                  </a:lnTo>
                  <a:lnTo>
                    <a:pt x="0" y="125"/>
                  </a:lnTo>
                  <a:lnTo>
                    <a:pt x="0" y="128"/>
                  </a:lnTo>
                  <a:lnTo>
                    <a:pt x="0" y="131"/>
                  </a:lnTo>
                  <a:lnTo>
                    <a:pt x="0" y="133"/>
                  </a:lnTo>
                  <a:lnTo>
                    <a:pt x="2" y="134"/>
                  </a:lnTo>
                  <a:lnTo>
                    <a:pt x="3" y="136"/>
                  </a:lnTo>
                  <a:lnTo>
                    <a:pt x="3" y="139"/>
                  </a:lnTo>
                  <a:lnTo>
                    <a:pt x="3" y="139"/>
                  </a:lnTo>
                  <a:lnTo>
                    <a:pt x="5" y="140"/>
                  </a:lnTo>
                  <a:lnTo>
                    <a:pt x="6" y="141"/>
                  </a:lnTo>
                  <a:lnTo>
                    <a:pt x="8" y="143"/>
                  </a:lnTo>
                  <a:lnTo>
                    <a:pt x="8" y="143"/>
                  </a:lnTo>
                  <a:lnTo>
                    <a:pt x="9" y="143"/>
                  </a:lnTo>
                  <a:lnTo>
                    <a:pt x="11" y="144"/>
                  </a:lnTo>
                  <a:lnTo>
                    <a:pt x="12" y="144"/>
                  </a:lnTo>
                  <a:lnTo>
                    <a:pt x="13" y="144"/>
                  </a:lnTo>
                  <a:lnTo>
                    <a:pt x="13" y="144"/>
                  </a:lnTo>
                  <a:lnTo>
                    <a:pt x="16" y="143"/>
                  </a:lnTo>
                  <a:lnTo>
                    <a:pt x="16" y="143"/>
                  </a:lnTo>
                  <a:lnTo>
                    <a:pt x="18" y="143"/>
                  </a:lnTo>
                  <a:lnTo>
                    <a:pt x="19" y="141"/>
                  </a:lnTo>
                  <a:lnTo>
                    <a:pt x="21" y="140"/>
                  </a:lnTo>
                  <a:lnTo>
                    <a:pt x="21" y="139"/>
                  </a:lnTo>
                  <a:lnTo>
                    <a:pt x="24" y="137"/>
                  </a:lnTo>
                  <a:lnTo>
                    <a:pt x="24" y="136"/>
                  </a:lnTo>
                  <a:lnTo>
                    <a:pt x="25" y="133"/>
                  </a:lnTo>
                  <a:lnTo>
                    <a:pt x="25" y="130"/>
                  </a:lnTo>
                  <a:lnTo>
                    <a:pt x="25" y="127"/>
                  </a:lnTo>
                  <a:lnTo>
                    <a:pt x="27" y="124"/>
                  </a:lnTo>
                  <a:lnTo>
                    <a:pt x="27" y="121"/>
                  </a:lnTo>
                  <a:lnTo>
                    <a:pt x="27" y="88"/>
                  </a:lnTo>
                  <a:lnTo>
                    <a:pt x="28" y="86"/>
                  </a:lnTo>
                  <a:lnTo>
                    <a:pt x="28" y="86"/>
                  </a:lnTo>
                  <a:lnTo>
                    <a:pt x="29" y="85"/>
                  </a:lnTo>
                  <a:lnTo>
                    <a:pt x="29" y="146"/>
                  </a:lnTo>
                  <a:lnTo>
                    <a:pt x="3" y="146"/>
                  </a:lnTo>
                  <a:lnTo>
                    <a:pt x="3" y="157"/>
                  </a:lnTo>
                  <a:lnTo>
                    <a:pt x="124" y="157"/>
                  </a:lnTo>
                  <a:lnTo>
                    <a:pt x="124" y="146"/>
                  </a:lnTo>
                  <a:lnTo>
                    <a:pt x="99" y="146"/>
                  </a:lnTo>
                  <a:lnTo>
                    <a:pt x="99" y="6"/>
                  </a:lnTo>
                  <a:lnTo>
                    <a:pt x="98" y="5"/>
                  </a:lnTo>
                  <a:lnTo>
                    <a:pt x="98" y="3"/>
                  </a:lnTo>
                  <a:lnTo>
                    <a:pt x="98" y="3"/>
                  </a:lnTo>
                  <a:lnTo>
                    <a:pt x="96" y="2"/>
                  </a:lnTo>
                  <a:lnTo>
                    <a:pt x="95" y="0"/>
                  </a:lnTo>
                  <a:lnTo>
                    <a:pt x="93" y="0"/>
                  </a:lnTo>
                  <a:lnTo>
                    <a:pt x="92" y="0"/>
                  </a:lnTo>
                  <a:lnTo>
                    <a:pt x="35" y="0"/>
                  </a:lnTo>
                  <a:lnTo>
                    <a:pt x="34" y="0"/>
                  </a:lnTo>
                  <a:lnTo>
                    <a:pt x="32" y="0"/>
                  </a:lnTo>
                  <a:lnTo>
                    <a:pt x="31" y="2"/>
                  </a:lnTo>
                  <a:lnTo>
                    <a:pt x="31" y="3"/>
                  </a:lnTo>
                  <a:lnTo>
                    <a:pt x="31" y="5"/>
                  </a:lnTo>
                  <a:lnTo>
                    <a:pt x="29" y="6"/>
                  </a:lnTo>
                  <a:lnTo>
                    <a:pt x="29" y="18"/>
                  </a:lnTo>
                  <a:lnTo>
                    <a:pt x="28" y="18"/>
                  </a:lnTo>
                  <a:lnTo>
                    <a:pt x="28" y="19"/>
                  </a:lnTo>
                  <a:lnTo>
                    <a:pt x="28" y="19"/>
                  </a:lnTo>
                  <a:lnTo>
                    <a:pt x="27" y="19"/>
                  </a:lnTo>
                  <a:lnTo>
                    <a:pt x="25" y="21"/>
                  </a:lnTo>
                  <a:lnTo>
                    <a:pt x="25" y="21"/>
                  </a:lnTo>
                  <a:lnTo>
                    <a:pt x="25" y="22"/>
                  </a:lnTo>
                  <a:lnTo>
                    <a:pt x="24" y="22"/>
                  </a:lnTo>
                  <a:lnTo>
                    <a:pt x="24" y="22"/>
                  </a:lnTo>
                  <a:lnTo>
                    <a:pt x="22" y="24"/>
                  </a:lnTo>
                  <a:lnTo>
                    <a:pt x="21" y="24"/>
                  </a:lnTo>
                  <a:lnTo>
                    <a:pt x="21" y="25"/>
                  </a:lnTo>
                  <a:lnTo>
                    <a:pt x="21" y="25"/>
                  </a:lnTo>
                  <a:lnTo>
                    <a:pt x="19" y="25"/>
                  </a:lnTo>
                  <a:lnTo>
                    <a:pt x="19" y="27"/>
                  </a:lnTo>
                  <a:lnTo>
                    <a:pt x="18" y="27"/>
                  </a:lnTo>
                  <a:lnTo>
                    <a:pt x="18" y="27"/>
                  </a:lnTo>
                  <a:lnTo>
                    <a:pt x="18" y="28"/>
                  </a:lnTo>
                  <a:lnTo>
                    <a:pt x="16" y="28"/>
                  </a:lnTo>
                  <a:lnTo>
                    <a:pt x="16" y="30"/>
                  </a:lnTo>
                  <a:lnTo>
                    <a:pt x="15" y="30"/>
                  </a:lnTo>
                  <a:lnTo>
                    <a:pt x="13" y="31"/>
                  </a:lnTo>
                  <a:lnTo>
                    <a:pt x="13" y="35"/>
                  </a:lnTo>
                  <a:lnTo>
                    <a:pt x="13" y="43"/>
                  </a:lnTo>
                  <a:lnTo>
                    <a:pt x="13" y="47"/>
                  </a:lnTo>
                  <a:lnTo>
                    <a:pt x="13" y="83"/>
                  </a:lnTo>
                  <a:lnTo>
                    <a:pt x="13" y="85"/>
                  </a:lnTo>
                  <a:lnTo>
                    <a:pt x="13" y="86"/>
                  </a:lnTo>
                  <a:lnTo>
                    <a:pt x="13" y="89"/>
                  </a:lnTo>
                  <a:lnTo>
                    <a:pt x="13" y="91"/>
                  </a:lnTo>
                  <a:lnTo>
                    <a:pt x="13" y="94"/>
                  </a:lnTo>
                  <a:lnTo>
                    <a:pt x="12" y="96"/>
                  </a:lnTo>
                  <a:lnTo>
                    <a:pt x="11" y="98"/>
                  </a:lnTo>
                  <a:lnTo>
                    <a:pt x="9" y="101"/>
                  </a:lnTo>
                  <a:lnTo>
                    <a:pt x="8" y="104"/>
                  </a:lnTo>
                  <a:lnTo>
                    <a:pt x="6" y="107"/>
                  </a:lnTo>
                  <a:lnTo>
                    <a:pt x="5" y="110"/>
                  </a:lnTo>
                  <a:lnTo>
                    <a:pt x="3" y="114"/>
                  </a:lnTo>
                  <a:lnTo>
                    <a:pt x="3" y="117"/>
                  </a:lnTo>
                  <a:lnTo>
                    <a:pt x="2" y="118"/>
                  </a:lnTo>
                  <a:lnTo>
                    <a:pt x="0" y="121"/>
                  </a:lnTo>
                  <a:close/>
                  <a:moveTo>
                    <a:pt x="38" y="18"/>
                  </a:moveTo>
                  <a:lnTo>
                    <a:pt x="38" y="15"/>
                  </a:lnTo>
                  <a:lnTo>
                    <a:pt x="38" y="14"/>
                  </a:lnTo>
                  <a:lnTo>
                    <a:pt x="40" y="12"/>
                  </a:lnTo>
                  <a:lnTo>
                    <a:pt x="41" y="12"/>
                  </a:lnTo>
                  <a:lnTo>
                    <a:pt x="43" y="11"/>
                  </a:lnTo>
                  <a:lnTo>
                    <a:pt x="44" y="11"/>
                  </a:lnTo>
                  <a:lnTo>
                    <a:pt x="83" y="11"/>
                  </a:lnTo>
                  <a:lnTo>
                    <a:pt x="85" y="11"/>
                  </a:lnTo>
                  <a:lnTo>
                    <a:pt x="86" y="12"/>
                  </a:lnTo>
                  <a:lnTo>
                    <a:pt x="88" y="12"/>
                  </a:lnTo>
                  <a:lnTo>
                    <a:pt x="88" y="14"/>
                  </a:lnTo>
                  <a:lnTo>
                    <a:pt x="89" y="15"/>
                  </a:lnTo>
                  <a:lnTo>
                    <a:pt x="89" y="18"/>
                  </a:lnTo>
                  <a:lnTo>
                    <a:pt x="89" y="43"/>
                  </a:lnTo>
                  <a:lnTo>
                    <a:pt x="89" y="44"/>
                  </a:lnTo>
                  <a:lnTo>
                    <a:pt x="88" y="46"/>
                  </a:lnTo>
                  <a:lnTo>
                    <a:pt x="88" y="47"/>
                  </a:lnTo>
                  <a:lnTo>
                    <a:pt x="86" y="48"/>
                  </a:lnTo>
                  <a:lnTo>
                    <a:pt x="85" y="50"/>
                  </a:lnTo>
                  <a:lnTo>
                    <a:pt x="83" y="50"/>
                  </a:lnTo>
                  <a:lnTo>
                    <a:pt x="44" y="50"/>
                  </a:lnTo>
                  <a:lnTo>
                    <a:pt x="43" y="50"/>
                  </a:lnTo>
                  <a:lnTo>
                    <a:pt x="41" y="48"/>
                  </a:lnTo>
                  <a:lnTo>
                    <a:pt x="40" y="47"/>
                  </a:lnTo>
                  <a:lnTo>
                    <a:pt x="38" y="46"/>
                  </a:lnTo>
                  <a:lnTo>
                    <a:pt x="38" y="44"/>
                  </a:lnTo>
                  <a:lnTo>
                    <a:pt x="38" y="43"/>
                  </a:lnTo>
                  <a:lnTo>
                    <a:pt x="38" y="18"/>
                  </a:lnTo>
                  <a:close/>
                  <a:moveTo>
                    <a:pt x="6" y="125"/>
                  </a:moveTo>
                  <a:lnTo>
                    <a:pt x="8" y="124"/>
                  </a:lnTo>
                  <a:lnTo>
                    <a:pt x="8" y="123"/>
                  </a:lnTo>
                  <a:lnTo>
                    <a:pt x="8" y="121"/>
                  </a:lnTo>
                  <a:lnTo>
                    <a:pt x="8" y="118"/>
                  </a:lnTo>
                  <a:lnTo>
                    <a:pt x="8" y="117"/>
                  </a:lnTo>
                  <a:lnTo>
                    <a:pt x="9" y="114"/>
                  </a:lnTo>
                  <a:lnTo>
                    <a:pt x="11" y="112"/>
                  </a:lnTo>
                  <a:lnTo>
                    <a:pt x="11" y="110"/>
                  </a:lnTo>
                  <a:lnTo>
                    <a:pt x="12" y="107"/>
                  </a:lnTo>
                  <a:lnTo>
                    <a:pt x="13" y="105"/>
                  </a:lnTo>
                  <a:lnTo>
                    <a:pt x="15" y="102"/>
                  </a:lnTo>
                  <a:lnTo>
                    <a:pt x="18" y="94"/>
                  </a:lnTo>
                  <a:lnTo>
                    <a:pt x="19" y="88"/>
                  </a:lnTo>
                  <a:lnTo>
                    <a:pt x="18" y="85"/>
                  </a:lnTo>
                  <a:lnTo>
                    <a:pt x="18" y="54"/>
                  </a:lnTo>
                  <a:lnTo>
                    <a:pt x="27" y="54"/>
                  </a:lnTo>
                  <a:lnTo>
                    <a:pt x="27" y="48"/>
                  </a:lnTo>
                  <a:lnTo>
                    <a:pt x="27" y="40"/>
                  </a:lnTo>
                  <a:lnTo>
                    <a:pt x="27" y="34"/>
                  </a:lnTo>
                  <a:lnTo>
                    <a:pt x="27" y="32"/>
                  </a:lnTo>
                  <a:lnTo>
                    <a:pt x="27" y="30"/>
                  </a:lnTo>
                  <a:lnTo>
                    <a:pt x="28" y="30"/>
                  </a:lnTo>
                  <a:lnTo>
                    <a:pt x="28" y="28"/>
                  </a:lnTo>
                  <a:lnTo>
                    <a:pt x="29" y="28"/>
                  </a:lnTo>
                  <a:lnTo>
                    <a:pt x="29" y="76"/>
                  </a:lnTo>
                  <a:lnTo>
                    <a:pt x="27" y="76"/>
                  </a:lnTo>
                  <a:lnTo>
                    <a:pt x="24" y="79"/>
                  </a:lnTo>
                  <a:lnTo>
                    <a:pt x="22" y="80"/>
                  </a:lnTo>
                  <a:lnTo>
                    <a:pt x="21" y="82"/>
                  </a:lnTo>
                  <a:lnTo>
                    <a:pt x="21" y="117"/>
                  </a:lnTo>
                  <a:lnTo>
                    <a:pt x="21" y="120"/>
                  </a:lnTo>
                  <a:lnTo>
                    <a:pt x="21" y="123"/>
                  </a:lnTo>
                  <a:lnTo>
                    <a:pt x="21" y="124"/>
                  </a:lnTo>
                  <a:lnTo>
                    <a:pt x="19" y="125"/>
                  </a:lnTo>
                  <a:lnTo>
                    <a:pt x="19" y="128"/>
                  </a:lnTo>
                  <a:lnTo>
                    <a:pt x="18" y="130"/>
                  </a:lnTo>
                  <a:lnTo>
                    <a:pt x="18" y="131"/>
                  </a:lnTo>
                  <a:lnTo>
                    <a:pt x="18" y="133"/>
                  </a:lnTo>
                  <a:lnTo>
                    <a:pt x="16" y="133"/>
                  </a:lnTo>
                  <a:lnTo>
                    <a:pt x="16" y="134"/>
                  </a:lnTo>
                  <a:lnTo>
                    <a:pt x="16" y="136"/>
                  </a:lnTo>
                  <a:lnTo>
                    <a:pt x="15" y="136"/>
                  </a:lnTo>
                  <a:lnTo>
                    <a:pt x="13" y="136"/>
                  </a:lnTo>
                  <a:lnTo>
                    <a:pt x="13" y="136"/>
                  </a:lnTo>
                  <a:lnTo>
                    <a:pt x="12" y="136"/>
                  </a:lnTo>
                  <a:lnTo>
                    <a:pt x="11" y="136"/>
                  </a:lnTo>
                  <a:lnTo>
                    <a:pt x="11" y="136"/>
                  </a:lnTo>
                  <a:lnTo>
                    <a:pt x="11" y="136"/>
                  </a:lnTo>
                  <a:lnTo>
                    <a:pt x="9" y="136"/>
                  </a:lnTo>
                  <a:lnTo>
                    <a:pt x="8" y="134"/>
                  </a:lnTo>
                  <a:lnTo>
                    <a:pt x="8" y="133"/>
                  </a:lnTo>
                  <a:lnTo>
                    <a:pt x="8" y="133"/>
                  </a:lnTo>
                  <a:lnTo>
                    <a:pt x="8" y="131"/>
                  </a:lnTo>
                  <a:lnTo>
                    <a:pt x="8" y="131"/>
                  </a:lnTo>
                  <a:lnTo>
                    <a:pt x="8" y="128"/>
                  </a:lnTo>
                  <a:lnTo>
                    <a:pt x="6" y="128"/>
                  </a:lnTo>
                  <a:lnTo>
                    <a:pt x="6"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0" name="Rectangle 584"/>
            <p:cNvSpPr>
              <a:spLocks noChangeArrowheads="1"/>
            </p:cNvSpPr>
            <p:nvPr/>
          </p:nvSpPr>
          <p:spPr bwMode="auto">
            <a:xfrm>
              <a:off x="1793" y="2538"/>
              <a:ext cx="21" cy="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1" name="Rectangle 585"/>
            <p:cNvSpPr>
              <a:spLocks noChangeArrowheads="1"/>
            </p:cNvSpPr>
            <p:nvPr/>
          </p:nvSpPr>
          <p:spPr bwMode="auto">
            <a:xfrm>
              <a:off x="2080" y="1386"/>
              <a:ext cx="166"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2" name="Freeform 586"/>
            <p:cNvSpPr>
              <a:spLocks/>
            </p:cNvSpPr>
            <p:nvPr/>
          </p:nvSpPr>
          <p:spPr bwMode="auto">
            <a:xfrm>
              <a:off x="1918" y="635"/>
              <a:ext cx="38" cy="71"/>
            </a:xfrm>
            <a:custGeom>
              <a:avLst/>
              <a:gdLst>
                <a:gd name="T0" fmla="*/ 26 w 26"/>
                <a:gd name="T1" fmla="*/ 33 h 49"/>
                <a:gd name="T2" fmla="*/ 26 w 26"/>
                <a:gd name="T3" fmla="*/ 37 h 49"/>
                <a:gd name="T4" fmla="*/ 24 w 26"/>
                <a:gd name="T5" fmla="*/ 40 h 49"/>
                <a:gd name="T6" fmla="*/ 21 w 26"/>
                <a:gd name="T7" fmla="*/ 43 h 49"/>
                <a:gd name="T8" fmla="*/ 17 w 26"/>
                <a:gd name="T9" fmla="*/ 44 h 49"/>
                <a:gd name="T10" fmla="*/ 17 w 26"/>
                <a:gd name="T11" fmla="*/ 47 h 49"/>
                <a:gd name="T12" fmla="*/ 17 w 26"/>
                <a:gd name="T13" fmla="*/ 48 h 49"/>
                <a:gd name="T14" fmla="*/ 15 w 26"/>
                <a:gd name="T15" fmla="*/ 49 h 49"/>
                <a:gd name="T16" fmla="*/ 12 w 26"/>
                <a:gd name="T17" fmla="*/ 49 h 49"/>
                <a:gd name="T18" fmla="*/ 10 w 26"/>
                <a:gd name="T19" fmla="*/ 48 h 49"/>
                <a:gd name="T20" fmla="*/ 10 w 26"/>
                <a:gd name="T21" fmla="*/ 46 h 49"/>
                <a:gd name="T22" fmla="*/ 10 w 26"/>
                <a:gd name="T23" fmla="*/ 44 h 49"/>
                <a:gd name="T24" fmla="*/ 4 w 26"/>
                <a:gd name="T25" fmla="*/ 43 h 49"/>
                <a:gd name="T26" fmla="*/ 1 w 26"/>
                <a:gd name="T27" fmla="*/ 42 h 49"/>
                <a:gd name="T28" fmla="*/ 0 w 26"/>
                <a:gd name="T29" fmla="*/ 41 h 49"/>
                <a:gd name="T30" fmla="*/ 1 w 26"/>
                <a:gd name="T31" fmla="*/ 39 h 49"/>
                <a:gd name="T32" fmla="*/ 1 w 26"/>
                <a:gd name="T33" fmla="*/ 37 h 49"/>
                <a:gd name="T34" fmla="*/ 2 w 26"/>
                <a:gd name="T35" fmla="*/ 36 h 49"/>
                <a:gd name="T36" fmla="*/ 3 w 26"/>
                <a:gd name="T37" fmla="*/ 36 h 49"/>
                <a:gd name="T38" fmla="*/ 3 w 26"/>
                <a:gd name="T39" fmla="*/ 36 h 49"/>
                <a:gd name="T40" fmla="*/ 6 w 26"/>
                <a:gd name="T41" fmla="*/ 37 h 49"/>
                <a:gd name="T42" fmla="*/ 11 w 26"/>
                <a:gd name="T43" fmla="*/ 38 h 49"/>
                <a:gd name="T44" fmla="*/ 16 w 26"/>
                <a:gd name="T45" fmla="*/ 37 h 49"/>
                <a:gd name="T46" fmla="*/ 19 w 26"/>
                <a:gd name="T47" fmla="*/ 33 h 49"/>
                <a:gd name="T48" fmla="*/ 17 w 26"/>
                <a:gd name="T49" fmla="*/ 30 h 49"/>
                <a:gd name="T50" fmla="*/ 12 w 26"/>
                <a:gd name="T51" fmla="*/ 27 h 49"/>
                <a:gd name="T52" fmla="*/ 8 w 26"/>
                <a:gd name="T53" fmla="*/ 25 h 49"/>
                <a:gd name="T54" fmla="*/ 5 w 26"/>
                <a:gd name="T55" fmla="*/ 23 h 49"/>
                <a:gd name="T56" fmla="*/ 2 w 26"/>
                <a:gd name="T57" fmla="*/ 19 h 49"/>
                <a:gd name="T58" fmla="*/ 1 w 26"/>
                <a:gd name="T59" fmla="*/ 15 h 49"/>
                <a:gd name="T60" fmla="*/ 4 w 26"/>
                <a:gd name="T61" fmla="*/ 9 h 49"/>
                <a:gd name="T62" fmla="*/ 11 w 26"/>
                <a:gd name="T63" fmla="*/ 5 h 49"/>
                <a:gd name="T64" fmla="*/ 11 w 26"/>
                <a:gd name="T65" fmla="*/ 2 h 49"/>
                <a:gd name="T66" fmla="*/ 11 w 26"/>
                <a:gd name="T67" fmla="*/ 0 h 49"/>
                <a:gd name="T68" fmla="*/ 13 w 26"/>
                <a:gd name="T69" fmla="*/ 0 h 49"/>
                <a:gd name="T70" fmla="*/ 17 w 26"/>
                <a:gd name="T71" fmla="*/ 0 h 49"/>
                <a:gd name="T72" fmla="*/ 18 w 26"/>
                <a:gd name="T73" fmla="*/ 0 h 49"/>
                <a:gd name="T74" fmla="*/ 18 w 26"/>
                <a:gd name="T75" fmla="*/ 2 h 49"/>
                <a:gd name="T76" fmla="*/ 18 w 26"/>
                <a:gd name="T77" fmla="*/ 5 h 49"/>
                <a:gd name="T78" fmla="*/ 22 w 26"/>
                <a:gd name="T79" fmla="*/ 5 h 49"/>
                <a:gd name="T80" fmla="*/ 24 w 26"/>
                <a:gd name="T81" fmla="*/ 6 h 49"/>
                <a:gd name="T82" fmla="*/ 24 w 26"/>
                <a:gd name="T83" fmla="*/ 7 h 49"/>
                <a:gd name="T84" fmla="*/ 24 w 26"/>
                <a:gd name="T85" fmla="*/ 9 h 49"/>
                <a:gd name="T86" fmla="*/ 23 w 26"/>
                <a:gd name="T87" fmla="*/ 11 h 49"/>
                <a:gd name="T88" fmla="*/ 22 w 26"/>
                <a:gd name="T89" fmla="*/ 12 h 49"/>
                <a:gd name="T90" fmla="*/ 19 w 26"/>
                <a:gd name="T91" fmla="*/ 11 h 49"/>
                <a:gd name="T92" fmla="*/ 16 w 26"/>
                <a:gd name="T93" fmla="*/ 11 h 49"/>
                <a:gd name="T94" fmla="*/ 10 w 26"/>
                <a:gd name="T95" fmla="*/ 12 h 49"/>
                <a:gd name="T96" fmla="*/ 9 w 26"/>
                <a:gd name="T97" fmla="*/ 15 h 49"/>
                <a:gd name="T98" fmla="*/ 11 w 26"/>
                <a:gd name="T99" fmla="*/ 18 h 49"/>
                <a:gd name="T100" fmla="*/ 16 w 26"/>
                <a:gd name="T101" fmla="*/ 21 h 49"/>
                <a:gd name="T102" fmla="*/ 24 w 26"/>
                <a:gd name="T103" fmla="*/ 26 h 49"/>
                <a:gd name="T104" fmla="*/ 26 w 26"/>
                <a:gd name="T105"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49">
                  <a:moveTo>
                    <a:pt x="26" y="33"/>
                  </a:moveTo>
                  <a:cubicBezTo>
                    <a:pt x="26" y="35"/>
                    <a:pt x="26" y="36"/>
                    <a:pt x="26" y="37"/>
                  </a:cubicBezTo>
                  <a:cubicBezTo>
                    <a:pt x="25" y="39"/>
                    <a:pt x="25" y="40"/>
                    <a:pt x="24" y="40"/>
                  </a:cubicBezTo>
                  <a:cubicBezTo>
                    <a:pt x="23" y="41"/>
                    <a:pt x="22" y="42"/>
                    <a:pt x="21" y="43"/>
                  </a:cubicBezTo>
                  <a:cubicBezTo>
                    <a:pt x="20" y="43"/>
                    <a:pt x="18" y="43"/>
                    <a:pt x="17" y="44"/>
                  </a:cubicBezTo>
                  <a:cubicBezTo>
                    <a:pt x="17" y="47"/>
                    <a:pt x="17" y="47"/>
                    <a:pt x="17" y="47"/>
                  </a:cubicBezTo>
                  <a:cubicBezTo>
                    <a:pt x="17" y="48"/>
                    <a:pt x="17" y="48"/>
                    <a:pt x="17" y="48"/>
                  </a:cubicBezTo>
                  <a:cubicBezTo>
                    <a:pt x="17" y="49"/>
                    <a:pt x="16" y="49"/>
                    <a:pt x="15" y="49"/>
                  </a:cubicBezTo>
                  <a:cubicBezTo>
                    <a:pt x="12" y="49"/>
                    <a:pt x="12" y="49"/>
                    <a:pt x="12" y="49"/>
                  </a:cubicBezTo>
                  <a:cubicBezTo>
                    <a:pt x="11" y="49"/>
                    <a:pt x="11" y="49"/>
                    <a:pt x="10" y="48"/>
                  </a:cubicBezTo>
                  <a:cubicBezTo>
                    <a:pt x="10" y="48"/>
                    <a:pt x="10" y="47"/>
                    <a:pt x="10" y="46"/>
                  </a:cubicBezTo>
                  <a:cubicBezTo>
                    <a:pt x="10" y="44"/>
                    <a:pt x="10" y="44"/>
                    <a:pt x="10" y="44"/>
                  </a:cubicBezTo>
                  <a:cubicBezTo>
                    <a:pt x="7" y="44"/>
                    <a:pt x="5" y="44"/>
                    <a:pt x="4" y="43"/>
                  </a:cubicBezTo>
                  <a:cubicBezTo>
                    <a:pt x="2" y="43"/>
                    <a:pt x="1" y="42"/>
                    <a:pt x="1" y="42"/>
                  </a:cubicBezTo>
                  <a:cubicBezTo>
                    <a:pt x="0" y="42"/>
                    <a:pt x="0" y="42"/>
                    <a:pt x="0" y="41"/>
                  </a:cubicBezTo>
                  <a:cubicBezTo>
                    <a:pt x="1" y="40"/>
                    <a:pt x="1" y="39"/>
                    <a:pt x="1" y="39"/>
                  </a:cubicBezTo>
                  <a:cubicBezTo>
                    <a:pt x="1" y="38"/>
                    <a:pt x="1" y="37"/>
                    <a:pt x="1" y="37"/>
                  </a:cubicBezTo>
                  <a:cubicBezTo>
                    <a:pt x="2" y="36"/>
                    <a:pt x="2" y="36"/>
                    <a:pt x="2" y="36"/>
                  </a:cubicBezTo>
                  <a:cubicBezTo>
                    <a:pt x="3" y="36"/>
                    <a:pt x="3" y="36"/>
                    <a:pt x="3" y="36"/>
                  </a:cubicBezTo>
                  <a:cubicBezTo>
                    <a:pt x="3" y="36"/>
                    <a:pt x="3" y="36"/>
                    <a:pt x="3" y="36"/>
                  </a:cubicBezTo>
                  <a:cubicBezTo>
                    <a:pt x="4" y="37"/>
                    <a:pt x="5" y="37"/>
                    <a:pt x="6" y="37"/>
                  </a:cubicBezTo>
                  <a:cubicBezTo>
                    <a:pt x="7" y="38"/>
                    <a:pt x="9" y="38"/>
                    <a:pt x="11" y="38"/>
                  </a:cubicBezTo>
                  <a:cubicBezTo>
                    <a:pt x="13" y="38"/>
                    <a:pt x="15" y="38"/>
                    <a:pt x="16" y="37"/>
                  </a:cubicBezTo>
                  <a:cubicBezTo>
                    <a:pt x="18" y="36"/>
                    <a:pt x="19" y="35"/>
                    <a:pt x="19" y="33"/>
                  </a:cubicBezTo>
                  <a:cubicBezTo>
                    <a:pt x="19" y="32"/>
                    <a:pt x="18" y="31"/>
                    <a:pt x="17" y="30"/>
                  </a:cubicBezTo>
                  <a:cubicBezTo>
                    <a:pt x="16" y="29"/>
                    <a:pt x="14" y="28"/>
                    <a:pt x="12" y="27"/>
                  </a:cubicBezTo>
                  <a:cubicBezTo>
                    <a:pt x="11" y="26"/>
                    <a:pt x="9" y="26"/>
                    <a:pt x="8" y="25"/>
                  </a:cubicBezTo>
                  <a:cubicBezTo>
                    <a:pt x="7" y="24"/>
                    <a:pt x="6" y="24"/>
                    <a:pt x="5" y="23"/>
                  </a:cubicBezTo>
                  <a:cubicBezTo>
                    <a:pt x="4" y="22"/>
                    <a:pt x="3" y="21"/>
                    <a:pt x="2" y="19"/>
                  </a:cubicBezTo>
                  <a:cubicBezTo>
                    <a:pt x="2" y="18"/>
                    <a:pt x="1" y="17"/>
                    <a:pt x="1" y="15"/>
                  </a:cubicBezTo>
                  <a:cubicBezTo>
                    <a:pt x="1" y="13"/>
                    <a:pt x="2" y="11"/>
                    <a:pt x="4" y="9"/>
                  </a:cubicBezTo>
                  <a:cubicBezTo>
                    <a:pt x="5" y="7"/>
                    <a:pt x="8" y="6"/>
                    <a:pt x="11" y="5"/>
                  </a:cubicBezTo>
                  <a:cubicBezTo>
                    <a:pt x="11" y="2"/>
                    <a:pt x="11" y="2"/>
                    <a:pt x="11" y="2"/>
                  </a:cubicBezTo>
                  <a:cubicBezTo>
                    <a:pt x="11" y="1"/>
                    <a:pt x="11" y="1"/>
                    <a:pt x="11" y="0"/>
                  </a:cubicBezTo>
                  <a:cubicBezTo>
                    <a:pt x="12" y="0"/>
                    <a:pt x="12" y="0"/>
                    <a:pt x="13" y="0"/>
                  </a:cubicBezTo>
                  <a:cubicBezTo>
                    <a:pt x="17" y="0"/>
                    <a:pt x="17" y="0"/>
                    <a:pt x="17" y="0"/>
                  </a:cubicBezTo>
                  <a:cubicBezTo>
                    <a:pt x="18" y="0"/>
                    <a:pt x="18" y="0"/>
                    <a:pt x="18" y="0"/>
                  </a:cubicBezTo>
                  <a:cubicBezTo>
                    <a:pt x="18" y="1"/>
                    <a:pt x="18" y="1"/>
                    <a:pt x="18" y="2"/>
                  </a:cubicBezTo>
                  <a:cubicBezTo>
                    <a:pt x="18" y="5"/>
                    <a:pt x="18" y="5"/>
                    <a:pt x="18" y="5"/>
                  </a:cubicBezTo>
                  <a:cubicBezTo>
                    <a:pt x="20" y="5"/>
                    <a:pt x="21" y="5"/>
                    <a:pt x="22" y="5"/>
                  </a:cubicBezTo>
                  <a:cubicBezTo>
                    <a:pt x="23" y="5"/>
                    <a:pt x="23" y="6"/>
                    <a:pt x="24" y="6"/>
                  </a:cubicBezTo>
                  <a:cubicBezTo>
                    <a:pt x="24" y="6"/>
                    <a:pt x="24" y="6"/>
                    <a:pt x="24" y="7"/>
                  </a:cubicBezTo>
                  <a:cubicBezTo>
                    <a:pt x="24" y="8"/>
                    <a:pt x="24" y="8"/>
                    <a:pt x="24" y="9"/>
                  </a:cubicBezTo>
                  <a:cubicBezTo>
                    <a:pt x="24" y="10"/>
                    <a:pt x="24" y="10"/>
                    <a:pt x="23" y="11"/>
                  </a:cubicBezTo>
                  <a:cubicBezTo>
                    <a:pt x="23" y="12"/>
                    <a:pt x="23" y="12"/>
                    <a:pt x="22" y="12"/>
                  </a:cubicBezTo>
                  <a:cubicBezTo>
                    <a:pt x="22" y="12"/>
                    <a:pt x="21" y="11"/>
                    <a:pt x="19" y="11"/>
                  </a:cubicBezTo>
                  <a:cubicBezTo>
                    <a:pt x="18" y="11"/>
                    <a:pt x="17" y="11"/>
                    <a:pt x="16" y="11"/>
                  </a:cubicBezTo>
                  <a:cubicBezTo>
                    <a:pt x="13" y="11"/>
                    <a:pt x="11" y="11"/>
                    <a:pt x="10" y="12"/>
                  </a:cubicBezTo>
                  <a:cubicBezTo>
                    <a:pt x="9" y="13"/>
                    <a:pt x="9" y="14"/>
                    <a:pt x="9" y="15"/>
                  </a:cubicBezTo>
                  <a:cubicBezTo>
                    <a:pt x="9" y="16"/>
                    <a:pt x="10" y="17"/>
                    <a:pt x="11" y="18"/>
                  </a:cubicBezTo>
                  <a:cubicBezTo>
                    <a:pt x="12" y="19"/>
                    <a:pt x="13" y="20"/>
                    <a:pt x="16" y="21"/>
                  </a:cubicBezTo>
                  <a:cubicBezTo>
                    <a:pt x="19" y="22"/>
                    <a:pt x="22" y="24"/>
                    <a:pt x="24" y="26"/>
                  </a:cubicBezTo>
                  <a:cubicBezTo>
                    <a:pt x="26" y="28"/>
                    <a:pt x="26" y="30"/>
                    <a:pt x="2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3" name="Oval 587"/>
            <p:cNvSpPr>
              <a:spLocks noChangeArrowheads="1"/>
            </p:cNvSpPr>
            <p:nvPr/>
          </p:nvSpPr>
          <p:spPr bwMode="auto">
            <a:xfrm>
              <a:off x="1889" y="621"/>
              <a:ext cx="98" cy="98"/>
            </a:xfrm>
            <a:prstGeom prst="ellipse">
              <a:avLst/>
            </a:pr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4" name="Freeform 588"/>
            <p:cNvSpPr>
              <a:spLocks/>
            </p:cNvSpPr>
            <p:nvPr/>
          </p:nvSpPr>
          <p:spPr bwMode="auto">
            <a:xfrm>
              <a:off x="1312" y="639"/>
              <a:ext cx="26" cy="48"/>
            </a:xfrm>
            <a:custGeom>
              <a:avLst/>
              <a:gdLst>
                <a:gd name="T0" fmla="*/ 18 w 18"/>
                <a:gd name="T1" fmla="*/ 22 h 33"/>
                <a:gd name="T2" fmla="*/ 17 w 18"/>
                <a:gd name="T3" fmla="*/ 25 h 33"/>
                <a:gd name="T4" fmla="*/ 16 w 18"/>
                <a:gd name="T5" fmla="*/ 27 h 33"/>
                <a:gd name="T6" fmla="*/ 14 w 18"/>
                <a:gd name="T7" fmla="*/ 29 h 33"/>
                <a:gd name="T8" fmla="*/ 11 w 18"/>
                <a:gd name="T9" fmla="*/ 30 h 33"/>
                <a:gd name="T10" fmla="*/ 11 w 18"/>
                <a:gd name="T11" fmla="*/ 32 h 33"/>
                <a:gd name="T12" fmla="*/ 11 w 18"/>
                <a:gd name="T13" fmla="*/ 33 h 33"/>
                <a:gd name="T14" fmla="*/ 10 w 18"/>
                <a:gd name="T15" fmla="*/ 33 h 33"/>
                <a:gd name="T16" fmla="*/ 8 w 18"/>
                <a:gd name="T17" fmla="*/ 33 h 33"/>
                <a:gd name="T18" fmla="*/ 7 w 18"/>
                <a:gd name="T19" fmla="*/ 33 h 33"/>
                <a:gd name="T20" fmla="*/ 6 w 18"/>
                <a:gd name="T21" fmla="*/ 31 h 33"/>
                <a:gd name="T22" fmla="*/ 6 w 18"/>
                <a:gd name="T23" fmla="*/ 30 h 33"/>
                <a:gd name="T24" fmla="*/ 2 w 18"/>
                <a:gd name="T25" fmla="*/ 29 h 33"/>
                <a:gd name="T26" fmla="*/ 0 w 18"/>
                <a:gd name="T27" fmla="*/ 28 h 33"/>
                <a:gd name="T28" fmla="*/ 0 w 18"/>
                <a:gd name="T29" fmla="*/ 28 h 33"/>
                <a:gd name="T30" fmla="*/ 0 w 18"/>
                <a:gd name="T31" fmla="*/ 26 h 33"/>
                <a:gd name="T32" fmla="*/ 1 w 18"/>
                <a:gd name="T33" fmla="*/ 25 h 33"/>
                <a:gd name="T34" fmla="*/ 1 w 18"/>
                <a:gd name="T35" fmla="*/ 25 h 33"/>
                <a:gd name="T36" fmla="*/ 2 w 18"/>
                <a:gd name="T37" fmla="*/ 25 h 33"/>
                <a:gd name="T38" fmla="*/ 2 w 18"/>
                <a:gd name="T39" fmla="*/ 25 h 33"/>
                <a:gd name="T40" fmla="*/ 4 w 18"/>
                <a:gd name="T41" fmla="*/ 25 h 33"/>
                <a:gd name="T42" fmla="*/ 7 w 18"/>
                <a:gd name="T43" fmla="*/ 26 h 33"/>
                <a:gd name="T44" fmla="*/ 11 w 18"/>
                <a:gd name="T45" fmla="*/ 25 h 33"/>
                <a:gd name="T46" fmla="*/ 12 w 18"/>
                <a:gd name="T47" fmla="*/ 23 h 33"/>
                <a:gd name="T48" fmla="*/ 11 w 18"/>
                <a:gd name="T49" fmla="*/ 20 h 33"/>
                <a:gd name="T50" fmla="*/ 8 w 18"/>
                <a:gd name="T51" fmla="*/ 18 h 33"/>
                <a:gd name="T52" fmla="*/ 5 w 18"/>
                <a:gd name="T53" fmla="*/ 17 h 33"/>
                <a:gd name="T54" fmla="*/ 3 w 18"/>
                <a:gd name="T55" fmla="*/ 16 h 33"/>
                <a:gd name="T56" fmla="*/ 1 w 18"/>
                <a:gd name="T57" fmla="*/ 13 h 33"/>
                <a:gd name="T58" fmla="*/ 1 w 18"/>
                <a:gd name="T59" fmla="*/ 10 h 33"/>
                <a:gd name="T60" fmla="*/ 2 w 18"/>
                <a:gd name="T61" fmla="*/ 6 h 33"/>
                <a:gd name="T62" fmla="*/ 7 w 18"/>
                <a:gd name="T63" fmla="*/ 4 h 33"/>
                <a:gd name="T64" fmla="*/ 7 w 18"/>
                <a:gd name="T65" fmla="*/ 2 h 33"/>
                <a:gd name="T66" fmla="*/ 7 w 18"/>
                <a:gd name="T67" fmla="*/ 1 h 33"/>
                <a:gd name="T68" fmla="*/ 9 w 18"/>
                <a:gd name="T69" fmla="*/ 0 h 33"/>
                <a:gd name="T70" fmla="*/ 11 w 18"/>
                <a:gd name="T71" fmla="*/ 0 h 33"/>
                <a:gd name="T72" fmla="*/ 12 w 18"/>
                <a:gd name="T73" fmla="*/ 1 h 33"/>
                <a:gd name="T74" fmla="*/ 12 w 18"/>
                <a:gd name="T75" fmla="*/ 2 h 33"/>
                <a:gd name="T76" fmla="*/ 12 w 18"/>
                <a:gd name="T77" fmla="*/ 4 h 33"/>
                <a:gd name="T78" fmla="*/ 14 w 18"/>
                <a:gd name="T79" fmla="*/ 4 h 33"/>
                <a:gd name="T80" fmla="*/ 16 w 18"/>
                <a:gd name="T81" fmla="*/ 4 h 33"/>
                <a:gd name="T82" fmla="*/ 16 w 18"/>
                <a:gd name="T83" fmla="*/ 5 h 33"/>
                <a:gd name="T84" fmla="*/ 16 w 18"/>
                <a:gd name="T85" fmla="*/ 7 h 33"/>
                <a:gd name="T86" fmla="*/ 15 w 18"/>
                <a:gd name="T87" fmla="*/ 8 h 33"/>
                <a:gd name="T88" fmla="*/ 15 w 18"/>
                <a:gd name="T89" fmla="*/ 8 h 33"/>
                <a:gd name="T90" fmla="*/ 13 w 18"/>
                <a:gd name="T91" fmla="*/ 8 h 33"/>
                <a:gd name="T92" fmla="*/ 10 w 18"/>
                <a:gd name="T93" fmla="*/ 8 h 33"/>
                <a:gd name="T94" fmla="*/ 7 w 18"/>
                <a:gd name="T95" fmla="*/ 8 h 33"/>
                <a:gd name="T96" fmla="*/ 6 w 18"/>
                <a:gd name="T97" fmla="*/ 10 h 33"/>
                <a:gd name="T98" fmla="*/ 7 w 18"/>
                <a:gd name="T99" fmla="*/ 13 h 33"/>
                <a:gd name="T100" fmla="*/ 10 w 18"/>
                <a:gd name="T101" fmla="*/ 14 h 33"/>
                <a:gd name="T102" fmla="*/ 16 w 18"/>
                <a:gd name="T103" fmla="*/ 18 h 33"/>
                <a:gd name="T104" fmla="*/ 18 w 18"/>
                <a:gd name="T105"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 h="33">
                  <a:moveTo>
                    <a:pt x="18" y="22"/>
                  </a:moveTo>
                  <a:cubicBezTo>
                    <a:pt x="18" y="24"/>
                    <a:pt x="17" y="25"/>
                    <a:pt x="17" y="25"/>
                  </a:cubicBezTo>
                  <a:cubicBezTo>
                    <a:pt x="17" y="26"/>
                    <a:pt x="16" y="27"/>
                    <a:pt x="16" y="27"/>
                  </a:cubicBezTo>
                  <a:cubicBezTo>
                    <a:pt x="15" y="28"/>
                    <a:pt x="15" y="28"/>
                    <a:pt x="14" y="29"/>
                  </a:cubicBezTo>
                  <a:cubicBezTo>
                    <a:pt x="13" y="29"/>
                    <a:pt x="12" y="29"/>
                    <a:pt x="11" y="30"/>
                  </a:cubicBezTo>
                  <a:cubicBezTo>
                    <a:pt x="11" y="32"/>
                    <a:pt x="11" y="32"/>
                    <a:pt x="11" y="32"/>
                  </a:cubicBezTo>
                  <a:cubicBezTo>
                    <a:pt x="11" y="32"/>
                    <a:pt x="11" y="33"/>
                    <a:pt x="11" y="33"/>
                  </a:cubicBezTo>
                  <a:cubicBezTo>
                    <a:pt x="11" y="33"/>
                    <a:pt x="11" y="33"/>
                    <a:pt x="10" y="33"/>
                  </a:cubicBezTo>
                  <a:cubicBezTo>
                    <a:pt x="8" y="33"/>
                    <a:pt x="8" y="33"/>
                    <a:pt x="8" y="33"/>
                  </a:cubicBezTo>
                  <a:cubicBezTo>
                    <a:pt x="7" y="33"/>
                    <a:pt x="7" y="33"/>
                    <a:pt x="7" y="33"/>
                  </a:cubicBezTo>
                  <a:cubicBezTo>
                    <a:pt x="7" y="32"/>
                    <a:pt x="6" y="32"/>
                    <a:pt x="6" y="31"/>
                  </a:cubicBezTo>
                  <a:cubicBezTo>
                    <a:pt x="6" y="30"/>
                    <a:pt x="6" y="30"/>
                    <a:pt x="6" y="30"/>
                  </a:cubicBezTo>
                  <a:cubicBezTo>
                    <a:pt x="5" y="30"/>
                    <a:pt x="4" y="30"/>
                    <a:pt x="2" y="29"/>
                  </a:cubicBezTo>
                  <a:cubicBezTo>
                    <a:pt x="1" y="29"/>
                    <a:pt x="1" y="29"/>
                    <a:pt x="0" y="28"/>
                  </a:cubicBezTo>
                  <a:cubicBezTo>
                    <a:pt x="0" y="28"/>
                    <a:pt x="0" y="28"/>
                    <a:pt x="0" y="28"/>
                  </a:cubicBezTo>
                  <a:cubicBezTo>
                    <a:pt x="0" y="27"/>
                    <a:pt x="0" y="27"/>
                    <a:pt x="0" y="26"/>
                  </a:cubicBezTo>
                  <a:cubicBezTo>
                    <a:pt x="1" y="26"/>
                    <a:pt x="1" y="25"/>
                    <a:pt x="1" y="25"/>
                  </a:cubicBezTo>
                  <a:cubicBezTo>
                    <a:pt x="1" y="25"/>
                    <a:pt x="1" y="24"/>
                    <a:pt x="1" y="25"/>
                  </a:cubicBezTo>
                  <a:cubicBezTo>
                    <a:pt x="2" y="25"/>
                    <a:pt x="2" y="25"/>
                    <a:pt x="2" y="25"/>
                  </a:cubicBezTo>
                  <a:cubicBezTo>
                    <a:pt x="2" y="25"/>
                    <a:pt x="2" y="25"/>
                    <a:pt x="2" y="25"/>
                  </a:cubicBezTo>
                  <a:cubicBezTo>
                    <a:pt x="2" y="25"/>
                    <a:pt x="3" y="25"/>
                    <a:pt x="4" y="25"/>
                  </a:cubicBezTo>
                  <a:cubicBezTo>
                    <a:pt x="5" y="26"/>
                    <a:pt x="6" y="26"/>
                    <a:pt x="7" y="26"/>
                  </a:cubicBezTo>
                  <a:cubicBezTo>
                    <a:pt x="9" y="26"/>
                    <a:pt x="10" y="25"/>
                    <a:pt x="11" y="25"/>
                  </a:cubicBezTo>
                  <a:cubicBezTo>
                    <a:pt x="12" y="25"/>
                    <a:pt x="12" y="24"/>
                    <a:pt x="12" y="23"/>
                  </a:cubicBezTo>
                  <a:cubicBezTo>
                    <a:pt x="12" y="22"/>
                    <a:pt x="12" y="21"/>
                    <a:pt x="11" y="20"/>
                  </a:cubicBezTo>
                  <a:cubicBezTo>
                    <a:pt x="11" y="20"/>
                    <a:pt x="10" y="19"/>
                    <a:pt x="8" y="18"/>
                  </a:cubicBezTo>
                  <a:cubicBezTo>
                    <a:pt x="7" y="18"/>
                    <a:pt x="6" y="18"/>
                    <a:pt x="5" y="17"/>
                  </a:cubicBezTo>
                  <a:cubicBezTo>
                    <a:pt x="4" y="17"/>
                    <a:pt x="4" y="16"/>
                    <a:pt x="3" y="16"/>
                  </a:cubicBezTo>
                  <a:cubicBezTo>
                    <a:pt x="2" y="15"/>
                    <a:pt x="2" y="14"/>
                    <a:pt x="1" y="13"/>
                  </a:cubicBezTo>
                  <a:cubicBezTo>
                    <a:pt x="1" y="13"/>
                    <a:pt x="1" y="12"/>
                    <a:pt x="1" y="10"/>
                  </a:cubicBezTo>
                  <a:cubicBezTo>
                    <a:pt x="1" y="9"/>
                    <a:pt x="1" y="8"/>
                    <a:pt x="2" y="6"/>
                  </a:cubicBezTo>
                  <a:cubicBezTo>
                    <a:pt x="3" y="5"/>
                    <a:pt x="5" y="4"/>
                    <a:pt x="7" y="4"/>
                  </a:cubicBezTo>
                  <a:cubicBezTo>
                    <a:pt x="7" y="2"/>
                    <a:pt x="7" y="2"/>
                    <a:pt x="7" y="2"/>
                  </a:cubicBezTo>
                  <a:cubicBezTo>
                    <a:pt x="7" y="1"/>
                    <a:pt x="7" y="1"/>
                    <a:pt x="7" y="1"/>
                  </a:cubicBezTo>
                  <a:cubicBezTo>
                    <a:pt x="8" y="0"/>
                    <a:pt x="8" y="0"/>
                    <a:pt x="9" y="0"/>
                  </a:cubicBezTo>
                  <a:cubicBezTo>
                    <a:pt x="11" y="0"/>
                    <a:pt x="11" y="0"/>
                    <a:pt x="11" y="0"/>
                  </a:cubicBezTo>
                  <a:cubicBezTo>
                    <a:pt x="12" y="0"/>
                    <a:pt x="12" y="0"/>
                    <a:pt x="12" y="1"/>
                  </a:cubicBezTo>
                  <a:cubicBezTo>
                    <a:pt x="12" y="1"/>
                    <a:pt x="12" y="1"/>
                    <a:pt x="12" y="2"/>
                  </a:cubicBezTo>
                  <a:cubicBezTo>
                    <a:pt x="12" y="4"/>
                    <a:pt x="12" y="4"/>
                    <a:pt x="12" y="4"/>
                  </a:cubicBezTo>
                  <a:cubicBezTo>
                    <a:pt x="13" y="4"/>
                    <a:pt x="14" y="4"/>
                    <a:pt x="14" y="4"/>
                  </a:cubicBezTo>
                  <a:cubicBezTo>
                    <a:pt x="15" y="4"/>
                    <a:pt x="15" y="4"/>
                    <a:pt x="16" y="4"/>
                  </a:cubicBezTo>
                  <a:cubicBezTo>
                    <a:pt x="16" y="4"/>
                    <a:pt x="16" y="5"/>
                    <a:pt x="16" y="5"/>
                  </a:cubicBezTo>
                  <a:cubicBezTo>
                    <a:pt x="16" y="6"/>
                    <a:pt x="16" y="6"/>
                    <a:pt x="16" y="7"/>
                  </a:cubicBezTo>
                  <a:cubicBezTo>
                    <a:pt x="16" y="7"/>
                    <a:pt x="16" y="7"/>
                    <a:pt x="15" y="8"/>
                  </a:cubicBezTo>
                  <a:cubicBezTo>
                    <a:pt x="15" y="8"/>
                    <a:pt x="15" y="8"/>
                    <a:pt x="15" y="8"/>
                  </a:cubicBezTo>
                  <a:cubicBezTo>
                    <a:pt x="14" y="8"/>
                    <a:pt x="14" y="8"/>
                    <a:pt x="13" y="8"/>
                  </a:cubicBezTo>
                  <a:cubicBezTo>
                    <a:pt x="12" y="8"/>
                    <a:pt x="11" y="8"/>
                    <a:pt x="10" y="8"/>
                  </a:cubicBezTo>
                  <a:cubicBezTo>
                    <a:pt x="9" y="8"/>
                    <a:pt x="7" y="8"/>
                    <a:pt x="7" y="8"/>
                  </a:cubicBezTo>
                  <a:cubicBezTo>
                    <a:pt x="6" y="9"/>
                    <a:pt x="6" y="10"/>
                    <a:pt x="6" y="10"/>
                  </a:cubicBezTo>
                  <a:cubicBezTo>
                    <a:pt x="6" y="11"/>
                    <a:pt x="6" y="12"/>
                    <a:pt x="7" y="13"/>
                  </a:cubicBezTo>
                  <a:cubicBezTo>
                    <a:pt x="8" y="13"/>
                    <a:pt x="9" y="14"/>
                    <a:pt x="10" y="14"/>
                  </a:cubicBezTo>
                  <a:cubicBezTo>
                    <a:pt x="13" y="15"/>
                    <a:pt x="14" y="16"/>
                    <a:pt x="16" y="18"/>
                  </a:cubicBezTo>
                  <a:cubicBezTo>
                    <a:pt x="17" y="19"/>
                    <a:pt x="18" y="21"/>
                    <a:pt x="18"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5" name="Oval 589"/>
            <p:cNvSpPr>
              <a:spLocks noChangeArrowheads="1"/>
            </p:cNvSpPr>
            <p:nvPr/>
          </p:nvSpPr>
          <p:spPr bwMode="auto">
            <a:xfrm>
              <a:off x="1291" y="630"/>
              <a:ext cx="66" cy="66"/>
            </a:xfrm>
            <a:prstGeom prst="ellipse">
              <a:avLst/>
            </a:pr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F0EA"/>
        </a:solidFill>
        <a:effectLst/>
      </p:bgPr>
    </p:bg>
    <p:spTree>
      <p:nvGrpSpPr>
        <p:cNvPr id="1" name=""/>
        <p:cNvGrpSpPr/>
        <p:nvPr/>
      </p:nvGrpSpPr>
      <p:grpSpPr>
        <a:xfrm>
          <a:off x="0" y="0"/>
          <a:ext cx="0" cy="0"/>
          <a:chOff x="0" y="0"/>
          <a:chExt cx="0" cy="0"/>
        </a:xfrm>
      </p:grpSpPr>
      <p:grpSp>
        <p:nvGrpSpPr>
          <p:cNvPr id="5" name="组合 4"/>
          <p:cNvGrpSpPr/>
          <p:nvPr/>
        </p:nvGrpSpPr>
        <p:grpSpPr>
          <a:xfrm>
            <a:off x="4383312" y="0"/>
            <a:ext cx="7598352" cy="6868944"/>
            <a:chOff x="4383312" y="0"/>
            <a:chExt cx="7598352" cy="6868944"/>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3493" y="2630773"/>
              <a:ext cx="4238171" cy="423817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27143" t="27854" r="29048" b="36073"/>
            <a:stretch/>
          </p:blipFill>
          <p:spPr>
            <a:xfrm>
              <a:off x="4383312" y="0"/>
              <a:ext cx="4664356" cy="3840649"/>
            </a:xfrm>
            <a:prstGeom prst="ellipse">
              <a:avLst/>
            </a:prstGeom>
            <a:ln>
              <a:noFill/>
            </a:ln>
            <a:effectLst>
              <a:softEdge rad="112500"/>
            </a:effectLst>
          </p:spPr>
        </p:pic>
        <p:graphicFrame>
          <p:nvGraphicFramePr>
            <p:cNvPr id="225" name="图示 224"/>
            <p:cNvGraphicFramePr/>
            <p:nvPr>
              <p:extLst>
                <p:ext uri="{D42A27DB-BD31-4B8C-83A1-F6EECF244321}">
                  <p14:modId xmlns:p14="http://schemas.microsoft.com/office/powerpoint/2010/main" val="1285308807"/>
                </p:ext>
              </p:extLst>
            </p:nvPr>
          </p:nvGraphicFramePr>
          <p:xfrm>
            <a:off x="6205928" y="2653259"/>
            <a:ext cx="3835577" cy="28331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 name="组合 7"/>
          <p:cNvGrpSpPr/>
          <p:nvPr/>
        </p:nvGrpSpPr>
        <p:grpSpPr>
          <a:xfrm>
            <a:off x="587160" y="417032"/>
            <a:ext cx="3060729" cy="889507"/>
            <a:chOff x="758616" y="388456"/>
            <a:chExt cx="3060729" cy="889507"/>
          </a:xfrm>
        </p:grpSpPr>
        <p:pic>
          <p:nvPicPr>
            <p:cNvPr id="9" name="图片 8"/>
            <p:cNvPicPr>
              <a:picLocks noChangeAspect="1"/>
            </p:cNvPicPr>
            <p:nvPr/>
          </p:nvPicPr>
          <p:blipFill>
            <a:blip r:embed="rId9">
              <a:duotone>
                <a:prstClr val="black"/>
                <a:schemeClr val="accent2">
                  <a:tint val="45000"/>
                  <a:satMod val="400000"/>
                </a:schemeClr>
              </a:duotone>
              <a:extLst>
                <a:ext uri="{BEBA8EAE-BF5A-486C-A8C5-ECC9F3942E4B}">
                  <a14:imgProps xmlns:a14="http://schemas.microsoft.com/office/drawing/2010/main">
                    <a14:imgLayer r:embed="rId10">
                      <a14:imgEffect>
                        <a14:colorTemperature colorTemp="5125"/>
                      </a14:imgEffect>
                    </a14:imgLayer>
                  </a14:imgProps>
                </a:ext>
                <a:ext uri="{28A0092B-C50C-407E-A947-70E740481C1C}">
                  <a14:useLocalDpi xmlns:a14="http://schemas.microsoft.com/office/drawing/2010/main" val="0"/>
                </a:ext>
              </a:extLst>
            </a:blip>
            <a:stretch>
              <a:fillRect/>
            </a:stretch>
          </p:blipFill>
          <p:spPr>
            <a:xfrm>
              <a:off x="758616" y="388456"/>
              <a:ext cx="889507" cy="889507"/>
            </a:xfrm>
            <a:prstGeom prst="rect">
              <a:avLst/>
            </a:prstGeom>
          </p:spPr>
        </p:pic>
        <p:sp>
          <p:nvSpPr>
            <p:cNvPr id="10" name="TextBox 9"/>
            <p:cNvSpPr txBox="1"/>
            <p:nvPr/>
          </p:nvSpPr>
          <p:spPr>
            <a:xfrm>
              <a:off x="1759022" y="602376"/>
              <a:ext cx="2060323" cy="461665"/>
            </a:xfrm>
            <a:prstGeom prst="rect">
              <a:avLst/>
            </a:prstGeom>
            <a:noFill/>
          </p:spPr>
          <p:txBody>
            <a:bodyPr wrap="square" rtlCol="0">
              <a:spAutoFit/>
            </a:bodyPr>
            <a:lstStyle/>
            <a:p>
              <a:r>
                <a:rPr lang="zh-CN" altLang="en-US" sz="2400" b="1" dirty="0">
                  <a:solidFill>
                    <a:schemeClr val="accent2"/>
                  </a:solidFill>
                  <a:latin typeface="微软雅黑" panose="020B0503020204020204" pitchFamily="34" charset="-122"/>
                  <a:ea typeface="微软雅黑" panose="020B0503020204020204" pitchFamily="34" charset="-122"/>
                </a:rPr>
                <a:t>发言系统</a:t>
              </a:r>
              <a:endParaRPr lang="zh-CN" altLang="en-US" sz="2400" b="1" dirty="0">
                <a:solidFill>
                  <a:schemeClr val="accent2"/>
                </a:solidFill>
                <a:latin typeface="微软雅黑" panose="020B0503020204020204" pitchFamily="34" charset="-122"/>
                <a:ea typeface="微软雅黑" panose="020B0503020204020204" pitchFamily="34" charset="-122"/>
              </a:endParaRPr>
            </a:p>
          </p:txBody>
        </p:sp>
      </p:grpSp>
      <p:grpSp>
        <p:nvGrpSpPr>
          <p:cNvPr id="237" name="组合 236"/>
          <p:cNvGrpSpPr/>
          <p:nvPr/>
        </p:nvGrpSpPr>
        <p:grpSpPr>
          <a:xfrm>
            <a:off x="301647" y="1784863"/>
            <a:ext cx="3616332" cy="1061162"/>
            <a:chOff x="301647" y="1870591"/>
            <a:chExt cx="3616332" cy="1061162"/>
          </a:xfrm>
        </p:grpSpPr>
        <p:sp>
          <p:nvSpPr>
            <p:cNvPr id="6" name="TextBox 5"/>
            <p:cNvSpPr txBox="1"/>
            <p:nvPr/>
          </p:nvSpPr>
          <p:spPr>
            <a:xfrm>
              <a:off x="857250" y="2285422"/>
              <a:ext cx="3060729" cy="646331"/>
            </a:xfrm>
            <a:prstGeom prst="rect">
              <a:avLst/>
            </a:prstGeom>
            <a:noFill/>
          </p:spPr>
          <p:txBody>
            <a:bodyPr wrap="square" rtlCol="0">
              <a:spAutoFit/>
            </a:bodyPr>
            <a:lstStyle/>
            <a:p>
              <a:r>
                <a:rPr lang="zh-CN" altLang="zh-CN" sz="1200" dirty="0">
                  <a:latin typeface="微软雅黑" panose="020B0503020204020204" pitchFamily="34" charset="-122"/>
                  <a:ea typeface="微软雅黑" panose="020B0503020204020204" pitchFamily="34" charset="-122"/>
                </a:rPr>
                <a:t>本文通过对用户连续对话</a:t>
              </a:r>
              <a:r>
                <a:rPr lang="zh-CN" altLang="zh-CN" sz="1200" dirty="0" smtClean="0">
                  <a:latin typeface="微软雅黑" panose="020B0503020204020204" pitchFamily="34" charset="-122"/>
                  <a:ea typeface="微软雅黑" panose="020B0503020204020204" pitchFamily="34" charset="-122"/>
                </a:rPr>
                <a:t>次数中</a:t>
              </a:r>
              <a:r>
                <a:rPr lang="zh-CN" altLang="zh-CN" sz="1200" dirty="0">
                  <a:latin typeface="微软雅黑" panose="020B0503020204020204" pitchFamily="34" charset="-122"/>
                  <a:ea typeface="微软雅黑" panose="020B0503020204020204" pitchFamily="34" charset="-122"/>
                </a:rPr>
                <a:t>群成员两两出现的次数进行统计最终画出了部分群组成员之间的社交网络图。</a:t>
              </a:r>
              <a:endParaRPr lang="zh-CN" altLang="en-US" sz="1200"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842963" y="2285422"/>
              <a:ext cx="14287" cy="64633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1647" y="1870591"/>
              <a:ext cx="1915204" cy="369332"/>
            </a:xfrm>
            <a:prstGeom prst="rect">
              <a:avLst/>
            </a:prstGeom>
            <a:noFill/>
          </p:spPr>
          <p:txBody>
            <a:bodyPr wrap="square" rtlCol="0">
              <a:spAutoFit/>
            </a:bodyPr>
            <a:lstStyle/>
            <a:p>
              <a:r>
                <a:rPr lang="zh-CN" altLang="en-US" b="1" dirty="0" smtClean="0">
                  <a:solidFill>
                    <a:schemeClr val="accent1"/>
                  </a:solidFill>
                  <a:latin typeface="黑体" panose="02010609060101010101" pitchFamily="49" charset="-122"/>
                  <a:ea typeface="黑体" panose="02010609060101010101" pitchFamily="49" charset="-122"/>
                </a:rPr>
                <a:t>社交网络图</a:t>
              </a:r>
              <a:endParaRPr lang="zh-CN" altLang="en-US" b="1" dirty="0">
                <a:solidFill>
                  <a:schemeClr val="accent1"/>
                </a:solidFill>
                <a:latin typeface="黑体" panose="02010609060101010101" pitchFamily="49" charset="-122"/>
                <a:ea typeface="黑体" panose="02010609060101010101" pitchFamily="49" charset="-122"/>
              </a:endParaRPr>
            </a:p>
          </p:txBody>
        </p:sp>
      </p:grpSp>
      <p:grpSp>
        <p:nvGrpSpPr>
          <p:cNvPr id="235" name="组合 234"/>
          <p:cNvGrpSpPr/>
          <p:nvPr/>
        </p:nvGrpSpPr>
        <p:grpSpPr>
          <a:xfrm>
            <a:off x="301647" y="4966945"/>
            <a:ext cx="3573469" cy="1505869"/>
            <a:chOff x="301647" y="5081249"/>
            <a:chExt cx="3573469" cy="1505869"/>
          </a:xfrm>
        </p:grpSpPr>
        <p:sp>
          <p:nvSpPr>
            <p:cNvPr id="11" name="TextBox 10"/>
            <p:cNvSpPr txBox="1"/>
            <p:nvPr/>
          </p:nvSpPr>
          <p:spPr>
            <a:xfrm>
              <a:off x="989049" y="5571455"/>
              <a:ext cx="2886067" cy="1015663"/>
            </a:xfrm>
            <a:prstGeom prst="rect">
              <a:avLst/>
            </a:prstGeom>
            <a:noFill/>
          </p:spPr>
          <p:txBody>
            <a:bodyPr wrap="square"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中间紫色的大节点</a:t>
              </a:r>
              <a:r>
                <a:rPr lang="zh-CN" altLang="en-US" sz="1200" dirty="0">
                  <a:latin typeface="微软雅黑" panose="020B0503020204020204" pitchFamily="34" charset="-122"/>
                  <a:ea typeface="微软雅黑" panose="020B0503020204020204" pitchFamily="34" charset="-122"/>
                </a:rPr>
                <a:t>所代表的人员基本与所有人多有交谈，并且发言次数最多，本文对图形进行了局部放大，可以看到平时聊的最开心的要数这几位了，他们称得上是本群的核心人物</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32" name="TextBox 31"/>
            <p:cNvSpPr txBox="1"/>
            <p:nvPr/>
          </p:nvSpPr>
          <p:spPr>
            <a:xfrm>
              <a:off x="301647" y="5081249"/>
              <a:ext cx="1915204" cy="369332"/>
            </a:xfrm>
            <a:prstGeom prst="rect">
              <a:avLst/>
            </a:prstGeom>
            <a:noFill/>
          </p:spPr>
          <p:txBody>
            <a:bodyPr wrap="square" rtlCol="0">
              <a:spAutoFit/>
            </a:bodyPr>
            <a:lstStyle/>
            <a:p>
              <a:r>
                <a:rPr lang="zh-CN" altLang="en-US" b="1" dirty="0">
                  <a:solidFill>
                    <a:srgbClr val="7030A0"/>
                  </a:solidFill>
                  <a:latin typeface="黑体" panose="02010609060101010101" pitchFamily="49" charset="-122"/>
                  <a:ea typeface="黑体" panose="02010609060101010101" pitchFamily="49" charset="-122"/>
                </a:rPr>
                <a:t>核心人物</a:t>
              </a:r>
            </a:p>
          </p:txBody>
        </p:sp>
        <p:cxnSp>
          <p:nvCxnSpPr>
            <p:cNvPr id="43" name="直接连接符 42"/>
            <p:cNvCxnSpPr/>
            <p:nvPr/>
          </p:nvCxnSpPr>
          <p:spPr>
            <a:xfrm>
              <a:off x="828676" y="5550597"/>
              <a:ext cx="14287" cy="951464"/>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6" name="组合 235"/>
          <p:cNvGrpSpPr/>
          <p:nvPr/>
        </p:nvGrpSpPr>
        <p:grpSpPr>
          <a:xfrm>
            <a:off x="301647" y="3289621"/>
            <a:ext cx="3638683" cy="1402476"/>
            <a:chOff x="301647" y="3389637"/>
            <a:chExt cx="3638683" cy="1402476"/>
          </a:xfrm>
        </p:grpSpPr>
        <p:sp>
          <p:nvSpPr>
            <p:cNvPr id="7" name="TextBox 6"/>
            <p:cNvSpPr txBox="1"/>
            <p:nvPr/>
          </p:nvSpPr>
          <p:spPr>
            <a:xfrm>
              <a:off x="952410" y="3810682"/>
              <a:ext cx="2987920" cy="830997"/>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右下角图中</a:t>
              </a:r>
              <a:r>
                <a:rPr lang="zh-CN" altLang="en-US" sz="1200" dirty="0" smtClean="0">
                  <a:solidFill>
                    <a:srgbClr val="FF0000"/>
                  </a:solidFill>
                  <a:latin typeface="微软雅黑" panose="020B0503020204020204" pitchFamily="34" charset="-122"/>
                  <a:ea typeface="微软雅黑" panose="020B0503020204020204" pitchFamily="34" charset="-122"/>
                </a:rPr>
                <a:t>节点越大</a:t>
              </a:r>
              <a:r>
                <a:rPr lang="zh-CN" altLang="en-US" sz="1200" dirty="0" smtClean="0">
                  <a:latin typeface="微软雅黑" panose="020B0503020204020204" pitchFamily="34" charset="-122"/>
                  <a:ea typeface="微软雅黑" panose="020B0503020204020204" pitchFamily="34" charset="-122"/>
                </a:rPr>
                <a:t>代表与他人交流次数越多；</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solidFill>
                    <a:schemeClr val="accent2"/>
                  </a:solidFill>
                  <a:latin typeface="微软雅黑" panose="020B0503020204020204" pitchFamily="34" charset="-122"/>
                  <a:ea typeface="微软雅黑" panose="020B0503020204020204" pitchFamily="34" charset="-122"/>
                </a:rPr>
                <a:t>同一颜色</a:t>
              </a:r>
              <a:r>
                <a:rPr lang="zh-CN" altLang="en-US" sz="1200" dirty="0" smtClean="0">
                  <a:latin typeface="微软雅黑" panose="020B0503020204020204" pitchFamily="34" charset="-122"/>
                  <a:ea typeface="微软雅黑" panose="020B0503020204020204" pitchFamily="34" charset="-122"/>
                </a:rPr>
                <a:t>的节点代表平时经常一起聊天的小群体。</a:t>
              </a:r>
              <a:endParaRPr lang="en-US" altLang="zh-CN" sz="1200" dirty="0" smtClean="0">
                <a:latin typeface="微软雅黑" panose="020B0503020204020204" pitchFamily="34" charset="-122"/>
                <a:ea typeface="微软雅黑" panose="020B0503020204020204" pitchFamily="34" charset="-122"/>
              </a:endParaRPr>
            </a:p>
          </p:txBody>
        </p:sp>
        <p:sp>
          <p:nvSpPr>
            <p:cNvPr id="23" name="TextBox 22"/>
            <p:cNvSpPr txBox="1"/>
            <p:nvPr/>
          </p:nvSpPr>
          <p:spPr>
            <a:xfrm>
              <a:off x="301647" y="3389637"/>
              <a:ext cx="2085967" cy="369332"/>
            </a:xfrm>
            <a:prstGeom prst="rect">
              <a:avLst/>
            </a:prstGeom>
            <a:noFill/>
          </p:spPr>
          <p:txBody>
            <a:bodyPr wrap="square" rtlCol="0">
              <a:spAutoFit/>
            </a:bodyPr>
            <a:lstStyle/>
            <a:p>
              <a:r>
                <a:rPr lang="zh-CN" altLang="en-US" b="1" dirty="0">
                  <a:solidFill>
                    <a:schemeClr val="accent2"/>
                  </a:solidFill>
                  <a:latin typeface="黑体" panose="02010609060101010101" pitchFamily="49" charset="-122"/>
                  <a:ea typeface="黑体" panose="02010609060101010101" pitchFamily="49" charset="-122"/>
                </a:rPr>
                <a:t>图形</a:t>
              </a:r>
              <a:r>
                <a:rPr lang="zh-CN" altLang="en-US" b="1" dirty="0" smtClean="0">
                  <a:solidFill>
                    <a:schemeClr val="accent2"/>
                  </a:solidFill>
                  <a:latin typeface="黑体" panose="02010609060101010101" pitchFamily="49" charset="-122"/>
                  <a:ea typeface="黑体" panose="02010609060101010101" pitchFamily="49" charset="-122"/>
                </a:rPr>
                <a:t>解读</a:t>
              </a:r>
              <a:endParaRPr lang="zh-CN" altLang="en-US" b="1" dirty="0">
                <a:solidFill>
                  <a:schemeClr val="accent2"/>
                </a:solidFill>
                <a:latin typeface="黑体" panose="02010609060101010101" pitchFamily="49" charset="-122"/>
                <a:ea typeface="黑体" panose="02010609060101010101" pitchFamily="49" charset="-122"/>
              </a:endParaRPr>
            </a:p>
          </p:txBody>
        </p:sp>
        <p:cxnSp>
          <p:nvCxnSpPr>
            <p:cNvPr id="45" name="直接连接符 44"/>
            <p:cNvCxnSpPr/>
            <p:nvPr/>
          </p:nvCxnSpPr>
          <p:spPr>
            <a:xfrm>
              <a:off x="857250" y="3840649"/>
              <a:ext cx="14287" cy="9514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4098" name="Picture 2" descr="C:\Users\admin\Downloads\会议.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9394" y="4168797"/>
            <a:ext cx="2218960" cy="221896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8910643" y="897447"/>
            <a:ext cx="1884076" cy="688338"/>
            <a:chOff x="8910643" y="897447"/>
            <a:chExt cx="1884076" cy="688338"/>
          </a:xfrm>
        </p:grpSpPr>
        <p:sp>
          <p:nvSpPr>
            <p:cNvPr id="4" name="TextBox 3"/>
            <p:cNvSpPr txBox="1"/>
            <p:nvPr/>
          </p:nvSpPr>
          <p:spPr>
            <a:xfrm>
              <a:off x="9047668" y="1062565"/>
              <a:ext cx="1747051" cy="523220"/>
            </a:xfrm>
            <a:prstGeom prst="rect">
              <a:avLst/>
            </a:prstGeom>
            <a:noFill/>
          </p:spPr>
          <p:txBody>
            <a:bodyPr wrap="square" rtlCol="0">
              <a:prstTxWarp prst="textPlain">
                <a:avLst/>
              </a:prstTxWarp>
              <a:spAutoFit/>
            </a:bodyPr>
            <a:lstStyle/>
            <a:p>
              <a:r>
                <a:rPr lang="zh-CN" altLang="en-US" sz="1400" b="1" dirty="0" smtClean="0">
                  <a:solidFill>
                    <a:srgbClr val="FF0000"/>
                  </a:solidFill>
                </a:rPr>
                <a:t>注   </a:t>
              </a:r>
              <a:r>
                <a:rPr lang="zh-CN" altLang="en-US" sz="1400" dirty="0" smtClean="0"/>
                <a:t>与前文话痨分析所得人员一致</a:t>
              </a:r>
              <a:endParaRPr lang="zh-CN" altLang="en-US" sz="1400" dirty="0"/>
            </a:p>
          </p:txBody>
        </p:sp>
        <p:pic>
          <p:nvPicPr>
            <p:cNvPr id="3075" name="Picture 3" descr="C:\Users\admin\Downloads\棒 (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910643" y="897447"/>
              <a:ext cx="461954" cy="46195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3E0D5"/>
        </a:solidFill>
        <a:effectLst/>
      </p:bgPr>
    </p:bg>
    <p:spTree>
      <p:nvGrpSpPr>
        <p:cNvPr id="1" name=""/>
        <p:cNvGrpSpPr/>
        <p:nvPr/>
      </p:nvGrpSpPr>
      <p:grpSpPr>
        <a:xfrm>
          <a:off x="0" y="0"/>
          <a:ext cx="0" cy="0"/>
          <a:chOff x="0" y="0"/>
          <a:chExt cx="0" cy="0"/>
        </a:xfrm>
      </p:grpSpPr>
      <p:sp>
        <p:nvSpPr>
          <p:cNvPr id="2" name="梯形 1"/>
          <p:cNvSpPr/>
          <p:nvPr/>
        </p:nvSpPr>
        <p:spPr>
          <a:xfrm>
            <a:off x="0" y="3906973"/>
            <a:ext cx="12192000" cy="2951027"/>
          </a:xfrm>
          <a:prstGeom prst="trapezoid">
            <a:avLst>
              <a:gd name="adj" fmla="val 38851"/>
            </a:avLst>
          </a:prstGeom>
          <a:solidFill>
            <a:srgbClr val="8CD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6800" t="2581" r="10976" b="2549"/>
          <a:stretch/>
        </p:blipFill>
        <p:spPr>
          <a:xfrm>
            <a:off x="271465" y="798284"/>
            <a:ext cx="5671876" cy="509349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nvGrpSpPr>
          <p:cNvPr id="7" name="组合 6"/>
          <p:cNvGrpSpPr/>
          <p:nvPr/>
        </p:nvGrpSpPr>
        <p:grpSpPr>
          <a:xfrm>
            <a:off x="9564839" y="283361"/>
            <a:ext cx="3060729" cy="889507"/>
            <a:chOff x="758616" y="388456"/>
            <a:chExt cx="3060729" cy="889507"/>
          </a:xfrm>
        </p:grpSpPr>
        <p:pic>
          <p:nvPicPr>
            <p:cNvPr id="8" name="图片 7"/>
            <p:cNvPicPr>
              <a:picLocks noChangeAspect="1"/>
            </p:cNvPicPr>
            <p:nvPr/>
          </p:nvPicPr>
          <p:blipFill>
            <a:blip r:embed="rId4">
              <a:duotone>
                <a:prstClr val="black"/>
                <a:schemeClr val="accent2">
                  <a:tint val="45000"/>
                  <a:satMod val="400000"/>
                </a:schemeClr>
              </a:duotone>
              <a:extLst>
                <a:ext uri="{BEBA8EAE-BF5A-486C-A8C5-ECC9F3942E4B}">
                  <a14:imgProps xmlns:a14="http://schemas.microsoft.com/office/drawing/2010/main">
                    <a14:imgLayer r:embed="rId5">
                      <a14:imgEffect>
                        <a14:colorTemperature colorTemp="5125"/>
                      </a14:imgEffect>
                    </a14:imgLayer>
                  </a14:imgProps>
                </a:ext>
                <a:ext uri="{28A0092B-C50C-407E-A947-70E740481C1C}">
                  <a14:useLocalDpi xmlns:a14="http://schemas.microsoft.com/office/drawing/2010/main" val="0"/>
                </a:ext>
              </a:extLst>
            </a:blip>
            <a:stretch>
              <a:fillRect/>
            </a:stretch>
          </p:blipFill>
          <p:spPr>
            <a:xfrm>
              <a:off x="758616" y="388456"/>
              <a:ext cx="889507" cy="889507"/>
            </a:xfrm>
            <a:prstGeom prst="rect">
              <a:avLst/>
            </a:prstGeom>
          </p:spPr>
        </p:pic>
        <p:sp>
          <p:nvSpPr>
            <p:cNvPr id="9" name="TextBox 8"/>
            <p:cNvSpPr txBox="1"/>
            <p:nvPr/>
          </p:nvSpPr>
          <p:spPr>
            <a:xfrm>
              <a:off x="1759022" y="602376"/>
              <a:ext cx="2060323" cy="461665"/>
            </a:xfrm>
            <a:prstGeom prst="rect">
              <a:avLst/>
            </a:prstGeom>
            <a:noFill/>
          </p:spPr>
          <p:txBody>
            <a:bodyPr wrap="square" rtlCol="0">
              <a:spAutoFit/>
            </a:bodyPr>
            <a:lstStyle/>
            <a:p>
              <a:r>
                <a:rPr lang="zh-CN" altLang="en-US" sz="2400" b="1" dirty="0">
                  <a:solidFill>
                    <a:schemeClr val="accent2"/>
                  </a:solidFill>
                  <a:latin typeface="微软雅黑" panose="020B0503020204020204" pitchFamily="34" charset="-122"/>
                  <a:ea typeface="微软雅黑" panose="020B0503020204020204" pitchFamily="34" charset="-122"/>
                </a:rPr>
                <a:t>发言系统</a:t>
              </a:r>
              <a:endParaRPr lang="zh-CN" altLang="en-US" sz="2400" b="1" dirty="0">
                <a:solidFill>
                  <a:schemeClr val="accent2"/>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8941907" y="1657127"/>
            <a:ext cx="2956291" cy="4143601"/>
            <a:chOff x="8941907" y="1357080"/>
            <a:chExt cx="2956291" cy="3961992"/>
          </a:xfrm>
        </p:grpSpPr>
        <p:sp>
          <p:nvSpPr>
            <p:cNvPr id="11" name="箭头: 环形 3"/>
            <p:cNvSpPr/>
            <p:nvPr/>
          </p:nvSpPr>
          <p:spPr>
            <a:xfrm>
              <a:off x="10003605" y="1357080"/>
              <a:ext cx="1894593" cy="1907303"/>
            </a:xfrm>
            <a:prstGeom prst="circularArrow">
              <a:avLst>
                <a:gd name="adj1" fmla="val 10980"/>
                <a:gd name="adj2" fmla="val 1142322"/>
                <a:gd name="adj3" fmla="val 4500000"/>
                <a:gd name="adj4" fmla="val 10800000"/>
                <a:gd name="adj5" fmla="val 12500"/>
              </a:avLst>
            </a:prstGeom>
            <a:solidFill>
              <a:srgbClr val="00B05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形状 11"/>
            <p:cNvSpPr/>
            <p:nvPr/>
          </p:nvSpPr>
          <p:spPr>
            <a:xfrm>
              <a:off x="9477389" y="2452967"/>
              <a:ext cx="1894593" cy="1907303"/>
            </a:xfrm>
            <a:prstGeom prst="leftCircularArrow">
              <a:avLst>
                <a:gd name="adj1" fmla="val 10980"/>
                <a:gd name="adj2" fmla="val 1142322"/>
                <a:gd name="adj3" fmla="val 6300000"/>
                <a:gd name="adj4" fmla="val 18900000"/>
                <a:gd name="adj5" fmla="val 12500"/>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空心弧 12"/>
            <p:cNvSpPr/>
            <p:nvPr/>
          </p:nvSpPr>
          <p:spPr>
            <a:xfrm>
              <a:off x="10138451" y="3679996"/>
              <a:ext cx="1627748" cy="1639076"/>
            </a:xfrm>
            <a:prstGeom prst="blockArc">
              <a:avLst>
                <a:gd name="adj1" fmla="val 13500000"/>
                <a:gd name="adj2" fmla="val 10800000"/>
                <a:gd name="adj3" fmla="val 12740"/>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TextBox 37"/>
            <p:cNvSpPr txBox="1"/>
            <p:nvPr/>
          </p:nvSpPr>
          <p:spPr>
            <a:xfrm>
              <a:off x="9860739" y="3192943"/>
              <a:ext cx="1734667" cy="441431"/>
            </a:xfrm>
            <a:prstGeom prst="rect">
              <a:avLst/>
            </a:prstGeom>
            <a:noFill/>
          </p:spPr>
          <p:txBody>
            <a:bodyPr wrap="square" rtlCol="0">
              <a:spAutoFit/>
            </a:bodyPr>
            <a:lstStyle/>
            <a:p>
              <a:r>
                <a:rPr lang="zh-CN" altLang="en-US" sz="2400" b="1" dirty="0">
                  <a:solidFill>
                    <a:schemeClr val="accent1"/>
                  </a:solidFill>
                  <a:latin typeface="黑体" panose="02010609060101010101" pitchFamily="49" charset="-122"/>
                  <a:ea typeface="黑体" panose="02010609060101010101" pitchFamily="49" charset="-122"/>
                </a:rPr>
                <a:t>人员更迭图</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39" name="TextBox 38"/>
            <p:cNvSpPr txBox="1"/>
            <p:nvPr/>
          </p:nvSpPr>
          <p:spPr>
            <a:xfrm>
              <a:off x="10435911" y="4286292"/>
              <a:ext cx="1318587" cy="369332"/>
            </a:xfrm>
            <a:prstGeom prst="rect">
              <a:avLst/>
            </a:prstGeom>
            <a:noFill/>
          </p:spPr>
          <p:txBody>
            <a:bodyPr wrap="square" rtlCol="0">
              <a:spAutoFit/>
            </a:bodyPr>
            <a:lstStyle/>
            <a:p>
              <a:r>
                <a:rPr lang="zh-CN" altLang="en-US" b="1" dirty="0">
                  <a:solidFill>
                    <a:schemeClr val="accent2"/>
                  </a:solidFill>
                  <a:latin typeface="黑体" panose="02010609060101010101" pitchFamily="49" charset="-122"/>
                  <a:ea typeface="黑体" panose="02010609060101010101" pitchFamily="49" charset="-122"/>
                </a:rPr>
                <a:t>图形</a:t>
              </a:r>
              <a:r>
                <a:rPr lang="zh-CN" altLang="en-US" b="1" dirty="0" smtClean="0">
                  <a:solidFill>
                    <a:schemeClr val="accent2"/>
                  </a:solidFill>
                  <a:latin typeface="黑体" panose="02010609060101010101" pitchFamily="49" charset="-122"/>
                  <a:ea typeface="黑体" panose="02010609060101010101" pitchFamily="49" charset="-122"/>
                </a:rPr>
                <a:t>解读</a:t>
              </a:r>
              <a:endParaRPr lang="zh-CN" altLang="en-US" b="1" dirty="0">
                <a:solidFill>
                  <a:schemeClr val="accent2"/>
                </a:solidFill>
                <a:latin typeface="黑体" panose="02010609060101010101" pitchFamily="49" charset="-122"/>
                <a:ea typeface="黑体" panose="02010609060101010101" pitchFamily="49" charset="-122"/>
              </a:endParaRPr>
            </a:p>
          </p:txBody>
        </p:sp>
        <p:sp>
          <p:nvSpPr>
            <p:cNvPr id="40" name="TextBox 39"/>
            <p:cNvSpPr txBox="1"/>
            <p:nvPr/>
          </p:nvSpPr>
          <p:spPr>
            <a:xfrm>
              <a:off x="10371707" y="2053063"/>
              <a:ext cx="1218388" cy="369332"/>
            </a:xfrm>
            <a:prstGeom prst="rect">
              <a:avLst/>
            </a:prstGeom>
            <a:noFill/>
          </p:spPr>
          <p:txBody>
            <a:bodyPr wrap="square" rtlCol="0">
              <a:spAutoFit/>
            </a:bodyPr>
            <a:lstStyle/>
            <a:p>
              <a:pPr algn="ctr"/>
              <a:r>
                <a:rPr lang="zh-CN" altLang="en-US" b="1" dirty="0" smtClean="0">
                  <a:solidFill>
                    <a:srgbClr val="00B050"/>
                  </a:solidFill>
                  <a:latin typeface="黑体" panose="02010609060101010101" pitchFamily="49" charset="-122"/>
                  <a:ea typeface="黑体" panose="02010609060101010101" pitchFamily="49" charset="-122"/>
                </a:rPr>
                <a:t>指标</a:t>
              </a:r>
              <a:r>
                <a:rPr lang="zh-CN" altLang="en-US" b="1" dirty="0">
                  <a:solidFill>
                    <a:srgbClr val="00B050"/>
                  </a:solidFill>
                  <a:latin typeface="黑体" panose="02010609060101010101" pitchFamily="49" charset="-122"/>
                  <a:ea typeface="黑体" panose="02010609060101010101" pitchFamily="49" charset="-122"/>
                </a:rPr>
                <a:t>构建</a:t>
              </a:r>
              <a:endParaRPr lang="zh-CN" altLang="en-US" b="1" dirty="0">
                <a:solidFill>
                  <a:srgbClr val="00B050"/>
                </a:solidFill>
                <a:latin typeface="黑体" panose="02010609060101010101" pitchFamily="49" charset="-122"/>
                <a:ea typeface="黑体" panose="02010609060101010101" pitchFamily="49" charset="-122"/>
              </a:endParaRPr>
            </a:p>
          </p:txBody>
        </p:sp>
        <p:grpSp>
          <p:nvGrpSpPr>
            <p:cNvPr id="20" name="组合 19"/>
            <p:cNvGrpSpPr/>
            <p:nvPr/>
          </p:nvGrpSpPr>
          <p:grpSpPr>
            <a:xfrm flipH="1">
              <a:off x="8956195" y="2147974"/>
              <a:ext cx="556741" cy="214332"/>
              <a:chOff x="2296577" y="5189316"/>
              <a:chExt cx="328926" cy="125804"/>
            </a:xfrm>
            <a:solidFill>
              <a:srgbClr val="00B050"/>
            </a:solidFill>
          </p:grpSpPr>
          <p:sp>
            <p:nvSpPr>
              <p:cNvPr id="29" name="Freeform 105"/>
              <p:cNvSpPr/>
              <p:nvPr/>
            </p:nvSpPr>
            <p:spPr bwMode="auto">
              <a:xfrm>
                <a:off x="2296577" y="5189316"/>
                <a:ext cx="70765" cy="125804"/>
              </a:xfrm>
              <a:custGeom>
                <a:avLst/>
                <a:gdLst>
                  <a:gd name="T0" fmla="*/ 0 w 54"/>
                  <a:gd name="T1" fmla="*/ 96 h 96"/>
                  <a:gd name="T2" fmla="*/ 0 w 54"/>
                  <a:gd name="T3" fmla="*/ 0 h 96"/>
                  <a:gd name="T4" fmla="*/ 54 w 54"/>
                  <a:gd name="T5" fmla="*/ 48 h 96"/>
                  <a:gd name="T6" fmla="*/ 0 w 54"/>
                  <a:gd name="T7" fmla="*/ 96 h 96"/>
                </a:gdLst>
                <a:ahLst/>
                <a:cxnLst>
                  <a:cxn ang="0">
                    <a:pos x="T0" y="T1"/>
                  </a:cxn>
                  <a:cxn ang="0">
                    <a:pos x="T2" y="T3"/>
                  </a:cxn>
                  <a:cxn ang="0">
                    <a:pos x="T4" y="T5"/>
                  </a:cxn>
                  <a:cxn ang="0">
                    <a:pos x="T6" y="T7"/>
                  </a:cxn>
                </a:cxnLst>
                <a:rect l="0" t="0" r="r" b="b"/>
                <a:pathLst>
                  <a:path w="54" h="96">
                    <a:moveTo>
                      <a:pt x="0" y="96"/>
                    </a:moveTo>
                    <a:lnTo>
                      <a:pt x="0" y="0"/>
                    </a:lnTo>
                    <a:lnTo>
                      <a:pt x="54" y="48"/>
                    </a:lnTo>
                    <a:lnTo>
                      <a:pt x="0" y="96"/>
                    </a:lnTo>
                    <a:close/>
                  </a:path>
                </a:pathLst>
              </a:custGeom>
              <a:grpFill/>
              <a:ln>
                <a:noFill/>
              </a:ln>
            </p:spPr>
            <p:txBody>
              <a:bodyPr vert="horz" wrap="square" lIns="91440" tIns="45720" rIns="91440" bIns="45720" numCol="1" anchor="t" anchorCtr="0" compatLnSpc="1"/>
              <a:lstStyle/>
              <a:p>
                <a:endParaRPr lang="zh-CN" altLang="en-US"/>
              </a:p>
            </p:txBody>
          </p:sp>
          <p:sp>
            <p:nvSpPr>
              <p:cNvPr id="30" name="Freeform 106"/>
              <p:cNvSpPr/>
              <p:nvPr/>
            </p:nvSpPr>
            <p:spPr bwMode="auto">
              <a:xfrm>
                <a:off x="2426313" y="5189316"/>
                <a:ext cx="69455" cy="125804"/>
              </a:xfrm>
              <a:custGeom>
                <a:avLst/>
                <a:gdLst>
                  <a:gd name="T0" fmla="*/ 0 w 53"/>
                  <a:gd name="T1" fmla="*/ 96 h 96"/>
                  <a:gd name="T2" fmla="*/ 0 w 53"/>
                  <a:gd name="T3" fmla="*/ 0 h 96"/>
                  <a:gd name="T4" fmla="*/ 53 w 53"/>
                  <a:gd name="T5" fmla="*/ 48 h 96"/>
                  <a:gd name="T6" fmla="*/ 0 w 53"/>
                  <a:gd name="T7" fmla="*/ 96 h 96"/>
                </a:gdLst>
                <a:ahLst/>
                <a:cxnLst>
                  <a:cxn ang="0">
                    <a:pos x="T0" y="T1"/>
                  </a:cxn>
                  <a:cxn ang="0">
                    <a:pos x="T2" y="T3"/>
                  </a:cxn>
                  <a:cxn ang="0">
                    <a:pos x="T4" y="T5"/>
                  </a:cxn>
                  <a:cxn ang="0">
                    <a:pos x="T6" y="T7"/>
                  </a:cxn>
                </a:cxnLst>
                <a:rect l="0" t="0" r="r" b="b"/>
                <a:pathLst>
                  <a:path w="53" h="96">
                    <a:moveTo>
                      <a:pt x="0" y="96"/>
                    </a:moveTo>
                    <a:lnTo>
                      <a:pt x="0" y="0"/>
                    </a:lnTo>
                    <a:lnTo>
                      <a:pt x="53" y="48"/>
                    </a:lnTo>
                    <a:lnTo>
                      <a:pt x="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07"/>
              <p:cNvSpPr/>
              <p:nvPr/>
            </p:nvSpPr>
            <p:spPr bwMode="auto">
              <a:xfrm>
                <a:off x="2554738" y="5189316"/>
                <a:ext cx="70765" cy="125804"/>
              </a:xfrm>
              <a:custGeom>
                <a:avLst/>
                <a:gdLst>
                  <a:gd name="T0" fmla="*/ 0 w 54"/>
                  <a:gd name="T1" fmla="*/ 96 h 96"/>
                  <a:gd name="T2" fmla="*/ 0 w 54"/>
                  <a:gd name="T3" fmla="*/ 0 h 96"/>
                  <a:gd name="T4" fmla="*/ 54 w 54"/>
                  <a:gd name="T5" fmla="*/ 48 h 96"/>
                  <a:gd name="T6" fmla="*/ 0 w 54"/>
                  <a:gd name="T7" fmla="*/ 96 h 96"/>
                </a:gdLst>
                <a:ahLst/>
                <a:cxnLst>
                  <a:cxn ang="0">
                    <a:pos x="T0" y="T1"/>
                  </a:cxn>
                  <a:cxn ang="0">
                    <a:pos x="T2" y="T3"/>
                  </a:cxn>
                  <a:cxn ang="0">
                    <a:pos x="T4" y="T5"/>
                  </a:cxn>
                  <a:cxn ang="0">
                    <a:pos x="T6" y="T7"/>
                  </a:cxn>
                </a:cxnLst>
                <a:rect l="0" t="0" r="r" b="b"/>
                <a:pathLst>
                  <a:path w="54" h="96">
                    <a:moveTo>
                      <a:pt x="0" y="96"/>
                    </a:moveTo>
                    <a:lnTo>
                      <a:pt x="0" y="0"/>
                    </a:lnTo>
                    <a:lnTo>
                      <a:pt x="54" y="48"/>
                    </a:lnTo>
                    <a:lnTo>
                      <a:pt x="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 name="组合 20"/>
            <p:cNvGrpSpPr/>
            <p:nvPr/>
          </p:nvGrpSpPr>
          <p:grpSpPr>
            <a:xfrm flipH="1">
              <a:off x="8941907" y="3345031"/>
              <a:ext cx="556741" cy="214332"/>
              <a:chOff x="2296577" y="5189316"/>
              <a:chExt cx="328926" cy="125804"/>
            </a:xfrm>
            <a:solidFill>
              <a:schemeClr val="accent1"/>
            </a:solidFill>
          </p:grpSpPr>
          <p:sp>
            <p:nvSpPr>
              <p:cNvPr id="26" name="Freeform 105"/>
              <p:cNvSpPr/>
              <p:nvPr/>
            </p:nvSpPr>
            <p:spPr bwMode="auto">
              <a:xfrm>
                <a:off x="2296577" y="5189316"/>
                <a:ext cx="70765" cy="125804"/>
              </a:xfrm>
              <a:custGeom>
                <a:avLst/>
                <a:gdLst>
                  <a:gd name="T0" fmla="*/ 0 w 54"/>
                  <a:gd name="T1" fmla="*/ 96 h 96"/>
                  <a:gd name="T2" fmla="*/ 0 w 54"/>
                  <a:gd name="T3" fmla="*/ 0 h 96"/>
                  <a:gd name="T4" fmla="*/ 54 w 54"/>
                  <a:gd name="T5" fmla="*/ 48 h 96"/>
                  <a:gd name="T6" fmla="*/ 0 w 54"/>
                  <a:gd name="T7" fmla="*/ 96 h 96"/>
                </a:gdLst>
                <a:ahLst/>
                <a:cxnLst>
                  <a:cxn ang="0">
                    <a:pos x="T0" y="T1"/>
                  </a:cxn>
                  <a:cxn ang="0">
                    <a:pos x="T2" y="T3"/>
                  </a:cxn>
                  <a:cxn ang="0">
                    <a:pos x="T4" y="T5"/>
                  </a:cxn>
                  <a:cxn ang="0">
                    <a:pos x="T6" y="T7"/>
                  </a:cxn>
                </a:cxnLst>
                <a:rect l="0" t="0" r="r" b="b"/>
                <a:pathLst>
                  <a:path w="54" h="96">
                    <a:moveTo>
                      <a:pt x="0" y="96"/>
                    </a:moveTo>
                    <a:lnTo>
                      <a:pt x="0" y="0"/>
                    </a:lnTo>
                    <a:lnTo>
                      <a:pt x="54" y="48"/>
                    </a:lnTo>
                    <a:lnTo>
                      <a:pt x="0" y="96"/>
                    </a:lnTo>
                    <a:close/>
                  </a:path>
                </a:pathLst>
              </a:custGeom>
              <a:grpFill/>
              <a:ln>
                <a:noFill/>
              </a:ln>
            </p:spPr>
            <p:txBody>
              <a:bodyPr vert="horz" wrap="square" lIns="91440" tIns="45720" rIns="91440" bIns="45720" numCol="1" anchor="t" anchorCtr="0" compatLnSpc="1"/>
              <a:lstStyle/>
              <a:p>
                <a:endParaRPr lang="zh-CN" altLang="en-US"/>
              </a:p>
            </p:txBody>
          </p:sp>
          <p:sp>
            <p:nvSpPr>
              <p:cNvPr id="27" name="Freeform 106"/>
              <p:cNvSpPr/>
              <p:nvPr/>
            </p:nvSpPr>
            <p:spPr bwMode="auto">
              <a:xfrm>
                <a:off x="2426313" y="5189316"/>
                <a:ext cx="69455" cy="125804"/>
              </a:xfrm>
              <a:custGeom>
                <a:avLst/>
                <a:gdLst>
                  <a:gd name="T0" fmla="*/ 0 w 53"/>
                  <a:gd name="T1" fmla="*/ 96 h 96"/>
                  <a:gd name="T2" fmla="*/ 0 w 53"/>
                  <a:gd name="T3" fmla="*/ 0 h 96"/>
                  <a:gd name="T4" fmla="*/ 53 w 53"/>
                  <a:gd name="T5" fmla="*/ 48 h 96"/>
                  <a:gd name="T6" fmla="*/ 0 w 53"/>
                  <a:gd name="T7" fmla="*/ 96 h 96"/>
                </a:gdLst>
                <a:ahLst/>
                <a:cxnLst>
                  <a:cxn ang="0">
                    <a:pos x="T0" y="T1"/>
                  </a:cxn>
                  <a:cxn ang="0">
                    <a:pos x="T2" y="T3"/>
                  </a:cxn>
                  <a:cxn ang="0">
                    <a:pos x="T4" y="T5"/>
                  </a:cxn>
                  <a:cxn ang="0">
                    <a:pos x="T6" y="T7"/>
                  </a:cxn>
                </a:cxnLst>
                <a:rect l="0" t="0" r="r" b="b"/>
                <a:pathLst>
                  <a:path w="53" h="96">
                    <a:moveTo>
                      <a:pt x="0" y="96"/>
                    </a:moveTo>
                    <a:lnTo>
                      <a:pt x="0" y="0"/>
                    </a:lnTo>
                    <a:lnTo>
                      <a:pt x="53" y="48"/>
                    </a:lnTo>
                    <a:lnTo>
                      <a:pt x="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07"/>
              <p:cNvSpPr/>
              <p:nvPr/>
            </p:nvSpPr>
            <p:spPr bwMode="auto">
              <a:xfrm>
                <a:off x="2554738" y="5189316"/>
                <a:ext cx="70765" cy="125804"/>
              </a:xfrm>
              <a:custGeom>
                <a:avLst/>
                <a:gdLst>
                  <a:gd name="T0" fmla="*/ 0 w 54"/>
                  <a:gd name="T1" fmla="*/ 96 h 96"/>
                  <a:gd name="T2" fmla="*/ 0 w 54"/>
                  <a:gd name="T3" fmla="*/ 0 h 96"/>
                  <a:gd name="T4" fmla="*/ 54 w 54"/>
                  <a:gd name="T5" fmla="*/ 48 h 96"/>
                  <a:gd name="T6" fmla="*/ 0 w 54"/>
                  <a:gd name="T7" fmla="*/ 96 h 96"/>
                </a:gdLst>
                <a:ahLst/>
                <a:cxnLst>
                  <a:cxn ang="0">
                    <a:pos x="T0" y="T1"/>
                  </a:cxn>
                  <a:cxn ang="0">
                    <a:pos x="T2" y="T3"/>
                  </a:cxn>
                  <a:cxn ang="0">
                    <a:pos x="T4" y="T5"/>
                  </a:cxn>
                  <a:cxn ang="0">
                    <a:pos x="T6" y="T7"/>
                  </a:cxn>
                </a:cxnLst>
                <a:rect l="0" t="0" r="r" b="b"/>
                <a:pathLst>
                  <a:path w="54" h="96">
                    <a:moveTo>
                      <a:pt x="0" y="96"/>
                    </a:moveTo>
                    <a:lnTo>
                      <a:pt x="0" y="0"/>
                    </a:lnTo>
                    <a:lnTo>
                      <a:pt x="54" y="48"/>
                    </a:lnTo>
                    <a:lnTo>
                      <a:pt x="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2" name="组合 21"/>
            <p:cNvGrpSpPr/>
            <p:nvPr/>
          </p:nvGrpSpPr>
          <p:grpSpPr>
            <a:xfrm flipH="1">
              <a:off x="8941907" y="4646988"/>
              <a:ext cx="556741" cy="214332"/>
              <a:chOff x="2296577" y="5189316"/>
              <a:chExt cx="328926" cy="125804"/>
            </a:xfrm>
            <a:solidFill>
              <a:schemeClr val="accent2"/>
            </a:solidFill>
          </p:grpSpPr>
          <p:sp>
            <p:nvSpPr>
              <p:cNvPr id="23" name="Freeform 105"/>
              <p:cNvSpPr/>
              <p:nvPr/>
            </p:nvSpPr>
            <p:spPr bwMode="auto">
              <a:xfrm>
                <a:off x="2296577" y="5189316"/>
                <a:ext cx="70765" cy="125804"/>
              </a:xfrm>
              <a:custGeom>
                <a:avLst/>
                <a:gdLst>
                  <a:gd name="T0" fmla="*/ 0 w 54"/>
                  <a:gd name="T1" fmla="*/ 96 h 96"/>
                  <a:gd name="T2" fmla="*/ 0 w 54"/>
                  <a:gd name="T3" fmla="*/ 0 h 96"/>
                  <a:gd name="T4" fmla="*/ 54 w 54"/>
                  <a:gd name="T5" fmla="*/ 48 h 96"/>
                  <a:gd name="T6" fmla="*/ 0 w 54"/>
                  <a:gd name="T7" fmla="*/ 96 h 96"/>
                </a:gdLst>
                <a:ahLst/>
                <a:cxnLst>
                  <a:cxn ang="0">
                    <a:pos x="T0" y="T1"/>
                  </a:cxn>
                  <a:cxn ang="0">
                    <a:pos x="T2" y="T3"/>
                  </a:cxn>
                  <a:cxn ang="0">
                    <a:pos x="T4" y="T5"/>
                  </a:cxn>
                  <a:cxn ang="0">
                    <a:pos x="T6" y="T7"/>
                  </a:cxn>
                </a:cxnLst>
                <a:rect l="0" t="0" r="r" b="b"/>
                <a:pathLst>
                  <a:path w="54" h="96">
                    <a:moveTo>
                      <a:pt x="0" y="96"/>
                    </a:moveTo>
                    <a:lnTo>
                      <a:pt x="0" y="0"/>
                    </a:lnTo>
                    <a:lnTo>
                      <a:pt x="54" y="48"/>
                    </a:lnTo>
                    <a:lnTo>
                      <a:pt x="0" y="96"/>
                    </a:ln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106"/>
              <p:cNvSpPr/>
              <p:nvPr/>
            </p:nvSpPr>
            <p:spPr bwMode="auto">
              <a:xfrm>
                <a:off x="2426313" y="5189316"/>
                <a:ext cx="69455" cy="125804"/>
              </a:xfrm>
              <a:custGeom>
                <a:avLst/>
                <a:gdLst>
                  <a:gd name="T0" fmla="*/ 0 w 53"/>
                  <a:gd name="T1" fmla="*/ 96 h 96"/>
                  <a:gd name="T2" fmla="*/ 0 w 53"/>
                  <a:gd name="T3" fmla="*/ 0 h 96"/>
                  <a:gd name="T4" fmla="*/ 53 w 53"/>
                  <a:gd name="T5" fmla="*/ 48 h 96"/>
                  <a:gd name="T6" fmla="*/ 0 w 53"/>
                  <a:gd name="T7" fmla="*/ 96 h 96"/>
                </a:gdLst>
                <a:ahLst/>
                <a:cxnLst>
                  <a:cxn ang="0">
                    <a:pos x="T0" y="T1"/>
                  </a:cxn>
                  <a:cxn ang="0">
                    <a:pos x="T2" y="T3"/>
                  </a:cxn>
                  <a:cxn ang="0">
                    <a:pos x="T4" y="T5"/>
                  </a:cxn>
                  <a:cxn ang="0">
                    <a:pos x="T6" y="T7"/>
                  </a:cxn>
                </a:cxnLst>
                <a:rect l="0" t="0" r="r" b="b"/>
                <a:pathLst>
                  <a:path w="53" h="96">
                    <a:moveTo>
                      <a:pt x="0" y="96"/>
                    </a:moveTo>
                    <a:lnTo>
                      <a:pt x="0" y="0"/>
                    </a:lnTo>
                    <a:lnTo>
                      <a:pt x="53" y="48"/>
                    </a:lnTo>
                    <a:lnTo>
                      <a:pt x="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7"/>
              <p:cNvSpPr/>
              <p:nvPr/>
            </p:nvSpPr>
            <p:spPr bwMode="auto">
              <a:xfrm>
                <a:off x="2554738" y="5189316"/>
                <a:ext cx="70765" cy="125804"/>
              </a:xfrm>
              <a:custGeom>
                <a:avLst/>
                <a:gdLst>
                  <a:gd name="T0" fmla="*/ 0 w 54"/>
                  <a:gd name="T1" fmla="*/ 96 h 96"/>
                  <a:gd name="T2" fmla="*/ 0 w 54"/>
                  <a:gd name="T3" fmla="*/ 0 h 96"/>
                  <a:gd name="T4" fmla="*/ 54 w 54"/>
                  <a:gd name="T5" fmla="*/ 48 h 96"/>
                  <a:gd name="T6" fmla="*/ 0 w 54"/>
                  <a:gd name="T7" fmla="*/ 96 h 96"/>
                </a:gdLst>
                <a:ahLst/>
                <a:cxnLst>
                  <a:cxn ang="0">
                    <a:pos x="T0" y="T1"/>
                  </a:cxn>
                  <a:cxn ang="0">
                    <a:pos x="T2" y="T3"/>
                  </a:cxn>
                  <a:cxn ang="0">
                    <a:pos x="T4" y="T5"/>
                  </a:cxn>
                  <a:cxn ang="0">
                    <a:pos x="T6" y="T7"/>
                  </a:cxn>
                </a:cxnLst>
                <a:rect l="0" t="0" r="r" b="b"/>
                <a:pathLst>
                  <a:path w="54" h="96">
                    <a:moveTo>
                      <a:pt x="0" y="96"/>
                    </a:moveTo>
                    <a:lnTo>
                      <a:pt x="0" y="0"/>
                    </a:lnTo>
                    <a:lnTo>
                      <a:pt x="54" y="48"/>
                    </a:lnTo>
                    <a:lnTo>
                      <a:pt x="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1" name="TextBox 40"/>
          <p:cNvSpPr txBox="1"/>
          <p:nvPr/>
        </p:nvSpPr>
        <p:spPr>
          <a:xfrm>
            <a:off x="6210298" y="2023824"/>
            <a:ext cx="2745897" cy="978729"/>
          </a:xfrm>
          <a:prstGeom prst="rect">
            <a:avLst/>
          </a:prstGeom>
          <a:noFill/>
        </p:spPr>
        <p:txBody>
          <a:bodyPr wrap="square" rtlCol="0">
            <a:spAutoFit/>
          </a:bodyPr>
          <a:lstStyle/>
          <a:p>
            <a:pPr>
              <a:lnSpc>
                <a:spcPct val="120000"/>
              </a:lnSpc>
            </a:pPr>
            <a:r>
              <a:rPr lang="zh-CN" altLang="en-US" sz="1200" b="1" dirty="0" smtClean="0">
                <a:latin typeface="微软雅黑" panose="020B0503020204020204" pitchFamily="34" charset="-122"/>
                <a:ea typeface="微软雅黑" panose="020B0503020204020204" pitchFamily="34" charset="-122"/>
              </a:rPr>
              <a:t>活跃度：</a:t>
            </a:r>
            <a:r>
              <a:rPr lang="zh-CN" altLang="en-US" sz="1200" dirty="0" smtClean="0">
                <a:latin typeface="微软雅黑" panose="020B0503020204020204" pitchFamily="34" charset="-122"/>
                <a:ea typeface="微软雅黑" panose="020B0503020204020204" pitchFamily="34" charset="-122"/>
              </a:rPr>
              <a:t>群中每天发言的人数</a:t>
            </a:r>
            <a:endParaRPr lang="en-US" altLang="zh-CN" sz="1200" dirty="0" smtClean="0">
              <a:latin typeface="微软雅黑" panose="020B0503020204020204" pitchFamily="34" charset="-122"/>
              <a:ea typeface="微软雅黑" panose="020B0503020204020204" pitchFamily="34" charset="-122"/>
            </a:endParaRPr>
          </a:p>
          <a:p>
            <a:pPr>
              <a:lnSpc>
                <a:spcPct val="120000"/>
              </a:lnSpc>
            </a:pPr>
            <a:r>
              <a:rPr lang="zh-CN" altLang="en-US" sz="1200" b="1" dirty="0">
                <a:latin typeface="微软雅黑" panose="020B0503020204020204" pitchFamily="34" charset="-122"/>
                <a:ea typeface="微软雅黑" panose="020B0503020204020204" pitchFamily="34" charset="-122"/>
              </a:rPr>
              <a:t>周期</a:t>
            </a:r>
            <a:r>
              <a:rPr lang="zh-CN" altLang="en-US" sz="1200" b="1"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两天为一个周期</a:t>
            </a:r>
            <a:endParaRPr lang="en-US" altLang="zh-CN" sz="1200" dirty="0" smtClean="0">
              <a:latin typeface="微软雅黑" panose="020B0503020204020204" pitchFamily="34" charset="-122"/>
              <a:ea typeface="微软雅黑" panose="020B0503020204020204" pitchFamily="34" charset="-122"/>
            </a:endParaRPr>
          </a:p>
          <a:p>
            <a:pPr>
              <a:lnSpc>
                <a:spcPct val="120000"/>
              </a:lnSpc>
            </a:pPr>
            <a:r>
              <a:rPr lang="zh-CN" altLang="en-US" sz="1200" b="1" dirty="0">
                <a:latin typeface="微软雅黑" panose="020B0503020204020204" pitchFamily="34" charset="-122"/>
                <a:ea typeface="微软雅黑" panose="020B0503020204020204" pitchFamily="34" charset="-122"/>
              </a:rPr>
              <a:t>旧</a:t>
            </a:r>
            <a:r>
              <a:rPr lang="zh-CN" altLang="en-US" sz="1200" b="1" dirty="0" smtClean="0">
                <a:latin typeface="微软雅黑" panose="020B0503020204020204" pitchFamily="34" charset="-122"/>
                <a:ea typeface="微软雅黑" panose="020B0503020204020204" pitchFamily="34" charset="-122"/>
              </a:rPr>
              <a:t>面孔：</a:t>
            </a:r>
            <a:r>
              <a:rPr lang="zh-CN" altLang="en-US" sz="1200" dirty="0" smtClean="0">
                <a:latin typeface="微软雅黑" panose="020B0503020204020204" pitchFamily="34" charset="-122"/>
                <a:ea typeface="微软雅黑" panose="020B0503020204020204" pitchFamily="34" charset="-122"/>
              </a:rPr>
              <a:t>本周期与上周期皆有发言</a:t>
            </a:r>
            <a:endParaRPr lang="en-US" altLang="zh-CN" sz="1200" dirty="0" smtClean="0">
              <a:latin typeface="微软雅黑" panose="020B0503020204020204" pitchFamily="34" charset="-122"/>
              <a:ea typeface="微软雅黑" panose="020B0503020204020204" pitchFamily="34" charset="-122"/>
            </a:endParaRPr>
          </a:p>
          <a:p>
            <a:pPr>
              <a:lnSpc>
                <a:spcPct val="120000"/>
              </a:lnSpc>
            </a:pPr>
            <a:r>
              <a:rPr lang="zh-CN" altLang="en-US" sz="1200" b="1" dirty="0">
                <a:latin typeface="微软雅黑" panose="020B0503020204020204" pitchFamily="34" charset="-122"/>
                <a:ea typeface="微软雅黑" panose="020B0503020204020204" pitchFamily="34" charset="-122"/>
              </a:rPr>
              <a:t>新</a:t>
            </a:r>
            <a:r>
              <a:rPr lang="zh-CN" altLang="en-US" sz="1200" b="1" dirty="0" smtClean="0">
                <a:latin typeface="微软雅黑" panose="020B0503020204020204" pitchFamily="34" charset="-122"/>
                <a:ea typeface="微软雅黑" panose="020B0503020204020204" pitchFamily="34" charset="-122"/>
              </a:rPr>
              <a:t>面孔：</a:t>
            </a:r>
            <a:r>
              <a:rPr lang="zh-CN" altLang="en-US" sz="1200" dirty="0" smtClean="0">
                <a:latin typeface="微软雅黑" panose="020B0503020204020204" pitchFamily="34" charset="-122"/>
                <a:ea typeface="微软雅黑" panose="020B0503020204020204" pitchFamily="34" charset="-122"/>
              </a:rPr>
              <a:t>本周期发言且上周期未发言</a:t>
            </a:r>
            <a:endParaRPr lang="zh-CN" altLang="en-US" sz="1200" dirty="0">
              <a:latin typeface="微软雅黑" panose="020B0503020204020204" pitchFamily="34" charset="-122"/>
              <a:ea typeface="微软雅黑" panose="020B0503020204020204" pitchFamily="34" charset="-122"/>
            </a:endParaRPr>
          </a:p>
        </p:txBody>
      </p:sp>
      <p:sp>
        <p:nvSpPr>
          <p:cNvPr id="46" name="TextBox 45"/>
          <p:cNvSpPr txBox="1"/>
          <p:nvPr/>
        </p:nvSpPr>
        <p:spPr>
          <a:xfrm>
            <a:off x="6210299" y="3334795"/>
            <a:ext cx="2539956" cy="757130"/>
          </a:xfrm>
          <a:prstGeom prst="rect">
            <a:avLst/>
          </a:prstGeom>
          <a:noFill/>
        </p:spPr>
        <p:txBody>
          <a:bodyPr wrap="square" rtlCol="0">
            <a:spAutoFit/>
          </a:bodyPr>
          <a:lstStyle/>
          <a:p>
            <a:pPr>
              <a:lnSpc>
                <a:spcPct val="120000"/>
              </a:lnSpc>
            </a:pPr>
            <a:r>
              <a:rPr lang="zh-CN" altLang="en-US" sz="1200" dirty="0" smtClean="0">
                <a:latin typeface="微软雅黑" panose="020B0503020204020204" pitchFamily="34" charset="-122"/>
                <a:ea typeface="微软雅黑" panose="020B0503020204020204" pitchFamily="34" charset="-122"/>
              </a:rPr>
              <a:t>根据构建的指标将数据划分为</a:t>
            </a:r>
            <a:r>
              <a:rPr lang="zh-CN" altLang="en-US" sz="1200" b="1" dirty="0" smtClean="0">
                <a:solidFill>
                  <a:schemeClr val="accent2"/>
                </a:solidFill>
                <a:latin typeface="微软雅黑" panose="020B0503020204020204" pitchFamily="34" charset="-122"/>
                <a:ea typeface="微软雅黑" panose="020B0503020204020204" pitchFamily="34" charset="-122"/>
              </a:rPr>
              <a:t>七个周期</a:t>
            </a:r>
            <a:r>
              <a:rPr lang="zh-CN" altLang="en-US" sz="1200" dirty="0" smtClean="0">
                <a:latin typeface="微软雅黑" panose="020B0503020204020204" pitchFamily="34" charset="-122"/>
                <a:ea typeface="微软雅黑" panose="020B0503020204020204" pitchFamily="34" charset="-122"/>
              </a:rPr>
              <a:t>，每个周期的</a:t>
            </a:r>
            <a:r>
              <a:rPr lang="zh-CN" altLang="en-US" sz="1200" b="1" dirty="0" smtClean="0">
                <a:solidFill>
                  <a:schemeClr val="accent1"/>
                </a:solidFill>
                <a:latin typeface="微软雅黑" panose="020B0503020204020204" pitchFamily="34" charset="-122"/>
                <a:ea typeface="微软雅黑" panose="020B0503020204020204" pitchFamily="34" charset="-122"/>
              </a:rPr>
              <a:t>活跃人数及新旧面孔数量</a:t>
            </a:r>
            <a:r>
              <a:rPr lang="zh-CN" altLang="en-US" sz="1200" dirty="0" smtClean="0">
                <a:latin typeface="微软雅黑" panose="020B0503020204020204" pitchFamily="34" charset="-122"/>
                <a:ea typeface="微软雅黑" panose="020B0503020204020204" pitchFamily="34" charset="-122"/>
              </a:rPr>
              <a:t>如图所示。</a:t>
            </a:r>
            <a:endParaRPr lang="en-US" altLang="zh-CN" sz="1200" dirty="0" smtClean="0">
              <a:latin typeface="微软雅黑" panose="020B0503020204020204" pitchFamily="34" charset="-122"/>
              <a:ea typeface="微软雅黑" panose="020B0503020204020204" pitchFamily="34" charset="-122"/>
            </a:endParaRPr>
          </a:p>
        </p:txBody>
      </p:sp>
      <p:sp>
        <p:nvSpPr>
          <p:cNvPr id="47" name="TextBox 46"/>
          <p:cNvSpPr txBox="1"/>
          <p:nvPr/>
        </p:nvSpPr>
        <p:spPr>
          <a:xfrm>
            <a:off x="6210299" y="4321812"/>
            <a:ext cx="2539955" cy="2086725"/>
          </a:xfrm>
          <a:prstGeom prst="rect">
            <a:avLst/>
          </a:prstGeom>
          <a:noFill/>
        </p:spPr>
        <p:txBody>
          <a:bodyPr wrap="square" rtlCol="0">
            <a:spAutoFit/>
          </a:bodyPr>
          <a:lstStyle/>
          <a:p>
            <a:pPr>
              <a:lnSpc>
                <a:spcPct val="120000"/>
              </a:lnSpc>
            </a:pPr>
            <a:r>
              <a:rPr lang="zh-CN" altLang="en-US" sz="1200" dirty="0" smtClean="0">
                <a:latin typeface="微软雅黑" panose="020B0503020204020204" pitchFamily="34" charset="-122"/>
                <a:ea typeface="微软雅黑" panose="020B0503020204020204" pitchFamily="34" charset="-122"/>
              </a:rPr>
              <a:t>从</a:t>
            </a:r>
            <a:r>
              <a:rPr lang="en-US" altLang="zh-CN" sz="1200" dirty="0" smtClean="0">
                <a:latin typeface="微软雅黑" panose="020B0503020204020204" pitchFamily="34" charset="-122"/>
                <a:ea typeface="微软雅黑" panose="020B0503020204020204" pitchFamily="34" charset="-122"/>
              </a:rPr>
              <a:t>10</a:t>
            </a:r>
            <a:r>
              <a:rPr lang="zh-CN" altLang="en-US" sz="1200" dirty="0" smtClean="0">
                <a:latin typeface="微软雅黑" panose="020B0503020204020204" pitchFamily="34" charset="-122"/>
                <a:ea typeface="微软雅黑" panose="020B0503020204020204" pitchFamily="34" charset="-122"/>
              </a:rPr>
              <a:t>月</a:t>
            </a:r>
            <a:r>
              <a:rPr lang="en-US" altLang="zh-CN" sz="1200" dirty="0" smtClean="0">
                <a:latin typeface="微软雅黑" panose="020B0503020204020204" pitchFamily="34" charset="-122"/>
                <a:ea typeface="微软雅黑" panose="020B0503020204020204" pitchFamily="34" charset="-122"/>
              </a:rPr>
              <a:t>9</a:t>
            </a:r>
            <a:r>
              <a:rPr lang="zh-CN" altLang="en-US" sz="1200" dirty="0" smtClean="0">
                <a:latin typeface="微软雅黑" panose="020B0503020204020204" pitchFamily="34" charset="-122"/>
                <a:ea typeface="微软雅黑" panose="020B0503020204020204" pitchFamily="34" charset="-122"/>
              </a:rPr>
              <a:t>号后的</a:t>
            </a:r>
            <a:r>
              <a:rPr lang="en-US" altLang="zh-CN" sz="1200" dirty="0" smtClean="0">
                <a:latin typeface="微软雅黑" panose="020B0503020204020204" pitchFamily="34" charset="-122"/>
                <a:ea typeface="微软雅黑" panose="020B0503020204020204" pitchFamily="34" charset="-122"/>
              </a:rPr>
              <a:t>14</a:t>
            </a:r>
            <a:r>
              <a:rPr lang="zh-CN" altLang="en-US" sz="1200" dirty="0" smtClean="0">
                <a:latin typeface="微软雅黑" panose="020B0503020204020204" pitchFamily="34" charset="-122"/>
                <a:ea typeface="微软雅黑" panose="020B0503020204020204" pitchFamily="34" charset="-122"/>
              </a:rPr>
              <a:t>天，绿色代表旧面孔，蓝色代表新面孔，绿色加蓝色为总的发言人数。</a:t>
            </a:r>
            <a:endParaRPr lang="en-US" altLang="zh-CN" sz="1200" dirty="0" smtClean="0">
              <a:latin typeface="微软雅黑" panose="020B0503020204020204" pitchFamily="34" charset="-122"/>
              <a:ea typeface="微软雅黑" panose="020B0503020204020204" pitchFamily="34" charset="-122"/>
            </a:endParaRPr>
          </a:p>
          <a:p>
            <a:pPr>
              <a:lnSpc>
                <a:spcPct val="120000"/>
              </a:lnSpc>
            </a:pPr>
            <a:r>
              <a:rPr lang="zh-CN" altLang="en-US" sz="1200" dirty="0" smtClean="0">
                <a:latin typeface="微软雅黑" panose="020B0503020204020204" pitchFamily="34" charset="-122"/>
                <a:ea typeface="微软雅黑" panose="020B0503020204020204" pitchFamily="34" charset="-122"/>
              </a:rPr>
              <a:t>① 发言人数呈现先增加后减少的分布形态，即</a:t>
            </a:r>
            <a:r>
              <a:rPr lang="zh-CN" altLang="en-US" sz="1200" dirty="0" smtClean="0">
                <a:solidFill>
                  <a:srgbClr val="FF0000"/>
                </a:solidFill>
                <a:latin typeface="微软雅黑" panose="020B0503020204020204" pitchFamily="34" charset="-122"/>
                <a:ea typeface="微软雅黑" panose="020B0503020204020204" pitchFamily="34" charset="-122"/>
              </a:rPr>
              <a:t>活跃度先增后降</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20000"/>
              </a:lnSpc>
            </a:pPr>
            <a:r>
              <a:rPr lang="zh-CN" altLang="en-US" sz="1200" dirty="0" smtClean="0">
                <a:latin typeface="微软雅黑" panose="020B0503020204020204" pitchFamily="34" charset="-122"/>
                <a:ea typeface="微软雅黑" panose="020B0503020204020204" pitchFamily="34" charset="-122"/>
              </a:rPr>
              <a:t>② 活跃度升高的日子里新面孔不断涌现，活跃度降低的日子里新面孔不再出现，即</a:t>
            </a:r>
            <a:r>
              <a:rPr lang="zh-CN" altLang="en-US" sz="1200" dirty="0" smtClean="0">
                <a:solidFill>
                  <a:srgbClr val="FF0000"/>
                </a:solidFill>
                <a:latin typeface="微软雅黑" panose="020B0503020204020204" pitchFamily="34" charset="-122"/>
                <a:ea typeface="微软雅黑" panose="020B0503020204020204" pitchFamily="34" charset="-122"/>
              </a:rPr>
              <a:t>活跃度与新面孔率呈反向关系 </a:t>
            </a:r>
            <a:r>
              <a:rPr lang="zh-CN" altLang="en-US" sz="1200" dirty="0" smtClean="0">
                <a:latin typeface="微软雅黑" panose="020B0503020204020204" pitchFamily="34" charset="-122"/>
                <a:ea typeface="微软雅黑" panose="020B0503020204020204" pitchFamily="34" charset="-122"/>
              </a:rPr>
              <a:t>。</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6189290" y="420337"/>
            <a:ext cx="3089767" cy="936743"/>
          </a:xfrm>
          <a:prstGeom prst="rect">
            <a:avLst/>
          </a:prstGeom>
          <a:noFill/>
        </p:spPr>
        <p:txBody>
          <a:bodyPr wrap="square" rtlCol="0">
            <a:prstTxWarp prst="textPlain">
              <a:avLst/>
            </a:prstTxWarp>
            <a:spAutoFit/>
          </a:bodyPr>
          <a:lstStyle/>
          <a:p>
            <a:r>
              <a:rPr lang="zh-CN" altLang="en-US" sz="1600" u="sng" dirty="0">
                <a:uFill>
                  <a:solidFill>
                    <a:srgbClr val="FF0000"/>
                  </a:solidFill>
                </a:uFill>
              </a:rPr>
              <a:t>衡量</a:t>
            </a:r>
            <a:r>
              <a:rPr lang="zh-CN" altLang="en-US" sz="1600" u="sng" dirty="0" smtClean="0">
                <a:uFill>
                  <a:solidFill>
                    <a:srgbClr val="FF0000"/>
                  </a:solidFill>
                </a:uFill>
              </a:rPr>
              <a:t>一</a:t>
            </a:r>
            <a:r>
              <a:rPr lang="zh-CN" altLang="en-US" sz="1600" u="sng" dirty="0">
                <a:uFill>
                  <a:solidFill>
                    <a:srgbClr val="FF0000"/>
                  </a:solidFill>
                </a:uFill>
              </a:rPr>
              <a:t>个</a:t>
            </a:r>
            <a:r>
              <a:rPr lang="zh-CN" altLang="en-US" sz="1600" u="sng" dirty="0" smtClean="0">
                <a:uFill>
                  <a:solidFill>
                    <a:srgbClr val="FF0000"/>
                  </a:solidFill>
                </a:uFill>
              </a:rPr>
              <a:t>群活跃与否的指标</a:t>
            </a:r>
            <a:r>
              <a:rPr lang="zh-CN" altLang="en-US" sz="1600" dirty="0" smtClean="0"/>
              <a:t>除了发言次数还有</a:t>
            </a:r>
            <a:r>
              <a:rPr lang="zh-CN" altLang="en-US" sz="1600" b="1" dirty="0" smtClean="0">
                <a:solidFill>
                  <a:srgbClr val="FF0000"/>
                </a:solidFill>
              </a:rPr>
              <a:t>活跃程度</a:t>
            </a:r>
            <a:r>
              <a:rPr lang="zh-CN" altLang="en-US" sz="1600" dirty="0" smtClean="0"/>
              <a:t>，即每日发言人数，本文依据活跃程度做了以下研究：</a:t>
            </a:r>
            <a:endParaRPr lang="zh-CN" altLang="en-US" sz="1600" dirty="0"/>
          </a:p>
        </p:txBody>
      </p:sp>
      <p:cxnSp>
        <p:nvCxnSpPr>
          <p:cNvPr id="50" name="直接箭头连接符 49"/>
          <p:cNvCxnSpPr/>
          <p:nvPr/>
        </p:nvCxnSpPr>
        <p:spPr>
          <a:xfrm>
            <a:off x="7540382" y="1172868"/>
            <a:ext cx="0" cy="3844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4000523" y="1012049"/>
            <a:ext cx="714375" cy="331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144505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3E0D5"/>
        </a:solidFill>
        <a:effectLst/>
      </p:bgPr>
    </p:bg>
    <p:spTree>
      <p:nvGrpSpPr>
        <p:cNvPr id="1" name=""/>
        <p:cNvGrpSpPr/>
        <p:nvPr/>
      </p:nvGrpSpPr>
      <p:grpSpPr>
        <a:xfrm>
          <a:off x="0" y="0"/>
          <a:ext cx="0" cy="0"/>
          <a:chOff x="0" y="0"/>
          <a:chExt cx="0" cy="0"/>
        </a:xfrm>
      </p:grpSpPr>
      <p:sp>
        <p:nvSpPr>
          <p:cNvPr id="2" name="TextBox 1"/>
          <p:cNvSpPr txBox="1"/>
          <p:nvPr/>
        </p:nvSpPr>
        <p:spPr>
          <a:xfrm>
            <a:off x="1581131" y="2298968"/>
            <a:ext cx="388153" cy="1200329"/>
          </a:xfrm>
          <a:prstGeom prst="rect">
            <a:avLst/>
          </a:prstGeom>
          <a:noFill/>
        </p:spPr>
        <p:txBody>
          <a:bodyPr wrap="square" rtlCol="0">
            <a:spAutoFit/>
          </a:bodyPr>
          <a:lstStyle/>
          <a:p>
            <a:r>
              <a:rPr lang="zh-CN" altLang="en-US" b="1" dirty="0">
                <a:solidFill>
                  <a:schemeClr val="accent1"/>
                </a:solidFill>
                <a:latin typeface="Adobe 黑体 Std R" pitchFamily="34" charset="-122"/>
                <a:ea typeface="Adobe 黑体 Std R" pitchFamily="34" charset="-122"/>
              </a:rPr>
              <a:t>称号系统</a:t>
            </a:r>
            <a:endParaRPr lang="zh-CN" altLang="en-US" b="1" dirty="0">
              <a:solidFill>
                <a:schemeClr val="accent1"/>
              </a:solidFill>
              <a:latin typeface="Adobe 黑体 Std R" pitchFamily="34" charset="-122"/>
              <a:ea typeface="Adobe 黑体 Std R" pitchFamily="34" charset="-122"/>
            </a:endParaRPr>
          </a:p>
        </p:txBody>
      </p:sp>
      <p:sp>
        <p:nvSpPr>
          <p:cNvPr id="3" name="TextBox 2"/>
          <p:cNvSpPr txBox="1"/>
          <p:nvPr/>
        </p:nvSpPr>
        <p:spPr>
          <a:xfrm>
            <a:off x="2357438" y="1400535"/>
            <a:ext cx="6100762" cy="3831818"/>
          </a:xfrm>
          <a:prstGeom prst="rect">
            <a:avLst/>
          </a:prstGeom>
          <a:noFill/>
        </p:spPr>
        <p:txBody>
          <a:bodyPr wrap="square" rtlCol="0">
            <a:spAutoFit/>
          </a:bodyPr>
          <a:lstStyle/>
          <a:p>
            <a:pPr>
              <a:lnSpc>
                <a:spcPct val="150000"/>
              </a:lnSpc>
            </a:pPr>
            <a:r>
              <a:rPr lang="zh-CN" altLang="en-US" dirty="0"/>
              <a:t>目前想法</a:t>
            </a:r>
            <a:r>
              <a:rPr lang="zh-CN" altLang="en-US" dirty="0" smtClean="0"/>
              <a:t>是：</a:t>
            </a:r>
            <a:endParaRPr lang="en-US" altLang="zh-CN" dirty="0"/>
          </a:p>
          <a:p>
            <a:pPr>
              <a:lnSpc>
                <a:spcPct val="150000"/>
              </a:lnSpc>
            </a:pPr>
            <a:r>
              <a:rPr lang="en-US" altLang="zh-CN" dirty="0" smtClean="0"/>
              <a:t>1</a:t>
            </a:r>
            <a:r>
              <a:rPr lang="zh-CN" altLang="en-US" dirty="0" smtClean="0"/>
              <a:t>、构建出开聊能手、冷场小王子</a:t>
            </a:r>
            <a:r>
              <a:rPr lang="en-US" altLang="zh-CN" dirty="0" smtClean="0"/>
              <a:t>……</a:t>
            </a:r>
            <a:r>
              <a:rPr lang="zh-CN" altLang="en-US" dirty="0" smtClean="0"/>
              <a:t>等指标后在</a:t>
            </a:r>
            <a:r>
              <a:rPr lang="en-US" altLang="zh-CN" dirty="0" smtClean="0"/>
              <a:t>PPT</a:t>
            </a:r>
            <a:r>
              <a:rPr lang="zh-CN" altLang="en-US" dirty="0" smtClean="0"/>
              <a:t>上以颁奖的形式将这些奖项颁给获奖人</a:t>
            </a:r>
            <a:endParaRPr lang="en-US" altLang="zh-CN" dirty="0" smtClean="0"/>
          </a:p>
          <a:p>
            <a:pPr>
              <a:lnSpc>
                <a:spcPct val="150000"/>
              </a:lnSpc>
            </a:pPr>
            <a:endParaRPr lang="en-US" altLang="zh-CN" dirty="0"/>
          </a:p>
          <a:p>
            <a:pPr>
              <a:lnSpc>
                <a:spcPct val="150000"/>
              </a:lnSpc>
            </a:pPr>
            <a:r>
              <a:rPr lang="en-US" altLang="zh-CN" dirty="0" smtClean="0"/>
              <a:t>2</a:t>
            </a:r>
            <a:r>
              <a:rPr lang="zh-CN" altLang="en-US" dirty="0" smtClean="0"/>
              <a:t>、排列出表情使用频率，图形大小代表使用次数（直接以原表情形式，如）</a:t>
            </a:r>
            <a:endParaRPr lang="en-US" altLang="zh-CN" dirty="0" smtClean="0"/>
          </a:p>
          <a:p>
            <a:pPr>
              <a:lnSpc>
                <a:spcPct val="150000"/>
              </a:lnSpc>
            </a:pPr>
            <a:endParaRPr lang="en-US" altLang="zh-CN" dirty="0"/>
          </a:p>
          <a:p>
            <a:pPr>
              <a:lnSpc>
                <a:spcPct val="150000"/>
              </a:lnSpc>
            </a:pPr>
            <a:r>
              <a:rPr lang="en-US" altLang="zh-CN" dirty="0" smtClean="0"/>
              <a:t>3</a:t>
            </a:r>
            <a:r>
              <a:rPr lang="zh-CN" altLang="en-US" dirty="0" smtClean="0"/>
              <a:t>、排列出群功能（群签到、红包等）使用频率，展现方式如</a:t>
            </a:r>
            <a:r>
              <a:rPr lang="en-US" altLang="zh-CN" dirty="0" smtClean="0"/>
              <a:t>2</a:t>
            </a:r>
            <a:endParaRPr lang="zh-CN" altLang="en-US" dirty="0"/>
          </a:p>
        </p:txBody>
      </p:sp>
      <p:pic>
        <p:nvPicPr>
          <p:cNvPr id="4098" name="Picture 2" descr="C:\Users\admin\Downloads\笑哭.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0506" y="3427222"/>
            <a:ext cx="766763"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99629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3E0D5"/>
        </a:solidFill>
        <a:effectLst/>
      </p:bgPr>
    </p:bg>
    <p:spTree>
      <p:nvGrpSpPr>
        <p:cNvPr id="1" name=""/>
        <p:cNvGrpSpPr/>
        <p:nvPr/>
      </p:nvGrpSpPr>
      <p:grpSpPr>
        <a:xfrm>
          <a:off x="0" y="0"/>
          <a:ext cx="0" cy="0"/>
          <a:chOff x="0" y="0"/>
          <a:chExt cx="0" cy="0"/>
        </a:xfrm>
      </p:grpSpPr>
      <p:sp>
        <p:nvSpPr>
          <p:cNvPr id="2" name="TextBox 1"/>
          <p:cNvSpPr txBox="1"/>
          <p:nvPr/>
        </p:nvSpPr>
        <p:spPr>
          <a:xfrm>
            <a:off x="1050924" y="2114391"/>
            <a:ext cx="1328738" cy="369332"/>
          </a:xfrm>
          <a:prstGeom prst="rect">
            <a:avLst/>
          </a:prstGeom>
          <a:noFill/>
        </p:spPr>
        <p:txBody>
          <a:bodyPr wrap="square" rtlCol="0">
            <a:spAutoFit/>
          </a:bodyPr>
          <a:lstStyle/>
          <a:p>
            <a:pPr algn="ctr"/>
            <a:r>
              <a:rPr lang="zh-CN" altLang="en-US" b="1" dirty="0">
                <a:solidFill>
                  <a:schemeClr val="accent1"/>
                </a:solidFill>
                <a:latin typeface="Adobe 黑体 Std R" pitchFamily="34" charset="-122"/>
                <a:ea typeface="Adobe 黑体 Std R" pitchFamily="34" charset="-122"/>
              </a:rPr>
              <a:t>风格系统</a:t>
            </a:r>
            <a:endParaRPr lang="zh-CN" altLang="en-US" b="1" dirty="0">
              <a:solidFill>
                <a:schemeClr val="accent1"/>
              </a:solidFill>
              <a:latin typeface="Adobe 黑体 Std R" pitchFamily="34" charset="-122"/>
              <a:ea typeface="Adobe 黑体 Std R" pitchFamily="34" charset="-122"/>
            </a:endParaRPr>
          </a:p>
        </p:txBody>
      </p:sp>
      <p:sp>
        <p:nvSpPr>
          <p:cNvPr id="3" name="TextBox 2"/>
          <p:cNvSpPr txBox="1"/>
          <p:nvPr/>
        </p:nvSpPr>
        <p:spPr>
          <a:xfrm>
            <a:off x="2528884" y="2114391"/>
            <a:ext cx="5529263" cy="1754326"/>
          </a:xfrm>
          <a:prstGeom prst="rect">
            <a:avLst/>
          </a:prstGeom>
          <a:noFill/>
        </p:spPr>
        <p:txBody>
          <a:bodyPr wrap="square" rtlCol="0">
            <a:spAutoFit/>
          </a:bodyPr>
          <a:lstStyle/>
          <a:p>
            <a:pPr>
              <a:lnSpc>
                <a:spcPct val="150000"/>
              </a:lnSpc>
            </a:pPr>
            <a:r>
              <a:rPr lang="zh-CN" altLang="en-US" dirty="0" smtClean="0"/>
              <a:t>目前想法有两个：</a:t>
            </a:r>
            <a:endParaRPr lang="en-US" altLang="zh-CN" dirty="0"/>
          </a:p>
          <a:p>
            <a:pPr>
              <a:lnSpc>
                <a:spcPct val="150000"/>
              </a:lnSpc>
            </a:pPr>
            <a:r>
              <a:rPr lang="en-US" altLang="zh-CN" dirty="0" smtClean="0"/>
              <a:t>1</a:t>
            </a:r>
            <a:r>
              <a:rPr lang="zh-CN" altLang="en-US" dirty="0" smtClean="0"/>
              <a:t>、根据发言内容进行情感分析；</a:t>
            </a:r>
            <a:endParaRPr lang="en-US" altLang="zh-CN" dirty="0" smtClean="0"/>
          </a:p>
          <a:p>
            <a:pPr>
              <a:lnSpc>
                <a:spcPct val="150000"/>
              </a:lnSpc>
            </a:pPr>
            <a:r>
              <a:rPr lang="en-US" altLang="zh-CN" dirty="0" smtClean="0"/>
              <a:t>2</a:t>
            </a:r>
            <a:r>
              <a:rPr lang="zh-CN" altLang="en-US" dirty="0" smtClean="0"/>
              <a:t>、找一些像游戏、明星之类的常讨论的词典进行词</a:t>
            </a:r>
            <a:r>
              <a:rPr lang="en-US" altLang="zh-CN" dirty="0" smtClean="0"/>
              <a:t> </a:t>
            </a:r>
            <a:r>
              <a:rPr lang="zh-CN" altLang="en-US" dirty="0" smtClean="0"/>
              <a:t>典匹配后统计频数画出雷达图查看群组风格</a:t>
            </a:r>
            <a:endParaRPr lang="zh-CN" altLang="en-US" dirty="0"/>
          </a:p>
        </p:txBody>
      </p:sp>
      <p:sp>
        <p:nvSpPr>
          <p:cNvPr id="4" name="TextBox 3"/>
          <p:cNvSpPr txBox="1"/>
          <p:nvPr/>
        </p:nvSpPr>
        <p:spPr>
          <a:xfrm>
            <a:off x="2521742" y="1238510"/>
            <a:ext cx="5686426" cy="875881"/>
          </a:xfrm>
          <a:prstGeom prst="rect">
            <a:avLst/>
          </a:prstGeom>
          <a:noFill/>
        </p:spPr>
        <p:txBody>
          <a:bodyPr wrap="square" rtlCol="0">
            <a:spAutoFit/>
          </a:bodyPr>
          <a:lstStyle/>
          <a:p>
            <a:pPr>
              <a:lnSpc>
                <a:spcPct val="150000"/>
              </a:lnSpc>
            </a:pPr>
            <a:r>
              <a:rPr lang="zh-CN" altLang="en-US" dirty="0" smtClean="0"/>
              <a:t>因为内容涉及隐私不便直接展示，但可以通过对内容的分析展现不涉及隐私的结果</a:t>
            </a:r>
            <a:endParaRPr lang="zh-CN" altLang="en-US" dirty="0"/>
          </a:p>
        </p:txBody>
      </p:sp>
    </p:spTree>
    <p:extLst>
      <p:ext uri="{BB962C8B-B14F-4D97-AF65-F5344CB8AC3E}">
        <p14:creationId xmlns:p14="http://schemas.microsoft.com/office/powerpoint/2010/main" val="847996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F0EB"/>
        </a:solidFill>
        <a:effectLst/>
      </p:bgPr>
    </p:bg>
    <p:spTree>
      <p:nvGrpSpPr>
        <p:cNvPr id="1" name=""/>
        <p:cNvGrpSpPr/>
        <p:nvPr/>
      </p:nvGrpSpPr>
      <p:grpSpPr>
        <a:xfrm>
          <a:off x="0" y="0"/>
          <a:ext cx="0" cy="0"/>
          <a:chOff x="0" y="0"/>
          <a:chExt cx="0" cy="0"/>
        </a:xfrm>
      </p:grpSpPr>
      <p:grpSp>
        <p:nvGrpSpPr>
          <p:cNvPr id="14" name="组合 13"/>
          <p:cNvGrpSpPr/>
          <p:nvPr/>
        </p:nvGrpSpPr>
        <p:grpSpPr>
          <a:xfrm>
            <a:off x="4797118" y="423644"/>
            <a:ext cx="2597764" cy="790896"/>
            <a:chOff x="700955" y="819092"/>
            <a:chExt cx="2913361" cy="790896"/>
          </a:xfrm>
        </p:grpSpPr>
        <p:sp>
          <p:nvSpPr>
            <p:cNvPr id="87" name="TextBox 86"/>
            <p:cNvSpPr txBox="1"/>
            <p:nvPr/>
          </p:nvSpPr>
          <p:spPr>
            <a:xfrm>
              <a:off x="1536830" y="983708"/>
              <a:ext cx="2077486" cy="461665"/>
            </a:xfrm>
            <a:prstGeom prst="rect">
              <a:avLst/>
            </a:prstGeom>
            <a:noFill/>
          </p:spPr>
          <p:txBody>
            <a:bodyPr wrap="square" rtlCol="0">
              <a:spAutoFit/>
            </a:bodyPr>
            <a:lstStyle/>
            <a:p>
              <a:r>
                <a:rPr lang="zh-CN" altLang="en-US" sz="2400" b="1" dirty="0" smtClean="0">
                  <a:solidFill>
                    <a:schemeClr val="accent1"/>
                  </a:solidFill>
                  <a:latin typeface="微软雅黑" panose="020B0503020204020204" pitchFamily="34" charset="-122"/>
                  <a:ea typeface="微软雅黑" panose="020B0503020204020204" pitchFamily="34" charset="-122"/>
                </a:rPr>
                <a:t>商业应用</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pic>
          <p:nvPicPr>
            <p:cNvPr id="91" name="图片 90"/>
            <p:cNvPicPr>
              <a:picLocks noChangeAspect="1"/>
            </p:cNvPicPr>
            <p:nvPr/>
          </p:nvPicPr>
          <p:blipFill>
            <a:blip r:embed="rId2" cstate="print">
              <a:duotone>
                <a:prstClr val="black"/>
                <a:schemeClr val="accent5">
                  <a:tint val="45000"/>
                  <a:satMod val="400000"/>
                </a:schemeClr>
              </a:duotone>
              <a:extLst>
                <a:ext uri="{BEBA8EAE-BF5A-486C-A8C5-ECC9F3942E4B}">
                  <a14:imgProps xmlns:a14="http://schemas.microsoft.com/office/drawing/2010/main">
                    <a14:imgLayer r:embed="rId3">
                      <a14:imgEffect>
                        <a14:colorTemperature colorTemp="8800"/>
                      </a14:imgEffect>
                      <a14:imgEffect>
                        <a14:saturation sat="205000"/>
                      </a14:imgEffect>
                    </a14:imgLayer>
                  </a14:imgProps>
                </a:ext>
                <a:ext uri="{28A0092B-C50C-407E-A947-70E740481C1C}">
                  <a14:useLocalDpi xmlns:a14="http://schemas.microsoft.com/office/drawing/2010/main" val="0"/>
                </a:ext>
              </a:extLst>
            </a:blip>
            <a:stretch>
              <a:fillRect/>
            </a:stretch>
          </p:blipFill>
          <p:spPr>
            <a:xfrm>
              <a:off x="700955" y="819092"/>
              <a:ext cx="790896" cy="790896"/>
            </a:xfrm>
            <a:prstGeom prst="rect">
              <a:avLst/>
            </a:prstGeom>
          </p:spPr>
        </p:pic>
      </p:grpSp>
      <p:cxnSp>
        <p:nvCxnSpPr>
          <p:cNvPr id="135" name="直接连接符 7"/>
          <p:cNvCxnSpPr/>
          <p:nvPr/>
        </p:nvCxnSpPr>
        <p:spPr>
          <a:xfrm>
            <a:off x="6153022" y="1216064"/>
            <a:ext cx="0" cy="4954609"/>
          </a:xfrm>
          <a:prstGeom prst="line">
            <a:avLst/>
          </a:prstGeom>
          <a:ln w="9525">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sp>
        <p:nvSpPr>
          <p:cNvPr id="170" name="椭圆 8"/>
          <p:cNvSpPr/>
          <p:nvPr/>
        </p:nvSpPr>
        <p:spPr>
          <a:xfrm>
            <a:off x="6050614" y="1553259"/>
            <a:ext cx="204820" cy="204820"/>
          </a:xfrm>
          <a:prstGeom prst="ellipse">
            <a:avLst/>
          </a:prstGeom>
          <a:solidFill>
            <a:schemeClr val="bg1"/>
          </a:solidFill>
          <a:ln w="9525">
            <a:solidFill>
              <a:schemeClr val="bg1">
                <a:lumMod val="6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zh-CN" alt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8" name="椭圆 10"/>
          <p:cNvSpPr/>
          <p:nvPr/>
        </p:nvSpPr>
        <p:spPr>
          <a:xfrm>
            <a:off x="6050613" y="4537923"/>
            <a:ext cx="204820" cy="204820"/>
          </a:xfrm>
          <a:prstGeom prst="ellipse">
            <a:avLst/>
          </a:prstGeom>
          <a:solidFill>
            <a:schemeClr val="bg1"/>
          </a:solidFill>
          <a:ln w="9525">
            <a:solidFill>
              <a:schemeClr val="bg1">
                <a:lumMod val="6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zh-CN" alt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椭圆 9"/>
          <p:cNvSpPr/>
          <p:nvPr/>
        </p:nvSpPr>
        <p:spPr>
          <a:xfrm>
            <a:off x="6050612" y="2928625"/>
            <a:ext cx="204820" cy="204820"/>
          </a:xfrm>
          <a:prstGeom prst="ellipse">
            <a:avLst/>
          </a:prstGeom>
          <a:solidFill>
            <a:schemeClr val="bg1"/>
          </a:solidFill>
          <a:ln w="9525">
            <a:solidFill>
              <a:schemeClr val="bg1">
                <a:lumMod val="6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zh-CN" alt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2" name="燕尾形 18"/>
          <p:cNvSpPr/>
          <p:nvPr/>
        </p:nvSpPr>
        <p:spPr>
          <a:xfrm rot="10800000">
            <a:off x="5487358" y="1992311"/>
            <a:ext cx="3913520" cy="614462"/>
          </a:xfrm>
          <a:prstGeom prst="chevron">
            <a:avLst>
              <a:gd name="adj" fmla="val 6774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燕尾形 20"/>
          <p:cNvSpPr/>
          <p:nvPr/>
        </p:nvSpPr>
        <p:spPr>
          <a:xfrm>
            <a:off x="2941741" y="3490230"/>
            <a:ext cx="3913520" cy="614460"/>
          </a:xfrm>
          <a:prstGeom prst="chevron">
            <a:avLst>
              <a:gd name="adj" fmla="val 6774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燕尾形 23"/>
          <p:cNvSpPr/>
          <p:nvPr/>
        </p:nvSpPr>
        <p:spPr>
          <a:xfrm rot="10800000">
            <a:off x="5487358" y="5064603"/>
            <a:ext cx="3913520" cy="614460"/>
          </a:xfrm>
          <a:prstGeom prst="chevron">
            <a:avLst>
              <a:gd name="adj" fmla="val 6774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TextBox 1"/>
          <p:cNvSpPr txBox="1"/>
          <p:nvPr/>
        </p:nvSpPr>
        <p:spPr>
          <a:xfrm>
            <a:off x="1214438" y="1553259"/>
            <a:ext cx="3171825" cy="369332"/>
          </a:xfrm>
          <a:prstGeom prst="rect">
            <a:avLst/>
          </a:prstGeom>
          <a:noFill/>
        </p:spPr>
        <p:txBody>
          <a:bodyPr wrap="square" rtlCol="0">
            <a:spAutoFit/>
          </a:bodyPr>
          <a:lstStyle/>
          <a:p>
            <a:r>
              <a:rPr lang="zh-CN" altLang="en-US" dirty="0" smtClean="0"/>
              <a:t>待填写</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EAE3"/>
        </a:solidFill>
        <a:effectLst/>
      </p:bgPr>
    </p:bg>
    <p:spTree>
      <p:nvGrpSpPr>
        <p:cNvPr id="1" name=""/>
        <p:cNvGrpSpPr/>
        <p:nvPr/>
      </p:nvGrpSpPr>
      <p:grpSpPr>
        <a:xfrm>
          <a:off x="0" y="0"/>
          <a:ext cx="0" cy="0"/>
          <a:chOff x="0" y="0"/>
          <a:chExt cx="0" cy="0"/>
        </a:xfrm>
      </p:grpSpPr>
      <p:sp>
        <p:nvSpPr>
          <p:cNvPr id="73" name="梯形 72"/>
          <p:cNvSpPr/>
          <p:nvPr/>
        </p:nvSpPr>
        <p:spPr>
          <a:xfrm>
            <a:off x="0" y="3745397"/>
            <a:ext cx="12192000" cy="3112603"/>
          </a:xfrm>
          <a:prstGeom prst="trapezoid">
            <a:avLst>
              <a:gd name="adj" fmla="val 72849"/>
            </a:avLst>
          </a:prstGeom>
          <a:solidFill>
            <a:srgbClr val="A6D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AutoShape 3"/>
          <p:cNvSpPr>
            <a:spLocks noChangeAspect="1" noChangeArrowheads="1" noTextEdit="1"/>
          </p:cNvSpPr>
          <p:nvPr/>
        </p:nvSpPr>
        <p:spPr bwMode="auto">
          <a:xfrm>
            <a:off x="-2932113" y="6357938"/>
            <a:ext cx="1436688"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Oval 6"/>
          <p:cNvSpPr>
            <a:spLocks noChangeArrowheads="1"/>
          </p:cNvSpPr>
          <p:nvPr/>
        </p:nvSpPr>
        <p:spPr bwMode="auto">
          <a:xfrm>
            <a:off x="-2419350" y="6691313"/>
            <a:ext cx="423863" cy="434975"/>
          </a:xfrm>
          <a:prstGeom prst="ellipse">
            <a:avLst/>
          </a:prstGeom>
          <a:noFill/>
          <a:ln w="12700" cap="flat">
            <a:solidFill>
              <a:srgbClr val="59B8D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7" name="Freeform 7"/>
          <p:cNvSpPr/>
          <p:nvPr/>
        </p:nvSpPr>
        <p:spPr bwMode="auto">
          <a:xfrm>
            <a:off x="-2611438" y="7138988"/>
            <a:ext cx="808038" cy="331787"/>
          </a:xfrm>
          <a:custGeom>
            <a:avLst/>
            <a:gdLst>
              <a:gd name="T0" fmla="*/ 504 w 1008"/>
              <a:gd name="T1" fmla="*/ 0 h 416"/>
              <a:gd name="T2" fmla="*/ 7 w 1008"/>
              <a:gd name="T3" fmla="*/ 359 h 416"/>
              <a:gd name="T4" fmla="*/ 0 w 1008"/>
              <a:gd name="T5" fmla="*/ 416 h 416"/>
              <a:gd name="T6" fmla="*/ 1008 w 1008"/>
              <a:gd name="T7" fmla="*/ 416 h 416"/>
              <a:gd name="T8" fmla="*/ 1002 w 1008"/>
              <a:gd name="T9" fmla="*/ 359 h 416"/>
              <a:gd name="T10" fmla="*/ 504 w 1008"/>
              <a:gd name="T11" fmla="*/ 0 h 416"/>
            </a:gdLst>
            <a:ahLst/>
            <a:cxnLst>
              <a:cxn ang="0">
                <a:pos x="T0" y="T1"/>
              </a:cxn>
              <a:cxn ang="0">
                <a:pos x="T2" y="T3"/>
              </a:cxn>
              <a:cxn ang="0">
                <a:pos x="T4" y="T5"/>
              </a:cxn>
              <a:cxn ang="0">
                <a:pos x="T6" y="T7"/>
              </a:cxn>
              <a:cxn ang="0">
                <a:pos x="T8" y="T9"/>
              </a:cxn>
              <a:cxn ang="0">
                <a:pos x="T10" y="T11"/>
              </a:cxn>
            </a:cxnLst>
            <a:rect l="0" t="0" r="r" b="b"/>
            <a:pathLst>
              <a:path w="1008" h="416">
                <a:moveTo>
                  <a:pt x="504" y="0"/>
                </a:moveTo>
                <a:cubicBezTo>
                  <a:pt x="259" y="0"/>
                  <a:pt x="54" y="154"/>
                  <a:pt x="7" y="359"/>
                </a:cubicBezTo>
                <a:lnTo>
                  <a:pt x="0" y="416"/>
                </a:lnTo>
                <a:lnTo>
                  <a:pt x="1008" y="416"/>
                </a:lnTo>
                <a:lnTo>
                  <a:pt x="1002" y="359"/>
                </a:lnTo>
                <a:cubicBezTo>
                  <a:pt x="955" y="154"/>
                  <a:pt x="750" y="0"/>
                  <a:pt x="504" y="0"/>
                </a:cubicBezTo>
                <a:close/>
              </a:path>
            </a:pathLst>
          </a:custGeom>
          <a:noFill/>
          <a:ln w="12700" cap="flat">
            <a:solidFill>
              <a:srgbClr val="59B8D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nvGrpSpPr>
          <p:cNvPr id="54" name="组合 53"/>
          <p:cNvGrpSpPr/>
          <p:nvPr/>
        </p:nvGrpSpPr>
        <p:grpSpPr>
          <a:xfrm>
            <a:off x="3481698" y="1425696"/>
            <a:ext cx="4906123" cy="4603750"/>
            <a:chOff x="3481698" y="1095916"/>
            <a:chExt cx="4906123" cy="4603750"/>
          </a:xfrm>
          <a:solidFill>
            <a:schemeClr val="accent1">
              <a:lumMod val="75000"/>
            </a:schemeClr>
          </a:solidFill>
        </p:grpSpPr>
        <p:grpSp>
          <p:nvGrpSpPr>
            <p:cNvPr id="187" name="组合 186"/>
            <p:cNvGrpSpPr/>
            <p:nvPr/>
          </p:nvGrpSpPr>
          <p:grpSpPr>
            <a:xfrm rot="10800000">
              <a:off x="6205848" y="3753391"/>
              <a:ext cx="1944688" cy="1946275"/>
              <a:chOff x="3761580" y="1620838"/>
              <a:chExt cx="1944688" cy="1946275"/>
            </a:xfrm>
            <a:grpFill/>
          </p:grpSpPr>
          <p:sp>
            <p:nvSpPr>
              <p:cNvPr id="212" name="Freeform 7"/>
              <p:cNvSpPr/>
              <p:nvPr/>
            </p:nvSpPr>
            <p:spPr bwMode="auto">
              <a:xfrm>
                <a:off x="3761580" y="1620838"/>
                <a:ext cx="1944688" cy="1946275"/>
              </a:xfrm>
              <a:custGeom>
                <a:avLst/>
                <a:gdLst>
                  <a:gd name="T0" fmla="*/ 9 w 60"/>
                  <a:gd name="T1" fmla="*/ 40 h 60"/>
                  <a:gd name="T2" fmla="*/ 9 w 60"/>
                  <a:gd name="T3" fmla="*/ 9 h 60"/>
                  <a:gd name="T4" fmla="*/ 9 w 60"/>
                  <a:gd name="T5" fmla="*/ 9 h 60"/>
                  <a:gd name="T6" fmla="*/ 9 w 60"/>
                  <a:gd name="T7" fmla="*/ 9 h 60"/>
                  <a:gd name="T8" fmla="*/ 9 w 60"/>
                  <a:gd name="T9" fmla="*/ 9 h 60"/>
                  <a:gd name="T10" fmla="*/ 9 w 60"/>
                  <a:gd name="T11" fmla="*/ 9 h 60"/>
                  <a:gd name="T12" fmla="*/ 40 w 60"/>
                  <a:gd name="T13" fmla="*/ 9 h 60"/>
                  <a:gd name="T14" fmla="*/ 46 w 60"/>
                  <a:gd name="T15" fmla="*/ 29 h 60"/>
                  <a:gd name="T16" fmla="*/ 46 w 60"/>
                  <a:gd name="T17" fmla="*/ 29 h 60"/>
                  <a:gd name="T18" fmla="*/ 46 w 60"/>
                  <a:gd name="T19" fmla="*/ 44 h 60"/>
                  <a:gd name="T20" fmla="*/ 53 w 60"/>
                  <a:gd name="T21" fmla="*/ 48 h 60"/>
                  <a:gd name="T22" fmla="*/ 53 w 60"/>
                  <a:gd name="T23" fmla="*/ 48 h 60"/>
                  <a:gd name="T24" fmla="*/ 58 w 60"/>
                  <a:gd name="T25" fmla="*/ 49 h 60"/>
                  <a:gd name="T26" fmla="*/ 58 w 60"/>
                  <a:gd name="T27" fmla="*/ 58 h 60"/>
                  <a:gd name="T28" fmla="*/ 58 w 60"/>
                  <a:gd name="T29" fmla="*/ 58 h 60"/>
                  <a:gd name="T30" fmla="*/ 58 w 60"/>
                  <a:gd name="T31" fmla="*/ 58 h 60"/>
                  <a:gd name="T32" fmla="*/ 58 w 60"/>
                  <a:gd name="T33" fmla="*/ 58 h 60"/>
                  <a:gd name="T34" fmla="*/ 58 w 60"/>
                  <a:gd name="T35" fmla="*/ 58 h 60"/>
                  <a:gd name="T36" fmla="*/ 50 w 60"/>
                  <a:gd name="T37" fmla="*/ 58 h 60"/>
                  <a:gd name="T38" fmla="*/ 48 w 60"/>
                  <a:gd name="T39" fmla="*/ 53 h 60"/>
                  <a:gd name="T40" fmla="*/ 48 w 60"/>
                  <a:gd name="T41" fmla="*/ 53 h 60"/>
                  <a:gd name="T42" fmla="*/ 44 w 60"/>
                  <a:gd name="T43" fmla="*/ 46 h 60"/>
                  <a:gd name="T44" fmla="*/ 30 w 60"/>
                  <a:gd name="T45" fmla="*/ 46 h 60"/>
                  <a:gd name="T46" fmla="*/ 30 w 60"/>
                  <a:gd name="T47" fmla="*/ 46 h 60"/>
                  <a:gd name="T48" fmla="*/ 9 w 60"/>
                  <a:gd name="T4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60">
                    <a:moveTo>
                      <a:pt x="9" y="40"/>
                    </a:moveTo>
                    <a:cubicBezTo>
                      <a:pt x="0" y="31"/>
                      <a:pt x="0" y="17"/>
                      <a:pt x="9" y="9"/>
                    </a:cubicBezTo>
                    <a:cubicBezTo>
                      <a:pt x="9" y="9"/>
                      <a:pt x="9" y="9"/>
                      <a:pt x="9" y="9"/>
                    </a:cubicBezTo>
                    <a:cubicBezTo>
                      <a:pt x="9" y="9"/>
                      <a:pt x="9" y="9"/>
                      <a:pt x="9" y="9"/>
                    </a:cubicBezTo>
                    <a:cubicBezTo>
                      <a:pt x="9" y="9"/>
                      <a:pt x="9" y="9"/>
                      <a:pt x="9" y="9"/>
                    </a:cubicBezTo>
                    <a:cubicBezTo>
                      <a:pt x="9" y="9"/>
                      <a:pt x="9" y="9"/>
                      <a:pt x="9" y="9"/>
                    </a:cubicBezTo>
                    <a:cubicBezTo>
                      <a:pt x="18" y="0"/>
                      <a:pt x="32" y="0"/>
                      <a:pt x="40" y="9"/>
                    </a:cubicBezTo>
                    <a:cubicBezTo>
                      <a:pt x="46" y="14"/>
                      <a:pt x="48" y="22"/>
                      <a:pt x="46" y="29"/>
                    </a:cubicBezTo>
                    <a:cubicBezTo>
                      <a:pt x="46" y="29"/>
                      <a:pt x="46" y="29"/>
                      <a:pt x="46" y="29"/>
                    </a:cubicBezTo>
                    <a:cubicBezTo>
                      <a:pt x="45" y="37"/>
                      <a:pt x="42" y="39"/>
                      <a:pt x="46" y="44"/>
                    </a:cubicBezTo>
                    <a:cubicBezTo>
                      <a:pt x="49" y="47"/>
                      <a:pt x="51" y="48"/>
                      <a:pt x="53" y="48"/>
                    </a:cubicBezTo>
                    <a:cubicBezTo>
                      <a:pt x="53" y="48"/>
                      <a:pt x="53" y="48"/>
                      <a:pt x="53" y="48"/>
                    </a:cubicBezTo>
                    <a:cubicBezTo>
                      <a:pt x="55" y="48"/>
                      <a:pt x="57" y="48"/>
                      <a:pt x="58" y="49"/>
                    </a:cubicBezTo>
                    <a:cubicBezTo>
                      <a:pt x="60" y="52"/>
                      <a:pt x="60" y="55"/>
                      <a:pt x="58" y="58"/>
                    </a:cubicBezTo>
                    <a:cubicBezTo>
                      <a:pt x="58" y="58"/>
                      <a:pt x="58" y="58"/>
                      <a:pt x="58" y="58"/>
                    </a:cubicBezTo>
                    <a:cubicBezTo>
                      <a:pt x="58" y="58"/>
                      <a:pt x="58" y="58"/>
                      <a:pt x="58" y="58"/>
                    </a:cubicBezTo>
                    <a:cubicBezTo>
                      <a:pt x="58" y="58"/>
                      <a:pt x="58" y="58"/>
                      <a:pt x="58" y="58"/>
                    </a:cubicBezTo>
                    <a:cubicBezTo>
                      <a:pt x="58" y="58"/>
                      <a:pt x="58" y="58"/>
                      <a:pt x="58" y="58"/>
                    </a:cubicBezTo>
                    <a:cubicBezTo>
                      <a:pt x="56" y="60"/>
                      <a:pt x="52" y="60"/>
                      <a:pt x="50" y="58"/>
                    </a:cubicBezTo>
                    <a:cubicBezTo>
                      <a:pt x="48" y="56"/>
                      <a:pt x="48" y="55"/>
                      <a:pt x="48" y="53"/>
                    </a:cubicBezTo>
                    <a:cubicBezTo>
                      <a:pt x="48" y="53"/>
                      <a:pt x="48" y="53"/>
                      <a:pt x="48" y="53"/>
                    </a:cubicBezTo>
                    <a:cubicBezTo>
                      <a:pt x="48" y="50"/>
                      <a:pt x="48" y="48"/>
                      <a:pt x="44" y="46"/>
                    </a:cubicBezTo>
                    <a:cubicBezTo>
                      <a:pt x="39" y="42"/>
                      <a:pt x="37" y="45"/>
                      <a:pt x="30" y="46"/>
                    </a:cubicBezTo>
                    <a:cubicBezTo>
                      <a:pt x="30" y="46"/>
                      <a:pt x="30" y="46"/>
                      <a:pt x="30" y="46"/>
                    </a:cubicBezTo>
                    <a:cubicBezTo>
                      <a:pt x="22" y="48"/>
                      <a:pt x="15" y="46"/>
                      <a:pt x="9" y="40"/>
                    </a:cubicBezTo>
                    <a:close/>
                  </a:path>
                </a:pathLst>
              </a:custGeom>
              <a:grpFill/>
              <a:ln>
                <a:noFill/>
              </a:ln>
            </p:spPr>
            <p:txBody>
              <a:bodyPr vert="horz" wrap="square" lIns="91440" tIns="45720" rIns="91440" bIns="45720" numCol="1" anchor="t" anchorCtr="0" compatLnSpc="1"/>
              <a:lstStyle/>
              <a:p>
                <a:endParaRPr lang="zh-CN" altLang="en-US"/>
              </a:p>
            </p:txBody>
          </p:sp>
          <p:sp>
            <p:nvSpPr>
              <p:cNvPr id="213" name="KSO_Shape"/>
              <p:cNvSpPr/>
              <p:nvPr/>
            </p:nvSpPr>
            <p:spPr bwMode="auto">
              <a:xfrm>
                <a:off x="4286250" y="2105025"/>
                <a:ext cx="658811" cy="601714"/>
              </a:xfrm>
              <a:custGeom>
                <a:avLst/>
                <a:gdLst>
                  <a:gd name="T0" fmla="*/ 55794940 w 6786"/>
                  <a:gd name="T1" fmla="*/ 405983972 h 6192"/>
                  <a:gd name="T2" fmla="*/ 60050451 w 6786"/>
                  <a:gd name="T3" fmla="*/ 422485485 h 6192"/>
                  <a:gd name="T4" fmla="*/ 68640356 w 6786"/>
                  <a:gd name="T5" fmla="*/ 436618520 h 6192"/>
                  <a:gd name="T6" fmla="*/ 80855544 w 6786"/>
                  <a:gd name="T7" fmla="*/ 447672168 h 6192"/>
                  <a:gd name="T8" fmla="*/ 95828855 w 6786"/>
                  <a:gd name="T9" fmla="*/ 454856842 h 6192"/>
                  <a:gd name="T10" fmla="*/ 112850897 w 6786"/>
                  <a:gd name="T11" fmla="*/ 457462477 h 6192"/>
                  <a:gd name="T12" fmla="*/ 286461638 w 6786"/>
                  <a:gd name="T13" fmla="*/ 456278097 h 6192"/>
                  <a:gd name="T14" fmla="*/ 302222944 w 6786"/>
                  <a:gd name="T15" fmla="*/ 450593356 h 6192"/>
                  <a:gd name="T16" fmla="*/ 315462498 w 6786"/>
                  <a:gd name="T17" fmla="*/ 440645130 h 6192"/>
                  <a:gd name="T18" fmla="*/ 325313420 w 6786"/>
                  <a:gd name="T19" fmla="*/ 427459599 h 6192"/>
                  <a:gd name="T20" fmla="*/ 331066317 w 6786"/>
                  <a:gd name="T21" fmla="*/ 411668714 h 6192"/>
                  <a:gd name="T22" fmla="*/ 504125433 w 6786"/>
                  <a:gd name="T23" fmla="*/ 355690129 h 6192"/>
                  <a:gd name="T24" fmla="*/ 23563216 w 6786"/>
                  <a:gd name="T25" fmla="*/ 355690129 h 6192"/>
                  <a:gd name="T26" fmla="*/ 107413254 w 6786"/>
                  <a:gd name="T27" fmla="*/ 473752 h 6192"/>
                  <a:gd name="T28" fmla="*/ 100163249 w 6786"/>
                  <a:gd name="T29" fmla="*/ 3158065 h 6192"/>
                  <a:gd name="T30" fmla="*/ 94016214 w 6786"/>
                  <a:gd name="T31" fmla="*/ 7816624 h 6192"/>
                  <a:gd name="T32" fmla="*/ 89445449 w 6786"/>
                  <a:gd name="T33" fmla="*/ 13895878 h 6192"/>
                  <a:gd name="T34" fmla="*/ 86765928 w 6786"/>
                  <a:gd name="T35" fmla="*/ 21317709 h 6192"/>
                  <a:gd name="T36" fmla="*/ 86135420 w 6786"/>
                  <a:gd name="T37" fmla="*/ 400141595 h 6192"/>
                  <a:gd name="T38" fmla="*/ 87396437 w 6786"/>
                  <a:gd name="T39" fmla="*/ 408115856 h 6192"/>
                  <a:gd name="T40" fmla="*/ 90706466 w 6786"/>
                  <a:gd name="T41" fmla="*/ 414984976 h 6192"/>
                  <a:gd name="T42" fmla="*/ 95907458 w 6786"/>
                  <a:gd name="T43" fmla="*/ 420669718 h 6192"/>
                  <a:gd name="T44" fmla="*/ 102448632 w 6786"/>
                  <a:gd name="T45" fmla="*/ 424775286 h 6192"/>
                  <a:gd name="T46" fmla="*/ 110092774 w 6786"/>
                  <a:gd name="T47" fmla="*/ 426670293 h 6192"/>
                  <a:gd name="T48" fmla="*/ 277714246 w 6786"/>
                  <a:gd name="T49" fmla="*/ 426670293 h 6192"/>
                  <a:gd name="T50" fmla="*/ 285358389 w 6786"/>
                  <a:gd name="T51" fmla="*/ 424775286 h 6192"/>
                  <a:gd name="T52" fmla="*/ 291978165 w 6786"/>
                  <a:gd name="T53" fmla="*/ 420669718 h 6192"/>
                  <a:gd name="T54" fmla="*/ 297100555 w 6786"/>
                  <a:gd name="T55" fmla="*/ 414984976 h 6192"/>
                  <a:gd name="T56" fmla="*/ 300410584 w 6786"/>
                  <a:gd name="T57" fmla="*/ 408115856 h 6192"/>
                  <a:gd name="T58" fmla="*/ 301671320 w 6786"/>
                  <a:gd name="T59" fmla="*/ 400141595 h 6192"/>
                  <a:gd name="T60" fmla="*/ 301041092 w 6786"/>
                  <a:gd name="T61" fmla="*/ 21317709 h 6192"/>
                  <a:gd name="T62" fmla="*/ 298361572 w 6786"/>
                  <a:gd name="T63" fmla="*/ 13895878 h 6192"/>
                  <a:gd name="T64" fmla="*/ 293790807 w 6786"/>
                  <a:gd name="T65" fmla="*/ 7816624 h 6192"/>
                  <a:gd name="T66" fmla="*/ 287643771 w 6786"/>
                  <a:gd name="T67" fmla="*/ 3158065 h 6192"/>
                  <a:gd name="T68" fmla="*/ 280393767 w 6786"/>
                  <a:gd name="T69" fmla="*/ 473752 h 6192"/>
                  <a:gd name="T70" fmla="*/ 112850897 w 6786"/>
                  <a:gd name="T71" fmla="*/ 0 h 6192"/>
                  <a:gd name="T72" fmla="*/ 122701819 w 6786"/>
                  <a:gd name="T73" fmla="*/ 34740116 h 6192"/>
                  <a:gd name="T74" fmla="*/ 122622935 w 6786"/>
                  <a:gd name="T75" fmla="*/ 261418289 h 6192"/>
                  <a:gd name="T76" fmla="*/ 217978769 w 6786"/>
                  <a:gd name="T77" fmla="*/ 261418289 h 6192"/>
                  <a:gd name="T78" fmla="*/ 199301852 w 6786"/>
                  <a:gd name="T79" fmla="*/ 260707661 h 6192"/>
                  <a:gd name="T80" fmla="*/ 204266474 w 6786"/>
                  <a:gd name="T81" fmla="*/ 264655593 h 6192"/>
                  <a:gd name="T82" fmla="*/ 206236603 w 6786"/>
                  <a:gd name="T83" fmla="*/ 270656169 h 6192"/>
                  <a:gd name="T84" fmla="*/ 204896983 w 6786"/>
                  <a:gd name="T85" fmla="*/ 275867158 h 6192"/>
                  <a:gd name="T86" fmla="*/ 200326218 w 6786"/>
                  <a:gd name="T87" fmla="*/ 280288561 h 6192"/>
                  <a:gd name="T88" fmla="*/ 194888574 w 6786"/>
                  <a:gd name="T89" fmla="*/ 281551899 h 6192"/>
                  <a:gd name="T90" fmla="*/ 188662935 w 6786"/>
                  <a:gd name="T91" fmla="*/ 279735851 h 6192"/>
                  <a:gd name="T92" fmla="*/ 184564912 w 6786"/>
                  <a:gd name="T93" fmla="*/ 274998613 h 6192"/>
                  <a:gd name="T94" fmla="*/ 183698033 w 6786"/>
                  <a:gd name="T95" fmla="*/ 269550748 h 6192"/>
                  <a:gd name="T96" fmla="*/ 186219786 w 6786"/>
                  <a:gd name="T97" fmla="*/ 263787048 h 6192"/>
                  <a:gd name="T98" fmla="*/ 191657429 w 6786"/>
                  <a:gd name="T99" fmla="*/ 260313149 h 6192"/>
                  <a:gd name="T100" fmla="*/ 161474717 w 6786"/>
                  <a:gd name="T101" fmla="*/ 296474239 h 6192"/>
                  <a:gd name="T102" fmla="*/ 214747905 w 6786"/>
                  <a:gd name="T103" fmla="*/ 296474239 h 6192"/>
                  <a:gd name="T104" fmla="*/ 267233097 w 6786"/>
                  <a:gd name="T105" fmla="*/ 296474239 h 6192"/>
                  <a:gd name="T106" fmla="*/ 161474717 w 6786"/>
                  <a:gd name="T107" fmla="*/ 327503299 h 6192"/>
                  <a:gd name="T108" fmla="*/ 214747905 w 6786"/>
                  <a:gd name="T109" fmla="*/ 327503299 h 6192"/>
                  <a:gd name="T110" fmla="*/ 267233097 w 6786"/>
                  <a:gd name="T111" fmla="*/ 327503299 h 6192"/>
                  <a:gd name="T112" fmla="*/ 122622935 w 6786"/>
                  <a:gd name="T113" fmla="*/ 377165755 h 6192"/>
                  <a:gd name="T114" fmla="*/ 175896123 w 6786"/>
                  <a:gd name="T115" fmla="*/ 377165755 h 6192"/>
                  <a:gd name="T116" fmla="*/ 228381315 w 6786"/>
                  <a:gd name="T117" fmla="*/ 377165755 h 6192"/>
                  <a:gd name="T118" fmla="*/ 387412882 w 6786"/>
                  <a:gd name="T119" fmla="*/ 421301387 h 61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786" h="6192">
                    <a:moveTo>
                      <a:pt x="299" y="4505"/>
                    </a:moveTo>
                    <a:lnTo>
                      <a:pt x="705" y="4505"/>
                    </a:lnTo>
                    <a:lnTo>
                      <a:pt x="705" y="5068"/>
                    </a:lnTo>
                    <a:lnTo>
                      <a:pt x="706" y="5105"/>
                    </a:lnTo>
                    <a:lnTo>
                      <a:pt x="708" y="5142"/>
                    </a:lnTo>
                    <a:lnTo>
                      <a:pt x="714" y="5178"/>
                    </a:lnTo>
                    <a:lnTo>
                      <a:pt x="720" y="5214"/>
                    </a:lnTo>
                    <a:lnTo>
                      <a:pt x="728" y="5249"/>
                    </a:lnTo>
                    <a:lnTo>
                      <a:pt x="737" y="5283"/>
                    </a:lnTo>
                    <a:lnTo>
                      <a:pt x="749" y="5318"/>
                    </a:lnTo>
                    <a:lnTo>
                      <a:pt x="762" y="5351"/>
                    </a:lnTo>
                    <a:lnTo>
                      <a:pt x="777" y="5383"/>
                    </a:lnTo>
                    <a:lnTo>
                      <a:pt x="793" y="5414"/>
                    </a:lnTo>
                    <a:lnTo>
                      <a:pt x="810" y="5444"/>
                    </a:lnTo>
                    <a:lnTo>
                      <a:pt x="829" y="5474"/>
                    </a:lnTo>
                    <a:lnTo>
                      <a:pt x="850" y="5502"/>
                    </a:lnTo>
                    <a:lnTo>
                      <a:pt x="871" y="5530"/>
                    </a:lnTo>
                    <a:lnTo>
                      <a:pt x="894" y="5556"/>
                    </a:lnTo>
                    <a:lnTo>
                      <a:pt x="918" y="5581"/>
                    </a:lnTo>
                    <a:lnTo>
                      <a:pt x="943" y="5606"/>
                    </a:lnTo>
                    <a:lnTo>
                      <a:pt x="970" y="5628"/>
                    </a:lnTo>
                    <a:lnTo>
                      <a:pt x="998" y="5650"/>
                    </a:lnTo>
                    <a:lnTo>
                      <a:pt x="1026" y="5670"/>
                    </a:lnTo>
                    <a:lnTo>
                      <a:pt x="1056" y="5689"/>
                    </a:lnTo>
                    <a:lnTo>
                      <a:pt x="1086" y="5707"/>
                    </a:lnTo>
                    <a:lnTo>
                      <a:pt x="1117" y="5723"/>
                    </a:lnTo>
                    <a:lnTo>
                      <a:pt x="1149" y="5738"/>
                    </a:lnTo>
                    <a:lnTo>
                      <a:pt x="1182" y="5750"/>
                    </a:lnTo>
                    <a:lnTo>
                      <a:pt x="1216" y="5761"/>
                    </a:lnTo>
                    <a:lnTo>
                      <a:pt x="1251" y="5772"/>
                    </a:lnTo>
                    <a:lnTo>
                      <a:pt x="1285" y="5779"/>
                    </a:lnTo>
                    <a:lnTo>
                      <a:pt x="1321" y="5786"/>
                    </a:lnTo>
                    <a:lnTo>
                      <a:pt x="1358" y="5791"/>
                    </a:lnTo>
                    <a:lnTo>
                      <a:pt x="1394" y="5793"/>
                    </a:lnTo>
                    <a:lnTo>
                      <a:pt x="1432" y="5794"/>
                    </a:lnTo>
                    <a:lnTo>
                      <a:pt x="3489" y="5794"/>
                    </a:lnTo>
                    <a:lnTo>
                      <a:pt x="3527" y="5793"/>
                    </a:lnTo>
                    <a:lnTo>
                      <a:pt x="3563" y="5791"/>
                    </a:lnTo>
                    <a:lnTo>
                      <a:pt x="3600" y="5786"/>
                    </a:lnTo>
                    <a:lnTo>
                      <a:pt x="3635" y="5779"/>
                    </a:lnTo>
                    <a:lnTo>
                      <a:pt x="3670" y="5772"/>
                    </a:lnTo>
                    <a:lnTo>
                      <a:pt x="3705" y="5761"/>
                    </a:lnTo>
                    <a:lnTo>
                      <a:pt x="3739" y="5750"/>
                    </a:lnTo>
                    <a:lnTo>
                      <a:pt x="3772" y="5738"/>
                    </a:lnTo>
                    <a:lnTo>
                      <a:pt x="3804" y="5723"/>
                    </a:lnTo>
                    <a:lnTo>
                      <a:pt x="3835" y="5707"/>
                    </a:lnTo>
                    <a:lnTo>
                      <a:pt x="3866" y="5689"/>
                    </a:lnTo>
                    <a:lnTo>
                      <a:pt x="3896" y="5670"/>
                    </a:lnTo>
                    <a:lnTo>
                      <a:pt x="3923" y="5650"/>
                    </a:lnTo>
                    <a:lnTo>
                      <a:pt x="3951" y="5628"/>
                    </a:lnTo>
                    <a:lnTo>
                      <a:pt x="3978" y="5606"/>
                    </a:lnTo>
                    <a:lnTo>
                      <a:pt x="4003" y="5581"/>
                    </a:lnTo>
                    <a:lnTo>
                      <a:pt x="4027" y="5556"/>
                    </a:lnTo>
                    <a:lnTo>
                      <a:pt x="4050" y="5530"/>
                    </a:lnTo>
                    <a:lnTo>
                      <a:pt x="4071" y="5502"/>
                    </a:lnTo>
                    <a:lnTo>
                      <a:pt x="4092" y="5474"/>
                    </a:lnTo>
                    <a:lnTo>
                      <a:pt x="4111" y="5444"/>
                    </a:lnTo>
                    <a:lnTo>
                      <a:pt x="4128" y="5414"/>
                    </a:lnTo>
                    <a:lnTo>
                      <a:pt x="4144" y="5383"/>
                    </a:lnTo>
                    <a:lnTo>
                      <a:pt x="4159" y="5351"/>
                    </a:lnTo>
                    <a:lnTo>
                      <a:pt x="4172" y="5318"/>
                    </a:lnTo>
                    <a:lnTo>
                      <a:pt x="4184" y="5283"/>
                    </a:lnTo>
                    <a:lnTo>
                      <a:pt x="4193" y="5249"/>
                    </a:lnTo>
                    <a:lnTo>
                      <a:pt x="4201" y="5214"/>
                    </a:lnTo>
                    <a:lnTo>
                      <a:pt x="4207" y="5178"/>
                    </a:lnTo>
                    <a:lnTo>
                      <a:pt x="4213" y="5142"/>
                    </a:lnTo>
                    <a:lnTo>
                      <a:pt x="4215" y="5105"/>
                    </a:lnTo>
                    <a:lnTo>
                      <a:pt x="4216" y="5068"/>
                    </a:lnTo>
                    <a:lnTo>
                      <a:pt x="4216" y="4505"/>
                    </a:lnTo>
                    <a:lnTo>
                      <a:pt x="6397" y="4505"/>
                    </a:lnTo>
                    <a:lnTo>
                      <a:pt x="6786" y="5455"/>
                    </a:lnTo>
                    <a:lnTo>
                      <a:pt x="6786" y="6192"/>
                    </a:lnTo>
                    <a:lnTo>
                      <a:pt x="0" y="6192"/>
                    </a:lnTo>
                    <a:lnTo>
                      <a:pt x="0" y="5442"/>
                    </a:lnTo>
                    <a:lnTo>
                      <a:pt x="299" y="4505"/>
                    </a:lnTo>
                    <a:close/>
                    <a:moveTo>
                      <a:pt x="1432" y="0"/>
                    </a:moveTo>
                    <a:lnTo>
                      <a:pt x="1432" y="0"/>
                    </a:lnTo>
                    <a:lnTo>
                      <a:pt x="1415" y="0"/>
                    </a:lnTo>
                    <a:lnTo>
                      <a:pt x="1397" y="2"/>
                    </a:lnTo>
                    <a:lnTo>
                      <a:pt x="1380" y="4"/>
                    </a:lnTo>
                    <a:lnTo>
                      <a:pt x="1363" y="6"/>
                    </a:lnTo>
                    <a:lnTo>
                      <a:pt x="1347" y="10"/>
                    </a:lnTo>
                    <a:lnTo>
                      <a:pt x="1331" y="15"/>
                    </a:lnTo>
                    <a:lnTo>
                      <a:pt x="1316" y="20"/>
                    </a:lnTo>
                    <a:lnTo>
                      <a:pt x="1300" y="26"/>
                    </a:lnTo>
                    <a:lnTo>
                      <a:pt x="1285" y="33"/>
                    </a:lnTo>
                    <a:lnTo>
                      <a:pt x="1271" y="40"/>
                    </a:lnTo>
                    <a:lnTo>
                      <a:pt x="1257" y="49"/>
                    </a:lnTo>
                    <a:lnTo>
                      <a:pt x="1243" y="57"/>
                    </a:lnTo>
                    <a:lnTo>
                      <a:pt x="1229" y="67"/>
                    </a:lnTo>
                    <a:lnTo>
                      <a:pt x="1216" y="77"/>
                    </a:lnTo>
                    <a:lnTo>
                      <a:pt x="1205" y="87"/>
                    </a:lnTo>
                    <a:lnTo>
                      <a:pt x="1193" y="99"/>
                    </a:lnTo>
                    <a:lnTo>
                      <a:pt x="1182" y="111"/>
                    </a:lnTo>
                    <a:lnTo>
                      <a:pt x="1171" y="123"/>
                    </a:lnTo>
                    <a:lnTo>
                      <a:pt x="1161" y="136"/>
                    </a:lnTo>
                    <a:lnTo>
                      <a:pt x="1151" y="149"/>
                    </a:lnTo>
                    <a:lnTo>
                      <a:pt x="1142" y="162"/>
                    </a:lnTo>
                    <a:lnTo>
                      <a:pt x="1135" y="176"/>
                    </a:lnTo>
                    <a:lnTo>
                      <a:pt x="1127" y="191"/>
                    </a:lnTo>
                    <a:lnTo>
                      <a:pt x="1120" y="206"/>
                    </a:lnTo>
                    <a:lnTo>
                      <a:pt x="1115" y="221"/>
                    </a:lnTo>
                    <a:lnTo>
                      <a:pt x="1109" y="237"/>
                    </a:lnTo>
                    <a:lnTo>
                      <a:pt x="1104" y="254"/>
                    </a:lnTo>
                    <a:lnTo>
                      <a:pt x="1101" y="270"/>
                    </a:lnTo>
                    <a:lnTo>
                      <a:pt x="1097" y="287"/>
                    </a:lnTo>
                    <a:lnTo>
                      <a:pt x="1095" y="303"/>
                    </a:lnTo>
                    <a:lnTo>
                      <a:pt x="1094" y="320"/>
                    </a:lnTo>
                    <a:lnTo>
                      <a:pt x="1093" y="337"/>
                    </a:lnTo>
                    <a:lnTo>
                      <a:pt x="1093" y="5068"/>
                    </a:lnTo>
                    <a:lnTo>
                      <a:pt x="1094" y="5085"/>
                    </a:lnTo>
                    <a:lnTo>
                      <a:pt x="1095" y="5102"/>
                    </a:lnTo>
                    <a:lnTo>
                      <a:pt x="1097" y="5119"/>
                    </a:lnTo>
                    <a:lnTo>
                      <a:pt x="1101" y="5135"/>
                    </a:lnTo>
                    <a:lnTo>
                      <a:pt x="1104" y="5152"/>
                    </a:lnTo>
                    <a:lnTo>
                      <a:pt x="1109" y="5169"/>
                    </a:lnTo>
                    <a:lnTo>
                      <a:pt x="1115" y="5184"/>
                    </a:lnTo>
                    <a:lnTo>
                      <a:pt x="1120" y="5199"/>
                    </a:lnTo>
                    <a:lnTo>
                      <a:pt x="1127" y="5214"/>
                    </a:lnTo>
                    <a:lnTo>
                      <a:pt x="1135" y="5229"/>
                    </a:lnTo>
                    <a:lnTo>
                      <a:pt x="1142" y="5242"/>
                    </a:lnTo>
                    <a:lnTo>
                      <a:pt x="1151" y="5256"/>
                    </a:lnTo>
                    <a:lnTo>
                      <a:pt x="1161" y="5269"/>
                    </a:lnTo>
                    <a:lnTo>
                      <a:pt x="1171" y="5282"/>
                    </a:lnTo>
                    <a:lnTo>
                      <a:pt x="1182" y="5295"/>
                    </a:lnTo>
                    <a:lnTo>
                      <a:pt x="1193" y="5307"/>
                    </a:lnTo>
                    <a:lnTo>
                      <a:pt x="1205" y="5318"/>
                    </a:lnTo>
                    <a:lnTo>
                      <a:pt x="1217" y="5328"/>
                    </a:lnTo>
                    <a:lnTo>
                      <a:pt x="1229" y="5339"/>
                    </a:lnTo>
                    <a:lnTo>
                      <a:pt x="1243" y="5348"/>
                    </a:lnTo>
                    <a:lnTo>
                      <a:pt x="1257" y="5357"/>
                    </a:lnTo>
                    <a:lnTo>
                      <a:pt x="1271" y="5365"/>
                    </a:lnTo>
                    <a:lnTo>
                      <a:pt x="1285" y="5372"/>
                    </a:lnTo>
                    <a:lnTo>
                      <a:pt x="1300" y="5380"/>
                    </a:lnTo>
                    <a:lnTo>
                      <a:pt x="1316" y="5385"/>
                    </a:lnTo>
                    <a:lnTo>
                      <a:pt x="1331" y="5390"/>
                    </a:lnTo>
                    <a:lnTo>
                      <a:pt x="1347" y="5396"/>
                    </a:lnTo>
                    <a:lnTo>
                      <a:pt x="1364" y="5399"/>
                    </a:lnTo>
                    <a:lnTo>
                      <a:pt x="1380" y="5402"/>
                    </a:lnTo>
                    <a:lnTo>
                      <a:pt x="1397" y="5404"/>
                    </a:lnTo>
                    <a:lnTo>
                      <a:pt x="1415" y="5405"/>
                    </a:lnTo>
                    <a:lnTo>
                      <a:pt x="1432" y="5406"/>
                    </a:lnTo>
                    <a:lnTo>
                      <a:pt x="3489" y="5406"/>
                    </a:lnTo>
                    <a:lnTo>
                      <a:pt x="3506" y="5405"/>
                    </a:lnTo>
                    <a:lnTo>
                      <a:pt x="3524" y="5404"/>
                    </a:lnTo>
                    <a:lnTo>
                      <a:pt x="3541" y="5402"/>
                    </a:lnTo>
                    <a:lnTo>
                      <a:pt x="3557" y="5399"/>
                    </a:lnTo>
                    <a:lnTo>
                      <a:pt x="3574" y="5396"/>
                    </a:lnTo>
                    <a:lnTo>
                      <a:pt x="3590" y="5390"/>
                    </a:lnTo>
                    <a:lnTo>
                      <a:pt x="3605" y="5385"/>
                    </a:lnTo>
                    <a:lnTo>
                      <a:pt x="3621" y="5380"/>
                    </a:lnTo>
                    <a:lnTo>
                      <a:pt x="3636" y="5372"/>
                    </a:lnTo>
                    <a:lnTo>
                      <a:pt x="3650" y="5365"/>
                    </a:lnTo>
                    <a:lnTo>
                      <a:pt x="3664" y="5357"/>
                    </a:lnTo>
                    <a:lnTo>
                      <a:pt x="3678" y="5348"/>
                    </a:lnTo>
                    <a:lnTo>
                      <a:pt x="3692" y="5339"/>
                    </a:lnTo>
                    <a:lnTo>
                      <a:pt x="3705" y="5328"/>
                    </a:lnTo>
                    <a:lnTo>
                      <a:pt x="3717" y="5318"/>
                    </a:lnTo>
                    <a:lnTo>
                      <a:pt x="3728" y="5307"/>
                    </a:lnTo>
                    <a:lnTo>
                      <a:pt x="3739" y="5295"/>
                    </a:lnTo>
                    <a:lnTo>
                      <a:pt x="3750" y="5282"/>
                    </a:lnTo>
                    <a:lnTo>
                      <a:pt x="3760" y="5269"/>
                    </a:lnTo>
                    <a:lnTo>
                      <a:pt x="3770" y="5256"/>
                    </a:lnTo>
                    <a:lnTo>
                      <a:pt x="3779" y="5242"/>
                    </a:lnTo>
                    <a:lnTo>
                      <a:pt x="3786" y="5229"/>
                    </a:lnTo>
                    <a:lnTo>
                      <a:pt x="3794" y="5214"/>
                    </a:lnTo>
                    <a:lnTo>
                      <a:pt x="3801" y="5199"/>
                    </a:lnTo>
                    <a:lnTo>
                      <a:pt x="3807" y="5184"/>
                    </a:lnTo>
                    <a:lnTo>
                      <a:pt x="3812" y="5169"/>
                    </a:lnTo>
                    <a:lnTo>
                      <a:pt x="3817" y="5152"/>
                    </a:lnTo>
                    <a:lnTo>
                      <a:pt x="3820" y="5135"/>
                    </a:lnTo>
                    <a:lnTo>
                      <a:pt x="3824" y="5119"/>
                    </a:lnTo>
                    <a:lnTo>
                      <a:pt x="3826" y="5102"/>
                    </a:lnTo>
                    <a:lnTo>
                      <a:pt x="3827" y="5085"/>
                    </a:lnTo>
                    <a:lnTo>
                      <a:pt x="3828" y="5068"/>
                    </a:lnTo>
                    <a:lnTo>
                      <a:pt x="3828" y="337"/>
                    </a:lnTo>
                    <a:lnTo>
                      <a:pt x="3827" y="320"/>
                    </a:lnTo>
                    <a:lnTo>
                      <a:pt x="3826" y="303"/>
                    </a:lnTo>
                    <a:lnTo>
                      <a:pt x="3824" y="287"/>
                    </a:lnTo>
                    <a:lnTo>
                      <a:pt x="3820" y="270"/>
                    </a:lnTo>
                    <a:lnTo>
                      <a:pt x="3817" y="254"/>
                    </a:lnTo>
                    <a:lnTo>
                      <a:pt x="3812" y="237"/>
                    </a:lnTo>
                    <a:lnTo>
                      <a:pt x="3807" y="221"/>
                    </a:lnTo>
                    <a:lnTo>
                      <a:pt x="3801" y="206"/>
                    </a:lnTo>
                    <a:lnTo>
                      <a:pt x="3794" y="191"/>
                    </a:lnTo>
                    <a:lnTo>
                      <a:pt x="3786" y="176"/>
                    </a:lnTo>
                    <a:lnTo>
                      <a:pt x="3779" y="162"/>
                    </a:lnTo>
                    <a:lnTo>
                      <a:pt x="3770" y="149"/>
                    </a:lnTo>
                    <a:lnTo>
                      <a:pt x="3760" y="136"/>
                    </a:lnTo>
                    <a:lnTo>
                      <a:pt x="3750" y="123"/>
                    </a:lnTo>
                    <a:lnTo>
                      <a:pt x="3739" y="111"/>
                    </a:lnTo>
                    <a:lnTo>
                      <a:pt x="3728" y="99"/>
                    </a:lnTo>
                    <a:lnTo>
                      <a:pt x="3717" y="87"/>
                    </a:lnTo>
                    <a:lnTo>
                      <a:pt x="3705" y="77"/>
                    </a:lnTo>
                    <a:lnTo>
                      <a:pt x="3692" y="67"/>
                    </a:lnTo>
                    <a:lnTo>
                      <a:pt x="3678" y="57"/>
                    </a:lnTo>
                    <a:lnTo>
                      <a:pt x="3664" y="49"/>
                    </a:lnTo>
                    <a:lnTo>
                      <a:pt x="3650" y="40"/>
                    </a:lnTo>
                    <a:lnTo>
                      <a:pt x="3636" y="33"/>
                    </a:lnTo>
                    <a:lnTo>
                      <a:pt x="3621" y="26"/>
                    </a:lnTo>
                    <a:lnTo>
                      <a:pt x="3605" y="20"/>
                    </a:lnTo>
                    <a:lnTo>
                      <a:pt x="3590" y="15"/>
                    </a:lnTo>
                    <a:lnTo>
                      <a:pt x="3574" y="10"/>
                    </a:lnTo>
                    <a:lnTo>
                      <a:pt x="3558" y="6"/>
                    </a:lnTo>
                    <a:lnTo>
                      <a:pt x="3541" y="4"/>
                    </a:lnTo>
                    <a:lnTo>
                      <a:pt x="3524" y="2"/>
                    </a:lnTo>
                    <a:lnTo>
                      <a:pt x="3506" y="0"/>
                    </a:lnTo>
                    <a:lnTo>
                      <a:pt x="3489" y="0"/>
                    </a:lnTo>
                    <a:lnTo>
                      <a:pt x="1432" y="0"/>
                    </a:lnTo>
                    <a:close/>
                    <a:moveTo>
                      <a:pt x="1557" y="440"/>
                    </a:moveTo>
                    <a:lnTo>
                      <a:pt x="3380" y="440"/>
                    </a:lnTo>
                    <a:lnTo>
                      <a:pt x="3380" y="2954"/>
                    </a:lnTo>
                    <a:lnTo>
                      <a:pt x="1557" y="2954"/>
                    </a:lnTo>
                    <a:lnTo>
                      <a:pt x="1557" y="440"/>
                    </a:lnTo>
                    <a:close/>
                    <a:moveTo>
                      <a:pt x="1556" y="3311"/>
                    </a:moveTo>
                    <a:lnTo>
                      <a:pt x="2181" y="3311"/>
                    </a:lnTo>
                    <a:lnTo>
                      <a:pt x="2181" y="3539"/>
                    </a:lnTo>
                    <a:lnTo>
                      <a:pt x="1556" y="3539"/>
                    </a:lnTo>
                    <a:lnTo>
                      <a:pt x="1556" y="3311"/>
                    </a:lnTo>
                    <a:close/>
                    <a:moveTo>
                      <a:pt x="2766" y="3311"/>
                    </a:moveTo>
                    <a:lnTo>
                      <a:pt x="3391" y="3311"/>
                    </a:lnTo>
                    <a:lnTo>
                      <a:pt x="3391" y="3539"/>
                    </a:lnTo>
                    <a:lnTo>
                      <a:pt x="2766" y="3539"/>
                    </a:lnTo>
                    <a:lnTo>
                      <a:pt x="2766" y="3311"/>
                    </a:lnTo>
                    <a:close/>
                    <a:moveTo>
                      <a:pt x="2473" y="3291"/>
                    </a:moveTo>
                    <a:lnTo>
                      <a:pt x="2473" y="3291"/>
                    </a:lnTo>
                    <a:lnTo>
                      <a:pt x="2488" y="3292"/>
                    </a:lnTo>
                    <a:lnTo>
                      <a:pt x="2502" y="3294"/>
                    </a:lnTo>
                    <a:lnTo>
                      <a:pt x="2516" y="3297"/>
                    </a:lnTo>
                    <a:lnTo>
                      <a:pt x="2529" y="3302"/>
                    </a:lnTo>
                    <a:lnTo>
                      <a:pt x="2542" y="3308"/>
                    </a:lnTo>
                    <a:lnTo>
                      <a:pt x="2554" y="3314"/>
                    </a:lnTo>
                    <a:lnTo>
                      <a:pt x="2564" y="3322"/>
                    </a:lnTo>
                    <a:lnTo>
                      <a:pt x="2575" y="3332"/>
                    </a:lnTo>
                    <a:lnTo>
                      <a:pt x="2584" y="3341"/>
                    </a:lnTo>
                    <a:lnTo>
                      <a:pt x="2592" y="3352"/>
                    </a:lnTo>
                    <a:lnTo>
                      <a:pt x="2600" y="3363"/>
                    </a:lnTo>
                    <a:lnTo>
                      <a:pt x="2605" y="3376"/>
                    </a:lnTo>
                    <a:lnTo>
                      <a:pt x="2611" y="3387"/>
                    </a:lnTo>
                    <a:lnTo>
                      <a:pt x="2614" y="3401"/>
                    </a:lnTo>
                    <a:lnTo>
                      <a:pt x="2616" y="3414"/>
                    </a:lnTo>
                    <a:lnTo>
                      <a:pt x="2617" y="3428"/>
                    </a:lnTo>
                    <a:lnTo>
                      <a:pt x="2616" y="3443"/>
                    </a:lnTo>
                    <a:lnTo>
                      <a:pt x="2614" y="3456"/>
                    </a:lnTo>
                    <a:lnTo>
                      <a:pt x="2611" y="3470"/>
                    </a:lnTo>
                    <a:lnTo>
                      <a:pt x="2605" y="3483"/>
                    </a:lnTo>
                    <a:lnTo>
                      <a:pt x="2600" y="3494"/>
                    </a:lnTo>
                    <a:lnTo>
                      <a:pt x="2592" y="3505"/>
                    </a:lnTo>
                    <a:lnTo>
                      <a:pt x="2584" y="3516"/>
                    </a:lnTo>
                    <a:lnTo>
                      <a:pt x="2575" y="3527"/>
                    </a:lnTo>
                    <a:lnTo>
                      <a:pt x="2564" y="3535"/>
                    </a:lnTo>
                    <a:lnTo>
                      <a:pt x="2554" y="3543"/>
                    </a:lnTo>
                    <a:lnTo>
                      <a:pt x="2542" y="3550"/>
                    </a:lnTo>
                    <a:lnTo>
                      <a:pt x="2529" y="3556"/>
                    </a:lnTo>
                    <a:lnTo>
                      <a:pt x="2516" y="3560"/>
                    </a:lnTo>
                    <a:lnTo>
                      <a:pt x="2502" y="3564"/>
                    </a:lnTo>
                    <a:lnTo>
                      <a:pt x="2488" y="3565"/>
                    </a:lnTo>
                    <a:lnTo>
                      <a:pt x="2473" y="3566"/>
                    </a:lnTo>
                    <a:lnTo>
                      <a:pt x="2459" y="3565"/>
                    </a:lnTo>
                    <a:lnTo>
                      <a:pt x="2444" y="3564"/>
                    </a:lnTo>
                    <a:lnTo>
                      <a:pt x="2432" y="3560"/>
                    </a:lnTo>
                    <a:lnTo>
                      <a:pt x="2418" y="3556"/>
                    </a:lnTo>
                    <a:lnTo>
                      <a:pt x="2406" y="3550"/>
                    </a:lnTo>
                    <a:lnTo>
                      <a:pt x="2394" y="3543"/>
                    </a:lnTo>
                    <a:lnTo>
                      <a:pt x="2382" y="3535"/>
                    </a:lnTo>
                    <a:lnTo>
                      <a:pt x="2373" y="3527"/>
                    </a:lnTo>
                    <a:lnTo>
                      <a:pt x="2363" y="3516"/>
                    </a:lnTo>
                    <a:lnTo>
                      <a:pt x="2356" y="3505"/>
                    </a:lnTo>
                    <a:lnTo>
                      <a:pt x="2348" y="3494"/>
                    </a:lnTo>
                    <a:lnTo>
                      <a:pt x="2342" y="3483"/>
                    </a:lnTo>
                    <a:lnTo>
                      <a:pt x="2337" y="3470"/>
                    </a:lnTo>
                    <a:lnTo>
                      <a:pt x="2334" y="3456"/>
                    </a:lnTo>
                    <a:lnTo>
                      <a:pt x="2331" y="3443"/>
                    </a:lnTo>
                    <a:lnTo>
                      <a:pt x="2331" y="3428"/>
                    </a:lnTo>
                    <a:lnTo>
                      <a:pt x="2331" y="3414"/>
                    </a:lnTo>
                    <a:lnTo>
                      <a:pt x="2334" y="3401"/>
                    </a:lnTo>
                    <a:lnTo>
                      <a:pt x="2337" y="3387"/>
                    </a:lnTo>
                    <a:lnTo>
                      <a:pt x="2342" y="3376"/>
                    </a:lnTo>
                    <a:lnTo>
                      <a:pt x="2348" y="3363"/>
                    </a:lnTo>
                    <a:lnTo>
                      <a:pt x="2356" y="3352"/>
                    </a:lnTo>
                    <a:lnTo>
                      <a:pt x="2363" y="3341"/>
                    </a:lnTo>
                    <a:lnTo>
                      <a:pt x="2373" y="3332"/>
                    </a:lnTo>
                    <a:lnTo>
                      <a:pt x="2382" y="3322"/>
                    </a:lnTo>
                    <a:lnTo>
                      <a:pt x="2394" y="3314"/>
                    </a:lnTo>
                    <a:lnTo>
                      <a:pt x="2406" y="3308"/>
                    </a:lnTo>
                    <a:lnTo>
                      <a:pt x="2418" y="3302"/>
                    </a:lnTo>
                    <a:lnTo>
                      <a:pt x="2432" y="3297"/>
                    </a:lnTo>
                    <a:lnTo>
                      <a:pt x="2444" y="3294"/>
                    </a:lnTo>
                    <a:lnTo>
                      <a:pt x="2459" y="3292"/>
                    </a:lnTo>
                    <a:lnTo>
                      <a:pt x="2473" y="3291"/>
                    </a:lnTo>
                    <a:close/>
                    <a:moveTo>
                      <a:pt x="1556" y="3755"/>
                    </a:moveTo>
                    <a:lnTo>
                      <a:pt x="2049" y="3755"/>
                    </a:lnTo>
                    <a:lnTo>
                      <a:pt x="2049" y="3983"/>
                    </a:lnTo>
                    <a:lnTo>
                      <a:pt x="1556" y="3983"/>
                    </a:lnTo>
                    <a:lnTo>
                      <a:pt x="1556" y="3755"/>
                    </a:lnTo>
                    <a:close/>
                    <a:moveTo>
                      <a:pt x="2232" y="3755"/>
                    </a:moveTo>
                    <a:lnTo>
                      <a:pt x="2725" y="3755"/>
                    </a:lnTo>
                    <a:lnTo>
                      <a:pt x="2725" y="3983"/>
                    </a:lnTo>
                    <a:lnTo>
                      <a:pt x="2232" y="3983"/>
                    </a:lnTo>
                    <a:lnTo>
                      <a:pt x="2232" y="3755"/>
                    </a:lnTo>
                    <a:close/>
                    <a:moveTo>
                      <a:pt x="2898" y="3755"/>
                    </a:moveTo>
                    <a:lnTo>
                      <a:pt x="3391" y="3755"/>
                    </a:lnTo>
                    <a:lnTo>
                      <a:pt x="3391" y="3983"/>
                    </a:lnTo>
                    <a:lnTo>
                      <a:pt x="2898" y="3983"/>
                    </a:lnTo>
                    <a:lnTo>
                      <a:pt x="2898" y="3755"/>
                    </a:lnTo>
                    <a:close/>
                    <a:moveTo>
                      <a:pt x="1556" y="4148"/>
                    </a:moveTo>
                    <a:lnTo>
                      <a:pt x="2049" y="4148"/>
                    </a:lnTo>
                    <a:lnTo>
                      <a:pt x="2049" y="4377"/>
                    </a:lnTo>
                    <a:lnTo>
                      <a:pt x="1556" y="4377"/>
                    </a:lnTo>
                    <a:lnTo>
                      <a:pt x="1556" y="4148"/>
                    </a:lnTo>
                    <a:close/>
                    <a:moveTo>
                      <a:pt x="2232" y="4148"/>
                    </a:moveTo>
                    <a:lnTo>
                      <a:pt x="2725" y="4148"/>
                    </a:lnTo>
                    <a:lnTo>
                      <a:pt x="2725" y="4377"/>
                    </a:lnTo>
                    <a:lnTo>
                      <a:pt x="2232" y="4377"/>
                    </a:lnTo>
                    <a:lnTo>
                      <a:pt x="2232" y="4148"/>
                    </a:lnTo>
                    <a:close/>
                    <a:moveTo>
                      <a:pt x="2898" y="4148"/>
                    </a:moveTo>
                    <a:lnTo>
                      <a:pt x="3391" y="4148"/>
                    </a:lnTo>
                    <a:lnTo>
                      <a:pt x="3391" y="4377"/>
                    </a:lnTo>
                    <a:lnTo>
                      <a:pt x="2898" y="4377"/>
                    </a:lnTo>
                    <a:lnTo>
                      <a:pt x="2898" y="4148"/>
                    </a:lnTo>
                    <a:close/>
                    <a:moveTo>
                      <a:pt x="1556" y="4549"/>
                    </a:moveTo>
                    <a:lnTo>
                      <a:pt x="1556" y="4777"/>
                    </a:lnTo>
                    <a:lnTo>
                      <a:pt x="2049" y="4777"/>
                    </a:lnTo>
                    <a:lnTo>
                      <a:pt x="2049" y="4549"/>
                    </a:lnTo>
                    <a:lnTo>
                      <a:pt x="1556" y="4549"/>
                    </a:lnTo>
                    <a:close/>
                    <a:moveTo>
                      <a:pt x="2232" y="4549"/>
                    </a:moveTo>
                    <a:lnTo>
                      <a:pt x="2232" y="4777"/>
                    </a:lnTo>
                    <a:lnTo>
                      <a:pt x="2725" y="4777"/>
                    </a:lnTo>
                    <a:lnTo>
                      <a:pt x="2725" y="4549"/>
                    </a:lnTo>
                    <a:lnTo>
                      <a:pt x="2232" y="4549"/>
                    </a:lnTo>
                    <a:close/>
                    <a:moveTo>
                      <a:pt x="2898" y="4549"/>
                    </a:moveTo>
                    <a:lnTo>
                      <a:pt x="2898" y="4777"/>
                    </a:lnTo>
                    <a:lnTo>
                      <a:pt x="3391" y="4777"/>
                    </a:lnTo>
                    <a:lnTo>
                      <a:pt x="3391" y="4549"/>
                    </a:lnTo>
                    <a:lnTo>
                      <a:pt x="2898" y="4549"/>
                    </a:lnTo>
                    <a:close/>
                    <a:moveTo>
                      <a:pt x="4916" y="4986"/>
                    </a:moveTo>
                    <a:lnTo>
                      <a:pt x="4916" y="5336"/>
                    </a:lnTo>
                    <a:lnTo>
                      <a:pt x="5666" y="5336"/>
                    </a:lnTo>
                    <a:lnTo>
                      <a:pt x="5666" y="4986"/>
                    </a:lnTo>
                    <a:lnTo>
                      <a:pt x="4916" y="4986"/>
                    </a:lnTo>
                    <a:close/>
                  </a:path>
                </a:pathLst>
              </a:custGeom>
              <a:grp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27" name="组合 26"/>
            <p:cNvGrpSpPr/>
            <p:nvPr/>
          </p:nvGrpSpPr>
          <p:grpSpPr>
            <a:xfrm>
              <a:off x="3481698" y="1095916"/>
              <a:ext cx="4906123" cy="4238060"/>
              <a:chOff x="3481698" y="1095916"/>
              <a:chExt cx="4906123" cy="4238060"/>
            </a:xfrm>
            <a:grpFill/>
          </p:grpSpPr>
          <p:grpSp>
            <p:nvGrpSpPr>
              <p:cNvPr id="25" name="组合 24"/>
              <p:cNvGrpSpPr/>
              <p:nvPr/>
            </p:nvGrpSpPr>
            <p:grpSpPr>
              <a:xfrm rot="10800000">
                <a:off x="4530195" y="1443013"/>
                <a:ext cx="3857626" cy="3890963"/>
                <a:chOff x="3870635" y="2132553"/>
                <a:chExt cx="3857626" cy="3890963"/>
              </a:xfrm>
              <a:grpFill/>
            </p:grpSpPr>
            <p:grpSp>
              <p:nvGrpSpPr>
                <p:cNvPr id="188" name="组合 187"/>
                <p:cNvGrpSpPr/>
                <p:nvPr/>
              </p:nvGrpSpPr>
              <p:grpSpPr>
                <a:xfrm rot="10800000">
                  <a:off x="3870635" y="3689891"/>
                  <a:ext cx="2335213" cy="2333625"/>
                  <a:chOff x="5706268" y="1296988"/>
                  <a:chExt cx="2335213" cy="2333625"/>
                </a:xfrm>
                <a:grpFill/>
              </p:grpSpPr>
              <p:sp>
                <p:nvSpPr>
                  <p:cNvPr id="210" name="Freeform 8"/>
                  <p:cNvSpPr/>
                  <p:nvPr/>
                </p:nvSpPr>
                <p:spPr bwMode="auto">
                  <a:xfrm>
                    <a:off x="5706268" y="1296988"/>
                    <a:ext cx="2335213" cy="2333625"/>
                  </a:xfrm>
                  <a:custGeom>
                    <a:avLst/>
                    <a:gdLst>
                      <a:gd name="T0" fmla="*/ 62 w 72"/>
                      <a:gd name="T1" fmla="*/ 48 h 72"/>
                      <a:gd name="T2" fmla="*/ 62 w 72"/>
                      <a:gd name="T3" fmla="*/ 10 h 72"/>
                      <a:gd name="T4" fmla="*/ 62 w 72"/>
                      <a:gd name="T5" fmla="*/ 10 h 72"/>
                      <a:gd name="T6" fmla="*/ 62 w 72"/>
                      <a:gd name="T7" fmla="*/ 10 h 72"/>
                      <a:gd name="T8" fmla="*/ 62 w 72"/>
                      <a:gd name="T9" fmla="*/ 10 h 72"/>
                      <a:gd name="T10" fmla="*/ 62 w 72"/>
                      <a:gd name="T11" fmla="*/ 10 h 72"/>
                      <a:gd name="T12" fmla="*/ 24 w 72"/>
                      <a:gd name="T13" fmla="*/ 10 h 72"/>
                      <a:gd name="T14" fmla="*/ 17 w 72"/>
                      <a:gd name="T15" fmla="*/ 35 h 72"/>
                      <a:gd name="T16" fmla="*/ 17 w 72"/>
                      <a:gd name="T17" fmla="*/ 35 h 72"/>
                      <a:gd name="T18" fmla="*/ 17 w 72"/>
                      <a:gd name="T19" fmla="*/ 53 h 72"/>
                      <a:gd name="T20" fmla="*/ 8 w 72"/>
                      <a:gd name="T21" fmla="*/ 57 h 72"/>
                      <a:gd name="T22" fmla="*/ 8 w 72"/>
                      <a:gd name="T23" fmla="*/ 57 h 72"/>
                      <a:gd name="T24" fmla="*/ 3 w 72"/>
                      <a:gd name="T25" fmla="*/ 59 h 72"/>
                      <a:gd name="T26" fmla="*/ 3 w 72"/>
                      <a:gd name="T27" fmla="*/ 69 h 72"/>
                      <a:gd name="T28" fmla="*/ 3 w 72"/>
                      <a:gd name="T29" fmla="*/ 69 h 72"/>
                      <a:gd name="T30" fmla="*/ 3 w 72"/>
                      <a:gd name="T31" fmla="*/ 69 h 72"/>
                      <a:gd name="T32" fmla="*/ 3 w 72"/>
                      <a:gd name="T33" fmla="*/ 69 h 72"/>
                      <a:gd name="T34" fmla="*/ 3 w 72"/>
                      <a:gd name="T35" fmla="*/ 69 h 72"/>
                      <a:gd name="T36" fmla="*/ 13 w 72"/>
                      <a:gd name="T37" fmla="*/ 69 h 72"/>
                      <a:gd name="T38" fmla="*/ 15 w 72"/>
                      <a:gd name="T39" fmla="*/ 64 h 72"/>
                      <a:gd name="T40" fmla="*/ 15 w 72"/>
                      <a:gd name="T41" fmla="*/ 64 h 72"/>
                      <a:gd name="T42" fmla="*/ 19 w 72"/>
                      <a:gd name="T43" fmla="*/ 55 h 72"/>
                      <a:gd name="T44" fmla="*/ 37 w 72"/>
                      <a:gd name="T45" fmla="*/ 55 h 72"/>
                      <a:gd name="T46" fmla="*/ 37 w 72"/>
                      <a:gd name="T47" fmla="*/ 55 h 72"/>
                      <a:gd name="T48" fmla="*/ 62 w 72"/>
                      <a:gd name="T49"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 h="72">
                        <a:moveTo>
                          <a:pt x="62" y="48"/>
                        </a:moveTo>
                        <a:cubicBezTo>
                          <a:pt x="72" y="38"/>
                          <a:pt x="72" y="21"/>
                          <a:pt x="62" y="10"/>
                        </a:cubicBezTo>
                        <a:cubicBezTo>
                          <a:pt x="62" y="10"/>
                          <a:pt x="62" y="10"/>
                          <a:pt x="62" y="10"/>
                        </a:cubicBezTo>
                        <a:cubicBezTo>
                          <a:pt x="62" y="10"/>
                          <a:pt x="62" y="10"/>
                          <a:pt x="62" y="10"/>
                        </a:cubicBezTo>
                        <a:cubicBezTo>
                          <a:pt x="62" y="10"/>
                          <a:pt x="62" y="10"/>
                          <a:pt x="62" y="10"/>
                        </a:cubicBezTo>
                        <a:cubicBezTo>
                          <a:pt x="62" y="10"/>
                          <a:pt x="62" y="10"/>
                          <a:pt x="62" y="10"/>
                        </a:cubicBezTo>
                        <a:cubicBezTo>
                          <a:pt x="51" y="0"/>
                          <a:pt x="34" y="0"/>
                          <a:pt x="24" y="10"/>
                        </a:cubicBezTo>
                        <a:cubicBezTo>
                          <a:pt x="17" y="17"/>
                          <a:pt x="15" y="27"/>
                          <a:pt x="17" y="35"/>
                        </a:cubicBezTo>
                        <a:cubicBezTo>
                          <a:pt x="17" y="35"/>
                          <a:pt x="17" y="35"/>
                          <a:pt x="17" y="35"/>
                        </a:cubicBezTo>
                        <a:cubicBezTo>
                          <a:pt x="18" y="44"/>
                          <a:pt x="22" y="47"/>
                          <a:pt x="17" y="53"/>
                        </a:cubicBezTo>
                        <a:cubicBezTo>
                          <a:pt x="13" y="57"/>
                          <a:pt x="11" y="57"/>
                          <a:pt x="8" y="57"/>
                        </a:cubicBezTo>
                        <a:cubicBezTo>
                          <a:pt x="8" y="57"/>
                          <a:pt x="8" y="57"/>
                          <a:pt x="8" y="57"/>
                        </a:cubicBezTo>
                        <a:cubicBezTo>
                          <a:pt x="6" y="57"/>
                          <a:pt x="4" y="58"/>
                          <a:pt x="3" y="59"/>
                        </a:cubicBezTo>
                        <a:cubicBezTo>
                          <a:pt x="0" y="62"/>
                          <a:pt x="0" y="67"/>
                          <a:pt x="3" y="69"/>
                        </a:cubicBezTo>
                        <a:cubicBezTo>
                          <a:pt x="3" y="69"/>
                          <a:pt x="3" y="69"/>
                          <a:pt x="3" y="69"/>
                        </a:cubicBezTo>
                        <a:cubicBezTo>
                          <a:pt x="3" y="69"/>
                          <a:pt x="3" y="69"/>
                          <a:pt x="3" y="69"/>
                        </a:cubicBezTo>
                        <a:cubicBezTo>
                          <a:pt x="3" y="69"/>
                          <a:pt x="3" y="69"/>
                          <a:pt x="3" y="69"/>
                        </a:cubicBezTo>
                        <a:cubicBezTo>
                          <a:pt x="3" y="69"/>
                          <a:pt x="3" y="69"/>
                          <a:pt x="3" y="69"/>
                        </a:cubicBezTo>
                        <a:cubicBezTo>
                          <a:pt x="5" y="72"/>
                          <a:pt x="10" y="72"/>
                          <a:pt x="13" y="69"/>
                        </a:cubicBezTo>
                        <a:cubicBezTo>
                          <a:pt x="14" y="68"/>
                          <a:pt x="15" y="66"/>
                          <a:pt x="15" y="64"/>
                        </a:cubicBezTo>
                        <a:cubicBezTo>
                          <a:pt x="15" y="64"/>
                          <a:pt x="15" y="64"/>
                          <a:pt x="15" y="64"/>
                        </a:cubicBezTo>
                        <a:cubicBezTo>
                          <a:pt x="15" y="61"/>
                          <a:pt x="15" y="58"/>
                          <a:pt x="19" y="55"/>
                        </a:cubicBezTo>
                        <a:cubicBezTo>
                          <a:pt x="25" y="50"/>
                          <a:pt x="28" y="54"/>
                          <a:pt x="37" y="55"/>
                        </a:cubicBezTo>
                        <a:cubicBezTo>
                          <a:pt x="37" y="55"/>
                          <a:pt x="37" y="55"/>
                          <a:pt x="37" y="55"/>
                        </a:cubicBezTo>
                        <a:cubicBezTo>
                          <a:pt x="45" y="57"/>
                          <a:pt x="55" y="55"/>
                          <a:pt x="62" y="48"/>
                        </a:cubicBezTo>
                        <a:close/>
                      </a:path>
                    </a:pathLst>
                  </a:custGeom>
                  <a:grpFill/>
                  <a:ln>
                    <a:noFill/>
                  </a:ln>
                </p:spPr>
                <p:txBody>
                  <a:bodyPr vert="horz" wrap="square" lIns="91440" tIns="45720" rIns="91440" bIns="45720" numCol="1" anchor="t" anchorCtr="0" compatLnSpc="1"/>
                  <a:lstStyle/>
                  <a:p>
                    <a:endParaRPr lang="zh-CN" altLang="en-US"/>
                  </a:p>
                </p:txBody>
              </p:sp>
              <p:sp>
                <p:nvSpPr>
                  <p:cNvPr id="211" name="KSO_Shape"/>
                  <p:cNvSpPr/>
                  <p:nvPr/>
                </p:nvSpPr>
                <p:spPr>
                  <a:xfrm>
                    <a:off x="6584155" y="1738439"/>
                    <a:ext cx="876300" cy="733171"/>
                  </a:xfrm>
                  <a:custGeom>
                    <a:avLst/>
                    <a:gdLst/>
                    <a:ahLst/>
                    <a:cxnLst/>
                    <a:rect l="l" t="t"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204" name="组合 203"/>
                <p:cNvGrpSpPr/>
                <p:nvPr/>
              </p:nvGrpSpPr>
              <p:grpSpPr>
                <a:xfrm rot="10800000">
                  <a:off x="6075673" y="2132553"/>
                  <a:ext cx="1652588" cy="1654175"/>
                  <a:chOff x="4183855" y="3533776"/>
                  <a:chExt cx="1652588" cy="1654175"/>
                </a:xfrm>
                <a:grpFill/>
              </p:grpSpPr>
              <p:sp>
                <p:nvSpPr>
                  <p:cNvPr id="208" name="Freeform 5"/>
                  <p:cNvSpPr/>
                  <p:nvPr/>
                </p:nvSpPr>
                <p:spPr bwMode="auto">
                  <a:xfrm>
                    <a:off x="4183855" y="3533776"/>
                    <a:ext cx="1652588" cy="1654175"/>
                  </a:xfrm>
                  <a:custGeom>
                    <a:avLst/>
                    <a:gdLst>
                      <a:gd name="T0" fmla="*/ 34 w 51"/>
                      <a:gd name="T1" fmla="*/ 43 h 51"/>
                      <a:gd name="T2" fmla="*/ 7 w 51"/>
                      <a:gd name="T3" fmla="*/ 43 h 51"/>
                      <a:gd name="T4" fmla="*/ 7 w 51"/>
                      <a:gd name="T5" fmla="*/ 43 h 51"/>
                      <a:gd name="T6" fmla="*/ 7 w 51"/>
                      <a:gd name="T7" fmla="*/ 43 h 51"/>
                      <a:gd name="T8" fmla="*/ 7 w 51"/>
                      <a:gd name="T9" fmla="*/ 43 h 51"/>
                      <a:gd name="T10" fmla="*/ 7 w 51"/>
                      <a:gd name="T11" fmla="*/ 43 h 51"/>
                      <a:gd name="T12" fmla="*/ 7 w 51"/>
                      <a:gd name="T13" fmla="*/ 17 h 51"/>
                      <a:gd name="T14" fmla="*/ 25 w 51"/>
                      <a:gd name="T15" fmla="*/ 12 h 51"/>
                      <a:gd name="T16" fmla="*/ 25 w 51"/>
                      <a:gd name="T17" fmla="*/ 12 h 51"/>
                      <a:gd name="T18" fmla="*/ 37 w 51"/>
                      <a:gd name="T19" fmla="*/ 12 h 51"/>
                      <a:gd name="T20" fmla="*/ 40 w 51"/>
                      <a:gd name="T21" fmla="*/ 6 h 51"/>
                      <a:gd name="T22" fmla="*/ 40 w 51"/>
                      <a:gd name="T23" fmla="*/ 6 h 51"/>
                      <a:gd name="T24" fmla="*/ 42 w 51"/>
                      <a:gd name="T25" fmla="*/ 2 h 51"/>
                      <a:gd name="T26" fmla="*/ 49 w 51"/>
                      <a:gd name="T27" fmla="*/ 2 h 51"/>
                      <a:gd name="T28" fmla="*/ 49 w 51"/>
                      <a:gd name="T29" fmla="*/ 2 h 51"/>
                      <a:gd name="T30" fmla="*/ 49 w 51"/>
                      <a:gd name="T31" fmla="*/ 2 h 51"/>
                      <a:gd name="T32" fmla="*/ 49 w 51"/>
                      <a:gd name="T33" fmla="*/ 2 h 51"/>
                      <a:gd name="T34" fmla="*/ 49 w 51"/>
                      <a:gd name="T35" fmla="*/ 2 h 51"/>
                      <a:gd name="T36" fmla="*/ 49 w 51"/>
                      <a:gd name="T37" fmla="*/ 9 h 51"/>
                      <a:gd name="T38" fmla="*/ 45 w 51"/>
                      <a:gd name="T39" fmla="*/ 10 h 51"/>
                      <a:gd name="T40" fmla="*/ 45 w 51"/>
                      <a:gd name="T41" fmla="*/ 10 h 51"/>
                      <a:gd name="T42" fmla="*/ 39 w 51"/>
                      <a:gd name="T43" fmla="*/ 13 h 51"/>
                      <a:gd name="T44" fmla="*/ 39 w 51"/>
                      <a:gd name="T45" fmla="*/ 26 h 51"/>
                      <a:gd name="T46" fmla="*/ 39 w 51"/>
                      <a:gd name="T47" fmla="*/ 26 h 51"/>
                      <a:gd name="T48" fmla="*/ 34 w 51"/>
                      <a:gd name="T49"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51">
                        <a:moveTo>
                          <a:pt x="34" y="43"/>
                        </a:moveTo>
                        <a:cubicBezTo>
                          <a:pt x="27" y="51"/>
                          <a:pt x="15" y="51"/>
                          <a:pt x="7" y="43"/>
                        </a:cubicBezTo>
                        <a:cubicBezTo>
                          <a:pt x="7" y="43"/>
                          <a:pt x="7" y="43"/>
                          <a:pt x="7" y="43"/>
                        </a:cubicBezTo>
                        <a:cubicBezTo>
                          <a:pt x="7" y="43"/>
                          <a:pt x="7" y="43"/>
                          <a:pt x="7" y="43"/>
                        </a:cubicBezTo>
                        <a:cubicBezTo>
                          <a:pt x="7" y="43"/>
                          <a:pt x="7" y="43"/>
                          <a:pt x="7" y="43"/>
                        </a:cubicBezTo>
                        <a:cubicBezTo>
                          <a:pt x="7" y="43"/>
                          <a:pt x="7" y="43"/>
                          <a:pt x="7" y="43"/>
                        </a:cubicBezTo>
                        <a:cubicBezTo>
                          <a:pt x="0" y="36"/>
                          <a:pt x="0" y="24"/>
                          <a:pt x="7" y="17"/>
                        </a:cubicBezTo>
                        <a:cubicBezTo>
                          <a:pt x="12" y="12"/>
                          <a:pt x="19" y="10"/>
                          <a:pt x="25" y="12"/>
                        </a:cubicBezTo>
                        <a:cubicBezTo>
                          <a:pt x="25" y="12"/>
                          <a:pt x="25" y="12"/>
                          <a:pt x="25" y="12"/>
                        </a:cubicBezTo>
                        <a:cubicBezTo>
                          <a:pt x="31" y="13"/>
                          <a:pt x="33" y="16"/>
                          <a:pt x="37" y="12"/>
                        </a:cubicBezTo>
                        <a:cubicBezTo>
                          <a:pt x="40" y="10"/>
                          <a:pt x="40" y="8"/>
                          <a:pt x="40" y="6"/>
                        </a:cubicBezTo>
                        <a:cubicBezTo>
                          <a:pt x="40" y="6"/>
                          <a:pt x="40" y="6"/>
                          <a:pt x="40" y="6"/>
                        </a:cubicBezTo>
                        <a:cubicBezTo>
                          <a:pt x="40" y="4"/>
                          <a:pt x="41" y="3"/>
                          <a:pt x="42" y="2"/>
                        </a:cubicBezTo>
                        <a:cubicBezTo>
                          <a:pt x="44" y="0"/>
                          <a:pt x="47" y="0"/>
                          <a:pt x="49" y="2"/>
                        </a:cubicBezTo>
                        <a:cubicBezTo>
                          <a:pt x="49" y="2"/>
                          <a:pt x="49" y="2"/>
                          <a:pt x="49" y="2"/>
                        </a:cubicBezTo>
                        <a:cubicBezTo>
                          <a:pt x="49" y="2"/>
                          <a:pt x="49" y="2"/>
                          <a:pt x="49" y="2"/>
                        </a:cubicBezTo>
                        <a:cubicBezTo>
                          <a:pt x="49" y="2"/>
                          <a:pt x="49" y="2"/>
                          <a:pt x="49" y="2"/>
                        </a:cubicBezTo>
                        <a:cubicBezTo>
                          <a:pt x="49" y="2"/>
                          <a:pt x="49" y="2"/>
                          <a:pt x="49" y="2"/>
                        </a:cubicBezTo>
                        <a:cubicBezTo>
                          <a:pt x="51" y="4"/>
                          <a:pt x="51" y="7"/>
                          <a:pt x="49" y="9"/>
                        </a:cubicBezTo>
                        <a:cubicBezTo>
                          <a:pt x="48" y="10"/>
                          <a:pt x="46" y="10"/>
                          <a:pt x="45" y="10"/>
                        </a:cubicBezTo>
                        <a:cubicBezTo>
                          <a:pt x="45" y="10"/>
                          <a:pt x="45" y="10"/>
                          <a:pt x="45" y="10"/>
                        </a:cubicBezTo>
                        <a:cubicBezTo>
                          <a:pt x="42" y="10"/>
                          <a:pt x="41" y="11"/>
                          <a:pt x="39" y="13"/>
                        </a:cubicBezTo>
                        <a:cubicBezTo>
                          <a:pt x="35" y="18"/>
                          <a:pt x="38" y="20"/>
                          <a:pt x="39" y="26"/>
                        </a:cubicBezTo>
                        <a:cubicBezTo>
                          <a:pt x="39" y="26"/>
                          <a:pt x="39" y="26"/>
                          <a:pt x="39" y="26"/>
                        </a:cubicBezTo>
                        <a:cubicBezTo>
                          <a:pt x="40" y="32"/>
                          <a:pt x="39" y="39"/>
                          <a:pt x="34" y="43"/>
                        </a:cubicBezTo>
                        <a:close/>
                      </a:path>
                    </a:pathLst>
                  </a:custGeom>
                  <a:grpFill/>
                  <a:ln>
                    <a:noFill/>
                  </a:ln>
                </p:spPr>
                <p:txBody>
                  <a:bodyPr vert="horz" wrap="square" lIns="91440" tIns="45720" rIns="91440" bIns="45720" numCol="1" anchor="t" anchorCtr="0" compatLnSpc="1"/>
                  <a:lstStyle/>
                  <a:p>
                    <a:endParaRPr lang="zh-CN" altLang="en-US"/>
                  </a:p>
                </p:txBody>
              </p:sp>
              <p:sp>
                <p:nvSpPr>
                  <p:cNvPr id="209" name="KSO_Shape"/>
                  <p:cNvSpPr/>
                  <p:nvPr/>
                </p:nvSpPr>
                <p:spPr bwMode="auto">
                  <a:xfrm>
                    <a:off x="4543425" y="4174485"/>
                    <a:ext cx="588962" cy="588962"/>
                  </a:xfrm>
                  <a:custGeom>
                    <a:avLst/>
                    <a:gdLst>
                      <a:gd name="T0" fmla="*/ 2147483646 w 207"/>
                      <a:gd name="T1" fmla="*/ 2147483646 h 207"/>
                      <a:gd name="T2" fmla="*/ 2147483646 w 207"/>
                      <a:gd name="T3" fmla="*/ 2147483646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2147483646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0 w 207"/>
                      <a:gd name="T29" fmla="*/ 2147483646 h 207"/>
                      <a:gd name="T30" fmla="*/ 2147483646 w 207"/>
                      <a:gd name="T31" fmla="*/ 2147483646 h 207"/>
                      <a:gd name="T32" fmla="*/ 2147483646 w 207"/>
                      <a:gd name="T33" fmla="*/ 0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2147483646 w 207"/>
                      <a:gd name="T51" fmla="*/ 2147483646 h 207"/>
                      <a:gd name="T52" fmla="*/ 2147483646 w 207"/>
                      <a:gd name="T53" fmla="*/ 2147483646 h 207"/>
                      <a:gd name="T54" fmla="*/ 2147483646 w 207"/>
                      <a:gd name="T55" fmla="*/ 2147483646 h 207"/>
                      <a:gd name="T56" fmla="*/ 2147483646 w 207"/>
                      <a:gd name="T57" fmla="*/ 2147483646 h 207"/>
                      <a:gd name="T58" fmla="*/ 2147483646 w 207"/>
                      <a:gd name="T59" fmla="*/ 2147483646 h 207"/>
                      <a:gd name="T60" fmla="*/ 2147483646 w 207"/>
                      <a:gd name="T61" fmla="*/ 2147483646 h 207"/>
                      <a:gd name="T62" fmla="*/ 2147483646 w 207"/>
                      <a:gd name="T63" fmla="*/ 2147483646 h 207"/>
                      <a:gd name="T64" fmla="*/ 2147483646 w 207"/>
                      <a:gd name="T65" fmla="*/ 2147483646 h 207"/>
                      <a:gd name="T66" fmla="*/ 2147483646 w 207"/>
                      <a:gd name="T67" fmla="*/ 2147483646 h 207"/>
                      <a:gd name="T68" fmla="*/ 2147483646 w 207"/>
                      <a:gd name="T69" fmla="*/ 2147483646 h 207"/>
                      <a:gd name="T70" fmla="*/ 2147483646 w 207"/>
                      <a:gd name="T71" fmla="*/ 2147483646 h 207"/>
                      <a:gd name="T72" fmla="*/ 2147483646 w 207"/>
                      <a:gd name="T73" fmla="*/ 2147483646 h 207"/>
                      <a:gd name="T74" fmla="*/ 2147483646 w 207"/>
                      <a:gd name="T75" fmla="*/ 2147483646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grp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205" name="组合 204"/>
              <p:cNvGrpSpPr/>
              <p:nvPr/>
            </p:nvGrpSpPr>
            <p:grpSpPr>
              <a:xfrm rot="10800000">
                <a:off x="3481698" y="1095916"/>
                <a:ext cx="2625725" cy="2625725"/>
                <a:chOff x="5804693" y="3598863"/>
                <a:chExt cx="2625725" cy="2625725"/>
              </a:xfrm>
              <a:grpFill/>
            </p:grpSpPr>
            <p:sp>
              <p:nvSpPr>
                <p:cNvPr id="206" name="Freeform 6"/>
                <p:cNvSpPr/>
                <p:nvPr/>
              </p:nvSpPr>
              <p:spPr bwMode="auto">
                <a:xfrm>
                  <a:off x="5804693" y="3598863"/>
                  <a:ext cx="2625725" cy="2625725"/>
                </a:xfrm>
                <a:custGeom>
                  <a:avLst/>
                  <a:gdLst>
                    <a:gd name="T0" fmla="*/ 27 w 81"/>
                    <a:gd name="T1" fmla="*/ 70 h 81"/>
                    <a:gd name="T2" fmla="*/ 69 w 81"/>
                    <a:gd name="T3" fmla="*/ 70 h 81"/>
                    <a:gd name="T4" fmla="*/ 69 w 81"/>
                    <a:gd name="T5" fmla="*/ 70 h 81"/>
                    <a:gd name="T6" fmla="*/ 69 w 81"/>
                    <a:gd name="T7" fmla="*/ 70 h 81"/>
                    <a:gd name="T8" fmla="*/ 69 w 81"/>
                    <a:gd name="T9" fmla="*/ 70 h 81"/>
                    <a:gd name="T10" fmla="*/ 69 w 81"/>
                    <a:gd name="T11" fmla="*/ 70 h 81"/>
                    <a:gd name="T12" fmla="*/ 69 w 81"/>
                    <a:gd name="T13" fmla="*/ 27 h 81"/>
                    <a:gd name="T14" fmla="*/ 41 w 81"/>
                    <a:gd name="T15" fmla="*/ 19 h 81"/>
                    <a:gd name="T16" fmla="*/ 41 w 81"/>
                    <a:gd name="T17" fmla="*/ 19 h 81"/>
                    <a:gd name="T18" fmla="*/ 21 w 81"/>
                    <a:gd name="T19" fmla="*/ 19 h 81"/>
                    <a:gd name="T20" fmla="*/ 16 w 81"/>
                    <a:gd name="T21" fmla="*/ 9 h 81"/>
                    <a:gd name="T22" fmla="*/ 16 w 81"/>
                    <a:gd name="T23" fmla="*/ 9 h 81"/>
                    <a:gd name="T24" fmla="*/ 14 w 81"/>
                    <a:gd name="T25" fmla="*/ 3 h 81"/>
                    <a:gd name="T26" fmla="*/ 3 w 81"/>
                    <a:gd name="T27" fmla="*/ 3 h 81"/>
                    <a:gd name="T28" fmla="*/ 3 w 81"/>
                    <a:gd name="T29" fmla="*/ 3 h 81"/>
                    <a:gd name="T30" fmla="*/ 3 w 81"/>
                    <a:gd name="T31" fmla="*/ 3 h 81"/>
                    <a:gd name="T32" fmla="*/ 3 w 81"/>
                    <a:gd name="T33" fmla="*/ 3 h 81"/>
                    <a:gd name="T34" fmla="*/ 3 w 81"/>
                    <a:gd name="T35" fmla="*/ 3 h 81"/>
                    <a:gd name="T36" fmla="*/ 3 w 81"/>
                    <a:gd name="T37" fmla="*/ 15 h 81"/>
                    <a:gd name="T38" fmla="*/ 9 w 81"/>
                    <a:gd name="T39" fmla="*/ 17 h 81"/>
                    <a:gd name="T40" fmla="*/ 9 w 81"/>
                    <a:gd name="T41" fmla="*/ 17 h 81"/>
                    <a:gd name="T42" fmla="*/ 18 w 81"/>
                    <a:gd name="T43" fmla="*/ 22 h 81"/>
                    <a:gd name="T44" fmla="*/ 18 w 81"/>
                    <a:gd name="T45" fmla="*/ 42 h 81"/>
                    <a:gd name="T46" fmla="*/ 18 w 81"/>
                    <a:gd name="T47" fmla="*/ 42 h 81"/>
                    <a:gd name="T48" fmla="*/ 27 w 81"/>
                    <a:gd name="T49" fmla="*/ 7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1" h="81">
                      <a:moveTo>
                        <a:pt x="27" y="70"/>
                      </a:moveTo>
                      <a:cubicBezTo>
                        <a:pt x="38" y="81"/>
                        <a:pt x="57" y="81"/>
                        <a:pt x="69" y="70"/>
                      </a:cubicBezTo>
                      <a:cubicBezTo>
                        <a:pt x="69" y="70"/>
                        <a:pt x="69" y="70"/>
                        <a:pt x="69" y="70"/>
                      </a:cubicBezTo>
                      <a:cubicBezTo>
                        <a:pt x="69" y="70"/>
                        <a:pt x="69" y="70"/>
                        <a:pt x="69" y="70"/>
                      </a:cubicBezTo>
                      <a:cubicBezTo>
                        <a:pt x="69" y="70"/>
                        <a:pt x="69" y="70"/>
                        <a:pt x="69" y="70"/>
                      </a:cubicBezTo>
                      <a:cubicBezTo>
                        <a:pt x="69" y="70"/>
                        <a:pt x="69" y="70"/>
                        <a:pt x="69" y="70"/>
                      </a:cubicBezTo>
                      <a:cubicBezTo>
                        <a:pt x="81" y="58"/>
                        <a:pt x="81" y="39"/>
                        <a:pt x="69" y="27"/>
                      </a:cubicBezTo>
                      <a:cubicBezTo>
                        <a:pt x="61" y="20"/>
                        <a:pt x="51" y="17"/>
                        <a:pt x="41" y="19"/>
                      </a:cubicBezTo>
                      <a:cubicBezTo>
                        <a:pt x="41" y="19"/>
                        <a:pt x="41" y="19"/>
                        <a:pt x="41" y="19"/>
                      </a:cubicBezTo>
                      <a:cubicBezTo>
                        <a:pt x="31" y="21"/>
                        <a:pt x="28" y="25"/>
                        <a:pt x="21" y="19"/>
                      </a:cubicBezTo>
                      <a:cubicBezTo>
                        <a:pt x="17" y="16"/>
                        <a:pt x="16" y="13"/>
                        <a:pt x="16" y="9"/>
                      </a:cubicBezTo>
                      <a:cubicBezTo>
                        <a:pt x="16" y="9"/>
                        <a:pt x="16" y="9"/>
                        <a:pt x="16" y="9"/>
                      </a:cubicBezTo>
                      <a:cubicBezTo>
                        <a:pt x="16" y="7"/>
                        <a:pt x="16" y="5"/>
                        <a:pt x="14" y="3"/>
                      </a:cubicBezTo>
                      <a:cubicBezTo>
                        <a:pt x="11" y="0"/>
                        <a:pt x="6" y="0"/>
                        <a:pt x="3" y="3"/>
                      </a:cubicBezTo>
                      <a:cubicBezTo>
                        <a:pt x="3" y="3"/>
                        <a:pt x="3" y="3"/>
                        <a:pt x="3" y="3"/>
                      </a:cubicBezTo>
                      <a:cubicBezTo>
                        <a:pt x="3" y="3"/>
                        <a:pt x="3" y="3"/>
                        <a:pt x="3" y="3"/>
                      </a:cubicBezTo>
                      <a:cubicBezTo>
                        <a:pt x="3" y="3"/>
                        <a:pt x="3" y="3"/>
                        <a:pt x="3" y="3"/>
                      </a:cubicBezTo>
                      <a:cubicBezTo>
                        <a:pt x="3" y="3"/>
                        <a:pt x="3" y="3"/>
                        <a:pt x="3" y="3"/>
                      </a:cubicBezTo>
                      <a:cubicBezTo>
                        <a:pt x="0" y="7"/>
                        <a:pt x="0" y="12"/>
                        <a:pt x="3" y="15"/>
                      </a:cubicBezTo>
                      <a:cubicBezTo>
                        <a:pt x="4" y="16"/>
                        <a:pt x="7" y="17"/>
                        <a:pt x="9" y="17"/>
                      </a:cubicBezTo>
                      <a:cubicBezTo>
                        <a:pt x="9" y="17"/>
                        <a:pt x="9" y="17"/>
                        <a:pt x="9" y="17"/>
                      </a:cubicBezTo>
                      <a:cubicBezTo>
                        <a:pt x="13" y="17"/>
                        <a:pt x="15" y="17"/>
                        <a:pt x="18" y="22"/>
                      </a:cubicBezTo>
                      <a:cubicBezTo>
                        <a:pt x="24" y="29"/>
                        <a:pt x="20" y="32"/>
                        <a:pt x="18" y="42"/>
                      </a:cubicBezTo>
                      <a:cubicBezTo>
                        <a:pt x="18" y="42"/>
                        <a:pt x="18" y="42"/>
                        <a:pt x="18" y="42"/>
                      </a:cubicBezTo>
                      <a:cubicBezTo>
                        <a:pt x="16" y="51"/>
                        <a:pt x="19" y="62"/>
                        <a:pt x="27" y="70"/>
                      </a:cubicBezTo>
                      <a:close/>
                    </a:path>
                  </a:pathLst>
                </a:custGeom>
                <a:grpFill/>
                <a:ln>
                  <a:noFill/>
                </a:ln>
              </p:spPr>
              <p:txBody>
                <a:bodyPr vert="horz" wrap="square" lIns="91440" tIns="45720" rIns="91440" bIns="45720" numCol="1" anchor="t" anchorCtr="0" compatLnSpc="1"/>
                <a:lstStyle/>
                <a:p>
                  <a:endParaRPr lang="zh-CN" altLang="en-US"/>
                </a:p>
              </p:txBody>
            </p:sp>
            <p:sp>
              <p:nvSpPr>
                <p:cNvPr id="207" name="KSO_Shape"/>
                <p:cNvSpPr/>
                <p:nvPr/>
              </p:nvSpPr>
              <p:spPr>
                <a:xfrm flipH="1">
                  <a:off x="6961186" y="4587217"/>
                  <a:ext cx="825502" cy="1067459"/>
                </a:xfrm>
                <a:custGeom>
                  <a:avLst/>
                  <a:gdLst/>
                  <a:ahLst/>
                  <a:cxnLst/>
                  <a:rect l="l" t="t" r="r" b="b"/>
                  <a:pathLst>
                    <a:path w="1259674" h="1629655">
                      <a:moveTo>
                        <a:pt x="653835" y="765559"/>
                      </a:moveTo>
                      <a:lnTo>
                        <a:pt x="605838" y="765559"/>
                      </a:lnTo>
                      <a:cubicBezTo>
                        <a:pt x="586150" y="765559"/>
                        <a:pt x="570190" y="781519"/>
                        <a:pt x="570190" y="801207"/>
                      </a:cubicBezTo>
                      <a:lnTo>
                        <a:pt x="570190" y="1594007"/>
                      </a:lnTo>
                      <a:cubicBezTo>
                        <a:pt x="570190" y="1613695"/>
                        <a:pt x="586150" y="1629655"/>
                        <a:pt x="605838" y="1629655"/>
                      </a:cubicBezTo>
                      <a:lnTo>
                        <a:pt x="653835" y="1629655"/>
                      </a:lnTo>
                      <a:cubicBezTo>
                        <a:pt x="673523" y="1629655"/>
                        <a:pt x="689483" y="1613695"/>
                        <a:pt x="689483" y="1594007"/>
                      </a:cubicBezTo>
                      <a:lnTo>
                        <a:pt x="689483" y="801207"/>
                      </a:lnTo>
                      <a:cubicBezTo>
                        <a:pt x="689483" y="781519"/>
                        <a:pt x="673523" y="765559"/>
                        <a:pt x="653835" y="765559"/>
                      </a:cubicBezTo>
                      <a:close/>
                      <a:moveTo>
                        <a:pt x="629837" y="293110"/>
                      </a:moveTo>
                      <a:cubicBezTo>
                        <a:pt x="540228" y="293110"/>
                        <a:pt x="467586" y="365752"/>
                        <a:pt x="467586" y="455361"/>
                      </a:cubicBezTo>
                      <a:cubicBezTo>
                        <a:pt x="467586" y="544970"/>
                        <a:pt x="540228" y="617612"/>
                        <a:pt x="629837" y="617612"/>
                      </a:cubicBezTo>
                      <a:cubicBezTo>
                        <a:pt x="719446" y="617612"/>
                        <a:pt x="792088" y="544970"/>
                        <a:pt x="792088" y="455361"/>
                      </a:cubicBezTo>
                      <a:cubicBezTo>
                        <a:pt x="792088" y="365752"/>
                        <a:pt x="719446" y="293110"/>
                        <a:pt x="629837" y="293110"/>
                      </a:cubicBezTo>
                      <a:close/>
                      <a:moveTo>
                        <a:pt x="373285" y="134938"/>
                      </a:moveTo>
                      <a:cubicBezTo>
                        <a:pt x="285152" y="213464"/>
                        <a:pt x="230474" y="328028"/>
                        <a:pt x="230474" y="455361"/>
                      </a:cubicBezTo>
                      <a:cubicBezTo>
                        <a:pt x="230474" y="582697"/>
                        <a:pt x="285152" y="697259"/>
                        <a:pt x="373285" y="775786"/>
                      </a:cubicBezTo>
                      <a:lnTo>
                        <a:pt x="467586" y="709160"/>
                      </a:lnTo>
                      <a:cubicBezTo>
                        <a:pt x="391047" y="651060"/>
                        <a:pt x="342389" y="558892"/>
                        <a:pt x="342389" y="455361"/>
                      </a:cubicBezTo>
                      <a:cubicBezTo>
                        <a:pt x="342389" y="351830"/>
                        <a:pt x="391047" y="259663"/>
                        <a:pt x="467586" y="201563"/>
                      </a:cubicBezTo>
                      <a:close/>
                      <a:moveTo>
                        <a:pt x="886389" y="134938"/>
                      </a:moveTo>
                      <a:lnTo>
                        <a:pt x="792088" y="201563"/>
                      </a:lnTo>
                      <a:cubicBezTo>
                        <a:pt x="868627" y="259663"/>
                        <a:pt x="917285" y="351830"/>
                        <a:pt x="917285" y="455361"/>
                      </a:cubicBezTo>
                      <a:cubicBezTo>
                        <a:pt x="917285" y="558892"/>
                        <a:pt x="868627" y="651060"/>
                        <a:pt x="792088" y="709160"/>
                      </a:cubicBezTo>
                      <a:lnTo>
                        <a:pt x="886389" y="775786"/>
                      </a:lnTo>
                      <a:cubicBezTo>
                        <a:pt x="974522" y="697259"/>
                        <a:pt x="1029200" y="582697"/>
                        <a:pt x="1029200" y="455361"/>
                      </a:cubicBezTo>
                      <a:cubicBezTo>
                        <a:pt x="1029200" y="328028"/>
                        <a:pt x="974522" y="213464"/>
                        <a:pt x="886389" y="134938"/>
                      </a:cubicBezTo>
                      <a:close/>
                      <a:moveTo>
                        <a:pt x="182295" y="0"/>
                      </a:moveTo>
                      <a:cubicBezTo>
                        <a:pt x="68824" y="118079"/>
                        <a:pt x="0" y="278683"/>
                        <a:pt x="0" y="455362"/>
                      </a:cubicBezTo>
                      <a:cubicBezTo>
                        <a:pt x="0" y="632040"/>
                        <a:pt x="68824" y="792644"/>
                        <a:pt x="182293" y="910723"/>
                      </a:cubicBezTo>
                      <a:lnTo>
                        <a:pt x="278466" y="842776"/>
                      </a:lnTo>
                      <a:cubicBezTo>
                        <a:pt x="179286" y="743646"/>
                        <a:pt x="117943" y="606668"/>
                        <a:pt x="117943" y="455362"/>
                      </a:cubicBezTo>
                      <a:cubicBezTo>
                        <a:pt x="117943" y="304057"/>
                        <a:pt x="179287" y="167078"/>
                        <a:pt x="278467" y="67947"/>
                      </a:cubicBezTo>
                      <a:close/>
                      <a:moveTo>
                        <a:pt x="1077379" y="0"/>
                      </a:moveTo>
                      <a:lnTo>
                        <a:pt x="981207" y="67947"/>
                      </a:lnTo>
                      <a:cubicBezTo>
                        <a:pt x="1080387" y="167078"/>
                        <a:pt x="1141731" y="304057"/>
                        <a:pt x="1141731" y="455362"/>
                      </a:cubicBezTo>
                      <a:cubicBezTo>
                        <a:pt x="1141731" y="606668"/>
                        <a:pt x="1080388" y="743646"/>
                        <a:pt x="981208" y="842776"/>
                      </a:cubicBezTo>
                      <a:lnTo>
                        <a:pt x="1077381" y="910723"/>
                      </a:lnTo>
                      <a:cubicBezTo>
                        <a:pt x="1190850" y="792644"/>
                        <a:pt x="1259674" y="632040"/>
                        <a:pt x="1259674" y="455362"/>
                      </a:cubicBezTo>
                      <a:cubicBezTo>
                        <a:pt x="1259674" y="278683"/>
                        <a:pt x="1190850" y="118079"/>
                        <a:pt x="10773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grpSp>
      <p:sp>
        <p:nvSpPr>
          <p:cNvPr id="214" name="文本框 38"/>
          <p:cNvSpPr txBox="1"/>
          <p:nvPr/>
        </p:nvSpPr>
        <p:spPr>
          <a:xfrm>
            <a:off x="4715041" y="247339"/>
            <a:ext cx="2769028" cy="646331"/>
          </a:xfrm>
          <a:prstGeom prst="rect">
            <a:avLst/>
          </a:prstGeom>
          <a:noFill/>
        </p:spPr>
        <p:txBody>
          <a:bodyPr wrap="none" rtlCol="0">
            <a:spAutoFit/>
          </a:bodyPr>
          <a:lstStyle/>
          <a:p>
            <a:r>
              <a:rPr lang="en-US" altLang="zh-CN" sz="3600" b="1" dirty="0">
                <a:solidFill>
                  <a:schemeClr val="accent1">
                    <a:lumMod val="50000"/>
                  </a:schemeClr>
                </a:solidFill>
                <a:latin typeface="微软雅黑" panose="020B0503020204020204" pitchFamily="34" charset="-122"/>
                <a:ea typeface="微软雅黑" panose="020B0503020204020204" pitchFamily="34" charset="-122"/>
              </a:rPr>
              <a:t>CONTENTS</a:t>
            </a:r>
            <a:endParaRPr lang="zh-CN" altLang="en-US" sz="36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298" y="4789239"/>
            <a:ext cx="889507" cy="889507"/>
          </a:xfrm>
          <a:prstGeom prst="rect">
            <a:avLst/>
          </a:prstGeom>
        </p:spPr>
      </p:pic>
      <p:grpSp>
        <p:nvGrpSpPr>
          <p:cNvPr id="216" name="Group 86"/>
          <p:cNvGrpSpPr/>
          <p:nvPr/>
        </p:nvGrpSpPr>
        <p:grpSpPr>
          <a:xfrm>
            <a:off x="6983203" y="2225782"/>
            <a:ext cx="942088" cy="1000908"/>
            <a:chOff x="5513440" y="1766202"/>
            <a:chExt cx="429274" cy="484183"/>
          </a:xfrm>
          <a:solidFill>
            <a:schemeClr val="bg1"/>
          </a:solidFill>
        </p:grpSpPr>
        <p:sp>
          <p:nvSpPr>
            <p:cNvPr id="217" name="Freeform 147"/>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18"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19" name="Freeform 149"/>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22" name="Group 82"/>
          <p:cNvGrpSpPr/>
          <p:nvPr/>
        </p:nvGrpSpPr>
        <p:grpSpPr>
          <a:xfrm>
            <a:off x="4064275" y="2025252"/>
            <a:ext cx="933300" cy="918232"/>
            <a:chOff x="6941027" y="4788593"/>
            <a:chExt cx="359392" cy="389342"/>
          </a:xfrm>
          <a:solidFill>
            <a:schemeClr val="bg1"/>
          </a:solidFill>
        </p:grpSpPr>
        <p:sp>
          <p:nvSpPr>
            <p:cNvPr id="223" name="Freeform 132"/>
            <p:cNvSpPr>
              <a:spLocks/>
            </p:cNvSpPr>
            <p:nvPr/>
          </p:nvSpPr>
          <p:spPr bwMode="auto">
            <a:xfrm>
              <a:off x="7018395" y="4880936"/>
              <a:ext cx="204654" cy="207151"/>
            </a:xfrm>
            <a:custGeom>
              <a:avLst/>
              <a:gdLst>
                <a:gd name="T0" fmla="*/ 0 w 82"/>
                <a:gd name="T1" fmla="*/ 29 h 83"/>
                <a:gd name="T2" fmla="*/ 58 w 82"/>
                <a:gd name="T3" fmla="*/ 29 h 83"/>
                <a:gd name="T4" fmla="*/ 58 w 82"/>
                <a:gd name="T5" fmla="*/ 83 h 83"/>
                <a:gd name="T6" fmla="*/ 82 w 82"/>
                <a:gd name="T7" fmla="*/ 83 h 83"/>
                <a:gd name="T8" fmla="*/ 82 w 82"/>
                <a:gd name="T9" fmla="*/ 0 h 83"/>
                <a:gd name="T10" fmla="*/ 0 w 82"/>
                <a:gd name="T11" fmla="*/ 0 h 83"/>
                <a:gd name="T12" fmla="*/ 0 w 82"/>
                <a:gd name="T13" fmla="*/ 29 h 83"/>
              </a:gdLst>
              <a:ahLst/>
              <a:cxnLst>
                <a:cxn ang="0">
                  <a:pos x="T0" y="T1"/>
                </a:cxn>
                <a:cxn ang="0">
                  <a:pos x="T2" y="T3"/>
                </a:cxn>
                <a:cxn ang="0">
                  <a:pos x="T4" y="T5"/>
                </a:cxn>
                <a:cxn ang="0">
                  <a:pos x="T6" y="T7"/>
                </a:cxn>
                <a:cxn ang="0">
                  <a:pos x="T8" y="T9"/>
                </a:cxn>
                <a:cxn ang="0">
                  <a:pos x="T10" y="T11"/>
                </a:cxn>
                <a:cxn ang="0">
                  <a:pos x="T12" y="T13"/>
                </a:cxn>
              </a:cxnLst>
              <a:rect l="0" t="0" r="r" b="b"/>
              <a:pathLst>
                <a:path w="82" h="83">
                  <a:moveTo>
                    <a:pt x="0" y="29"/>
                  </a:moveTo>
                  <a:lnTo>
                    <a:pt x="58" y="29"/>
                  </a:lnTo>
                  <a:lnTo>
                    <a:pt x="58" y="83"/>
                  </a:lnTo>
                  <a:lnTo>
                    <a:pt x="82" y="83"/>
                  </a:lnTo>
                  <a:lnTo>
                    <a:pt x="82"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4" name="Freeform 133"/>
            <p:cNvSpPr>
              <a:spLocks/>
            </p:cNvSpPr>
            <p:nvPr/>
          </p:nvSpPr>
          <p:spPr bwMode="auto">
            <a:xfrm>
              <a:off x="7093268" y="4788593"/>
              <a:ext cx="207151" cy="204654"/>
            </a:xfrm>
            <a:custGeom>
              <a:avLst/>
              <a:gdLst>
                <a:gd name="T0" fmla="*/ 0 w 83"/>
                <a:gd name="T1" fmla="*/ 0 h 82"/>
                <a:gd name="T2" fmla="*/ 0 w 83"/>
                <a:gd name="T3" fmla="*/ 29 h 82"/>
                <a:gd name="T4" fmla="*/ 59 w 83"/>
                <a:gd name="T5" fmla="*/ 29 h 82"/>
                <a:gd name="T6" fmla="*/ 59 w 83"/>
                <a:gd name="T7" fmla="*/ 82 h 82"/>
                <a:gd name="T8" fmla="*/ 83 w 83"/>
                <a:gd name="T9" fmla="*/ 82 h 82"/>
                <a:gd name="T10" fmla="*/ 83 w 83"/>
                <a:gd name="T11" fmla="*/ 0 h 82"/>
                <a:gd name="T12" fmla="*/ 0 w 83"/>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83" h="82">
                  <a:moveTo>
                    <a:pt x="0" y="0"/>
                  </a:moveTo>
                  <a:lnTo>
                    <a:pt x="0" y="29"/>
                  </a:lnTo>
                  <a:lnTo>
                    <a:pt x="59" y="29"/>
                  </a:lnTo>
                  <a:lnTo>
                    <a:pt x="59" y="82"/>
                  </a:lnTo>
                  <a:lnTo>
                    <a:pt x="83" y="82"/>
                  </a:lnTo>
                  <a:lnTo>
                    <a:pt x="8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5" name="Rectangle 134"/>
            <p:cNvSpPr>
              <a:spLocks noChangeArrowheads="1"/>
            </p:cNvSpPr>
            <p:nvPr/>
          </p:nvSpPr>
          <p:spPr bwMode="auto">
            <a:xfrm>
              <a:off x="6941027" y="4970784"/>
              <a:ext cx="207151" cy="207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98" y="4635300"/>
            <a:ext cx="790896" cy="790896"/>
          </a:xfrm>
          <a:prstGeom prst="rect">
            <a:avLst/>
          </a:prstGeom>
        </p:spPr>
      </p:pic>
      <p:grpSp>
        <p:nvGrpSpPr>
          <p:cNvPr id="228" name="组合 227"/>
          <p:cNvGrpSpPr/>
          <p:nvPr/>
        </p:nvGrpSpPr>
        <p:grpSpPr>
          <a:xfrm>
            <a:off x="629587" y="1506717"/>
            <a:ext cx="2612267" cy="532151"/>
            <a:chOff x="629587" y="2070194"/>
            <a:chExt cx="2612267" cy="532151"/>
          </a:xfrm>
        </p:grpSpPr>
        <p:sp>
          <p:nvSpPr>
            <p:cNvPr id="227" name="TextBox 226"/>
            <p:cNvSpPr txBox="1"/>
            <p:nvPr/>
          </p:nvSpPr>
          <p:spPr>
            <a:xfrm>
              <a:off x="629587" y="2115164"/>
              <a:ext cx="2612267" cy="461665"/>
            </a:xfrm>
            <a:prstGeom prst="rect">
              <a:avLst/>
            </a:prstGeom>
            <a:noFill/>
          </p:spPr>
          <p:txBody>
            <a:bodyPr wrap="square" rtlCol="0">
              <a:spAutoFit/>
            </a:bodyPr>
            <a:lstStyle/>
            <a:p>
              <a:pPr algn="r"/>
              <a:r>
                <a:rPr lang="zh-CN" altLang="en-US" sz="2400" b="1" dirty="0" smtClean="0">
                  <a:solidFill>
                    <a:schemeClr val="accent2"/>
                  </a:solidFill>
                  <a:latin typeface="微软雅黑" panose="020B0503020204020204" pitchFamily="34" charset="-122"/>
                  <a:ea typeface="微软雅黑" panose="020B0503020204020204" pitchFamily="34" charset="-122"/>
                </a:rPr>
                <a:t>背景</a:t>
              </a:r>
              <a:r>
                <a:rPr lang="zh-CN" altLang="en-US" sz="2400" b="1" dirty="0">
                  <a:solidFill>
                    <a:schemeClr val="accent2"/>
                  </a:solidFill>
                  <a:latin typeface="微软雅黑" panose="020B0503020204020204" pitchFamily="34" charset="-122"/>
                  <a:ea typeface="微软雅黑" panose="020B0503020204020204" pitchFamily="34" charset="-122"/>
                </a:rPr>
                <a:t>介绍</a:t>
              </a:r>
            </a:p>
          </p:txBody>
        </p:sp>
        <p:pic>
          <p:nvPicPr>
            <p:cNvPr id="1028" name="Picture 4" descr="C:\Users\admin\Downloads\序号1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6668" y="2070194"/>
              <a:ext cx="532151" cy="532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0" name="组合 229"/>
          <p:cNvGrpSpPr/>
          <p:nvPr/>
        </p:nvGrpSpPr>
        <p:grpSpPr>
          <a:xfrm>
            <a:off x="8439199" y="4431148"/>
            <a:ext cx="2638530" cy="578207"/>
            <a:chOff x="8334269" y="4985778"/>
            <a:chExt cx="2638530" cy="578207"/>
          </a:xfrm>
        </p:grpSpPr>
        <p:sp>
          <p:nvSpPr>
            <p:cNvPr id="229" name="TextBox 228"/>
            <p:cNvSpPr txBox="1"/>
            <p:nvPr/>
          </p:nvSpPr>
          <p:spPr>
            <a:xfrm>
              <a:off x="8912476" y="5030748"/>
              <a:ext cx="2060323" cy="461665"/>
            </a:xfrm>
            <a:prstGeom prst="rect">
              <a:avLst/>
            </a:prstGeom>
            <a:noFill/>
          </p:spPr>
          <p:txBody>
            <a:bodyPr wrap="square" rtlCol="0">
              <a:spAutoFit/>
            </a:bodyPr>
            <a:lstStyle/>
            <a:p>
              <a:r>
                <a:rPr lang="zh-CN" altLang="en-US" sz="2400" b="1" dirty="0">
                  <a:solidFill>
                    <a:schemeClr val="accent2"/>
                  </a:solidFill>
                  <a:latin typeface="微软雅黑" panose="020B0503020204020204" pitchFamily="34" charset="-122"/>
                  <a:ea typeface="微软雅黑" panose="020B0503020204020204" pitchFamily="34" charset="-122"/>
                </a:rPr>
                <a:t>数据</a:t>
              </a:r>
              <a:r>
                <a:rPr lang="zh-CN" altLang="en-US" sz="2400" b="1" dirty="0" smtClean="0">
                  <a:solidFill>
                    <a:schemeClr val="accent2"/>
                  </a:solidFill>
                  <a:latin typeface="微软雅黑" panose="020B0503020204020204" pitchFamily="34" charset="-122"/>
                  <a:ea typeface="微软雅黑" panose="020B0503020204020204" pitchFamily="34" charset="-122"/>
                </a:rPr>
                <a:t>分析</a:t>
              </a:r>
              <a:endParaRPr lang="zh-CN" altLang="en-US" sz="2400" b="1" dirty="0">
                <a:solidFill>
                  <a:schemeClr val="accent2"/>
                </a:solidFill>
                <a:latin typeface="微软雅黑" panose="020B0503020204020204" pitchFamily="34" charset="-122"/>
                <a:ea typeface="微软雅黑" panose="020B0503020204020204" pitchFamily="34" charset="-122"/>
              </a:endParaRPr>
            </a:p>
          </p:txBody>
        </p:sp>
        <p:pic>
          <p:nvPicPr>
            <p:cNvPr id="1029" name="Picture 5" descr="C:\Users\admin\Downloads\序号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4269" y="4985778"/>
              <a:ext cx="578207" cy="578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2" name="组合 231"/>
          <p:cNvGrpSpPr/>
          <p:nvPr/>
        </p:nvGrpSpPr>
        <p:grpSpPr>
          <a:xfrm>
            <a:off x="8485255" y="1481201"/>
            <a:ext cx="3005527" cy="532151"/>
            <a:chOff x="8485255" y="1481201"/>
            <a:chExt cx="3005527" cy="532151"/>
          </a:xfrm>
        </p:grpSpPr>
        <p:pic>
          <p:nvPicPr>
            <p:cNvPr id="1032" name="Picture 8" descr="C:\Users\admin\Downloads\序号2 (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85255" y="1481201"/>
              <a:ext cx="532151" cy="532151"/>
            </a:xfrm>
            <a:prstGeom prst="rect">
              <a:avLst/>
            </a:prstGeom>
            <a:noFill/>
            <a:extLst>
              <a:ext uri="{909E8E84-426E-40DD-AFC4-6F175D3DCCD1}">
                <a14:hiddenFill xmlns:a14="http://schemas.microsoft.com/office/drawing/2010/main">
                  <a:solidFill>
                    <a:srgbClr val="FFFFFF"/>
                  </a:solidFill>
                </a14:hiddenFill>
              </a:ext>
            </a:extLst>
          </p:spPr>
        </p:pic>
        <p:sp>
          <p:nvSpPr>
            <p:cNvPr id="231" name="TextBox 230"/>
            <p:cNvSpPr txBox="1"/>
            <p:nvPr/>
          </p:nvSpPr>
          <p:spPr>
            <a:xfrm>
              <a:off x="9047386" y="1533943"/>
              <a:ext cx="2443396"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变量说明</a:t>
              </a:r>
            </a:p>
          </p:txBody>
        </p:sp>
      </p:grpSp>
      <p:grpSp>
        <p:nvGrpSpPr>
          <p:cNvPr id="234" name="组合 233"/>
          <p:cNvGrpSpPr/>
          <p:nvPr/>
        </p:nvGrpSpPr>
        <p:grpSpPr>
          <a:xfrm>
            <a:off x="2206447" y="4278965"/>
            <a:ext cx="2425756" cy="557703"/>
            <a:chOff x="2206447" y="4278965"/>
            <a:chExt cx="2425756" cy="557703"/>
          </a:xfrm>
        </p:grpSpPr>
        <p:pic>
          <p:nvPicPr>
            <p:cNvPr id="1030" name="Picture 6" descr="C:\Users\admin\Downloads\序号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6447" y="4278965"/>
              <a:ext cx="557703" cy="557703"/>
            </a:xfrm>
            <a:prstGeom prst="rect">
              <a:avLst/>
            </a:prstGeom>
            <a:noFill/>
            <a:extLst>
              <a:ext uri="{909E8E84-426E-40DD-AFC4-6F175D3DCCD1}">
                <a14:hiddenFill xmlns:a14="http://schemas.microsoft.com/office/drawing/2010/main">
                  <a:solidFill>
                    <a:srgbClr val="FFFFFF"/>
                  </a:solidFill>
                </a14:hiddenFill>
              </a:ext>
            </a:extLst>
          </p:spPr>
        </p:pic>
        <p:sp>
          <p:nvSpPr>
            <p:cNvPr id="233" name="TextBox 232"/>
            <p:cNvSpPr txBox="1"/>
            <p:nvPr/>
          </p:nvSpPr>
          <p:spPr>
            <a:xfrm>
              <a:off x="2794130" y="4326983"/>
              <a:ext cx="1838073" cy="461665"/>
            </a:xfrm>
            <a:prstGeom prst="rect">
              <a:avLst/>
            </a:prstGeom>
            <a:noFill/>
          </p:spPr>
          <p:txBody>
            <a:bodyPr wrap="square" rtlCol="0">
              <a:spAutoFit/>
            </a:bodyPr>
            <a:lstStyle/>
            <a:p>
              <a:r>
                <a:rPr lang="zh-CN" altLang="en-US" sz="2400" b="1" dirty="0" smtClean="0">
                  <a:solidFill>
                    <a:schemeClr val="accent1"/>
                  </a:solidFill>
                  <a:latin typeface="微软雅黑" panose="020B0503020204020204" pitchFamily="34" charset="-122"/>
                  <a:ea typeface="微软雅黑" panose="020B0503020204020204" pitchFamily="34" charset="-122"/>
                </a:rPr>
                <a:t>商业应用</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grpSp>
      <p:sp>
        <p:nvSpPr>
          <p:cNvPr id="235" name="TextBox 234"/>
          <p:cNvSpPr txBox="1"/>
          <p:nvPr/>
        </p:nvSpPr>
        <p:spPr>
          <a:xfrm>
            <a:off x="1386588" y="2110121"/>
            <a:ext cx="2215029" cy="1212640"/>
          </a:xfrm>
          <a:prstGeom prst="rect">
            <a:avLst/>
          </a:prstGeom>
          <a:noFill/>
        </p:spPr>
        <p:txBody>
          <a:bodyPr wrap="square" rtlCol="0">
            <a:spAutoFit/>
          </a:bodyPr>
          <a:lstStyle/>
          <a:p>
            <a:pPr>
              <a:lnSpc>
                <a:spcPct val="130000"/>
              </a:lnSpc>
            </a:pPr>
            <a:r>
              <a:rPr lang="zh-CN" altLang="en-US" sz="1400" dirty="0" smtClean="0">
                <a:latin typeface="微软雅黑" panose="020B0503020204020204" pitchFamily="34" charset="-122"/>
                <a:ea typeface="微软雅黑" panose="020B0503020204020204" pitchFamily="34" charset="-122"/>
              </a:rPr>
              <a:t>互联网服务引领潮流，</a:t>
            </a:r>
            <a:endParaRPr lang="en-US" altLang="zh-CN" sz="1400" dirty="0" smtClean="0">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社交类软件广受追捧。</a:t>
            </a:r>
            <a:endParaRPr lang="en-US" altLang="zh-CN" sz="1400" dirty="0" smtClean="0">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新生代网民日益增长，</a:t>
            </a:r>
            <a:endParaRPr lang="en-US" altLang="zh-CN" sz="1400" dirty="0" smtClean="0">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即时通讯功能需突破。</a:t>
            </a:r>
            <a:endParaRPr lang="zh-CN" altLang="en-US" sz="1400" dirty="0">
              <a:latin typeface="微软雅黑" panose="020B0503020204020204" pitchFamily="34" charset="-122"/>
              <a:ea typeface="微软雅黑" panose="020B0503020204020204" pitchFamily="34" charset="-122"/>
            </a:endParaRPr>
          </a:p>
        </p:txBody>
      </p:sp>
      <p:sp>
        <p:nvSpPr>
          <p:cNvPr id="236" name="TextBox 235"/>
          <p:cNvSpPr txBox="1"/>
          <p:nvPr/>
        </p:nvSpPr>
        <p:spPr>
          <a:xfrm>
            <a:off x="8728302" y="2080141"/>
            <a:ext cx="2215029" cy="1212640"/>
          </a:xfrm>
          <a:prstGeom prst="rect">
            <a:avLst/>
          </a:prstGeom>
          <a:noFill/>
        </p:spPr>
        <p:txBody>
          <a:bodyPr wrap="square" rtlCol="0">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全方位剖析现有信息，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多维度解读聊天数据</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划分整合文本型讯息，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提取</a:t>
            </a:r>
            <a:r>
              <a:rPr lang="zh-CN" altLang="en-US" sz="1400" dirty="0" smtClean="0">
                <a:latin typeface="微软雅黑" panose="020B0503020204020204" pitchFamily="34" charset="-122"/>
                <a:ea typeface="微软雅黑" panose="020B0503020204020204" pitchFamily="34" charset="-122"/>
              </a:rPr>
              <a:t>搭建结构化变量。</a:t>
            </a:r>
            <a:endParaRPr lang="en-US" altLang="zh-CN" sz="1400" dirty="0">
              <a:latin typeface="微软雅黑" panose="020B0503020204020204" pitchFamily="34" charset="-122"/>
              <a:ea typeface="微软雅黑" panose="020B0503020204020204" pitchFamily="34" charset="-122"/>
            </a:endParaRPr>
          </a:p>
        </p:txBody>
      </p:sp>
      <p:sp>
        <p:nvSpPr>
          <p:cNvPr id="237" name="TextBox 236"/>
          <p:cNvSpPr txBox="1"/>
          <p:nvPr/>
        </p:nvSpPr>
        <p:spPr>
          <a:xfrm>
            <a:off x="8680125" y="5028479"/>
            <a:ext cx="2215029" cy="1212640"/>
          </a:xfrm>
          <a:prstGeom prst="rect">
            <a:avLst/>
          </a:prstGeom>
          <a:noFill/>
        </p:spPr>
        <p:txBody>
          <a:bodyPr wrap="square" rtlCol="0">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运用技术挖掘特征，</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利用图表</a:t>
            </a:r>
            <a:r>
              <a:rPr lang="zh-CN" altLang="en-US" sz="1400" dirty="0" smtClean="0">
                <a:latin typeface="微软雅黑" panose="020B0503020204020204" pitchFamily="34" charset="-122"/>
                <a:ea typeface="微软雅黑" panose="020B0503020204020204" pitchFamily="34" charset="-122"/>
              </a:rPr>
              <a:t>展现</a:t>
            </a:r>
            <a:r>
              <a:rPr lang="zh-CN" altLang="en-US" sz="1400" dirty="0">
                <a:latin typeface="微软雅黑" panose="020B0503020204020204" pitchFamily="34" charset="-122"/>
                <a:ea typeface="微软雅黑" panose="020B0503020204020204" pitchFamily="34" charset="-122"/>
              </a:rPr>
              <a:t>规律</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三大系统初步建成，</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巧妙</a:t>
            </a:r>
            <a:r>
              <a:rPr lang="zh-CN" altLang="en-US" sz="1400" dirty="0" smtClean="0">
                <a:latin typeface="微软雅黑" panose="020B0503020204020204" pitchFamily="34" charset="-122"/>
                <a:ea typeface="微软雅黑" panose="020B0503020204020204" pitchFamily="34" charset="-122"/>
              </a:rPr>
              <a:t>揭示</a:t>
            </a:r>
            <a:r>
              <a:rPr lang="zh-CN" altLang="en-US" sz="1400" dirty="0">
                <a:latin typeface="微软雅黑" panose="020B0503020204020204" pitchFamily="34" charset="-122"/>
                <a:ea typeface="微软雅黑" panose="020B0503020204020204" pitchFamily="34" charset="-122"/>
              </a:rPr>
              <a:t>群组奥秘。</a:t>
            </a:r>
            <a:endParaRPr lang="en-US" altLang="zh-CN" sz="1400" dirty="0">
              <a:latin typeface="微软雅黑" panose="020B0503020204020204" pitchFamily="34" charset="-122"/>
              <a:ea typeface="微软雅黑" panose="020B0503020204020204" pitchFamily="34" charset="-122"/>
            </a:endParaRPr>
          </a:p>
        </p:txBody>
      </p:sp>
      <p:sp>
        <p:nvSpPr>
          <p:cNvPr id="238" name="TextBox 237"/>
          <p:cNvSpPr txBox="1"/>
          <p:nvPr/>
        </p:nvSpPr>
        <p:spPr>
          <a:xfrm>
            <a:off x="2386327" y="4887430"/>
            <a:ext cx="2215029" cy="1212640"/>
          </a:xfrm>
          <a:prstGeom prst="rect">
            <a:avLst/>
          </a:prstGeom>
          <a:noFill/>
        </p:spPr>
        <p:txBody>
          <a:bodyPr wrap="square" rtlCol="0">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新发功能生动有趣，</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吸引用户争相体验</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数据分析</a:t>
            </a:r>
            <a:r>
              <a:rPr lang="zh-CN" altLang="en-US" sz="1400" dirty="0">
                <a:latin typeface="微软雅黑" panose="020B0503020204020204" pitchFamily="34" charset="-122"/>
                <a:ea typeface="微软雅黑" panose="020B0503020204020204" pitchFamily="34" charset="-122"/>
              </a:rPr>
              <a:t>创造价值</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提高</a:t>
            </a:r>
            <a:r>
              <a:rPr lang="zh-CN" altLang="en-US" sz="1400" dirty="0">
                <a:latin typeface="微软雅黑" panose="020B0503020204020204" pitchFamily="34" charset="-122"/>
                <a:ea typeface="微软雅黑" panose="020B0503020204020204" pitchFamily="34" charset="-122"/>
              </a:rPr>
              <a:t>软件</a:t>
            </a:r>
            <a:r>
              <a:rPr lang="zh-CN" altLang="en-US" sz="1400" dirty="0" smtClean="0">
                <a:latin typeface="微软雅黑" panose="020B0503020204020204" pitchFamily="34" charset="-122"/>
                <a:ea typeface="微软雅黑" panose="020B0503020204020204" pitchFamily="34" charset="-122"/>
              </a:rPr>
              <a:t>用户</a:t>
            </a:r>
            <a:r>
              <a:rPr lang="zh-CN" altLang="en-US" sz="1400" dirty="0">
                <a:latin typeface="微软雅黑" panose="020B0503020204020204" pitchFamily="34" charset="-122"/>
                <a:ea typeface="微软雅黑" panose="020B0503020204020204" pitchFamily="34" charset="-122"/>
              </a:rPr>
              <a:t>粘性</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9C9BF"/>
        </a:solidFill>
        <a:effectLst/>
      </p:bgPr>
    </p:bg>
    <p:spTree>
      <p:nvGrpSpPr>
        <p:cNvPr id="1" name=""/>
        <p:cNvGrpSpPr/>
        <p:nvPr/>
      </p:nvGrpSpPr>
      <p:grpSpPr>
        <a:xfrm>
          <a:off x="0" y="0"/>
          <a:ext cx="0" cy="0"/>
          <a:chOff x="0" y="0"/>
          <a:chExt cx="0" cy="0"/>
        </a:xfrm>
      </p:grpSpPr>
      <p:grpSp>
        <p:nvGrpSpPr>
          <p:cNvPr id="4" name="组合 3"/>
          <p:cNvGrpSpPr/>
          <p:nvPr/>
        </p:nvGrpSpPr>
        <p:grpSpPr>
          <a:xfrm>
            <a:off x="502794" y="399656"/>
            <a:ext cx="2583550" cy="918232"/>
            <a:chOff x="546336" y="617366"/>
            <a:chExt cx="2583550" cy="918232"/>
          </a:xfrm>
        </p:grpSpPr>
        <p:grpSp>
          <p:nvGrpSpPr>
            <p:cNvPr id="135" name="Group 82"/>
            <p:cNvGrpSpPr/>
            <p:nvPr/>
          </p:nvGrpSpPr>
          <p:grpSpPr>
            <a:xfrm>
              <a:off x="546336" y="617366"/>
              <a:ext cx="933300" cy="918232"/>
              <a:chOff x="6941027" y="4788593"/>
              <a:chExt cx="359392" cy="389342"/>
            </a:xfrm>
            <a:solidFill>
              <a:srgbClr val="E7AA50"/>
            </a:solidFill>
          </p:grpSpPr>
          <p:sp>
            <p:nvSpPr>
              <p:cNvPr id="136" name="Freeform 132"/>
              <p:cNvSpPr>
                <a:spLocks/>
              </p:cNvSpPr>
              <p:nvPr/>
            </p:nvSpPr>
            <p:spPr bwMode="auto">
              <a:xfrm>
                <a:off x="7018395" y="4880936"/>
                <a:ext cx="204654" cy="207151"/>
              </a:xfrm>
              <a:custGeom>
                <a:avLst/>
                <a:gdLst>
                  <a:gd name="T0" fmla="*/ 0 w 82"/>
                  <a:gd name="T1" fmla="*/ 29 h 83"/>
                  <a:gd name="T2" fmla="*/ 58 w 82"/>
                  <a:gd name="T3" fmla="*/ 29 h 83"/>
                  <a:gd name="T4" fmla="*/ 58 w 82"/>
                  <a:gd name="T5" fmla="*/ 83 h 83"/>
                  <a:gd name="T6" fmla="*/ 82 w 82"/>
                  <a:gd name="T7" fmla="*/ 83 h 83"/>
                  <a:gd name="T8" fmla="*/ 82 w 82"/>
                  <a:gd name="T9" fmla="*/ 0 h 83"/>
                  <a:gd name="T10" fmla="*/ 0 w 82"/>
                  <a:gd name="T11" fmla="*/ 0 h 83"/>
                  <a:gd name="T12" fmla="*/ 0 w 82"/>
                  <a:gd name="T13" fmla="*/ 29 h 83"/>
                </a:gdLst>
                <a:ahLst/>
                <a:cxnLst>
                  <a:cxn ang="0">
                    <a:pos x="T0" y="T1"/>
                  </a:cxn>
                  <a:cxn ang="0">
                    <a:pos x="T2" y="T3"/>
                  </a:cxn>
                  <a:cxn ang="0">
                    <a:pos x="T4" y="T5"/>
                  </a:cxn>
                  <a:cxn ang="0">
                    <a:pos x="T6" y="T7"/>
                  </a:cxn>
                  <a:cxn ang="0">
                    <a:pos x="T8" y="T9"/>
                  </a:cxn>
                  <a:cxn ang="0">
                    <a:pos x="T10" y="T11"/>
                  </a:cxn>
                  <a:cxn ang="0">
                    <a:pos x="T12" y="T13"/>
                  </a:cxn>
                </a:cxnLst>
                <a:rect l="0" t="0" r="r" b="b"/>
                <a:pathLst>
                  <a:path w="82" h="83">
                    <a:moveTo>
                      <a:pt x="0" y="29"/>
                    </a:moveTo>
                    <a:lnTo>
                      <a:pt x="58" y="29"/>
                    </a:lnTo>
                    <a:lnTo>
                      <a:pt x="58" y="83"/>
                    </a:lnTo>
                    <a:lnTo>
                      <a:pt x="82" y="83"/>
                    </a:lnTo>
                    <a:lnTo>
                      <a:pt x="82"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37" name="Freeform 133"/>
              <p:cNvSpPr>
                <a:spLocks/>
              </p:cNvSpPr>
              <p:nvPr/>
            </p:nvSpPr>
            <p:spPr bwMode="auto">
              <a:xfrm>
                <a:off x="7093268" y="4788593"/>
                <a:ext cx="207151" cy="204654"/>
              </a:xfrm>
              <a:custGeom>
                <a:avLst/>
                <a:gdLst>
                  <a:gd name="T0" fmla="*/ 0 w 83"/>
                  <a:gd name="T1" fmla="*/ 0 h 82"/>
                  <a:gd name="T2" fmla="*/ 0 w 83"/>
                  <a:gd name="T3" fmla="*/ 29 h 82"/>
                  <a:gd name="T4" fmla="*/ 59 w 83"/>
                  <a:gd name="T5" fmla="*/ 29 h 82"/>
                  <a:gd name="T6" fmla="*/ 59 w 83"/>
                  <a:gd name="T7" fmla="*/ 82 h 82"/>
                  <a:gd name="T8" fmla="*/ 83 w 83"/>
                  <a:gd name="T9" fmla="*/ 82 h 82"/>
                  <a:gd name="T10" fmla="*/ 83 w 83"/>
                  <a:gd name="T11" fmla="*/ 0 h 82"/>
                  <a:gd name="T12" fmla="*/ 0 w 83"/>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83" h="82">
                    <a:moveTo>
                      <a:pt x="0" y="0"/>
                    </a:moveTo>
                    <a:lnTo>
                      <a:pt x="0" y="29"/>
                    </a:lnTo>
                    <a:lnTo>
                      <a:pt x="59" y="29"/>
                    </a:lnTo>
                    <a:lnTo>
                      <a:pt x="59" y="82"/>
                    </a:lnTo>
                    <a:lnTo>
                      <a:pt x="83" y="82"/>
                    </a:lnTo>
                    <a:lnTo>
                      <a:pt x="8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38" name="Rectangle 134"/>
              <p:cNvSpPr>
                <a:spLocks noChangeArrowheads="1"/>
              </p:cNvSpPr>
              <p:nvPr/>
            </p:nvSpPr>
            <p:spPr bwMode="auto">
              <a:xfrm>
                <a:off x="6941027" y="4970784"/>
                <a:ext cx="207151" cy="207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sp>
          <p:nvSpPr>
            <p:cNvPr id="144" name="TextBox 143"/>
            <p:cNvSpPr txBox="1"/>
            <p:nvPr/>
          </p:nvSpPr>
          <p:spPr>
            <a:xfrm>
              <a:off x="1595042" y="876256"/>
              <a:ext cx="1534844" cy="461665"/>
            </a:xfrm>
            <a:prstGeom prst="rect">
              <a:avLst/>
            </a:prstGeom>
            <a:noFill/>
          </p:spPr>
          <p:txBody>
            <a:bodyPr wrap="square" rtlCol="0">
              <a:spAutoFit/>
            </a:bodyPr>
            <a:lstStyle/>
            <a:p>
              <a:pPr algn="r"/>
              <a:r>
                <a:rPr lang="zh-CN" altLang="en-US" sz="2400" b="1" dirty="0" smtClean="0">
                  <a:solidFill>
                    <a:schemeClr val="accent2"/>
                  </a:solidFill>
                  <a:latin typeface="微软雅黑" panose="020B0503020204020204" pitchFamily="34" charset="-122"/>
                  <a:ea typeface="微软雅黑" panose="020B0503020204020204" pitchFamily="34" charset="-122"/>
                </a:rPr>
                <a:t>背景</a:t>
              </a:r>
              <a:r>
                <a:rPr lang="zh-CN" altLang="en-US" sz="2400" b="1" dirty="0">
                  <a:solidFill>
                    <a:schemeClr val="accent2"/>
                  </a:solidFill>
                  <a:latin typeface="微软雅黑" panose="020B0503020204020204" pitchFamily="34" charset="-122"/>
                  <a:ea typeface="微软雅黑" panose="020B0503020204020204" pitchFamily="34" charset="-122"/>
                </a:rPr>
                <a:t>介绍</a:t>
              </a:r>
            </a:p>
          </p:txBody>
        </p:sp>
      </p:grpSp>
      <p:grpSp>
        <p:nvGrpSpPr>
          <p:cNvPr id="145" name="组合 144"/>
          <p:cNvGrpSpPr/>
          <p:nvPr/>
        </p:nvGrpSpPr>
        <p:grpSpPr>
          <a:xfrm>
            <a:off x="308752" y="2168404"/>
            <a:ext cx="8877673" cy="3126926"/>
            <a:chOff x="218702" y="1846718"/>
            <a:chExt cx="8877673" cy="3126926"/>
          </a:xfrm>
        </p:grpSpPr>
        <p:grpSp>
          <p:nvGrpSpPr>
            <p:cNvPr id="146" name="Group 2"/>
            <p:cNvGrpSpPr>
              <a:grpSpLocks noChangeAspect="1"/>
            </p:cNvGrpSpPr>
            <p:nvPr/>
          </p:nvGrpSpPr>
          <p:grpSpPr>
            <a:xfrm>
              <a:off x="1992843" y="2581877"/>
              <a:ext cx="4686300" cy="1943100"/>
              <a:chOff x="3962400" y="3409950"/>
              <a:chExt cx="3124200" cy="1295400"/>
            </a:xfrm>
            <a:solidFill>
              <a:schemeClr val="tx1">
                <a:lumMod val="85000"/>
                <a:lumOff val="15000"/>
              </a:schemeClr>
            </a:solidFill>
            <a:effectLst>
              <a:outerShdw blurRad="431800" dir="18900000" sy="23000" kx="-1200000" algn="bl" rotWithShape="0">
                <a:prstClr val="black">
                  <a:alpha val="20000"/>
                </a:prstClr>
              </a:outerShdw>
            </a:effectLst>
          </p:grpSpPr>
          <p:sp>
            <p:nvSpPr>
              <p:cNvPr id="232" name="Freeform 208"/>
              <p:cNvSpPr>
                <a:spLocks/>
              </p:cNvSpPr>
              <p:nvPr/>
            </p:nvSpPr>
            <p:spPr bwMode="auto">
              <a:xfrm>
                <a:off x="3981382" y="3824784"/>
                <a:ext cx="3082442" cy="880566"/>
              </a:xfrm>
              <a:custGeom>
                <a:avLst/>
                <a:gdLst/>
                <a:ahLst/>
                <a:cxnLst>
                  <a:cxn ang="0">
                    <a:pos x="817" y="22"/>
                  </a:cxn>
                  <a:cxn ang="0">
                    <a:pos x="817" y="25"/>
                  </a:cxn>
                  <a:cxn ang="0">
                    <a:pos x="816" y="28"/>
                  </a:cxn>
                  <a:cxn ang="0">
                    <a:pos x="815" y="31"/>
                  </a:cxn>
                  <a:cxn ang="0">
                    <a:pos x="813" y="34"/>
                  </a:cxn>
                  <a:cxn ang="0">
                    <a:pos x="811" y="36"/>
                  </a:cxn>
                  <a:cxn ang="0">
                    <a:pos x="807" y="40"/>
                  </a:cxn>
                  <a:cxn ang="0">
                    <a:pos x="803" y="43"/>
                  </a:cxn>
                  <a:cxn ang="0">
                    <a:pos x="317" y="326"/>
                  </a:cxn>
                  <a:cxn ang="0">
                    <a:pos x="298" y="336"/>
                  </a:cxn>
                  <a:cxn ang="0">
                    <a:pos x="292" y="338"/>
                  </a:cxn>
                  <a:cxn ang="0">
                    <a:pos x="284" y="340"/>
                  </a:cxn>
                  <a:cxn ang="0">
                    <a:pos x="276" y="341"/>
                  </a:cxn>
                  <a:cxn ang="0">
                    <a:pos x="271" y="342"/>
                  </a:cxn>
                  <a:cxn ang="0">
                    <a:pos x="269" y="342"/>
                  </a:cxn>
                  <a:cxn ang="0">
                    <a:pos x="266" y="342"/>
                  </a:cxn>
                  <a:cxn ang="0">
                    <a:pos x="265" y="342"/>
                  </a:cxn>
                  <a:cxn ang="0">
                    <a:pos x="263" y="342"/>
                  </a:cxn>
                  <a:cxn ang="0">
                    <a:pos x="258" y="341"/>
                  </a:cxn>
                  <a:cxn ang="0">
                    <a:pos x="253" y="341"/>
                  </a:cxn>
                  <a:cxn ang="0">
                    <a:pos x="248" y="340"/>
                  </a:cxn>
                  <a:cxn ang="0">
                    <a:pos x="243" y="339"/>
                  </a:cxn>
                  <a:cxn ang="0">
                    <a:pos x="234" y="336"/>
                  </a:cxn>
                  <a:cxn ang="0">
                    <a:pos x="16" y="210"/>
                  </a:cxn>
                  <a:cxn ang="0">
                    <a:pos x="16" y="217"/>
                  </a:cxn>
                  <a:cxn ang="0">
                    <a:pos x="234" y="343"/>
                  </a:cxn>
                  <a:cxn ang="0">
                    <a:pos x="243" y="346"/>
                  </a:cxn>
                  <a:cxn ang="0">
                    <a:pos x="248" y="347"/>
                  </a:cxn>
                  <a:cxn ang="0">
                    <a:pos x="253" y="348"/>
                  </a:cxn>
                  <a:cxn ang="0">
                    <a:pos x="258" y="349"/>
                  </a:cxn>
                  <a:cxn ang="0">
                    <a:pos x="263" y="349"/>
                  </a:cxn>
                  <a:cxn ang="0">
                    <a:pos x="265" y="349"/>
                  </a:cxn>
                  <a:cxn ang="0">
                    <a:pos x="266" y="349"/>
                  </a:cxn>
                  <a:cxn ang="0">
                    <a:pos x="269" y="349"/>
                  </a:cxn>
                  <a:cxn ang="0">
                    <a:pos x="271" y="349"/>
                  </a:cxn>
                  <a:cxn ang="0">
                    <a:pos x="276" y="349"/>
                  </a:cxn>
                  <a:cxn ang="0">
                    <a:pos x="284" y="347"/>
                  </a:cxn>
                  <a:cxn ang="0">
                    <a:pos x="292" y="345"/>
                  </a:cxn>
                  <a:cxn ang="0">
                    <a:pos x="298" y="343"/>
                  </a:cxn>
                  <a:cxn ang="0">
                    <a:pos x="317" y="333"/>
                  </a:cxn>
                  <a:cxn ang="0">
                    <a:pos x="803" y="50"/>
                  </a:cxn>
                  <a:cxn ang="0">
                    <a:pos x="807" y="47"/>
                  </a:cxn>
                  <a:cxn ang="0">
                    <a:pos x="811" y="43"/>
                  </a:cxn>
                  <a:cxn ang="0">
                    <a:pos x="813" y="41"/>
                  </a:cxn>
                  <a:cxn ang="0">
                    <a:pos x="815" y="38"/>
                  </a:cxn>
                  <a:cxn ang="0">
                    <a:pos x="816" y="35"/>
                  </a:cxn>
                  <a:cxn ang="0">
                    <a:pos x="817" y="32"/>
                  </a:cxn>
                  <a:cxn ang="0">
                    <a:pos x="817" y="29"/>
                  </a:cxn>
                </a:cxnLst>
                <a:rect l="0" t="0" r="r" b="b"/>
                <a:pathLst>
                  <a:path w="817" h="349">
                    <a:moveTo>
                      <a:pt x="817" y="0"/>
                    </a:moveTo>
                    <a:cubicBezTo>
                      <a:pt x="817" y="0"/>
                      <a:pt x="817" y="1"/>
                      <a:pt x="817" y="1"/>
                    </a:cubicBezTo>
                    <a:cubicBezTo>
                      <a:pt x="817" y="8"/>
                      <a:pt x="817" y="15"/>
                      <a:pt x="817" y="22"/>
                    </a:cubicBezTo>
                    <a:cubicBezTo>
                      <a:pt x="817" y="22"/>
                      <a:pt x="817" y="22"/>
                      <a:pt x="817" y="22"/>
                    </a:cubicBezTo>
                    <a:cubicBezTo>
                      <a:pt x="817" y="23"/>
                      <a:pt x="817" y="23"/>
                      <a:pt x="817" y="24"/>
                    </a:cubicBezTo>
                    <a:cubicBezTo>
                      <a:pt x="817" y="24"/>
                      <a:pt x="817" y="25"/>
                      <a:pt x="817" y="25"/>
                    </a:cubicBezTo>
                    <a:cubicBezTo>
                      <a:pt x="817" y="26"/>
                      <a:pt x="817" y="26"/>
                      <a:pt x="817" y="26"/>
                    </a:cubicBezTo>
                    <a:cubicBezTo>
                      <a:pt x="817" y="27"/>
                      <a:pt x="817" y="27"/>
                      <a:pt x="817" y="27"/>
                    </a:cubicBezTo>
                    <a:cubicBezTo>
                      <a:pt x="817" y="27"/>
                      <a:pt x="816" y="28"/>
                      <a:pt x="816" y="28"/>
                    </a:cubicBezTo>
                    <a:cubicBezTo>
                      <a:pt x="816" y="29"/>
                      <a:pt x="816" y="29"/>
                      <a:pt x="816" y="29"/>
                    </a:cubicBezTo>
                    <a:cubicBezTo>
                      <a:pt x="816" y="30"/>
                      <a:pt x="816" y="30"/>
                      <a:pt x="816" y="30"/>
                    </a:cubicBezTo>
                    <a:cubicBezTo>
                      <a:pt x="816" y="30"/>
                      <a:pt x="815" y="31"/>
                      <a:pt x="815" y="31"/>
                    </a:cubicBezTo>
                    <a:cubicBezTo>
                      <a:pt x="815" y="32"/>
                      <a:pt x="815" y="32"/>
                      <a:pt x="815" y="32"/>
                    </a:cubicBezTo>
                    <a:cubicBezTo>
                      <a:pt x="814" y="32"/>
                      <a:pt x="814" y="32"/>
                      <a:pt x="814" y="32"/>
                    </a:cubicBezTo>
                    <a:cubicBezTo>
                      <a:pt x="814" y="33"/>
                      <a:pt x="813" y="34"/>
                      <a:pt x="813" y="34"/>
                    </a:cubicBezTo>
                    <a:cubicBezTo>
                      <a:pt x="813" y="35"/>
                      <a:pt x="813" y="35"/>
                      <a:pt x="813" y="35"/>
                    </a:cubicBezTo>
                    <a:cubicBezTo>
                      <a:pt x="812" y="35"/>
                      <a:pt x="812" y="36"/>
                      <a:pt x="812" y="36"/>
                    </a:cubicBezTo>
                    <a:cubicBezTo>
                      <a:pt x="811" y="36"/>
                      <a:pt x="811" y="36"/>
                      <a:pt x="811" y="36"/>
                    </a:cubicBezTo>
                    <a:cubicBezTo>
                      <a:pt x="811" y="37"/>
                      <a:pt x="810" y="38"/>
                      <a:pt x="809" y="38"/>
                    </a:cubicBezTo>
                    <a:cubicBezTo>
                      <a:pt x="809" y="39"/>
                      <a:pt x="809" y="39"/>
                      <a:pt x="809" y="39"/>
                    </a:cubicBezTo>
                    <a:cubicBezTo>
                      <a:pt x="809" y="39"/>
                      <a:pt x="808" y="39"/>
                      <a:pt x="807" y="40"/>
                    </a:cubicBezTo>
                    <a:cubicBezTo>
                      <a:pt x="807" y="40"/>
                      <a:pt x="806" y="41"/>
                      <a:pt x="806" y="41"/>
                    </a:cubicBezTo>
                    <a:cubicBezTo>
                      <a:pt x="805" y="41"/>
                      <a:pt x="805" y="42"/>
                      <a:pt x="804" y="42"/>
                    </a:cubicBezTo>
                    <a:cubicBezTo>
                      <a:pt x="804" y="43"/>
                      <a:pt x="803" y="43"/>
                      <a:pt x="803" y="43"/>
                    </a:cubicBezTo>
                    <a:cubicBezTo>
                      <a:pt x="802" y="44"/>
                      <a:pt x="802" y="44"/>
                      <a:pt x="802" y="44"/>
                    </a:cubicBezTo>
                    <a:cubicBezTo>
                      <a:pt x="777" y="58"/>
                      <a:pt x="777" y="58"/>
                      <a:pt x="777" y="58"/>
                    </a:cubicBezTo>
                    <a:cubicBezTo>
                      <a:pt x="317" y="326"/>
                      <a:pt x="317" y="326"/>
                      <a:pt x="317" y="326"/>
                    </a:cubicBezTo>
                    <a:cubicBezTo>
                      <a:pt x="304" y="333"/>
                      <a:pt x="304" y="333"/>
                      <a:pt x="304" y="333"/>
                    </a:cubicBezTo>
                    <a:cubicBezTo>
                      <a:pt x="303" y="334"/>
                      <a:pt x="301" y="335"/>
                      <a:pt x="299" y="335"/>
                    </a:cubicBezTo>
                    <a:cubicBezTo>
                      <a:pt x="299" y="336"/>
                      <a:pt x="298" y="336"/>
                      <a:pt x="298" y="336"/>
                    </a:cubicBezTo>
                    <a:cubicBezTo>
                      <a:pt x="296" y="337"/>
                      <a:pt x="295" y="337"/>
                      <a:pt x="293" y="338"/>
                    </a:cubicBezTo>
                    <a:cubicBezTo>
                      <a:pt x="293" y="338"/>
                      <a:pt x="293" y="338"/>
                      <a:pt x="293" y="338"/>
                    </a:cubicBezTo>
                    <a:cubicBezTo>
                      <a:pt x="292" y="338"/>
                      <a:pt x="292" y="338"/>
                      <a:pt x="292" y="338"/>
                    </a:cubicBezTo>
                    <a:cubicBezTo>
                      <a:pt x="291" y="339"/>
                      <a:pt x="290" y="339"/>
                      <a:pt x="289" y="339"/>
                    </a:cubicBezTo>
                    <a:cubicBezTo>
                      <a:pt x="289" y="339"/>
                      <a:pt x="288" y="339"/>
                      <a:pt x="287" y="340"/>
                    </a:cubicBezTo>
                    <a:cubicBezTo>
                      <a:pt x="286" y="340"/>
                      <a:pt x="285" y="340"/>
                      <a:pt x="284" y="340"/>
                    </a:cubicBezTo>
                    <a:cubicBezTo>
                      <a:pt x="284" y="340"/>
                      <a:pt x="283" y="340"/>
                      <a:pt x="283" y="341"/>
                    </a:cubicBezTo>
                    <a:cubicBezTo>
                      <a:pt x="282" y="341"/>
                      <a:pt x="282" y="341"/>
                      <a:pt x="282" y="341"/>
                    </a:cubicBezTo>
                    <a:cubicBezTo>
                      <a:pt x="280" y="341"/>
                      <a:pt x="278" y="341"/>
                      <a:pt x="276" y="341"/>
                    </a:cubicBezTo>
                    <a:cubicBezTo>
                      <a:pt x="276" y="341"/>
                      <a:pt x="276" y="341"/>
                      <a:pt x="276" y="341"/>
                    </a:cubicBezTo>
                    <a:cubicBezTo>
                      <a:pt x="275" y="342"/>
                      <a:pt x="275" y="342"/>
                      <a:pt x="274" y="342"/>
                    </a:cubicBezTo>
                    <a:cubicBezTo>
                      <a:pt x="273" y="342"/>
                      <a:pt x="272" y="342"/>
                      <a:pt x="271" y="342"/>
                    </a:cubicBezTo>
                    <a:cubicBezTo>
                      <a:pt x="270" y="342"/>
                      <a:pt x="270" y="342"/>
                      <a:pt x="270" y="342"/>
                    </a:cubicBezTo>
                    <a:cubicBezTo>
                      <a:pt x="270" y="342"/>
                      <a:pt x="269" y="342"/>
                      <a:pt x="269" y="342"/>
                    </a:cubicBezTo>
                    <a:cubicBezTo>
                      <a:pt x="269" y="342"/>
                      <a:pt x="269" y="342"/>
                      <a:pt x="269" y="342"/>
                    </a:cubicBezTo>
                    <a:cubicBezTo>
                      <a:pt x="269" y="342"/>
                      <a:pt x="269" y="342"/>
                      <a:pt x="269" y="342"/>
                    </a:cubicBezTo>
                    <a:cubicBezTo>
                      <a:pt x="269" y="342"/>
                      <a:pt x="268" y="342"/>
                      <a:pt x="268" y="342"/>
                    </a:cubicBezTo>
                    <a:cubicBezTo>
                      <a:pt x="268" y="342"/>
                      <a:pt x="267" y="342"/>
                      <a:pt x="266" y="342"/>
                    </a:cubicBezTo>
                    <a:cubicBezTo>
                      <a:pt x="266" y="342"/>
                      <a:pt x="266" y="342"/>
                      <a:pt x="265" y="342"/>
                    </a:cubicBezTo>
                    <a:cubicBezTo>
                      <a:pt x="265" y="342"/>
                      <a:pt x="265" y="342"/>
                      <a:pt x="265" y="342"/>
                    </a:cubicBezTo>
                    <a:cubicBezTo>
                      <a:pt x="265" y="342"/>
                      <a:pt x="265" y="342"/>
                      <a:pt x="265" y="342"/>
                    </a:cubicBezTo>
                    <a:cubicBezTo>
                      <a:pt x="265" y="342"/>
                      <a:pt x="265" y="342"/>
                      <a:pt x="264" y="342"/>
                    </a:cubicBezTo>
                    <a:cubicBezTo>
                      <a:pt x="264" y="342"/>
                      <a:pt x="264" y="342"/>
                      <a:pt x="264" y="342"/>
                    </a:cubicBezTo>
                    <a:cubicBezTo>
                      <a:pt x="264" y="342"/>
                      <a:pt x="263" y="342"/>
                      <a:pt x="263" y="342"/>
                    </a:cubicBezTo>
                    <a:cubicBezTo>
                      <a:pt x="262" y="342"/>
                      <a:pt x="261" y="342"/>
                      <a:pt x="260" y="342"/>
                    </a:cubicBezTo>
                    <a:cubicBezTo>
                      <a:pt x="260" y="342"/>
                      <a:pt x="259" y="342"/>
                      <a:pt x="259" y="342"/>
                    </a:cubicBezTo>
                    <a:cubicBezTo>
                      <a:pt x="259" y="342"/>
                      <a:pt x="258" y="342"/>
                      <a:pt x="258" y="341"/>
                    </a:cubicBezTo>
                    <a:cubicBezTo>
                      <a:pt x="257" y="341"/>
                      <a:pt x="256" y="341"/>
                      <a:pt x="255" y="341"/>
                    </a:cubicBezTo>
                    <a:cubicBezTo>
                      <a:pt x="255" y="341"/>
                      <a:pt x="254" y="341"/>
                      <a:pt x="254" y="341"/>
                    </a:cubicBezTo>
                    <a:cubicBezTo>
                      <a:pt x="254" y="341"/>
                      <a:pt x="253" y="341"/>
                      <a:pt x="253" y="341"/>
                    </a:cubicBezTo>
                    <a:cubicBezTo>
                      <a:pt x="252" y="341"/>
                      <a:pt x="251" y="341"/>
                      <a:pt x="250" y="340"/>
                    </a:cubicBezTo>
                    <a:cubicBezTo>
                      <a:pt x="250" y="340"/>
                      <a:pt x="249" y="340"/>
                      <a:pt x="249" y="340"/>
                    </a:cubicBezTo>
                    <a:cubicBezTo>
                      <a:pt x="248" y="340"/>
                      <a:pt x="248" y="340"/>
                      <a:pt x="248" y="340"/>
                    </a:cubicBezTo>
                    <a:cubicBezTo>
                      <a:pt x="247" y="340"/>
                      <a:pt x="246" y="339"/>
                      <a:pt x="244" y="339"/>
                    </a:cubicBezTo>
                    <a:cubicBezTo>
                      <a:pt x="244" y="339"/>
                      <a:pt x="244" y="339"/>
                      <a:pt x="243" y="339"/>
                    </a:cubicBezTo>
                    <a:cubicBezTo>
                      <a:pt x="243" y="339"/>
                      <a:pt x="243" y="339"/>
                      <a:pt x="243" y="339"/>
                    </a:cubicBezTo>
                    <a:cubicBezTo>
                      <a:pt x="241" y="338"/>
                      <a:pt x="239" y="337"/>
                      <a:pt x="237" y="337"/>
                    </a:cubicBezTo>
                    <a:cubicBezTo>
                      <a:pt x="237" y="337"/>
                      <a:pt x="237" y="337"/>
                      <a:pt x="237" y="337"/>
                    </a:cubicBezTo>
                    <a:cubicBezTo>
                      <a:pt x="236" y="336"/>
                      <a:pt x="235" y="336"/>
                      <a:pt x="234" y="336"/>
                    </a:cubicBezTo>
                    <a:cubicBezTo>
                      <a:pt x="234" y="335"/>
                      <a:pt x="233" y="335"/>
                      <a:pt x="233" y="335"/>
                    </a:cubicBezTo>
                    <a:cubicBezTo>
                      <a:pt x="232" y="334"/>
                      <a:pt x="230" y="334"/>
                      <a:pt x="229" y="333"/>
                    </a:cubicBezTo>
                    <a:cubicBezTo>
                      <a:pt x="16" y="210"/>
                      <a:pt x="16" y="210"/>
                      <a:pt x="16" y="210"/>
                    </a:cubicBezTo>
                    <a:cubicBezTo>
                      <a:pt x="6" y="204"/>
                      <a:pt x="1" y="197"/>
                      <a:pt x="1" y="189"/>
                    </a:cubicBezTo>
                    <a:cubicBezTo>
                      <a:pt x="1" y="195"/>
                      <a:pt x="1" y="195"/>
                      <a:pt x="1" y="195"/>
                    </a:cubicBezTo>
                    <a:cubicBezTo>
                      <a:pt x="0" y="203"/>
                      <a:pt x="6" y="211"/>
                      <a:pt x="16" y="217"/>
                    </a:cubicBezTo>
                    <a:cubicBezTo>
                      <a:pt x="229" y="340"/>
                      <a:pt x="229" y="340"/>
                      <a:pt x="229" y="340"/>
                    </a:cubicBezTo>
                    <a:cubicBezTo>
                      <a:pt x="230" y="341"/>
                      <a:pt x="232" y="341"/>
                      <a:pt x="233" y="342"/>
                    </a:cubicBezTo>
                    <a:cubicBezTo>
                      <a:pt x="233" y="342"/>
                      <a:pt x="234" y="342"/>
                      <a:pt x="234" y="343"/>
                    </a:cubicBezTo>
                    <a:cubicBezTo>
                      <a:pt x="235" y="343"/>
                      <a:pt x="236" y="343"/>
                      <a:pt x="237" y="344"/>
                    </a:cubicBezTo>
                    <a:cubicBezTo>
                      <a:pt x="237" y="344"/>
                      <a:pt x="237" y="344"/>
                      <a:pt x="237" y="344"/>
                    </a:cubicBezTo>
                    <a:cubicBezTo>
                      <a:pt x="239" y="345"/>
                      <a:pt x="241" y="345"/>
                      <a:pt x="243" y="346"/>
                    </a:cubicBezTo>
                    <a:cubicBezTo>
                      <a:pt x="243" y="346"/>
                      <a:pt x="243" y="346"/>
                      <a:pt x="243" y="346"/>
                    </a:cubicBezTo>
                    <a:cubicBezTo>
                      <a:pt x="244" y="346"/>
                      <a:pt x="244" y="346"/>
                      <a:pt x="244" y="346"/>
                    </a:cubicBezTo>
                    <a:cubicBezTo>
                      <a:pt x="246" y="346"/>
                      <a:pt x="247" y="347"/>
                      <a:pt x="248" y="347"/>
                    </a:cubicBezTo>
                    <a:cubicBezTo>
                      <a:pt x="249" y="347"/>
                      <a:pt x="249" y="347"/>
                      <a:pt x="249" y="347"/>
                    </a:cubicBezTo>
                    <a:cubicBezTo>
                      <a:pt x="249" y="347"/>
                      <a:pt x="250" y="347"/>
                      <a:pt x="250" y="347"/>
                    </a:cubicBezTo>
                    <a:cubicBezTo>
                      <a:pt x="251" y="348"/>
                      <a:pt x="252" y="348"/>
                      <a:pt x="253" y="348"/>
                    </a:cubicBezTo>
                    <a:cubicBezTo>
                      <a:pt x="253" y="348"/>
                      <a:pt x="254" y="348"/>
                      <a:pt x="254" y="348"/>
                    </a:cubicBezTo>
                    <a:cubicBezTo>
                      <a:pt x="254" y="348"/>
                      <a:pt x="255" y="348"/>
                      <a:pt x="255" y="348"/>
                    </a:cubicBezTo>
                    <a:cubicBezTo>
                      <a:pt x="256" y="348"/>
                      <a:pt x="257" y="348"/>
                      <a:pt x="258" y="349"/>
                    </a:cubicBezTo>
                    <a:cubicBezTo>
                      <a:pt x="258" y="349"/>
                      <a:pt x="259" y="349"/>
                      <a:pt x="259" y="349"/>
                    </a:cubicBezTo>
                    <a:cubicBezTo>
                      <a:pt x="259" y="349"/>
                      <a:pt x="260" y="349"/>
                      <a:pt x="260" y="349"/>
                    </a:cubicBezTo>
                    <a:cubicBezTo>
                      <a:pt x="261" y="349"/>
                      <a:pt x="262" y="349"/>
                      <a:pt x="263" y="349"/>
                    </a:cubicBezTo>
                    <a:cubicBezTo>
                      <a:pt x="263" y="349"/>
                      <a:pt x="264" y="349"/>
                      <a:pt x="264" y="349"/>
                    </a:cubicBezTo>
                    <a:cubicBezTo>
                      <a:pt x="264" y="349"/>
                      <a:pt x="264" y="349"/>
                      <a:pt x="265" y="349"/>
                    </a:cubicBezTo>
                    <a:cubicBezTo>
                      <a:pt x="265" y="349"/>
                      <a:pt x="265" y="349"/>
                      <a:pt x="265" y="349"/>
                    </a:cubicBezTo>
                    <a:cubicBezTo>
                      <a:pt x="265" y="349"/>
                      <a:pt x="265" y="349"/>
                      <a:pt x="265" y="349"/>
                    </a:cubicBezTo>
                    <a:cubicBezTo>
                      <a:pt x="265" y="349"/>
                      <a:pt x="265" y="349"/>
                      <a:pt x="265" y="349"/>
                    </a:cubicBezTo>
                    <a:cubicBezTo>
                      <a:pt x="266" y="349"/>
                      <a:pt x="266" y="349"/>
                      <a:pt x="266" y="349"/>
                    </a:cubicBezTo>
                    <a:cubicBezTo>
                      <a:pt x="267" y="349"/>
                      <a:pt x="268" y="349"/>
                      <a:pt x="268" y="349"/>
                    </a:cubicBezTo>
                    <a:cubicBezTo>
                      <a:pt x="268" y="349"/>
                      <a:pt x="269" y="349"/>
                      <a:pt x="269" y="349"/>
                    </a:cubicBezTo>
                    <a:cubicBezTo>
                      <a:pt x="269" y="349"/>
                      <a:pt x="269" y="349"/>
                      <a:pt x="269" y="349"/>
                    </a:cubicBezTo>
                    <a:cubicBezTo>
                      <a:pt x="269" y="349"/>
                      <a:pt x="269" y="349"/>
                      <a:pt x="269" y="349"/>
                    </a:cubicBezTo>
                    <a:cubicBezTo>
                      <a:pt x="269" y="349"/>
                      <a:pt x="270" y="349"/>
                      <a:pt x="270" y="349"/>
                    </a:cubicBezTo>
                    <a:cubicBezTo>
                      <a:pt x="271" y="349"/>
                      <a:pt x="271" y="349"/>
                      <a:pt x="271" y="349"/>
                    </a:cubicBezTo>
                    <a:cubicBezTo>
                      <a:pt x="272" y="349"/>
                      <a:pt x="273" y="349"/>
                      <a:pt x="274" y="349"/>
                    </a:cubicBezTo>
                    <a:cubicBezTo>
                      <a:pt x="275" y="349"/>
                      <a:pt x="275" y="349"/>
                      <a:pt x="276" y="349"/>
                    </a:cubicBezTo>
                    <a:cubicBezTo>
                      <a:pt x="276" y="349"/>
                      <a:pt x="276" y="349"/>
                      <a:pt x="276" y="349"/>
                    </a:cubicBezTo>
                    <a:cubicBezTo>
                      <a:pt x="278" y="348"/>
                      <a:pt x="280" y="348"/>
                      <a:pt x="282" y="348"/>
                    </a:cubicBezTo>
                    <a:cubicBezTo>
                      <a:pt x="283" y="348"/>
                      <a:pt x="283" y="348"/>
                      <a:pt x="283" y="348"/>
                    </a:cubicBezTo>
                    <a:cubicBezTo>
                      <a:pt x="283" y="348"/>
                      <a:pt x="284" y="347"/>
                      <a:pt x="284" y="347"/>
                    </a:cubicBezTo>
                    <a:cubicBezTo>
                      <a:pt x="285" y="347"/>
                      <a:pt x="286" y="347"/>
                      <a:pt x="287" y="347"/>
                    </a:cubicBezTo>
                    <a:cubicBezTo>
                      <a:pt x="288" y="346"/>
                      <a:pt x="289" y="346"/>
                      <a:pt x="289" y="346"/>
                    </a:cubicBezTo>
                    <a:cubicBezTo>
                      <a:pt x="290" y="346"/>
                      <a:pt x="291" y="346"/>
                      <a:pt x="292" y="345"/>
                    </a:cubicBezTo>
                    <a:cubicBezTo>
                      <a:pt x="293" y="345"/>
                      <a:pt x="293" y="345"/>
                      <a:pt x="293" y="345"/>
                    </a:cubicBezTo>
                    <a:cubicBezTo>
                      <a:pt x="293" y="345"/>
                      <a:pt x="293" y="345"/>
                      <a:pt x="293" y="345"/>
                    </a:cubicBezTo>
                    <a:cubicBezTo>
                      <a:pt x="295" y="344"/>
                      <a:pt x="296" y="344"/>
                      <a:pt x="298" y="343"/>
                    </a:cubicBezTo>
                    <a:cubicBezTo>
                      <a:pt x="298" y="343"/>
                      <a:pt x="299" y="343"/>
                      <a:pt x="299" y="343"/>
                    </a:cubicBezTo>
                    <a:cubicBezTo>
                      <a:pt x="301" y="342"/>
                      <a:pt x="303" y="341"/>
                      <a:pt x="304" y="340"/>
                    </a:cubicBezTo>
                    <a:cubicBezTo>
                      <a:pt x="317" y="333"/>
                      <a:pt x="317" y="333"/>
                      <a:pt x="317" y="333"/>
                    </a:cubicBezTo>
                    <a:cubicBezTo>
                      <a:pt x="777" y="65"/>
                      <a:pt x="777" y="65"/>
                      <a:pt x="777" y="65"/>
                    </a:cubicBezTo>
                    <a:cubicBezTo>
                      <a:pt x="802" y="51"/>
                      <a:pt x="802" y="51"/>
                      <a:pt x="802" y="51"/>
                    </a:cubicBezTo>
                    <a:cubicBezTo>
                      <a:pt x="803" y="50"/>
                      <a:pt x="803" y="50"/>
                      <a:pt x="803" y="50"/>
                    </a:cubicBezTo>
                    <a:cubicBezTo>
                      <a:pt x="803" y="50"/>
                      <a:pt x="804" y="50"/>
                      <a:pt x="804" y="49"/>
                    </a:cubicBezTo>
                    <a:cubicBezTo>
                      <a:pt x="805" y="49"/>
                      <a:pt x="805" y="49"/>
                      <a:pt x="806" y="48"/>
                    </a:cubicBezTo>
                    <a:cubicBezTo>
                      <a:pt x="806" y="48"/>
                      <a:pt x="807" y="47"/>
                      <a:pt x="807" y="47"/>
                    </a:cubicBezTo>
                    <a:cubicBezTo>
                      <a:pt x="808" y="46"/>
                      <a:pt x="809" y="46"/>
                      <a:pt x="809" y="46"/>
                    </a:cubicBezTo>
                    <a:cubicBezTo>
                      <a:pt x="809" y="45"/>
                      <a:pt x="809" y="45"/>
                      <a:pt x="809" y="45"/>
                    </a:cubicBezTo>
                    <a:cubicBezTo>
                      <a:pt x="810" y="45"/>
                      <a:pt x="811" y="44"/>
                      <a:pt x="811" y="43"/>
                    </a:cubicBezTo>
                    <a:cubicBezTo>
                      <a:pt x="812" y="43"/>
                      <a:pt x="812" y="43"/>
                      <a:pt x="812" y="43"/>
                    </a:cubicBezTo>
                    <a:cubicBezTo>
                      <a:pt x="812" y="43"/>
                      <a:pt x="812" y="42"/>
                      <a:pt x="813" y="42"/>
                    </a:cubicBezTo>
                    <a:cubicBezTo>
                      <a:pt x="813" y="41"/>
                      <a:pt x="813" y="41"/>
                      <a:pt x="813" y="41"/>
                    </a:cubicBezTo>
                    <a:cubicBezTo>
                      <a:pt x="813" y="41"/>
                      <a:pt x="814" y="40"/>
                      <a:pt x="814" y="39"/>
                    </a:cubicBezTo>
                    <a:cubicBezTo>
                      <a:pt x="815" y="39"/>
                      <a:pt x="815" y="39"/>
                      <a:pt x="815" y="39"/>
                    </a:cubicBezTo>
                    <a:cubicBezTo>
                      <a:pt x="815" y="38"/>
                      <a:pt x="815" y="38"/>
                      <a:pt x="815" y="38"/>
                    </a:cubicBezTo>
                    <a:cubicBezTo>
                      <a:pt x="815" y="38"/>
                      <a:pt x="816" y="37"/>
                      <a:pt x="816" y="37"/>
                    </a:cubicBezTo>
                    <a:cubicBezTo>
                      <a:pt x="816" y="36"/>
                      <a:pt x="816" y="36"/>
                      <a:pt x="816" y="36"/>
                    </a:cubicBezTo>
                    <a:cubicBezTo>
                      <a:pt x="816" y="35"/>
                      <a:pt x="816" y="35"/>
                      <a:pt x="816" y="35"/>
                    </a:cubicBezTo>
                    <a:cubicBezTo>
                      <a:pt x="816" y="35"/>
                      <a:pt x="817" y="34"/>
                      <a:pt x="817" y="34"/>
                    </a:cubicBezTo>
                    <a:cubicBezTo>
                      <a:pt x="817" y="33"/>
                      <a:pt x="817" y="33"/>
                      <a:pt x="817" y="33"/>
                    </a:cubicBezTo>
                    <a:cubicBezTo>
                      <a:pt x="817" y="32"/>
                      <a:pt x="817" y="32"/>
                      <a:pt x="817" y="32"/>
                    </a:cubicBezTo>
                    <a:cubicBezTo>
                      <a:pt x="817" y="32"/>
                      <a:pt x="817" y="31"/>
                      <a:pt x="817" y="31"/>
                    </a:cubicBezTo>
                    <a:cubicBezTo>
                      <a:pt x="817" y="30"/>
                      <a:pt x="817" y="30"/>
                      <a:pt x="817" y="30"/>
                    </a:cubicBezTo>
                    <a:cubicBezTo>
                      <a:pt x="817" y="29"/>
                      <a:pt x="817" y="29"/>
                      <a:pt x="817" y="29"/>
                    </a:cubicBezTo>
                    <a:cubicBezTo>
                      <a:pt x="817" y="19"/>
                      <a:pt x="817" y="10"/>
                      <a:pt x="817" y="0"/>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33" name="Freeform 209"/>
              <p:cNvSpPr>
                <a:spLocks/>
              </p:cNvSpPr>
              <p:nvPr/>
            </p:nvSpPr>
            <p:spPr bwMode="auto">
              <a:xfrm>
                <a:off x="4127156" y="349232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close/>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34" name="Freeform 210"/>
              <p:cNvSpPr>
                <a:spLocks/>
              </p:cNvSpPr>
              <p:nvPr/>
            </p:nvSpPr>
            <p:spPr bwMode="auto">
              <a:xfrm>
                <a:off x="4178273" y="347375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blipFill>
                <a:blip r:embed="rId2"/>
                <a:stretch>
                  <a:fillRect/>
                </a:stretch>
              </a:bli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46" name="Freeform 211"/>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close/>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47" name="Freeform 212"/>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54" name="Freeform 213"/>
              <p:cNvSpPr>
                <a:spLocks/>
              </p:cNvSpPr>
              <p:nvPr/>
            </p:nvSpPr>
            <p:spPr bwMode="auto">
              <a:xfrm>
                <a:off x="6259048" y="3552469"/>
                <a:ext cx="455533" cy="178149"/>
              </a:xfrm>
              <a:custGeom>
                <a:avLst/>
                <a:gdLst/>
                <a:ahLst/>
                <a:cxnLst>
                  <a:cxn ang="0">
                    <a:pos x="118" y="61"/>
                  </a:cxn>
                  <a:cxn ang="0">
                    <a:pos x="118" y="67"/>
                  </a:cxn>
                  <a:cxn ang="0">
                    <a:pos x="115" y="68"/>
                  </a:cxn>
                  <a:cxn ang="0">
                    <a:pos x="105" y="68"/>
                  </a:cxn>
                  <a:cxn ang="0">
                    <a:pos x="3" y="9"/>
                  </a:cxn>
                  <a:cxn ang="0">
                    <a:pos x="3" y="3"/>
                  </a:cxn>
                  <a:cxn ang="0">
                    <a:pos x="5" y="2"/>
                  </a:cxn>
                  <a:cxn ang="0">
                    <a:pos x="15" y="2"/>
                  </a:cxn>
                  <a:cxn ang="0">
                    <a:pos x="118" y="61"/>
                  </a:cxn>
                </a:cxnLst>
                <a:rect l="0" t="0" r="r" b="b"/>
                <a:pathLst>
                  <a:path w="121" h="70">
                    <a:moveTo>
                      <a:pt x="118" y="61"/>
                    </a:moveTo>
                    <a:cubicBezTo>
                      <a:pt x="121" y="63"/>
                      <a:pt x="121" y="65"/>
                      <a:pt x="118" y="67"/>
                    </a:cubicBezTo>
                    <a:cubicBezTo>
                      <a:pt x="115" y="68"/>
                      <a:pt x="115" y="68"/>
                      <a:pt x="115" y="68"/>
                    </a:cubicBezTo>
                    <a:cubicBezTo>
                      <a:pt x="113" y="70"/>
                      <a:pt x="108" y="70"/>
                      <a:pt x="105" y="68"/>
                    </a:cubicBezTo>
                    <a:cubicBezTo>
                      <a:pt x="3" y="9"/>
                      <a:pt x="3" y="9"/>
                      <a:pt x="3" y="9"/>
                    </a:cubicBezTo>
                    <a:cubicBezTo>
                      <a:pt x="0" y="7"/>
                      <a:pt x="0" y="5"/>
                      <a:pt x="3" y="3"/>
                    </a:cubicBezTo>
                    <a:cubicBezTo>
                      <a:pt x="5" y="2"/>
                      <a:pt x="5" y="2"/>
                      <a:pt x="5" y="2"/>
                    </a:cubicBezTo>
                    <a:cubicBezTo>
                      <a:pt x="8" y="0"/>
                      <a:pt x="12" y="0"/>
                      <a:pt x="15" y="2"/>
                    </a:cubicBezTo>
                    <a:cubicBezTo>
                      <a:pt x="118" y="61"/>
                      <a:pt x="118" y="61"/>
                      <a:pt x="118" y="61"/>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60" name="Freeform 214"/>
              <p:cNvSpPr>
                <a:spLocks/>
              </p:cNvSpPr>
              <p:nvPr/>
            </p:nvSpPr>
            <p:spPr bwMode="auto">
              <a:xfrm>
                <a:off x="6733561" y="3738254"/>
                <a:ext cx="72127" cy="27996"/>
              </a:xfrm>
              <a:custGeom>
                <a:avLst/>
                <a:gdLst/>
                <a:ahLst/>
                <a:cxnLst>
                  <a:cxn ang="0">
                    <a:pos x="16" y="2"/>
                  </a:cxn>
                  <a:cxn ang="0">
                    <a:pos x="16" y="9"/>
                  </a:cxn>
                  <a:cxn ang="0">
                    <a:pos x="3" y="9"/>
                  </a:cxn>
                  <a:cxn ang="0">
                    <a:pos x="3" y="2"/>
                  </a:cxn>
                  <a:cxn ang="0">
                    <a:pos x="16" y="2"/>
                  </a:cxn>
                </a:cxnLst>
                <a:rect l="0" t="0" r="r" b="b"/>
                <a:pathLst>
                  <a:path w="19" h="11">
                    <a:moveTo>
                      <a:pt x="16" y="2"/>
                    </a:moveTo>
                    <a:cubicBezTo>
                      <a:pt x="19" y="4"/>
                      <a:pt x="19" y="7"/>
                      <a:pt x="16" y="9"/>
                    </a:cubicBezTo>
                    <a:cubicBezTo>
                      <a:pt x="12" y="11"/>
                      <a:pt x="7" y="11"/>
                      <a:pt x="3" y="9"/>
                    </a:cubicBezTo>
                    <a:cubicBezTo>
                      <a:pt x="0" y="7"/>
                      <a:pt x="0" y="4"/>
                      <a:pt x="3" y="2"/>
                    </a:cubicBezTo>
                    <a:cubicBezTo>
                      <a:pt x="7" y="0"/>
                      <a:pt x="12" y="0"/>
                      <a:pt x="16" y="2"/>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61" name="Freeform 215"/>
              <p:cNvSpPr>
                <a:spLocks noEditPoints="1"/>
              </p:cNvSpPr>
              <p:nvPr/>
            </p:nvSpPr>
            <p:spPr bwMode="auto">
              <a:xfrm>
                <a:off x="3962400" y="3409950"/>
                <a:ext cx="3124200" cy="1213960"/>
              </a:xfrm>
              <a:custGeom>
                <a:avLst/>
                <a:gdLst/>
                <a:ahLst/>
                <a:cxnLst>
                  <a:cxn ang="0">
                    <a:pos x="807" y="135"/>
                  </a:cxn>
                  <a:cxn ang="0">
                    <a:pos x="594" y="12"/>
                  </a:cxn>
                  <a:cxn ang="0">
                    <a:pos x="519" y="12"/>
                  </a:cxn>
                  <a:cxn ang="0">
                    <a:pos x="494" y="27"/>
                  </a:cxn>
                  <a:cxn ang="0">
                    <a:pos x="33" y="295"/>
                  </a:cxn>
                  <a:cxn ang="0">
                    <a:pos x="21" y="302"/>
                  </a:cxn>
                  <a:cxn ang="0">
                    <a:pos x="21" y="345"/>
                  </a:cxn>
                  <a:cxn ang="0">
                    <a:pos x="234" y="468"/>
                  </a:cxn>
                  <a:cxn ang="0">
                    <a:pos x="309" y="468"/>
                  </a:cxn>
                  <a:cxn ang="0">
                    <a:pos x="322" y="461"/>
                  </a:cxn>
                  <a:cxn ang="0">
                    <a:pos x="782" y="193"/>
                  </a:cxn>
                  <a:cxn ang="0">
                    <a:pos x="807" y="179"/>
                  </a:cxn>
                  <a:cxn ang="0">
                    <a:pos x="807" y="135"/>
                  </a:cxn>
                  <a:cxn ang="0">
                    <a:pos x="738" y="132"/>
                  </a:cxn>
                  <a:cxn ang="0">
                    <a:pos x="751" y="132"/>
                  </a:cxn>
                  <a:cxn ang="0">
                    <a:pos x="751" y="139"/>
                  </a:cxn>
                  <a:cxn ang="0">
                    <a:pos x="738" y="139"/>
                  </a:cxn>
                  <a:cxn ang="0">
                    <a:pos x="738" y="132"/>
                  </a:cxn>
                  <a:cxn ang="0">
                    <a:pos x="612" y="60"/>
                  </a:cxn>
                  <a:cxn ang="0">
                    <a:pos x="614" y="59"/>
                  </a:cxn>
                  <a:cxn ang="0">
                    <a:pos x="624" y="59"/>
                  </a:cxn>
                  <a:cxn ang="0">
                    <a:pos x="727" y="118"/>
                  </a:cxn>
                  <a:cxn ang="0">
                    <a:pos x="727" y="124"/>
                  </a:cxn>
                  <a:cxn ang="0">
                    <a:pos x="724" y="125"/>
                  </a:cxn>
                  <a:cxn ang="0">
                    <a:pos x="714" y="125"/>
                  </a:cxn>
                  <a:cxn ang="0">
                    <a:pos x="612" y="66"/>
                  </a:cxn>
                  <a:cxn ang="0">
                    <a:pos x="612" y="60"/>
                  </a:cxn>
                  <a:cxn ang="0">
                    <a:pos x="309" y="454"/>
                  </a:cxn>
                  <a:cxn ang="0">
                    <a:pos x="114" y="341"/>
                  </a:cxn>
                  <a:cxn ang="0">
                    <a:pos x="46" y="302"/>
                  </a:cxn>
                  <a:cxn ang="0">
                    <a:pos x="507" y="34"/>
                  </a:cxn>
                  <a:cxn ang="0">
                    <a:pos x="770" y="186"/>
                  </a:cxn>
                  <a:cxn ang="0">
                    <a:pos x="309" y="454"/>
                  </a:cxn>
                </a:cxnLst>
                <a:rect l="0" t="0" r="r" b="b"/>
                <a:pathLst>
                  <a:path w="828" h="480">
                    <a:moveTo>
                      <a:pt x="807" y="135"/>
                    </a:moveTo>
                    <a:cubicBezTo>
                      <a:pt x="594" y="12"/>
                      <a:pt x="594" y="12"/>
                      <a:pt x="594" y="12"/>
                    </a:cubicBezTo>
                    <a:cubicBezTo>
                      <a:pt x="573" y="0"/>
                      <a:pt x="539" y="0"/>
                      <a:pt x="519" y="12"/>
                    </a:cubicBezTo>
                    <a:cubicBezTo>
                      <a:pt x="494" y="27"/>
                      <a:pt x="494" y="27"/>
                      <a:pt x="494" y="27"/>
                    </a:cubicBezTo>
                    <a:cubicBezTo>
                      <a:pt x="33" y="295"/>
                      <a:pt x="33" y="295"/>
                      <a:pt x="33" y="295"/>
                    </a:cubicBezTo>
                    <a:cubicBezTo>
                      <a:pt x="21" y="302"/>
                      <a:pt x="21" y="302"/>
                      <a:pt x="21" y="302"/>
                    </a:cubicBezTo>
                    <a:cubicBezTo>
                      <a:pt x="0" y="314"/>
                      <a:pt x="0" y="333"/>
                      <a:pt x="21" y="345"/>
                    </a:cubicBezTo>
                    <a:cubicBezTo>
                      <a:pt x="234" y="468"/>
                      <a:pt x="234" y="468"/>
                      <a:pt x="234" y="468"/>
                    </a:cubicBezTo>
                    <a:cubicBezTo>
                      <a:pt x="255" y="480"/>
                      <a:pt x="289" y="480"/>
                      <a:pt x="309" y="468"/>
                    </a:cubicBezTo>
                    <a:cubicBezTo>
                      <a:pt x="322" y="461"/>
                      <a:pt x="322" y="461"/>
                      <a:pt x="322" y="461"/>
                    </a:cubicBezTo>
                    <a:cubicBezTo>
                      <a:pt x="782" y="193"/>
                      <a:pt x="782" y="193"/>
                      <a:pt x="782" y="193"/>
                    </a:cubicBezTo>
                    <a:cubicBezTo>
                      <a:pt x="807" y="179"/>
                      <a:pt x="807" y="179"/>
                      <a:pt x="807" y="179"/>
                    </a:cubicBezTo>
                    <a:cubicBezTo>
                      <a:pt x="828" y="167"/>
                      <a:pt x="828" y="147"/>
                      <a:pt x="807" y="135"/>
                    </a:cubicBezTo>
                    <a:moveTo>
                      <a:pt x="738" y="132"/>
                    </a:moveTo>
                    <a:cubicBezTo>
                      <a:pt x="742" y="130"/>
                      <a:pt x="747" y="130"/>
                      <a:pt x="751" y="132"/>
                    </a:cubicBezTo>
                    <a:cubicBezTo>
                      <a:pt x="754" y="134"/>
                      <a:pt x="754" y="137"/>
                      <a:pt x="751" y="139"/>
                    </a:cubicBezTo>
                    <a:cubicBezTo>
                      <a:pt x="747" y="141"/>
                      <a:pt x="742" y="141"/>
                      <a:pt x="738" y="139"/>
                    </a:cubicBezTo>
                    <a:cubicBezTo>
                      <a:pt x="735" y="137"/>
                      <a:pt x="735" y="134"/>
                      <a:pt x="738" y="132"/>
                    </a:cubicBezTo>
                    <a:moveTo>
                      <a:pt x="612" y="60"/>
                    </a:moveTo>
                    <a:cubicBezTo>
                      <a:pt x="614" y="59"/>
                      <a:pt x="614" y="59"/>
                      <a:pt x="614" y="59"/>
                    </a:cubicBezTo>
                    <a:cubicBezTo>
                      <a:pt x="617" y="57"/>
                      <a:pt x="621" y="57"/>
                      <a:pt x="624" y="59"/>
                    </a:cubicBezTo>
                    <a:cubicBezTo>
                      <a:pt x="727" y="118"/>
                      <a:pt x="727" y="118"/>
                      <a:pt x="727" y="118"/>
                    </a:cubicBezTo>
                    <a:cubicBezTo>
                      <a:pt x="730" y="120"/>
                      <a:pt x="730" y="122"/>
                      <a:pt x="727" y="124"/>
                    </a:cubicBezTo>
                    <a:cubicBezTo>
                      <a:pt x="724" y="125"/>
                      <a:pt x="724" y="125"/>
                      <a:pt x="724" y="125"/>
                    </a:cubicBezTo>
                    <a:cubicBezTo>
                      <a:pt x="722" y="127"/>
                      <a:pt x="717" y="127"/>
                      <a:pt x="714" y="125"/>
                    </a:cubicBezTo>
                    <a:cubicBezTo>
                      <a:pt x="612" y="66"/>
                      <a:pt x="612" y="66"/>
                      <a:pt x="612" y="66"/>
                    </a:cubicBezTo>
                    <a:cubicBezTo>
                      <a:pt x="609" y="64"/>
                      <a:pt x="609" y="62"/>
                      <a:pt x="612" y="60"/>
                    </a:cubicBezTo>
                    <a:moveTo>
                      <a:pt x="309" y="454"/>
                    </a:moveTo>
                    <a:cubicBezTo>
                      <a:pt x="114" y="341"/>
                      <a:pt x="114" y="341"/>
                      <a:pt x="114" y="341"/>
                    </a:cubicBezTo>
                    <a:cubicBezTo>
                      <a:pt x="46" y="302"/>
                      <a:pt x="46" y="302"/>
                      <a:pt x="46" y="302"/>
                    </a:cubicBezTo>
                    <a:cubicBezTo>
                      <a:pt x="507" y="34"/>
                      <a:pt x="507" y="34"/>
                      <a:pt x="507" y="34"/>
                    </a:cubicBezTo>
                    <a:cubicBezTo>
                      <a:pt x="770" y="186"/>
                      <a:pt x="770" y="186"/>
                      <a:pt x="770" y="186"/>
                    </a:cubicBezTo>
                    <a:cubicBezTo>
                      <a:pt x="309" y="454"/>
                      <a:pt x="309" y="454"/>
                      <a:pt x="309" y="454"/>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grpSp>
        <p:sp>
          <p:nvSpPr>
            <p:cNvPr id="147" name="Freeform 210"/>
            <p:cNvSpPr>
              <a:spLocks/>
            </p:cNvSpPr>
            <p:nvPr/>
          </p:nvSpPr>
          <p:spPr bwMode="auto">
            <a:xfrm>
              <a:off x="2382838" y="2446338"/>
              <a:ext cx="4094162" cy="1595437"/>
            </a:xfrm>
            <a:custGeom>
              <a:avLst/>
              <a:gdLst>
                <a:gd name="T0" fmla="*/ 458 w 719"/>
                <a:gd name="T1" fmla="*/ 0 h 418"/>
                <a:gd name="T2" fmla="*/ 0 w 719"/>
                <a:gd name="T3" fmla="*/ 267 h 418"/>
                <a:gd name="T4" fmla="*/ 261 w 719"/>
                <a:gd name="T5" fmla="*/ 418 h 418"/>
                <a:gd name="T6" fmla="*/ 719 w 719"/>
                <a:gd name="T7" fmla="*/ 151 h 418"/>
                <a:gd name="T8" fmla="*/ 458 w 719"/>
                <a:gd name="T9" fmla="*/ 0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9" h="418">
                  <a:moveTo>
                    <a:pt x="458" y="0"/>
                  </a:moveTo>
                  <a:lnTo>
                    <a:pt x="0" y="267"/>
                  </a:lnTo>
                  <a:lnTo>
                    <a:pt x="261" y="418"/>
                  </a:lnTo>
                  <a:lnTo>
                    <a:pt x="719" y="151"/>
                  </a:lnTo>
                  <a:lnTo>
                    <a:pt x="458" y="0"/>
                  </a:lnTo>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 name="Freeform 210"/>
            <p:cNvSpPr>
              <a:spLocks/>
            </p:cNvSpPr>
            <p:nvPr/>
          </p:nvSpPr>
          <p:spPr bwMode="auto">
            <a:xfrm>
              <a:off x="2454275" y="2162175"/>
              <a:ext cx="4094163" cy="1597025"/>
            </a:xfrm>
            <a:custGeom>
              <a:avLst/>
              <a:gdLst>
                <a:gd name="T0" fmla="*/ 458 w 719"/>
                <a:gd name="T1" fmla="*/ 0 h 418"/>
                <a:gd name="T2" fmla="*/ 0 w 719"/>
                <a:gd name="T3" fmla="*/ 267 h 418"/>
                <a:gd name="T4" fmla="*/ 261 w 719"/>
                <a:gd name="T5" fmla="*/ 418 h 418"/>
                <a:gd name="T6" fmla="*/ 719 w 719"/>
                <a:gd name="T7" fmla="*/ 151 h 418"/>
                <a:gd name="T8" fmla="*/ 458 w 719"/>
                <a:gd name="T9" fmla="*/ 0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9" h="418">
                  <a:moveTo>
                    <a:pt x="458" y="0"/>
                  </a:moveTo>
                  <a:lnTo>
                    <a:pt x="0" y="267"/>
                  </a:lnTo>
                  <a:lnTo>
                    <a:pt x="261" y="418"/>
                  </a:lnTo>
                  <a:lnTo>
                    <a:pt x="719" y="151"/>
                  </a:lnTo>
                  <a:lnTo>
                    <a:pt x="458" y="0"/>
                  </a:lnTo>
                </a:path>
              </a:pathLst>
            </a:cu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9" name="组合 148"/>
            <p:cNvGrpSpPr>
              <a:grpSpLocks/>
            </p:cNvGrpSpPr>
            <p:nvPr/>
          </p:nvGrpSpPr>
          <p:grpSpPr bwMode="auto">
            <a:xfrm flipV="1">
              <a:off x="5310188" y="2058988"/>
              <a:ext cx="1435100" cy="554037"/>
              <a:chOff x="6184232" y="3601453"/>
              <a:chExt cx="747341" cy="184484"/>
            </a:xfrm>
          </p:grpSpPr>
          <p:cxnSp>
            <p:nvCxnSpPr>
              <p:cNvPr id="230" name="直接连接符 229"/>
              <p:cNvCxnSpPr/>
              <p:nvPr/>
            </p:nvCxnSpPr>
            <p:spPr>
              <a:xfrm>
                <a:off x="6184232" y="3601453"/>
                <a:ext cx="176088" cy="1844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6360320" y="3785937"/>
                <a:ext cx="57125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50" name="组合 149"/>
            <p:cNvGrpSpPr>
              <a:grpSpLocks/>
            </p:cNvGrpSpPr>
            <p:nvPr/>
          </p:nvGrpSpPr>
          <p:grpSpPr bwMode="auto">
            <a:xfrm>
              <a:off x="6792913" y="1846718"/>
              <a:ext cx="2303462" cy="1167945"/>
              <a:chOff x="6793192" y="1847455"/>
              <a:chExt cx="2303790" cy="1167299"/>
            </a:xfrm>
          </p:grpSpPr>
          <p:sp>
            <p:nvSpPr>
              <p:cNvPr id="228" name="Content Placeholder 2"/>
              <p:cNvSpPr txBox="1">
                <a:spLocks/>
              </p:cNvSpPr>
              <p:nvPr/>
            </p:nvSpPr>
            <p:spPr>
              <a:xfrm>
                <a:off x="6793192" y="2181777"/>
                <a:ext cx="2303790" cy="832977"/>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defRPr/>
                </a:pPr>
                <a:r>
                  <a:rPr lang="zh-CN" altLang="en-US" sz="1200" dirty="0" smtClean="0">
                    <a:solidFill>
                      <a:schemeClr val="tx1">
                        <a:lumMod val="95000"/>
                        <a:lumOff val="5000"/>
                      </a:schemeClr>
                    </a:solidFill>
                    <a:latin typeface="微软雅黑" pitchFamily="34" charset="-122"/>
                  </a:rPr>
                  <a:t>本地化</a:t>
                </a:r>
                <a:r>
                  <a:rPr lang="en-US" altLang="zh-CN" sz="1200" dirty="0" smtClean="0">
                    <a:solidFill>
                      <a:schemeClr val="tx1">
                        <a:lumMod val="95000"/>
                        <a:lumOff val="5000"/>
                      </a:schemeClr>
                    </a:solidFill>
                    <a:latin typeface="微软雅黑" pitchFamily="34" charset="-122"/>
                  </a:rPr>
                  <a:t>——</a:t>
                </a:r>
                <a:r>
                  <a:rPr lang="zh-CN" altLang="en-US" sz="1200" dirty="0" smtClean="0">
                    <a:solidFill>
                      <a:schemeClr val="tx1">
                        <a:lumMod val="95000"/>
                        <a:lumOff val="5000"/>
                      </a:schemeClr>
                    </a:solidFill>
                    <a:latin typeface="微软雅黑" pitchFamily="34" charset="-122"/>
                  </a:rPr>
                  <a:t>基于</a:t>
                </a:r>
                <a:r>
                  <a:rPr lang="zh-CN" altLang="en-US" sz="1200" dirty="0">
                    <a:solidFill>
                      <a:schemeClr val="tx1">
                        <a:lumMod val="95000"/>
                        <a:lumOff val="5000"/>
                      </a:schemeClr>
                    </a:solidFill>
                    <a:latin typeface="微软雅黑" pitchFamily="34" charset="-122"/>
                  </a:rPr>
                  <a:t>用户当时位置的互联网服务，如大众点评等</a:t>
                </a:r>
                <a:endParaRPr lang="zh-CN" altLang="en-US" sz="900" dirty="0">
                  <a:solidFill>
                    <a:schemeClr val="tx1">
                      <a:lumMod val="95000"/>
                      <a:lumOff val="5000"/>
                    </a:schemeClr>
                  </a:solidFill>
                  <a:latin typeface="微软雅黑" pitchFamily="34" charset="-122"/>
                </a:endParaRPr>
              </a:p>
            </p:txBody>
          </p:sp>
          <p:sp>
            <p:nvSpPr>
              <p:cNvPr id="229" name="文本框 16"/>
              <p:cNvSpPr txBox="1"/>
              <p:nvPr/>
            </p:nvSpPr>
            <p:spPr>
              <a:xfrm>
                <a:off x="6793192" y="1847455"/>
                <a:ext cx="1525804" cy="399889"/>
              </a:xfrm>
              <a:prstGeom prst="rect">
                <a:avLst/>
              </a:prstGeom>
              <a:noFill/>
            </p:spPr>
            <p:txBody>
              <a:bodyPr>
                <a:spAutoFit/>
              </a:bodyPr>
              <a:lstStyle/>
              <a:p>
                <a:pPr algn="ctr" defTabSz="685754" eaLnBrk="1" fontAlgn="auto" hangingPunct="1">
                  <a:spcBef>
                    <a:spcPts val="0"/>
                  </a:spcBef>
                  <a:spcAft>
                    <a:spcPts val="0"/>
                  </a:spcAft>
                  <a:defRPr/>
                </a:pPr>
                <a:r>
                  <a:rPr lang="en-US" altLang="zh-CN" sz="2000" b="1" dirty="0" smtClean="0">
                    <a:solidFill>
                      <a:schemeClr val="tx1">
                        <a:lumMod val="95000"/>
                        <a:lumOff val="5000"/>
                      </a:schemeClr>
                    </a:solidFill>
                    <a:latin typeface="+mn-lt"/>
                    <a:ea typeface="+mn-ea"/>
                  </a:rPr>
                  <a:t>Local</a:t>
                </a:r>
                <a:endParaRPr lang="zh-CN" altLang="en-US" sz="2000" b="1" dirty="0">
                  <a:solidFill>
                    <a:schemeClr val="tx1">
                      <a:lumMod val="95000"/>
                      <a:lumOff val="5000"/>
                    </a:schemeClr>
                  </a:solidFill>
                  <a:latin typeface="+mn-lt"/>
                  <a:ea typeface="+mn-ea"/>
                </a:endParaRPr>
              </a:p>
            </p:txBody>
          </p:sp>
        </p:grpSp>
        <p:grpSp>
          <p:nvGrpSpPr>
            <p:cNvPr id="153" name="组合 152"/>
            <p:cNvGrpSpPr>
              <a:grpSpLocks/>
            </p:cNvGrpSpPr>
            <p:nvPr/>
          </p:nvGrpSpPr>
          <p:grpSpPr bwMode="auto">
            <a:xfrm flipH="1">
              <a:off x="1692275" y="3822700"/>
              <a:ext cx="1093788" cy="506413"/>
              <a:chOff x="6184232" y="3601453"/>
              <a:chExt cx="747341" cy="184484"/>
            </a:xfrm>
          </p:grpSpPr>
          <p:cxnSp>
            <p:nvCxnSpPr>
              <p:cNvPr id="208" name="直接连接符 207"/>
              <p:cNvCxnSpPr/>
              <p:nvPr/>
            </p:nvCxnSpPr>
            <p:spPr>
              <a:xfrm>
                <a:off x="6184232" y="3601453"/>
                <a:ext cx="176802" cy="1844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6361034" y="3785937"/>
                <a:ext cx="570539"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54" name="组合 153"/>
            <p:cNvGrpSpPr>
              <a:grpSpLocks/>
            </p:cNvGrpSpPr>
            <p:nvPr/>
          </p:nvGrpSpPr>
          <p:grpSpPr bwMode="auto">
            <a:xfrm>
              <a:off x="288925" y="4097572"/>
              <a:ext cx="2247107" cy="876072"/>
              <a:chOff x="288536" y="4096932"/>
              <a:chExt cx="2247884" cy="876623"/>
            </a:xfrm>
          </p:grpSpPr>
          <p:sp>
            <p:nvSpPr>
              <p:cNvPr id="196" name="Content Placeholder 2"/>
              <p:cNvSpPr txBox="1">
                <a:spLocks/>
              </p:cNvSpPr>
              <p:nvPr/>
            </p:nvSpPr>
            <p:spPr>
              <a:xfrm>
                <a:off x="294889" y="4508124"/>
                <a:ext cx="2241531" cy="465431"/>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defRPr/>
                </a:pPr>
                <a:r>
                  <a:rPr lang="zh-CN" altLang="en-US" sz="1200" dirty="0" smtClean="0">
                    <a:solidFill>
                      <a:schemeClr val="tx1">
                        <a:lumMod val="95000"/>
                        <a:lumOff val="5000"/>
                      </a:schemeClr>
                    </a:solidFill>
                    <a:latin typeface="微软雅黑" pitchFamily="34" charset="-122"/>
                  </a:rPr>
                  <a:t>移动化 </a:t>
                </a:r>
                <a:r>
                  <a:rPr lang="en-US" altLang="zh-CN" sz="1200" dirty="0" smtClean="0">
                    <a:solidFill>
                      <a:schemeClr val="tx1">
                        <a:lumMod val="95000"/>
                        <a:lumOff val="5000"/>
                      </a:schemeClr>
                    </a:solidFill>
                    <a:latin typeface="微软雅黑" pitchFamily="34" charset="-122"/>
                  </a:rPr>
                  <a:t>——</a:t>
                </a:r>
                <a:r>
                  <a:rPr lang="zh-CN" altLang="en-US" sz="1200" dirty="0" smtClean="0">
                    <a:solidFill>
                      <a:schemeClr val="tx1">
                        <a:lumMod val="95000"/>
                        <a:lumOff val="5000"/>
                      </a:schemeClr>
                    </a:solidFill>
                    <a:latin typeface="微软雅黑" pitchFamily="34" charset="-122"/>
                  </a:rPr>
                  <a:t>智能</a:t>
                </a:r>
                <a:r>
                  <a:rPr lang="zh-CN" altLang="en-US" sz="1200" dirty="0">
                    <a:solidFill>
                      <a:schemeClr val="tx1">
                        <a:lumMod val="95000"/>
                        <a:lumOff val="5000"/>
                      </a:schemeClr>
                    </a:solidFill>
                    <a:latin typeface="微软雅黑" pitchFamily="34" charset="-122"/>
                  </a:rPr>
                  <a:t>手机所支持的各类移动互联网</a:t>
                </a:r>
                <a:r>
                  <a:rPr lang="zh-CN" altLang="en-US" sz="1200" dirty="0" smtClean="0">
                    <a:solidFill>
                      <a:schemeClr val="tx1">
                        <a:lumMod val="95000"/>
                        <a:lumOff val="5000"/>
                      </a:schemeClr>
                    </a:solidFill>
                    <a:latin typeface="微软雅黑" pitchFamily="34" charset="-122"/>
                  </a:rPr>
                  <a:t>应用及软件</a:t>
                </a:r>
                <a:endParaRPr lang="zh-CN" altLang="en-US" sz="900" dirty="0">
                  <a:solidFill>
                    <a:schemeClr val="tx1">
                      <a:lumMod val="95000"/>
                      <a:lumOff val="5000"/>
                    </a:schemeClr>
                  </a:solidFill>
                  <a:latin typeface="微软雅黑" pitchFamily="34" charset="-122"/>
                </a:endParaRPr>
              </a:p>
            </p:txBody>
          </p:sp>
          <p:sp>
            <p:nvSpPr>
              <p:cNvPr id="197" name="文本框 26"/>
              <p:cNvSpPr txBox="1"/>
              <p:nvPr/>
            </p:nvSpPr>
            <p:spPr>
              <a:xfrm>
                <a:off x="288536" y="4096932"/>
                <a:ext cx="1726210" cy="400362"/>
              </a:xfrm>
              <a:prstGeom prst="rect">
                <a:avLst/>
              </a:prstGeom>
              <a:noFill/>
            </p:spPr>
            <p:txBody>
              <a:bodyPr>
                <a:spAutoFit/>
              </a:bodyPr>
              <a:lstStyle/>
              <a:p>
                <a:pPr algn="ctr" defTabSz="685754" eaLnBrk="1" fontAlgn="auto" hangingPunct="1">
                  <a:spcBef>
                    <a:spcPts val="0"/>
                  </a:spcBef>
                  <a:spcAft>
                    <a:spcPts val="0"/>
                  </a:spcAft>
                  <a:defRPr/>
                </a:pPr>
                <a:r>
                  <a:rPr lang="en-US" altLang="zh-CN" sz="2000" b="1" dirty="0">
                    <a:solidFill>
                      <a:schemeClr val="tx1">
                        <a:lumMod val="95000"/>
                        <a:lumOff val="5000"/>
                      </a:schemeClr>
                    </a:solidFill>
                  </a:rPr>
                  <a:t>M</a:t>
                </a:r>
                <a:r>
                  <a:rPr lang="en-US" altLang="zh-CN" sz="2000" b="1" dirty="0" smtClean="0">
                    <a:solidFill>
                      <a:schemeClr val="tx1">
                        <a:lumMod val="95000"/>
                        <a:lumOff val="5000"/>
                      </a:schemeClr>
                    </a:solidFill>
                  </a:rPr>
                  <a:t>obile</a:t>
                </a:r>
                <a:endParaRPr lang="zh-CN" altLang="en-US" sz="2000" b="1" dirty="0">
                  <a:solidFill>
                    <a:schemeClr val="tx1">
                      <a:lumMod val="95000"/>
                      <a:lumOff val="5000"/>
                    </a:schemeClr>
                  </a:solidFill>
                </a:endParaRPr>
              </a:p>
            </p:txBody>
          </p:sp>
        </p:grpSp>
        <p:grpSp>
          <p:nvGrpSpPr>
            <p:cNvPr id="155" name="组合 154"/>
            <p:cNvGrpSpPr>
              <a:grpSpLocks/>
            </p:cNvGrpSpPr>
            <p:nvPr/>
          </p:nvGrpSpPr>
          <p:grpSpPr bwMode="auto">
            <a:xfrm flipH="1" flipV="1">
              <a:off x="1927225" y="2100263"/>
              <a:ext cx="1593850" cy="708025"/>
              <a:chOff x="6184232" y="3601453"/>
              <a:chExt cx="747341" cy="184484"/>
            </a:xfrm>
          </p:grpSpPr>
          <p:cxnSp>
            <p:nvCxnSpPr>
              <p:cNvPr id="159" name="直接连接符 158"/>
              <p:cNvCxnSpPr/>
              <p:nvPr/>
            </p:nvCxnSpPr>
            <p:spPr>
              <a:xfrm>
                <a:off x="6184232" y="3601453"/>
                <a:ext cx="176414" cy="1844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6360646" y="3785937"/>
                <a:ext cx="570927"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56" name="组合 155"/>
            <p:cNvGrpSpPr>
              <a:grpSpLocks/>
            </p:cNvGrpSpPr>
            <p:nvPr/>
          </p:nvGrpSpPr>
          <p:grpSpPr bwMode="auto">
            <a:xfrm>
              <a:off x="218702" y="1891390"/>
              <a:ext cx="2200297" cy="1123273"/>
              <a:chOff x="219038" y="1891514"/>
              <a:chExt cx="2200608" cy="1124092"/>
            </a:xfrm>
          </p:grpSpPr>
          <p:sp>
            <p:nvSpPr>
              <p:cNvPr id="157" name="Content Placeholder 2"/>
              <p:cNvSpPr txBox="1">
                <a:spLocks/>
              </p:cNvSpPr>
              <p:nvPr/>
            </p:nvSpPr>
            <p:spPr>
              <a:xfrm>
                <a:off x="219038" y="2205425"/>
                <a:ext cx="2200608" cy="810181"/>
              </a:xfrm>
              <a:prstGeom prst="rect">
                <a:avLst/>
              </a:prstGeom>
            </p:spPr>
            <p:txBody>
              <a:bodyPr/>
              <a:lstStyle>
                <a:defPPr>
                  <a:defRPr lang="zh-CN"/>
                </a:defPPr>
                <a:lvl1pPr indent="0" algn="just">
                  <a:lnSpc>
                    <a:spcPct val="120000"/>
                  </a:lnSpc>
                  <a:spcBef>
                    <a:spcPct val="20000"/>
                  </a:spcBef>
                  <a:buFont typeface="Arial" pitchFamily="34" charset="0"/>
                  <a:buNone/>
                  <a:defRPr sz="1200">
                    <a:solidFill>
                      <a:schemeClr val="tx1">
                        <a:lumMod val="95000"/>
                        <a:lumOff val="5000"/>
                      </a:schemeClr>
                    </a:solidFill>
                    <a:latin typeface="微软雅黑" pitchFamily="34"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社交化</a:t>
                </a:r>
                <a:r>
                  <a:rPr lang="en-US" altLang="zh-CN" dirty="0"/>
                  <a:t>——</a:t>
                </a:r>
                <a:r>
                  <a:rPr lang="zh-CN" altLang="en-US" dirty="0"/>
                  <a:t>社交类网站和应用，</a:t>
                </a:r>
                <a:endParaRPr lang="en-US" altLang="zh-CN" dirty="0"/>
              </a:p>
              <a:p>
                <a:r>
                  <a:rPr lang="en-US" altLang="zh-CN" dirty="0"/>
                  <a:t>Social</a:t>
                </a:r>
                <a:r>
                  <a:rPr lang="zh-CN" altLang="en-US" dirty="0"/>
                  <a:t>毫无疑问是当下乃至未来的潮流</a:t>
                </a:r>
              </a:p>
            </p:txBody>
          </p:sp>
          <p:sp>
            <p:nvSpPr>
              <p:cNvPr id="158" name="文本框 31"/>
              <p:cNvSpPr txBox="1"/>
              <p:nvPr/>
            </p:nvSpPr>
            <p:spPr>
              <a:xfrm>
                <a:off x="462333" y="1891514"/>
                <a:ext cx="1525803" cy="400401"/>
              </a:xfrm>
              <a:prstGeom prst="rect">
                <a:avLst/>
              </a:prstGeom>
              <a:noFill/>
            </p:spPr>
            <p:txBody>
              <a:bodyPr>
                <a:spAutoFit/>
              </a:bodyPr>
              <a:lstStyle/>
              <a:p>
                <a:pPr algn="ctr" defTabSz="685754" eaLnBrk="1" fontAlgn="auto" hangingPunct="1">
                  <a:spcBef>
                    <a:spcPts val="0"/>
                  </a:spcBef>
                  <a:spcAft>
                    <a:spcPts val="0"/>
                  </a:spcAft>
                  <a:defRPr/>
                </a:pPr>
                <a:r>
                  <a:rPr lang="en-US" altLang="zh-CN" sz="2000" b="1" dirty="0" smtClean="0">
                    <a:solidFill>
                      <a:schemeClr val="tx1">
                        <a:lumMod val="95000"/>
                        <a:lumOff val="5000"/>
                      </a:schemeClr>
                    </a:solidFill>
                    <a:latin typeface="+mn-lt"/>
                    <a:ea typeface="+mn-ea"/>
                  </a:rPr>
                  <a:t>Social</a:t>
                </a:r>
                <a:endParaRPr lang="zh-CN" altLang="en-US" sz="2000" b="1" dirty="0">
                  <a:solidFill>
                    <a:schemeClr val="tx1">
                      <a:lumMod val="95000"/>
                      <a:lumOff val="5000"/>
                    </a:schemeClr>
                  </a:solidFill>
                  <a:latin typeface="+mn-lt"/>
                  <a:ea typeface="+mn-ea"/>
                </a:endParaRPr>
              </a:p>
            </p:txBody>
          </p:sp>
        </p:grpSp>
      </p:grpSp>
      <p:sp>
        <p:nvSpPr>
          <p:cNvPr id="6" name="TextBox 5"/>
          <p:cNvSpPr txBox="1"/>
          <p:nvPr/>
        </p:nvSpPr>
        <p:spPr>
          <a:xfrm>
            <a:off x="3480499" y="1686257"/>
            <a:ext cx="2600040" cy="523220"/>
          </a:xfrm>
          <a:prstGeom prst="rect">
            <a:avLst/>
          </a:prstGeom>
          <a:noFill/>
        </p:spPr>
        <p:txBody>
          <a:bodyPr wrap="square" rtlCol="0">
            <a:prstTxWarp prst="textCircle">
              <a:avLst/>
            </a:prstTxWarp>
            <a:spAutoFit/>
          </a:bodyPr>
          <a:lstStyle/>
          <a:p>
            <a:r>
              <a:rPr lang="en-US" altLang="zh-CN"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Adobe Gothic Std B" pitchFamily="34" charset="-128"/>
                <a:ea typeface="Adobe Gothic Std B" pitchFamily="34" charset="-128"/>
              </a:rPr>
              <a:t>SOLOMO </a:t>
            </a:r>
            <a:r>
              <a:rPr lang="zh-CN" altLang="en-US" sz="28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Adobe 繁黑體 Std B" pitchFamily="34" charset="-128"/>
                <a:ea typeface="Adobe 繁黑體 Std B" pitchFamily="34" charset="-128"/>
              </a:rPr>
              <a:t>浪潮</a:t>
            </a:r>
          </a:p>
        </p:txBody>
      </p:sp>
      <p:sp>
        <p:nvSpPr>
          <p:cNvPr id="281" name="矩形 280"/>
          <p:cNvSpPr/>
          <p:nvPr/>
        </p:nvSpPr>
        <p:spPr>
          <a:xfrm>
            <a:off x="6008913" y="4206897"/>
            <a:ext cx="6096000" cy="1972848"/>
          </a:xfrm>
          <a:prstGeom prst="rect">
            <a:avLst/>
          </a:prstGeom>
        </p:spPr>
        <p:txBody>
          <a:bodyPr>
            <a:prstTxWarp prst="textPlain">
              <a:avLst/>
            </a:prstTxWarp>
            <a:spAutoFit/>
          </a:bodyPr>
          <a:lstStyle/>
          <a:p>
            <a:pPr>
              <a:lnSpc>
                <a:spcPct val="130000"/>
              </a:lnSpc>
            </a:pPr>
            <a:r>
              <a:rPr lang="zh-CN" altLang="zh-CN" sz="1400" dirty="0" smtClean="0"/>
              <a:t>据</a:t>
            </a:r>
            <a:r>
              <a:rPr lang="zh-CN" altLang="zh-CN" sz="1400" dirty="0"/>
              <a:t>艾瑞咨询</a:t>
            </a:r>
            <a:r>
              <a:rPr lang="zh-CN" altLang="zh-CN" sz="1400" dirty="0" smtClean="0"/>
              <a:t>发布数据，</a:t>
            </a:r>
            <a:r>
              <a:rPr lang="zh-CN" altLang="zh-CN" sz="1400" dirty="0"/>
              <a:t>截止</a:t>
            </a:r>
            <a:r>
              <a:rPr lang="en-US" altLang="zh-CN" sz="1400" dirty="0"/>
              <a:t>2016</a:t>
            </a:r>
            <a:r>
              <a:rPr lang="zh-CN" altLang="zh-CN" sz="1400" dirty="0"/>
              <a:t>年</a:t>
            </a:r>
            <a:r>
              <a:rPr lang="en-US" altLang="zh-CN" sz="1400" dirty="0"/>
              <a:t>12</a:t>
            </a:r>
            <a:r>
              <a:rPr lang="zh-CN" altLang="zh-CN" sz="1400" dirty="0"/>
              <a:t>月底，中国移动社交网民超过</a:t>
            </a:r>
            <a:r>
              <a:rPr lang="en-US" altLang="zh-CN" sz="2400" dirty="0">
                <a:solidFill>
                  <a:srgbClr val="FF0000"/>
                </a:solidFill>
                <a:effectLst>
                  <a:reflection blurRad="6350" stA="55000" endA="300" endPos="45500" dir="5400000" sy="-100000" algn="bl" rotWithShape="0"/>
                </a:effectLst>
              </a:rPr>
              <a:t>6</a:t>
            </a:r>
            <a:r>
              <a:rPr lang="zh-CN" altLang="zh-CN" sz="1400" dirty="0"/>
              <a:t>亿</a:t>
            </a:r>
            <a:r>
              <a:rPr lang="zh-CN" altLang="zh-CN" sz="1400" dirty="0" smtClean="0"/>
              <a:t>，</a:t>
            </a:r>
            <a:endParaRPr lang="en-US" altLang="zh-CN" sz="1400" dirty="0" smtClean="0"/>
          </a:p>
          <a:p>
            <a:pPr>
              <a:lnSpc>
                <a:spcPct val="130000"/>
              </a:lnSpc>
            </a:pPr>
            <a:r>
              <a:rPr lang="zh-CN" altLang="zh-CN" sz="1400" dirty="0" smtClean="0"/>
              <a:t>占</a:t>
            </a:r>
            <a:r>
              <a:rPr lang="zh-CN" altLang="zh-CN" sz="1400" dirty="0"/>
              <a:t>总体移动网民的比例</a:t>
            </a:r>
            <a:r>
              <a:rPr lang="zh-CN" altLang="zh-CN" sz="1400" dirty="0" smtClean="0"/>
              <a:t>接近</a:t>
            </a:r>
            <a:r>
              <a:rPr lang="en-US" altLang="zh-CN" sz="1400" dirty="0"/>
              <a:t> </a:t>
            </a:r>
            <a:r>
              <a:rPr lang="en-US" altLang="zh-CN" dirty="0" smtClean="0">
                <a:solidFill>
                  <a:srgbClr val="FF0000"/>
                </a:solidFill>
              </a:rPr>
              <a:t>90</a:t>
            </a:r>
            <a:r>
              <a:rPr lang="en-US" altLang="zh-CN" dirty="0">
                <a:solidFill>
                  <a:srgbClr val="FF0000"/>
                </a:solidFill>
              </a:rPr>
              <a:t>%</a:t>
            </a:r>
            <a:r>
              <a:rPr lang="zh-CN" altLang="zh-CN" sz="1400" dirty="0"/>
              <a:t>，同比增长率高于全球水平</a:t>
            </a:r>
            <a:r>
              <a:rPr lang="zh-CN" altLang="zh-CN" sz="1400" dirty="0" smtClean="0"/>
              <a:t>。超过</a:t>
            </a:r>
            <a:r>
              <a:rPr lang="zh-CN" altLang="zh-CN" sz="1400" dirty="0"/>
              <a:t>一半为</a:t>
            </a:r>
            <a:r>
              <a:rPr lang="en-US" altLang="zh-CN" sz="1400" dirty="0"/>
              <a:t>30</a:t>
            </a:r>
            <a:r>
              <a:rPr lang="zh-CN" altLang="zh-CN" sz="1400" dirty="0"/>
              <a:t>岁以下的</a:t>
            </a:r>
            <a:r>
              <a:rPr lang="zh-CN" altLang="zh-CN" sz="1400" b="1" dirty="0">
                <a:solidFill>
                  <a:srgbClr val="DF5703"/>
                </a:solidFill>
              </a:rPr>
              <a:t>新生代用户</a:t>
            </a:r>
            <a:r>
              <a:rPr lang="zh-CN" altLang="zh-CN" sz="1400" dirty="0"/>
              <a:t>，互联网的发展伴随着他们的成长，因此他们对互联网更加熟悉，也更愿意尝试移动社交的</a:t>
            </a:r>
            <a:r>
              <a:rPr lang="zh-CN" altLang="zh-CN" sz="1600" dirty="0">
                <a:solidFill>
                  <a:srgbClr val="DF5703"/>
                </a:solidFill>
              </a:rPr>
              <a:t>新玩法与新功能</a:t>
            </a:r>
            <a:r>
              <a:rPr lang="zh-CN" altLang="zh-CN" sz="1400" dirty="0"/>
              <a:t>。新生代的大批加入以及同业竞争的不断增强，使得如何设计社交软件的新功能来吸引用户、提升用户粘性成了软件供应商面临的重要问题。</a:t>
            </a:r>
          </a:p>
        </p:txBody>
      </p:sp>
      <p:sp>
        <p:nvSpPr>
          <p:cNvPr id="282" name="矩形 281"/>
          <p:cNvSpPr/>
          <p:nvPr/>
        </p:nvSpPr>
        <p:spPr>
          <a:xfrm>
            <a:off x="6225679" y="789172"/>
            <a:ext cx="5879234" cy="685403"/>
          </a:xfrm>
          <a:prstGeom prst="rect">
            <a:avLst/>
          </a:prstGeom>
        </p:spPr>
        <p:txBody>
          <a:bodyPr wrap="square">
            <a:prstTxWarp prst="textPlain">
              <a:avLst/>
            </a:prstTxWarp>
            <a:spAutoFit/>
          </a:bodyPr>
          <a:lstStyle/>
          <a:p>
            <a:pPr>
              <a:lnSpc>
                <a:spcPct val="130000"/>
              </a:lnSpc>
            </a:pPr>
            <a:r>
              <a:rPr lang="en-US" altLang="zh-CN" sz="1400" dirty="0">
                <a:latin typeface="华文楷体" panose="02010600040101010101" pitchFamily="2" charset="-122"/>
                <a:ea typeface="华文楷体" panose="02010600040101010101" pitchFamily="2" charset="-122"/>
              </a:rPr>
              <a:t>John Doerr</a:t>
            </a:r>
            <a:r>
              <a:rPr lang="zh-CN" altLang="zh-CN" sz="1400" dirty="0">
                <a:latin typeface="华文楷体" panose="02010600040101010101" pitchFamily="2" charset="-122"/>
                <a:ea typeface="华文楷体" panose="02010600040101010101" pitchFamily="2" charset="-122"/>
              </a:rPr>
              <a:t>在</a:t>
            </a:r>
            <a:r>
              <a:rPr lang="en-US" altLang="zh-CN" sz="1400" dirty="0">
                <a:latin typeface="华文楷体" panose="02010600040101010101" pitchFamily="2" charset="-122"/>
                <a:ea typeface="华文楷体" panose="02010600040101010101" pitchFamily="2" charset="-122"/>
              </a:rPr>
              <a:t>2011</a:t>
            </a:r>
            <a:r>
              <a:rPr lang="zh-CN" altLang="zh-CN" sz="1400" dirty="0">
                <a:latin typeface="华文楷体" panose="02010600040101010101" pitchFamily="2" charset="-122"/>
                <a:ea typeface="华文楷体" panose="02010600040101010101" pitchFamily="2" charset="-122"/>
              </a:rPr>
              <a:t>年首次提出了“</a:t>
            </a:r>
            <a:r>
              <a:rPr lang="en-US" altLang="zh-CN" sz="1400" dirty="0">
                <a:latin typeface="华文楷体" panose="02010600040101010101" pitchFamily="2" charset="-122"/>
                <a:ea typeface="华文楷体" panose="02010600040101010101" pitchFamily="2" charset="-122"/>
              </a:rPr>
              <a:t>SoLoMo</a:t>
            </a:r>
            <a:r>
              <a:rPr lang="zh-CN" altLang="zh-CN"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 </a:t>
            </a:r>
            <a:r>
              <a:rPr lang="zh-CN" altLang="zh-CN" sz="1400" dirty="0">
                <a:latin typeface="华文楷体" panose="02010600040101010101" pitchFamily="2" charset="-122"/>
                <a:ea typeface="华文楷体" panose="02010600040101010101" pitchFamily="2" charset="-122"/>
              </a:rPr>
              <a:t>的概念。</a:t>
            </a:r>
            <a:endParaRPr lang="en-US" altLang="zh-CN" sz="1400" dirty="0">
              <a:latin typeface="华文楷体" panose="02010600040101010101" pitchFamily="2" charset="-122"/>
              <a:ea typeface="华文楷体" panose="02010600040101010101" pitchFamily="2" charset="-122"/>
            </a:endParaRPr>
          </a:p>
          <a:p>
            <a:pPr>
              <a:lnSpc>
                <a:spcPct val="130000"/>
              </a:lnSpc>
            </a:pPr>
            <a:r>
              <a:rPr lang="zh-CN" altLang="zh-CN" sz="1400" dirty="0">
                <a:latin typeface="华文楷体" panose="02010600040101010101" pitchFamily="2" charset="-122"/>
                <a:ea typeface="华文楷体" panose="02010600040101010101" pitchFamily="2" charset="-122"/>
              </a:rPr>
              <a:t>如今，基于</a:t>
            </a:r>
            <a:r>
              <a:rPr lang="en-US" altLang="zh-CN" sz="1400" dirty="0">
                <a:latin typeface="华文楷体" panose="02010600040101010101" pitchFamily="2" charset="-122"/>
                <a:ea typeface="华文楷体" panose="02010600040101010101" pitchFamily="2" charset="-122"/>
              </a:rPr>
              <a:t>SoLoMo</a:t>
            </a:r>
            <a:r>
              <a:rPr lang="zh-CN" altLang="zh-CN" sz="1400" dirty="0">
                <a:latin typeface="华文楷体" panose="02010600040101010101" pitchFamily="2" charset="-122"/>
                <a:ea typeface="华文楷体" panose="02010600040101010101" pitchFamily="2" charset="-122"/>
              </a:rPr>
              <a:t>的发展模式已被公认为是互联网行业的发展趋势</a:t>
            </a:r>
            <a:r>
              <a:rPr lang="zh-CN" altLang="zh-CN" sz="1400" dirty="0"/>
              <a:t>。</a:t>
            </a:r>
            <a:endParaRPr lang="en-US" altLang="zh-CN" sz="1400" dirty="0"/>
          </a:p>
        </p:txBody>
      </p:sp>
      <p:cxnSp>
        <p:nvCxnSpPr>
          <p:cNvPr id="284" name="曲线连接符 283"/>
          <p:cNvCxnSpPr/>
          <p:nvPr/>
        </p:nvCxnSpPr>
        <p:spPr>
          <a:xfrm flipV="1">
            <a:off x="5598334" y="1179658"/>
            <a:ext cx="554537" cy="428511"/>
          </a:xfrm>
          <a:prstGeom prst="curvedConnector3">
            <a:avLst/>
          </a:prstGeom>
          <a:ln w="28575">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admin\Downloads\重点.png"/>
          <p:cNvPicPr>
            <a:picLocks noChangeAspect="1" noChangeArrowheads="1"/>
          </p:cNvPicPr>
          <p:nvPr/>
        </p:nvPicPr>
        <p:blipFill>
          <a:blip r:embed="rId5">
            <a:clrChange>
              <a:clrFrom>
                <a:srgbClr val="F66767"/>
              </a:clrFrom>
              <a:clrTo>
                <a:srgbClr val="F66767">
                  <a:alpha val="0"/>
                </a:srgbClr>
              </a:clrTo>
            </a:clrChange>
            <a:extLst>
              <a:ext uri="{BEBA8EAE-BF5A-486C-A8C5-ECC9F3942E4B}">
                <a14:imgProps xmlns:a14="http://schemas.microsoft.com/office/drawing/2010/main">
                  <a14:imgLayer r:embed="rId6">
                    <a14:imgEffect>
                      <a14:colorTemperature colorTemp="11500"/>
                    </a14:imgEffect>
                    <a14:imgEffect>
                      <a14:saturation sat="29000"/>
                    </a14:imgEffect>
                  </a14:imgLayer>
                </a14:imgProps>
              </a:ext>
              <a:ext uri="{28A0092B-C50C-407E-A947-70E740481C1C}">
                <a14:useLocalDpi xmlns:a14="http://schemas.microsoft.com/office/drawing/2010/main" val="0"/>
              </a:ext>
            </a:extLst>
          </a:blip>
          <a:srcRect/>
          <a:stretch>
            <a:fillRect/>
          </a:stretch>
        </p:blipFill>
        <p:spPr bwMode="auto">
          <a:xfrm>
            <a:off x="9925044" y="4974566"/>
            <a:ext cx="952499" cy="909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DDAC6"/>
        </a:solidFill>
        <a:effectLst/>
      </p:bgPr>
    </p:bg>
    <p:spTree>
      <p:nvGrpSpPr>
        <p:cNvPr id="1" name=""/>
        <p:cNvGrpSpPr/>
        <p:nvPr/>
      </p:nvGrpSpPr>
      <p:grpSpPr>
        <a:xfrm>
          <a:off x="0" y="0"/>
          <a:ext cx="0" cy="0"/>
          <a:chOff x="0" y="0"/>
          <a:chExt cx="0" cy="0"/>
        </a:xfrm>
      </p:grpSpPr>
      <p:pic>
        <p:nvPicPr>
          <p:cNvPr id="158" name="图片 157"/>
          <p:cNvPicPr/>
          <p:nvPr/>
        </p:nvPicPr>
        <p:blipFill rotWithShape="1">
          <a:blip r:embed="rId2">
            <a:extLst>
              <a:ext uri="{28A0092B-C50C-407E-A947-70E740481C1C}">
                <a14:useLocalDpi xmlns:a14="http://schemas.microsoft.com/office/drawing/2010/main" val="0"/>
              </a:ext>
            </a:extLst>
          </a:blip>
          <a:srcRect r="35345"/>
          <a:stretch/>
        </p:blipFill>
        <p:spPr>
          <a:xfrm>
            <a:off x="5314958" y="428634"/>
            <a:ext cx="6531429" cy="5689599"/>
          </a:xfrm>
          <a:prstGeom prst="rect">
            <a:avLst/>
          </a:prstGeom>
          <a:ln>
            <a:noFill/>
          </a:ln>
          <a:effectLst>
            <a:softEdge rad="112500"/>
          </a:effectLst>
        </p:spPr>
      </p:pic>
      <p:grpSp>
        <p:nvGrpSpPr>
          <p:cNvPr id="194" name="组合 193"/>
          <p:cNvGrpSpPr/>
          <p:nvPr/>
        </p:nvGrpSpPr>
        <p:grpSpPr>
          <a:xfrm>
            <a:off x="502794" y="399656"/>
            <a:ext cx="2583550" cy="918232"/>
            <a:chOff x="546336" y="617366"/>
            <a:chExt cx="2583550" cy="918232"/>
          </a:xfrm>
        </p:grpSpPr>
        <p:grpSp>
          <p:nvGrpSpPr>
            <p:cNvPr id="195" name="Group 82"/>
            <p:cNvGrpSpPr/>
            <p:nvPr/>
          </p:nvGrpSpPr>
          <p:grpSpPr>
            <a:xfrm>
              <a:off x="546336" y="617366"/>
              <a:ext cx="933300" cy="918232"/>
              <a:chOff x="6941027" y="4788593"/>
              <a:chExt cx="359392" cy="389342"/>
            </a:xfrm>
            <a:solidFill>
              <a:srgbClr val="E7AA50"/>
            </a:solidFill>
          </p:grpSpPr>
          <p:sp>
            <p:nvSpPr>
              <p:cNvPr id="197" name="Freeform 132"/>
              <p:cNvSpPr>
                <a:spLocks/>
              </p:cNvSpPr>
              <p:nvPr/>
            </p:nvSpPr>
            <p:spPr bwMode="auto">
              <a:xfrm>
                <a:off x="7018395" y="4880936"/>
                <a:ext cx="204654" cy="207151"/>
              </a:xfrm>
              <a:custGeom>
                <a:avLst/>
                <a:gdLst>
                  <a:gd name="T0" fmla="*/ 0 w 82"/>
                  <a:gd name="T1" fmla="*/ 29 h 83"/>
                  <a:gd name="T2" fmla="*/ 58 w 82"/>
                  <a:gd name="T3" fmla="*/ 29 h 83"/>
                  <a:gd name="T4" fmla="*/ 58 w 82"/>
                  <a:gd name="T5" fmla="*/ 83 h 83"/>
                  <a:gd name="T6" fmla="*/ 82 w 82"/>
                  <a:gd name="T7" fmla="*/ 83 h 83"/>
                  <a:gd name="T8" fmla="*/ 82 w 82"/>
                  <a:gd name="T9" fmla="*/ 0 h 83"/>
                  <a:gd name="T10" fmla="*/ 0 w 82"/>
                  <a:gd name="T11" fmla="*/ 0 h 83"/>
                  <a:gd name="T12" fmla="*/ 0 w 82"/>
                  <a:gd name="T13" fmla="*/ 29 h 83"/>
                </a:gdLst>
                <a:ahLst/>
                <a:cxnLst>
                  <a:cxn ang="0">
                    <a:pos x="T0" y="T1"/>
                  </a:cxn>
                  <a:cxn ang="0">
                    <a:pos x="T2" y="T3"/>
                  </a:cxn>
                  <a:cxn ang="0">
                    <a:pos x="T4" y="T5"/>
                  </a:cxn>
                  <a:cxn ang="0">
                    <a:pos x="T6" y="T7"/>
                  </a:cxn>
                  <a:cxn ang="0">
                    <a:pos x="T8" y="T9"/>
                  </a:cxn>
                  <a:cxn ang="0">
                    <a:pos x="T10" y="T11"/>
                  </a:cxn>
                  <a:cxn ang="0">
                    <a:pos x="T12" y="T13"/>
                  </a:cxn>
                </a:cxnLst>
                <a:rect l="0" t="0" r="r" b="b"/>
                <a:pathLst>
                  <a:path w="82" h="83">
                    <a:moveTo>
                      <a:pt x="0" y="29"/>
                    </a:moveTo>
                    <a:lnTo>
                      <a:pt x="58" y="29"/>
                    </a:lnTo>
                    <a:lnTo>
                      <a:pt x="58" y="83"/>
                    </a:lnTo>
                    <a:lnTo>
                      <a:pt x="82" y="83"/>
                    </a:lnTo>
                    <a:lnTo>
                      <a:pt x="82"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8" name="Freeform 133"/>
              <p:cNvSpPr>
                <a:spLocks/>
              </p:cNvSpPr>
              <p:nvPr/>
            </p:nvSpPr>
            <p:spPr bwMode="auto">
              <a:xfrm>
                <a:off x="7093268" y="4788593"/>
                <a:ext cx="207151" cy="204654"/>
              </a:xfrm>
              <a:custGeom>
                <a:avLst/>
                <a:gdLst>
                  <a:gd name="T0" fmla="*/ 0 w 83"/>
                  <a:gd name="T1" fmla="*/ 0 h 82"/>
                  <a:gd name="T2" fmla="*/ 0 w 83"/>
                  <a:gd name="T3" fmla="*/ 29 h 82"/>
                  <a:gd name="T4" fmla="*/ 59 w 83"/>
                  <a:gd name="T5" fmla="*/ 29 h 82"/>
                  <a:gd name="T6" fmla="*/ 59 w 83"/>
                  <a:gd name="T7" fmla="*/ 82 h 82"/>
                  <a:gd name="T8" fmla="*/ 83 w 83"/>
                  <a:gd name="T9" fmla="*/ 82 h 82"/>
                  <a:gd name="T10" fmla="*/ 83 w 83"/>
                  <a:gd name="T11" fmla="*/ 0 h 82"/>
                  <a:gd name="T12" fmla="*/ 0 w 83"/>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83" h="82">
                    <a:moveTo>
                      <a:pt x="0" y="0"/>
                    </a:moveTo>
                    <a:lnTo>
                      <a:pt x="0" y="29"/>
                    </a:lnTo>
                    <a:lnTo>
                      <a:pt x="59" y="29"/>
                    </a:lnTo>
                    <a:lnTo>
                      <a:pt x="59" y="82"/>
                    </a:lnTo>
                    <a:lnTo>
                      <a:pt x="83" y="82"/>
                    </a:lnTo>
                    <a:lnTo>
                      <a:pt x="8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9" name="Rectangle 134"/>
              <p:cNvSpPr>
                <a:spLocks noChangeArrowheads="1"/>
              </p:cNvSpPr>
              <p:nvPr/>
            </p:nvSpPr>
            <p:spPr bwMode="auto">
              <a:xfrm>
                <a:off x="6941027" y="4970784"/>
                <a:ext cx="207151" cy="207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sp>
          <p:nvSpPr>
            <p:cNvPr id="196" name="TextBox 195"/>
            <p:cNvSpPr txBox="1"/>
            <p:nvPr/>
          </p:nvSpPr>
          <p:spPr>
            <a:xfrm>
              <a:off x="1595042" y="876256"/>
              <a:ext cx="1534844" cy="461665"/>
            </a:xfrm>
            <a:prstGeom prst="rect">
              <a:avLst/>
            </a:prstGeom>
            <a:noFill/>
          </p:spPr>
          <p:txBody>
            <a:bodyPr wrap="square" rtlCol="0">
              <a:spAutoFit/>
            </a:bodyPr>
            <a:lstStyle/>
            <a:p>
              <a:pPr algn="r"/>
              <a:r>
                <a:rPr lang="zh-CN" altLang="en-US" sz="2400" b="1" dirty="0" smtClean="0">
                  <a:solidFill>
                    <a:schemeClr val="accent2"/>
                  </a:solidFill>
                  <a:latin typeface="微软雅黑" panose="020B0503020204020204" pitchFamily="34" charset="-122"/>
                  <a:ea typeface="微软雅黑" panose="020B0503020204020204" pitchFamily="34" charset="-122"/>
                </a:rPr>
                <a:t>背景</a:t>
              </a:r>
              <a:r>
                <a:rPr lang="zh-CN" altLang="en-US" sz="2400" b="1" dirty="0">
                  <a:solidFill>
                    <a:schemeClr val="accent2"/>
                  </a:solidFill>
                  <a:latin typeface="微软雅黑" panose="020B0503020204020204" pitchFamily="34" charset="-122"/>
                  <a:ea typeface="微软雅黑" panose="020B0503020204020204" pitchFamily="34" charset="-122"/>
                </a:rPr>
                <a:t>介绍</a:t>
              </a:r>
            </a:p>
          </p:txBody>
        </p:sp>
      </p:grpSp>
      <p:sp>
        <p:nvSpPr>
          <p:cNvPr id="109" name="矩形 108"/>
          <p:cNvSpPr/>
          <p:nvPr/>
        </p:nvSpPr>
        <p:spPr>
          <a:xfrm>
            <a:off x="7941016" y="6227162"/>
            <a:ext cx="1620957" cy="338554"/>
          </a:xfrm>
          <a:prstGeom prst="rect">
            <a:avLst/>
          </a:prstGeom>
        </p:spPr>
        <p:txBody>
          <a:bodyPr wrap="none">
            <a:spAutoFit/>
          </a:bodyPr>
          <a:lstStyle/>
          <a:p>
            <a:r>
              <a:rPr lang="en-US" altLang="zh-CN" sz="1600" dirty="0" smtClean="0">
                <a:latin typeface="黑体" panose="02010609060101010101" pitchFamily="49" charset="-122"/>
                <a:ea typeface="黑体" panose="02010609060101010101" pitchFamily="49" charset="-122"/>
              </a:rPr>
              <a:t>QQ</a:t>
            </a:r>
            <a:r>
              <a:rPr lang="zh-CN" altLang="zh-CN" sz="1600" dirty="0">
                <a:latin typeface="黑体" panose="02010609060101010101" pitchFamily="49" charset="-122"/>
                <a:ea typeface="黑体" panose="02010609060101010101" pitchFamily="49" charset="-122"/>
              </a:rPr>
              <a:t>群组功能一览</a:t>
            </a:r>
            <a:endParaRPr lang="zh-CN" altLang="en-US" sz="1600" dirty="0">
              <a:latin typeface="黑体" panose="02010609060101010101" pitchFamily="49" charset="-122"/>
              <a:ea typeface="黑体" panose="02010609060101010101" pitchFamily="49" charset="-122"/>
            </a:endParaRPr>
          </a:p>
        </p:txBody>
      </p:sp>
      <p:sp>
        <p:nvSpPr>
          <p:cNvPr id="116" name="圆角矩形 115"/>
          <p:cNvSpPr/>
          <p:nvPr/>
        </p:nvSpPr>
        <p:spPr>
          <a:xfrm>
            <a:off x="438500" y="1871268"/>
            <a:ext cx="128587" cy="115548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17" name="TextBox 116"/>
          <p:cNvSpPr txBox="1"/>
          <p:nvPr/>
        </p:nvSpPr>
        <p:spPr>
          <a:xfrm>
            <a:off x="646558" y="1814116"/>
            <a:ext cx="1615212" cy="400110"/>
          </a:xfrm>
          <a:prstGeom prst="rect">
            <a:avLst/>
          </a:prstGeom>
          <a:noFill/>
        </p:spPr>
        <p:txBody>
          <a:bodyPr wrap="square" rtlCol="0">
            <a:spAutoFit/>
          </a:bodyPr>
          <a:lstStyle/>
          <a:p>
            <a:r>
              <a:rPr lang="zh-CN" altLang="en-US" sz="2000" b="1" dirty="0" smtClean="0">
                <a:solidFill>
                  <a:schemeClr val="accent1"/>
                </a:solidFill>
                <a:latin typeface="黑体" panose="02010609060101010101" pitchFamily="49" charset="-122"/>
                <a:ea typeface="黑体" panose="02010609060101010101" pitchFamily="49" charset="-122"/>
              </a:rPr>
              <a:t>现状</a:t>
            </a:r>
            <a:endParaRPr lang="zh-CN" altLang="en-US" sz="2000" b="1" dirty="0">
              <a:solidFill>
                <a:schemeClr val="accent1"/>
              </a:solidFill>
              <a:latin typeface="黑体" panose="02010609060101010101" pitchFamily="49" charset="-122"/>
              <a:ea typeface="黑体" panose="02010609060101010101" pitchFamily="49" charset="-122"/>
            </a:endParaRPr>
          </a:p>
        </p:txBody>
      </p:sp>
      <p:sp>
        <p:nvSpPr>
          <p:cNvPr id="200" name="圆角矩形 199"/>
          <p:cNvSpPr/>
          <p:nvPr/>
        </p:nvSpPr>
        <p:spPr>
          <a:xfrm>
            <a:off x="438500" y="3424579"/>
            <a:ext cx="128587" cy="1254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1" name="圆角矩形 200"/>
          <p:cNvSpPr/>
          <p:nvPr/>
        </p:nvSpPr>
        <p:spPr>
          <a:xfrm>
            <a:off x="438500" y="5033917"/>
            <a:ext cx="128587" cy="123356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3" name="TextBox 202"/>
          <p:cNvSpPr txBox="1"/>
          <p:nvPr/>
        </p:nvSpPr>
        <p:spPr>
          <a:xfrm>
            <a:off x="703710" y="5005341"/>
            <a:ext cx="1615212" cy="400110"/>
          </a:xfrm>
          <a:prstGeom prst="rect">
            <a:avLst/>
          </a:prstGeom>
          <a:noFill/>
        </p:spPr>
        <p:txBody>
          <a:bodyPr wrap="square" rtlCol="0">
            <a:spAutoFit/>
          </a:bodyPr>
          <a:lstStyle/>
          <a:p>
            <a:r>
              <a:rPr lang="zh-CN" altLang="en-US" sz="2000" b="1" dirty="0" smtClean="0">
                <a:solidFill>
                  <a:schemeClr val="accent1"/>
                </a:solidFill>
                <a:latin typeface="黑体" panose="02010609060101010101" pitchFamily="49" charset="-122"/>
                <a:ea typeface="黑体" panose="02010609060101010101" pitchFamily="49" charset="-122"/>
              </a:rPr>
              <a:t>本文</a:t>
            </a:r>
            <a:endParaRPr lang="zh-CN" altLang="en-US" sz="2000" b="1" dirty="0">
              <a:solidFill>
                <a:schemeClr val="accent1"/>
              </a:solidFill>
              <a:latin typeface="黑体" panose="02010609060101010101" pitchFamily="49" charset="-122"/>
              <a:ea typeface="黑体" panose="02010609060101010101" pitchFamily="49" charset="-122"/>
            </a:endParaRPr>
          </a:p>
        </p:txBody>
      </p:sp>
      <p:sp>
        <p:nvSpPr>
          <p:cNvPr id="118" name="矩形 117"/>
          <p:cNvSpPr/>
          <p:nvPr/>
        </p:nvSpPr>
        <p:spPr>
          <a:xfrm>
            <a:off x="689422" y="2214226"/>
            <a:ext cx="4082603" cy="81253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如右图所示，</a:t>
            </a:r>
            <a:r>
              <a:rPr lang="zh-CN" altLang="zh-CN" sz="1200" dirty="0">
                <a:latin typeface="微软雅黑" panose="020B0503020204020204" pitchFamily="34" charset="-122"/>
                <a:ea typeface="微软雅黑" panose="020B0503020204020204" pitchFamily="34" charset="-122"/>
              </a:rPr>
              <a:t>群组交流系统一般包含</a:t>
            </a:r>
            <a:r>
              <a:rPr lang="zh-CN" altLang="zh-CN" sz="1200" dirty="0">
                <a:solidFill>
                  <a:srgbClr val="FF0000"/>
                </a:solidFill>
                <a:latin typeface="微软雅黑" panose="020B0503020204020204" pitchFamily="34" charset="-122"/>
                <a:ea typeface="微软雅黑" panose="020B0503020204020204" pitchFamily="34" charset="-122"/>
              </a:rPr>
              <a:t>成员、聊天记录和群组功能</a:t>
            </a:r>
            <a:r>
              <a:rPr lang="zh-CN" altLang="zh-CN" sz="1200" dirty="0">
                <a:latin typeface="微软雅黑" panose="020B0503020204020204" pitchFamily="34" charset="-122"/>
                <a:ea typeface="微软雅黑" panose="020B0503020204020204" pitchFamily="34" charset="-122"/>
              </a:rPr>
              <a:t>三个要素</a:t>
            </a:r>
            <a:r>
              <a:rPr lang="zh-CN" altLang="zh-CN" sz="1200" dirty="0" smtClean="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典型应用</a:t>
            </a:r>
            <a:r>
              <a:rPr lang="en-US" altLang="zh-CN" sz="1200" dirty="0">
                <a:latin typeface="微软雅黑" panose="020B0503020204020204" pitchFamily="34" charset="-122"/>
                <a:ea typeface="微软雅黑" panose="020B0503020204020204" pitchFamily="34" charset="-122"/>
              </a:rPr>
              <a:t>QQ</a:t>
            </a:r>
            <a:r>
              <a:rPr lang="zh-CN" altLang="zh-CN" sz="1200" dirty="0">
                <a:latin typeface="微软雅黑" panose="020B0503020204020204" pitchFamily="34" charset="-122"/>
                <a:ea typeface="微软雅黑" panose="020B0503020204020204" pitchFamily="34" charset="-122"/>
              </a:rPr>
              <a:t>在这</a:t>
            </a:r>
            <a:r>
              <a:rPr lang="zh-CN" altLang="zh-CN" sz="1200" dirty="0" smtClean="0">
                <a:latin typeface="微软雅黑" panose="020B0503020204020204" pitchFamily="34" charset="-122"/>
                <a:ea typeface="微软雅黑" panose="020B0503020204020204" pitchFamily="34" charset="-122"/>
              </a:rPr>
              <a:t>三</a:t>
            </a:r>
            <a:r>
              <a:rPr lang="zh-CN" altLang="zh-CN" sz="1200" dirty="0">
                <a:latin typeface="微软雅黑" panose="020B0503020204020204" pitchFamily="34" charset="-122"/>
                <a:ea typeface="微软雅黑" panose="020B0503020204020204" pitchFamily="34" charset="-122"/>
              </a:rPr>
              <a:t>个方面进行了许多功能拓展。</a:t>
            </a:r>
            <a:endParaRPr lang="en-US" altLang="zh-CN" sz="1200" dirty="0">
              <a:latin typeface="微软雅黑" panose="020B0503020204020204" pitchFamily="34" charset="-122"/>
              <a:ea typeface="微软雅黑" panose="020B0503020204020204" pitchFamily="34" charset="-122"/>
            </a:endParaRPr>
          </a:p>
        </p:txBody>
      </p:sp>
      <p:grpSp>
        <p:nvGrpSpPr>
          <p:cNvPr id="120" name="组合 119"/>
          <p:cNvGrpSpPr/>
          <p:nvPr/>
        </p:nvGrpSpPr>
        <p:grpSpPr>
          <a:xfrm>
            <a:off x="703710" y="3405531"/>
            <a:ext cx="4082603" cy="1231107"/>
            <a:chOff x="703710" y="3476971"/>
            <a:chExt cx="4082603" cy="1231107"/>
          </a:xfrm>
        </p:grpSpPr>
        <p:sp>
          <p:nvSpPr>
            <p:cNvPr id="202" name="TextBox 201"/>
            <p:cNvSpPr txBox="1"/>
            <p:nvPr/>
          </p:nvSpPr>
          <p:spPr>
            <a:xfrm>
              <a:off x="703710" y="3476971"/>
              <a:ext cx="1615212" cy="400110"/>
            </a:xfrm>
            <a:prstGeom prst="rect">
              <a:avLst/>
            </a:prstGeom>
            <a:noFill/>
          </p:spPr>
          <p:txBody>
            <a:bodyPr wrap="square" rtlCol="0">
              <a:spAutoFit/>
            </a:bodyPr>
            <a:lstStyle/>
            <a:p>
              <a:r>
                <a:rPr lang="zh-CN" altLang="en-US" sz="2000" b="1" dirty="0">
                  <a:solidFill>
                    <a:schemeClr val="accent2"/>
                  </a:solidFill>
                  <a:latin typeface="黑体" panose="02010609060101010101" pitchFamily="49" charset="-122"/>
                  <a:ea typeface="黑体" panose="02010609060101010101" pitchFamily="49" charset="-122"/>
                </a:rPr>
                <a:t>缺陷</a:t>
              </a:r>
            </a:p>
          </p:txBody>
        </p:sp>
        <p:sp>
          <p:nvSpPr>
            <p:cNvPr id="119" name="矩形 118"/>
            <p:cNvSpPr/>
            <p:nvPr/>
          </p:nvSpPr>
          <p:spPr>
            <a:xfrm>
              <a:off x="703710" y="3877081"/>
              <a:ext cx="4082603" cy="830997"/>
            </a:xfrm>
            <a:prstGeom prst="rect">
              <a:avLst/>
            </a:prstGeom>
          </p:spPr>
          <p:txBody>
            <a:bodyPr wrap="square">
              <a:spAutoFit/>
            </a:bodyPr>
            <a:lstStyle/>
            <a:p>
              <a:r>
                <a:rPr lang="zh-CN" altLang="zh-CN" sz="1200" dirty="0" smtClean="0">
                  <a:latin typeface="微软雅黑" panose="020B0503020204020204" pitchFamily="34" charset="-122"/>
                  <a:ea typeface="微软雅黑" panose="020B0503020204020204" pitchFamily="34" charset="-122"/>
                </a:rPr>
                <a:t>通讯交流中</a:t>
              </a:r>
              <a:r>
                <a:rPr lang="zh-CN" altLang="zh-CN" sz="1200" dirty="0">
                  <a:latin typeface="微软雅黑" panose="020B0503020204020204" pitchFamily="34" charset="-122"/>
                  <a:ea typeface="微软雅黑" panose="020B0503020204020204" pitchFamily="34" charset="-122"/>
                </a:rPr>
                <a:t>极为重要的一环——</a:t>
              </a:r>
              <a:r>
                <a:rPr lang="zh-CN" altLang="zh-CN" sz="1200" dirty="0">
                  <a:solidFill>
                    <a:schemeClr val="accent2"/>
                  </a:solidFill>
                  <a:latin typeface="微软雅黑" panose="020B0503020204020204" pitchFamily="34" charset="-122"/>
                  <a:ea typeface="微软雅黑" panose="020B0503020204020204" pitchFamily="34" charset="-122"/>
                </a:rPr>
                <a:t>“聊天记录”</a:t>
              </a:r>
              <a:r>
                <a:rPr lang="zh-CN" altLang="en-US" sz="1200" dirty="0">
                  <a:solidFill>
                    <a:schemeClr val="accent2"/>
                  </a:solidFill>
                  <a:latin typeface="微软雅黑" panose="020B0503020204020204" pitchFamily="34" charset="-122"/>
                  <a:ea typeface="微软雅黑" panose="020B0503020204020204" pitchFamily="34" charset="-122"/>
                </a:rPr>
                <a:t>的功能开发</a:t>
              </a:r>
              <a:r>
                <a:rPr lang="zh-CN" altLang="zh-CN" sz="1200" dirty="0">
                  <a:solidFill>
                    <a:schemeClr val="accent2"/>
                  </a:solidFill>
                  <a:latin typeface="微软雅黑" panose="020B0503020204020204" pitchFamily="34" charset="-122"/>
                  <a:ea typeface="微软雅黑" panose="020B0503020204020204" pitchFamily="34" charset="-122"/>
                </a:rPr>
                <a:t>还十分浅显</a:t>
              </a:r>
              <a:r>
                <a:rPr lang="zh-CN" altLang="zh-CN"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目前</a:t>
              </a:r>
              <a:r>
                <a:rPr lang="zh-CN" altLang="zh-CN" sz="1200" dirty="0" smtClean="0">
                  <a:latin typeface="微软雅黑" panose="020B0503020204020204" pitchFamily="34" charset="-122"/>
                  <a:ea typeface="微软雅黑" panose="020B0503020204020204" pitchFamily="34" charset="-122"/>
                </a:rPr>
                <a:t>仅</a:t>
              </a:r>
              <a:r>
                <a:rPr lang="zh-CN" altLang="zh-CN" sz="1200" dirty="0">
                  <a:latin typeface="微软雅黑" panose="020B0503020204020204" pitchFamily="34" charset="-122"/>
                  <a:ea typeface="微软雅黑" panose="020B0503020204020204" pitchFamily="34" charset="-122"/>
                </a:rPr>
                <a:t>停留</a:t>
              </a:r>
              <a:r>
                <a:rPr lang="zh-CN" altLang="en-US" sz="1200" dirty="0">
                  <a:latin typeface="微软雅黑" panose="020B0503020204020204" pitchFamily="34" charset="-122"/>
                  <a:ea typeface="微软雅黑" panose="020B0503020204020204" pitchFamily="34" charset="-122"/>
                </a:rPr>
                <a:t>时间及发言统计</a:t>
              </a:r>
              <a:r>
                <a:rPr lang="zh-CN" altLang="zh-CN" sz="1200" dirty="0">
                  <a:latin typeface="微软雅黑" panose="020B0503020204020204" pitchFamily="34" charset="-122"/>
                  <a:ea typeface="微软雅黑" panose="020B0503020204020204" pitchFamily="34" charset="-122"/>
                </a:rPr>
                <a:t>上，这种纯频率统计的图表分析的趣味性与互动性都十分低下，并不能满足网络新生代们的好奇心，</a:t>
              </a:r>
              <a:r>
                <a:rPr lang="zh-CN" altLang="en-US" sz="1200" dirty="0">
                  <a:latin typeface="微软雅黑" panose="020B0503020204020204" pitchFamily="34" charset="-122"/>
                  <a:ea typeface="微软雅黑" panose="020B0503020204020204" pitchFamily="34" charset="-122"/>
                </a:rPr>
                <a:t>难以吸引用户。</a:t>
              </a:r>
            </a:p>
          </p:txBody>
        </p:sp>
      </p:grpSp>
      <p:sp>
        <p:nvSpPr>
          <p:cNvPr id="127" name="矩形 126"/>
          <p:cNvSpPr/>
          <p:nvPr/>
        </p:nvSpPr>
        <p:spPr>
          <a:xfrm>
            <a:off x="703710" y="5440661"/>
            <a:ext cx="4082603" cy="812530"/>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基于</a:t>
            </a:r>
            <a:r>
              <a:rPr lang="zh-CN" altLang="en-US" sz="1200" dirty="0" smtClean="0">
                <a:latin typeface="微软雅黑" panose="020B0503020204020204" pitchFamily="34" charset="-122"/>
                <a:ea typeface="微软雅黑" panose="020B0503020204020204" pitchFamily="34" charset="-122"/>
              </a:rPr>
              <a:t>上述情况</a:t>
            </a:r>
            <a:r>
              <a:rPr lang="zh-CN" altLang="en-US" sz="1200" dirty="0">
                <a:solidFill>
                  <a:srgbClr val="FF0000"/>
                </a:solidFill>
                <a:latin typeface="微软雅黑" panose="020B0503020204020204" pitchFamily="34" charset="-122"/>
                <a:ea typeface="微软雅黑" panose="020B0503020204020204" pitchFamily="34" charset="-122"/>
              </a:rPr>
              <a:t>对</a:t>
            </a:r>
            <a:r>
              <a:rPr lang="en-US" altLang="zh-CN" sz="1200" dirty="0">
                <a:solidFill>
                  <a:srgbClr val="FF0000"/>
                </a:solidFill>
                <a:latin typeface="微软雅黑" panose="020B0503020204020204" pitchFamily="34" charset="-122"/>
                <a:ea typeface="微软雅黑" panose="020B0503020204020204" pitchFamily="34" charset="-122"/>
              </a:rPr>
              <a:t>QQ</a:t>
            </a:r>
            <a:r>
              <a:rPr lang="zh-CN" altLang="en-US" sz="1200" dirty="0">
                <a:solidFill>
                  <a:srgbClr val="FF0000"/>
                </a:solidFill>
                <a:latin typeface="微软雅黑" panose="020B0503020204020204" pitchFamily="34" charset="-122"/>
                <a:ea typeface="微软雅黑" panose="020B0503020204020204" pitchFamily="34" charset="-122"/>
              </a:rPr>
              <a:t>群组聊天记录进行分析</a:t>
            </a:r>
            <a:r>
              <a:rPr lang="zh-CN" altLang="en-US" sz="1200" dirty="0">
                <a:latin typeface="微软雅黑" panose="020B0503020204020204" pitchFamily="34" charset="-122"/>
                <a:ea typeface="微软雅黑" panose="020B0503020204020204" pitchFamily="34" charset="-122"/>
              </a:rPr>
              <a:t>来开发群组新功能</a:t>
            </a:r>
            <a:r>
              <a:rPr lang="zh-CN" altLang="zh-CN" sz="1200" dirty="0">
                <a:latin typeface="微软雅黑" panose="020B0503020204020204" pitchFamily="34" charset="-122"/>
                <a:ea typeface="微软雅黑" panose="020B0503020204020204" pitchFamily="34" charset="-122"/>
              </a:rPr>
              <a:t>，从而提升软件的竞争力，争取到更多有网络社交需求的用户。</a:t>
            </a:r>
            <a:endParaRPr lang="zh-CN" altLang="en-US" sz="1200" dirty="0">
              <a:latin typeface="微软雅黑" panose="020B0503020204020204" pitchFamily="34" charset="-122"/>
              <a:ea typeface="微软雅黑" panose="020B0503020204020204" pitchFamily="34" charset="-122"/>
            </a:endParaRPr>
          </a:p>
        </p:txBody>
      </p:sp>
      <p:pic>
        <p:nvPicPr>
          <p:cNvPr id="1026" name="Picture 2" descr="C:\Users\admin\Downloads\QQ企鹅.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338" y="567460"/>
            <a:ext cx="1446711" cy="14467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EAE3"/>
        </a:solidFill>
        <a:effectLst/>
      </p:bgPr>
    </p:bg>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138069995"/>
              </p:ext>
            </p:extLst>
          </p:nvPr>
        </p:nvGraphicFramePr>
        <p:xfrm>
          <a:off x="3714175" y="2245706"/>
          <a:ext cx="8229600" cy="4375810"/>
        </p:xfrm>
        <a:graphic>
          <a:graphicData uri="http://schemas.openxmlformats.org/drawingml/2006/table">
            <a:tbl>
              <a:tblPr firstRow="1" firstCol="1" bandRow="1">
                <a:tableStyleId>{5C22544A-7EE6-4342-B048-85BDC9FD1C3A}</a:tableStyleId>
              </a:tblPr>
              <a:tblGrid>
                <a:gridCol w="348343"/>
                <a:gridCol w="1103085"/>
                <a:gridCol w="1507628"/>
                <a:gridCol w="2635272"/>
                <a:gridCol w="2635272"/>
              </a:tblGrid>
              <a:tr h="349505">
                <a:tc gridSpan="2">
                  <a:txBody>
                    <a:bodyPr/>
                    <a:lstStyle/>
                    <a:p>
                      <a:pPr algn="ctr">
                        <a:spcAft>
                          <a:spcPts val="0"/>
                        </a:spcAft>
                      </a:pPr>
                      <a:r>
                        <a:rPr lang="zh-CN" sz="1600" kern="0" dirty="0">
                          <a:effectLst/>
                          <a:latin typeface="黑体" panose="02010609060101010101" pitchFamily="49" charset="-122"/>
                          <a:ea typeface="黑体" panose="02010609060101010101" pitchFamily="49" charset="-122"/>
                        </a:rPr>
                        <a:t>变量名</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hMerge="1">
                  <a:txBody>
                    <a:bodyPr/>
                    <a:lstStyle/>
                    <a:p>
                      <a:endParaRPr lang="zh-CN" altLang="en-US"/>
                    </a:p>
                  </a:txBody>
                  <a:tcPr/>
                </a:tc>
                <a:tc>
                  <a:txBody>
                    <a:bodyPr/>
                    <a:lstStyle/>
                    <a:p>
                      <a:pPr algn="ctr">
                        <a:spcAft>
                          <a:spcPts val="0"/>
                        </a:spcAft>
                      </a:pPr>
                      <a:r>
                        <a:rPr lang="zh-CN" sz="1600" kern="0">
                          <a:effectLst/>
                          <a:latin typeface="黑体" panose="02010609060101010101" pitchFamily="49" charset="-122"/>
                          <a:ea typeface="黑体" panose="02010609060101010101" pitchFamily="49" charset="-122"/>
                        </a:rPr>
                        <a:t>变量类型</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600" kern="0">
                          <a:effectLst/>
                          <a:latin typeface="黑体" panose="02010609060101010101" pitchFamily="49" charset="-122"/>
                          <a:ea typeface="黑体" panose="02010609060101010101" pitchFamily="49" charset="-122"/>
                        </a:rPr>
                        <a:t>取值范围</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600" kern="0" dirty="0">
                          <a:effectLst/>
                          <a:latin typeface="黑体" panose="02010609060101010101" pitchFamily="49" charset="-122"/>
                          <a:ea typeface="黑体" panose="02010609060101010101" pitchFamily="49" charset="-122"/>
                        </a:rPr>
                        <a:t>备注</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r>
              <a:tr h="447367">
                <a:tc gridSpan="2">
                  <a:txBody>
                    <a:bodyPr/>
                    <a:lstStyle/>
                    <a:p>
                      <a:pPr algn="ctr">
                        <a:spcAft>
                          <a:spcPts val="0"/>
                        </a:spcAft>
                      </a:pPr>
                      <a:r>
                        <a:rPr lang="zh-CN" sz="1200" kern="0" dirty="0">
                          <a:effectLst/>
                          <a:latin typeface="黑体" panose="02010609060101010101" pitchFamily="49" charset="-122"/>
                          <a:ea typeface="黑体" panose="02010609060101010101" pitchFamily="49" charset="-122"/>
                        </a:rPr>
                        <a:t>时间</a:t>
                      </a:r>
                      <a:endParaRPr lang="zh-CN" sz="1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hMerge="1">
                  <a:txBody>
                    <a:bodyPr/>
                    <a:lstStyle/>
                    <a:p>
                      <a:endParaRPr lang="zh-CN" altLang="en-US"/>
                    </a:p>
                  </a:txBody>
                  <a:tcPr/>
                </a:tc>
                <a:tc>
                  <a:txBody>
                    <a:bodyPr/>
                    <a:lstStyle/>
                    <a:p>
                      <a:pPr algn="ctr">
                        <a:spcAft>
                          <a:spcPts val="0"/>
                        </a:spcAft>
                      </a:pPr>
                      <a:r>
                        <a:rPr lang="zh-CN" sz="1100" kern="0">
                          <a:effectLst/>
                          <a:latin typeface="黑体" panose="02010609060101010101" pitchFamily="49" charset="-122"/>
                          <a:ea typeface="黑体" panose="02010609060101010101" pitchFamily="49" charset="-122"/>
                        </a:rPr>
                        <a:t>日期型</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en-US" sz="1100" kern="0" dirty="0">
                          <a:effectLst/>
                          <a:latin typeface="黑体" panose="02010609060101010101" pitchFamily="49" charset="-122"/>
                          <a:ea typeface="黑体" panose="02010609060101010101" pitchFamily="49" charset="-122"/>
                        </a:rPr>
                        <a:t>2017-10-09 19:21:05 </a:t>
                      </a:r>
                      <a:r>
                        <a:rPr lang="zh-CN" sz="1100" kern="0" dirty="0">
                          <a:effectLst/>
                          <a:latin typeface="黑体" panose="02010609060101010101" pitchFamily="49" charset="-122"/>
                          <a:ea typeface="黑体" panose="02010609060101010101" pitchFamily="49" charset="-122"/>
                        </a:rPr>
                        <a:t>–</a:t>
                      </a:r>
                      <a:r>
                        <a:rPr lang="en-US" sz="1100" kern="0" dirty="0">
                          <a:effectLst/>
                          <a:latin typeface="黑体" panose="02010609060101010101" pitchFamily="49" charset="-122"/>
                          <a:ea typeface="黑体" panose="02010609060101010101" pitchFamily="49" charset="-122"/>
                        </a:rPr>
                        <a:t/>
                      </a:r>
                      <a:br>
                        <a:rPr lang="en-US" sz="1100" kern="0" dirty="0">
                          <a:effectLst/>
                          <a:latin typeface="黑体" panose="02010609060101010101" pitchFamily="49" charset="-122"/>
                          <a:ea typeface="黑体" panose="02010609060101010101" pitchFamily="49" charset="-122"/>
                        </a:rPr>
                      </a:br>
                      <a:r>
                        <a:rPr lang="en-US" sz="1100" kern="0" dirty="0" smtClean="0">
                          <a:effectLst/>
                          <a:latin typeface="黑体" panose="02010609060101010101" pitchFamily="49" charset="-122"/>
                          <a:ea typeface="黑体" panose="02010609060101010101" pitchFamily="49" charset="-122"/>
                        </a:rPr>
                        <a:t>2017/10/22  23:45:35</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包含日期、时间</a:t>
                      </a:r>
                      <a:r>
                        <a:rPr lang="en-US" sz="1100" kern="0">
                          <a:effectLst/>
                          <a:latin typeface="黑体" panose="02010609060101010101" pitchFamily="49" charset="-122"/>
                          <a:ea typeface="黑体" panose="02010609060101010101" pitchFamily="49" charset="-122"/>
                        </a:rPr>
                        <a:t/>
                      </a:r>
                      <a:br>
                        <a:rPr lang="en-US" sz="1100" kern="0">
                          <a:effectLst/>
                          <a:latin typeface="黑体" panose="02010609060101010101" pitchFamily="49" charset="-122"/>
                          <a:ea typeface="黑体" panose="02010609060101010101" pitchFamily="49" charset="-122"/>
                        </a:rPr>
                      </a:br>
                      <a:r>
                        <a:rPr lang="zh-CN" sz="1100" kern="0">
                          <a:effectLst/>
                          <a:latin typeface="黑体" panose="02010609060101010101" pitchFamily="49" charset="-122"/>
                          <a:ea typeface="黑体" panose="02010609060101010101" pitchFamily="49" charset="-122"/>
                        </a:rPr>
                        <a:t>分析时可用函数计算时间差</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r>
              <a:tr h="671051">
                <a:tc gridSpan="2">
                  <a:txBody>
                    <a:bodyPr/>
                    <a:lstStyle/>
                    <a:p>
                      <a:pPr algn="ctr">
                        <a:spcAft>
                          <a:spcPts val="0"/>
                        </a:spcAft>
                      </a:pPr>
                      <a:r>
                        <a:rPr lang="zh-CN" sz="1100" kern="0" dirty="0">
                          <a:effectLst/>
                          <a:latin typeface="黑体" panose="02010609060101010101" pitchFamily="49" charset="-122"/>
                          <a:ea typeface="黑体" panose="02010609060101010101" pitchFamily="49" charset="-122"/>
                        </a:rPr>
                        <a:t>用户名</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hMerge="1">
                  <a:txBody>
                    <a:bodyPr/>
                    <a:lstStyle/>
                    <a:p>
                      <a:endParaRPr lang="zh-CN" altLang="en-US"/>
                    </a:p>
                  </a:txBody>
                  <a:tcP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文本型</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包含昵称、</a:t>
                      </a:r>
                      <a:r>
                        <a:rPr lang="en-US" sz="1100" kern="0">
                          <a:effectLst/>
                          <a:latin typeface="黑体" panose="02010609060101010101" pitchFamily="49" charset="-122"/>
                          <a:ea typeface="黑体" panose="02010609060101010101" pitchFamily="49" charset="-122"/>
                        </a:rPr>
                        <a:t>QQ</a:t>
                      </a:r>
                      <a:r>
                        <a:rPr lang="zh-CN" sz="1100" kern="0">
                          <a:effectLst/>
                          <a:latin typeface="黑体" panose="02010609060101010101" pitchFamily="49" charset="-122"/>
                          <a:ea typeface="黑体" panose="02010609060101010101" pitchFamily="49" charset="-122"/>
                        </a:rPr>
                        <a:t>号</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由于涉及用户隐私，在本文分析中将昵称与</a:t>
                      </a:r>
                      <a:r>
                        <a:rPr lang="en-US" sz="1100" kern="0" dirty="0">
                          <a:effectLst/>
                          <a:latin typeface="黑体" panose="02010609060101010101" pitchFamily="49" charset="-122"/>
                          <a:ea typeface="黑体" panose="02010609060101010101" pitchFamily="49" charset="-122"/>
                        </a:rPr>
                        <a:t>QQ</a:t>
                      </a:r>
                      <a:r>
                        <a:rPr lang="zh-CN" sz="1100" kern="0" dirty="0">
                          <a:effectLst/>
                          <a:latin typeface="黑体" panose="02010609060101010101" pitchFamily="49" charset="-122"/>
                          <a:ea typeface="黑体" panose="02010609060101010101" pitchFamily="49" charset="-122"/>
                        </a:rPr>
                        <a:t>号换为游戏或漫画中的人物名称</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r>
              <a:tr h="671051">
                <a:tc rowSpan="4">
                  <a:txBody>
                    <a:bodyPr/>
                    <a:lstStyle/>
                    <a:p>
                      <a:pPr algn="ctr">
                        <a:spcAft>
                          <a:spcPts val="0"/>
                        </a:spcAft>
                      </a:pPr>
                      <a:r>
                        <a:rPr lang="zh-CN" sz="1100" kern="0" dirty="0">
                          <a:effectLst/>
                          <a:latin typeface="黑体" panose="02010609060101010101" pitchFamily="49" charset="-122"/>
                          <a:ea typeface="黑体" panose="02010609060101010101" pitchFamily="49" charset="-122"/>
                        </a:rPr>
                        <a:t>聊天内容</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图片</a:t>
                      </a:r>
                      <a:r>
                        <a:rPr lang="en-US" sz="1100" kern="0" dirty="0">
                          <a:effectLst/>
                          <a:latin typeface="黑体" panose="02010609060101010101" pitchFamily="49" charset="-122"/>
                          <a:ea typeface="黑体" panose="02010609060101010101" pitchFamily="49" charset="-122"/>
                        </a:rPr>
                        <a:t>/</a:t>
                      </a:r>
                      <a:r>
                        <a:rPr lang="zh-CN" sz="1100" kern="0" dirty="0">
                          <a:effectLst/>
                          <a:latin typeface="黑体" panose="02010609060101010101" pitchFamily="49" charset="-122"/>
                          <a:ea typeface="黑体" panose="02010609060101010101" pitchFamily="49" charset="-122"/>
                        </a:rPr>
                        <a:t>表情</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文本型</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三种格式</a:t>
                      </a:r>
                      <a:r>
                        <a:rPr lang="en-US" sz="1100" kern="0">
                          <a:effectLst/>
                          <a:latin typeface="黑体" panose="02010609060101010101" pitchFamily="49" charset="-122"/>
                          <a:ea typeface="黑体" panose="02010609060101010101" pitchFamily="49" charset="-122"/>
                        </a:rPr>
                        <a:t/>
                      </a:r>
                      <a:br>
                        <a:rPr lang="en-US" sz="1100" kern="0">
                          <a:effectLst/>
                          <a:latin typeface="黑体" panose="02010609060101010101" pitchFamily="49" charset="-122"/>
                          <a:ea typeface="黑体" panose="02010609060101010101" pitchFamily="49" charset="-122"/>
                        </a:rPr>
                      </a:br>
                      <a:r>
                        <a:rPr lang="zh-CN" sz="1100" kern="0">
                          <a:effectLst/>
                          <a:latin typeface="黑体" panose="02010609060101010101" pitchFamily="49" charset="-122"/>
                          <a:ea typeface="黑体" panose="02010609060101010101" pitchFamily="49" charset="-122"/>
                        </a:rPr>
                        <a:t>【详见备注】</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图片、表情在导出的聊天数据中表现格式有以下三种：</a:t>
                      </a:r>
                      <a:r>
                        <a:rPr lang="en-US" sz="1100" kern="0">
                          <a:effectLst/>
                          <a:latin typeface="黑体" panose="02010609060101010101" pitchFamily="49" charset="-122"/>
                          <a:ea typeface="黑体" panose="02010609060101010101" pitchFamily="49" charset="-122"/>
                        </a:rPr>
                        <a:t/>
                      </a:r>
                      <a:br>
                        <a:rPr lang="en-US" sz="1100" kern="0">
                          <a:effectLst/>
                          <a:latin typeface="黑体" panose="02010609060101010101" pitchFamily="49" charset="-122"/>
                          <a:ea typeface="黑体" panose="02010609060101010101" pitchFamily="49" charset="-122"/>
                        </a:rPr>
                      </a:br>
                      <a:r>
                        <a:rPr lang="en-US" sz="1100" kern="0">
                          <a:effectLst/>
                          <a:latin typeface="黑体" panose="02010609060101010101" pitchFamily="49" charset="-122"/>
                          <a:ea typeface="黑体" panose="02010609060101010101" pitchFamily="49" charset="-122"/>
                        </a:rPr>
                        <a:t>[</a:t>
                      </a:r>
                      <a:r>
                        <a:rPr lang="zh-CN" sz="1100" kern="0">
                          <a:effectLst/>
                          <a:latin typeface="黑体" panose="02010609060101010101" pitchFamily="49" charset="-122"/>
                          <a:ea typeface="黑体" panose="02010609060101010101" pitchFamily="49" charset="-122"/>
                        </a:rPr>
                        <a:t>图片</a:t>
                      </a:r>
                      <a:r>
                        <a:rPr lang="en-US" sz="1100" kern="0">
                          <a:effectLst/>
                          <a:latin typeface="黑体" panose="02010609060101010101" pitchFamily="49" charset="-122"/>
                          <a:ea typeface="黑体" panose="02010609060101010101" pitchFamily="49" charset="-122"/>
                        </a:rPr>
                        <a:t>] [</a:t>
                      </a:r>
                      <a:r>
                        <a:rPr lang="zh-CN" sz="1100" kern="0">
                          <a:effectLst/>
                          <a:latin typeface="黑体" panose="02010609060101010101" pitchFamily="49" charset="-122"/>
                          <a:ea typeface="黑体" panose="02010609060101010101" pitchFamily="49" charset="-122"/>
                        </a:rPr>
                        <a:t>表情</a:t>
                      </a:r>
                      <a:r>
                        <a:rPr lang="en-US" sz="1100" kern="0">
                          <a:effectLst/>
                          <a:latin typeface="黑体" panose="02010609060101010101" pitchFamily="49" charset="-122"/>
                          <a:ea typeface="黑体" panose="02010609060101010101" pitchFamily="49" charset="-122"/>
                        </a:rPr>
                        <a:t>] /</a:t>
                      </a:r>
                      <a:r>
                        <a:rPr lang="zh-CN" sz="1100" kern="0">
                          <a:effectLst/>
                          <a:latin typeface="黑体" panose="02010609060101010101" pitchFamily="49" charset="-122"/>
                          <a:ea typeface="黑体" panose="02010609060101010101" pitchFamily="49" charset="-122"/>
                        </a:rPr>
                        <a:t>托腮</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r>
              <a:tr h="671051">
                <a:tc vMerge="1">
                  <a:txBody>
                    <a:bodyPr/>
                    <a:lstStyle/>
                    <a:p>
                      <a:endParaRPr lang="zh-CN" altLang="en-US"/>
                    </a:p>
                  </a:txBody>
                  <a:tcPr/>
                </a:tc>
                <a:tc>
                  <a:txBody>
                    <a:bodyPr/>
                    <a:lstStyle/>
                    <a:p>
                      <a:pPr algn="ctr">
                        <a:spcAft>
                          <a:spcPts val="0"/>
                        </a:spcAft>
                      </a:pPr>
                      <a:r>
                        <a:rPr lang="zh-CN" sz="1100" kern="0">
                          <a:effectLst/>
                          <a:latin typeface="黑体" panose="02010609060101010101" pitchFamily="49" charset="-122"/>
                          <a:ea typeface="黑体" panose="02010609060101010101" pitchFamily="49" charset="-122"/>
                        </a:rPr>
                        <a:t>应用外链接</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链接型</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如：</a:t>
                      </a:r>
                      <a:r>
                        <a:rPr lang="en-US" sz="1100" kern="0" dirty="0">
                          <a:effectLst/>
                          <a:latin typeface="黑体" panose="02010609060101010101" pitchFamily="49" charset="-122"/>
                          <a:ea typeface="黑体" panose="02010609060101010101" pitchFamily="49" charset="-122"/>
                        </a:rPr>
                        <a:t/>
                      </a:r>
                      <a:br>
                        <a:rPr lang="en-US" sz="1100" kern="0" dirty="0">
                          <a:effectLst/>
                          <a:latin typeface="黑体" panose="02010609060101010101" pitchFamily="49" charset="-122"/>
                          <a:ea typeface="黑体" panose="02010609060101010101" pitchFamily="49" charset="-122"/>
                        </a:rPr>
                      </a:br>
                      <a:r>
                        <a:rPr lang="en-US" sz="1100" kern="0" dirty="0">
                          <a:effectLst/>
                          <a:latin typeface="黑体" panose="02010609060101010101" pitchFamily="49" charset="-122"/>
                          <a:ea typeface="黑体" panose="02010609060101010101" pitchFamily="49" charset="-122"/>
                        </a:rPr>
                        <a:t>http://s.kugou.com/song.html?id=5DXAmdarAV2</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包括网页分享和其他应用数据分享（如通过音乐软件分享的音乐）</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r>
              <a:tr h="894734">
                <a:tc vMerge="1">
                  <a:txBody>
                    <a:bodyPr/>
                    <a:lstStyle/>
                    <a:p>
                      <a:endParaRPr lang="zh-CN" altLang="en-US"/>
                    </a:p>
                  </a:txBody>
                  <a:tcPr/>
                </a:tc>
                <a:tc>
                  <a:txBody>
                    <a:bodyPr/>
                    <a:lstStyle/>
                    <a:p>
                      <a:pPr algn="ctr">
                        <a:spcAft>
                          <a:spcPts val="0"/>
                        </a:spcAft>
                      </a:pPr>
                      <a:r>
                        <a:rPr lang="zh-CN" sz="1100" kern="0">
                          <a:effectLst/>
                          <a:latin typeface="黑体" panose="02010609060101010101" pitchFamily="49" charset="-122"/>
                          <a:ea typeface="黑体" panose="02010609060101010101" pitchFamily="49" charset="-122"/>
                        </a:rPr>
                        <a:t>群应用</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文本型</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有固定格式</a:t>
                      </a:r>
                      <a:r>
                        <a:rPr lang="en-US" sz="1100" kern="0" dirty="0">
                          <a:effectLst/>
                          <a:latin typeface="黑体" panose="02010609060101010101" pitchFamily="49" charset="-122"/>
                          <a:ea typeface="黑体" panose="02010609060101010101" pitchFamily="49" charset="-122"/>
                        </a:rPr>
                        <a:t/>
                      </a:r>
                      <a:br>
                        <a:rPr lang="en-US" sz="1100" kern="0" dirty="0">
                          <a:effectLst/>
                          <a:latin typeface="黑体" panose="02010609060101010101" pitchFamily="49" charset="-122"/>
                          <a:ea typeface="黑体" panose="02010609060101010101" pitchFamily="49" charset="-122"/>
                        </a:rPr>
                      </a:br>
                      <a:r>
                        <a:rPr lang="zh-CN" sz="1100" kern="0" dirty="0">
                          <a:effectLst/>
                          <a:latin typeface="黑体" panose="02010609060101010101" pitchFamily="49" charset="-122"/>
                          <a:ea typeface="黑体" panose="02010609060101010101" pitchFamily="49" charset="-122"/>
                        </a:rPr>
                        <a:t>【详见备注】</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如：</a:t>
                      </a:r>
                      <a:r>
                        <a:rPr lang="en-US" sz="1100" kern="0" dirty="0">
                          <a:effectLst/>
                          <a:latin typeface="黑体" panose="02010609060101010101" pitchFamily="49" charset="-122"/>
                          <a:ea typeface="黑体" panose="02010609060101010101" pitchFamily="49" charset="-122"/>
                        </a:rPr>
                        <a:t/>
                      </a:r>
                      <a:br>
                        <a:rPr lang="en-US" sz="1100" kern="0" dirty="0">
                          <a:effectLst/>
                          <a:latin typeface="黑体" panose="02010609060101010101" pitchFamily="49" charset="-122"/>
                          <a:ea typeface="黑体" panose="02010609060101010101" pitchFamily="49" charset="-122"/>
                        </a:rPr>
                      </a:br>
                      <a:r>
                        <a:rPr lang="en-US" sz="1100" kern="0" dirty="0">
                          <a:effectLst/>
                          <a:latin typeface="黑体" panose="02010609060101010101" pitchFamily="49" charset="-122"/>
                          <a:ea typeface="黑体" panose="02010609060101010101" pitchFamily="49" charset="-122"/>
                        </a:rPr>
                        <a:t>[</a:t>
                      </a:r>
                      <a:r>
                        <a:rPr lang="zh-CN" sz="1100" kern="0" dirty="0">
                          <a:effectLst/>
                          <a:latin typeface="黑体" panose="02010609060101010101" pitchFamily="49" charset="-122"/>
                          <a:ea typeface="黑体" panose="02010609060101010101" pitchFamily="49" charset="-122"/>
                        </a:rPr>
                        <a:t>群签到</a:t>
                      </a:r>
                      <a:r>
                        <a:rPr lang="en-US" sz="1100" kern="0" dirty="0">
                          <a:effectLst/>
                          <a:latin typeface="黑体" panose="02010609060101010101" pitchFamily="49" charset="-122"/>
                          <a:ea typeface="黑体" panose="02010609060101010101" pitchFamily="49" charset="-122"/>
                        </a:rPr>
                        <a:t>]</a:t>
                      </a:r>
                      <a:r>
                        <a:rPr lang="zh-CN" sz="1100" kern="0" dirty="0">
                          <a:effectLst/>
                          <a:latin typeface="黑体" panose="02010609060101010101" pitchFamily="49" charset="-122"/>
                          <a:ea typeface="黑体" panose="02010609060101010101" pitchFamily="49" charset="-122"/>
                        </a:rPr>
                        <a:t>请使用手机</a:t>
                      </a:r>
                      <a:r>
                        <a:rPr lang="en-US" sz="1100" kern="0" dirty="0">
                          <a:effectLst/>
                          <a:latin typeface="黑体" panose="02010609060101010101" pitchFamily="49" charset="-122"/>
                          <a:ea typeface="黑体" panose="02010609060101010101" pitchFamily="49" charset="-122"/>
                        </a:rPr>
                        <a:t>QQ</a:t>
                      </a:r>
                      <a:r>
                        <a:rPr lang="zh-CN" sz="1100" kern="0" dirty="0">
                          <a:effectLst/>
                          <a:latin typeface="黑体" panose="02010609060101010101" pitchFamily="49" charset="-122"/>
                          <a:ea typeface="黑体" panose="02010609060101010101" pitchFamily="49" charset="-122"/>
                        </a:rPr>
                        <a:t>进行查看。</a:t>
                      </a:r>
                      <a:r>
                        <a:rPr lang="en-US" sz="1100" kern="0" dirty="0">
                          <a:effectLst/>
                          <a:latin typeface="黑体" panose="02010609060101010101" pitchFamily="49" charset="-122"/>
                          <a:ea typeface="黑体" panose="02010609060101010101" pitchFamily="49" charset="-122"/>
                        </a:rPr>
                        <a:t/>
                      </a:r>
                      <a:br>
                        <a:rPr lang="en-US" sz="1100" kern="0" dirty="0">
                          <a:effectLst/>
                          <a:latin typeface="黑体" panose="02010609060101010101" pitchFamily="49" charset="-122"/>
                          <a:ea typeface="黑体" panose="02010609060101010101" pitchFamily="49" charset="-122"/>
                        </a:rPr>
                      </a:br>
                      <a:r>
                        <a:rPr lang="en-US" sz="1100" kern="0" dirty="0">
                          <a:effectLst/>
                          <a:latin typeface="黑体" panose="02010609060101010101" pitchFamily="49" charset="-122"/>
                          <a:ea typeface="黑体" panose="02010609060101010101" pitchFamily="49" charset="-122"/>
                        </a:rPr>
                        <a:t>[QQ</a:t>
                      </a:r>
                      <a:r>
                        <a:rPr lang="zh-CN" sz="1100" kern="0" dirty="0">
                          <a:effectLst/>
                          <a:latin typeface="黑体" panose="02010609060101010101" pitchFamily="49" charset="-122"/>
                          <a:ea typeface="黑体" panose="02010609060101010101" pitchFamily="49" charset="-122"/>
                        </a:rPr>
                        <a:t>红包</a:t>
                      </a:r>
                      <a:r>
                        <a:rPr lang="en-US" sz="1100" kern="0" dirty="0">
                          <a:effectLst/>
                          <a:latin typeface="黑体" panose="02010609060101010101" pitchFamily="49" charset="-122"/>
                          <a:ea typeface="黑体" panose="02010609060101010101" pitchFamily="49" charset="-122"/>
                        </a:rPr>
                        <a:t>]</a:t>
                      </a:r>
                      <a:r>
                        <a:rPr lang="zh-CN" sz="1100" kern="0" dirty="0">
                          <a:effectLst/>
                          <a:latin typeface="黑体" panose="02010609060101010101" pitchFamily="49" charset="-122"/>
                          <a:ea typeface="黑体" panose="02010609060101010101" pitchFamily="49" charset="-122"/>
                        </a:rPr>
                        <a:t>请使用新版手机</a:t>
                      </a:r>
                      <a:r>
                        <a:rPr lang="en-US" sz="1100" kern="0" dirty="0">
                          <a:effectLst/>
                          <a:latin typeface="黑体" panose="02010609060101010101" pitchFamily="49" charset="-122"/>
                          <a:ea typeface="黑体" panose="02010609060101010101" pitchFamily="49" charset="-122"/>
                        </a:rPr>
                        <a:t>QQ</a:t>
                      </a:r>
                      <a:r>
                        <a:rPr lang="zh-CN" sz="1100" kern="0" dirty="0">
                          <a:effectLst/>
                          <a:latin typeface="黑体" panose="02010609060101010101" pitchFamily="49" charset="-122"/>
                          <a:ea typeface="黑体" panose="02010609060101010101" pitchFamily="49" charset="-122"/>
                        </a:rPr>
                        <a:t>进行查看。</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r>
              <a:tr h="671051">
                <a:tc vMerge="1">
                  <a:txBody>
                    <a:bodyPr/>
                    <a:lstStyle/>
                    <a:p>
                      <a:endParaRPr lang="zh-CN" altLang="en-US"/>
                    </a:p>
                  </a:txBody>
                  <a:tcPr/>
                </a:tc>
                <a:tc>
                  <a:txBody>
                    <a:bodyPr/>
                    <a:lstStyle/>
                    <a:p>
                      <a:pPr algn="ctr">
                        <a:spcAft>
                          <a:spcPts val="0"/>
                        </a:spcAft>
                      </a:pPr>
                      <a:r>
                        <a:rPr lang="zh-CN" sz="1100" kern="0">
                          <a:effectLst/>
                          <a:latin typeface="黑体" panose="02010609060101010101" pitchFamily="49" charset="-122"/>
                          <a:ea typeface="黑体" panose="02010609060101010101" pitchFamily="49" charset="-122"/>
                        </a:rPr>
                        <a:t>内容</a:t>
                      </a:r>
                      <a:endParaRPr lang="zh-CN" sz="1600" kern="100">
                        <a:effectLst/>
                        <a:latin typeface="黑体" panose="02010609060101010101" pitchFamily="49" charset="-122"/>
                        <a:ea typeface="黑体" panose="02010609060101010101" pitchFamily="49" charset="-122"/>
                      </a:endParaRPr>
                    </a:p>
                    <a:p>
                      <a:pPr algn="ctr">
                        <a:spcAft>
                          <a:spcPts val="0"/>
                        </a:spcAft>
                      </a:pPr>
                      <a:r>
                        <a:rPr lang="zh-CN" sz="1100" kern="0">
                          <a:effectLst/>
                          <a:latin typeface="黑体" panose="02010609060101010101" pitchFamily="49" charset="-122"/>
                          <a:ea typeface="黑体" panose="02010609060101010101" pitchFamily="49" charset="-122"/>
                        </a:rPr>
                        <a:t>文本</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文本型</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 ——</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除图片</a:t>
                      </a:r>
                      <a:r>
                        <a:rPr lang="en-US" sz="1100" kern="0" dirty="0">
                          <a:effectLst/>
                          <a:latin typeface="黑体" panose="02010609060101010101" pitchFamily="49" charset="-122"/>
                          <a:ea typeface="黑体" panose="02010609060101010101" pitchFamily="49" charset="-122"/>
                        </a:rPr>
                        <a:t>/</a:t>
                      </a:r>
                      <a:r>
                        <a:rPr lang="zh-CN" sz="1100" kern="0" dirty="0">
                          <a:effectLst/>
                          <a:latin typeface="黑体" panose="02010609060101010101" pitchFamily="49" charset="-122"/>
                          <a:ea typeface="黑体" panose="02010609060101010101" pitchFamily="49" charset="-122"/>
                        </a:rPr>
                        <a:t>表情、应用外链接和</a:t>
                      </a:r>
                      <a:r>
                        <a:rPr lang="en-US" sz="1100" kern="0" dirty="0">
                          <a:effectLst/>
                          <a:latin typeface="黑体" panose="02010609060101010101" pitchFamily="49" charset="-122"/>
                          <a:ea typeface="黑体" panose="02010609060101010101" pitchFamily="49" charset="-122"/>
                        </a:rPr>
                        <a:t/>
                      </a:r>
                      <a:br>
                        <a:rPr lang="en-US" sz="1100" kern="0" dirty="0">
                          <a:effectLst/>
                          <a:latin typeface="黑体" panose="02010609060101010101" pitchFamily="49" charset="-122"/>
                          <a:ea typeface="黑体" panose="02010609060101010101" pitchFamily="49" charset="-122"/>
                        </a:rPr>
                      </a:br>
                      <a:r>
                        <a:rPr lang="zh-CN" sz="1100" kern="0" dirty="0">
                          <a:effectLst/>
                          <a:latin typeface="黑体" panose="02010609060101010101" pitchFamily="49" charset="-122"/>
                          <a:ea typeface="黑体" panose="02010609060101010101" pitchFamily="49" charset="-122"/>
                        </a:rPr>
                        <a:t>群应用消息之外的群成员聊天文本</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r>
            </a:tbl>
          </a:graphicData>
        </a:graphic>
      </p:graphicFrame>
      <p:sp>
        <p:nvSpPr>
          <p:cNvPr id="4" name="Rectangle 1"/>
          <p:cNvSpPr>
            <a:spLocks noChangeArrowheads="1"/>
          </p:cNvSpPr>
          <p:nvPr/>
        </p:nvSpPr>
        <p:spPr bwMode="auto">
          <a:xfrm>
            <a:off x="6524973" y="1872990"/>
            <a:ext cx="28777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表</a:t>
            </a:r>
            <a:r>
              <a:rPr kumimoji="0" lang="en-US" altLang="zh-CN"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1 “</a:t>
            </a: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聊天记录”数据变量说明表</a:t>
            </a:r>
            <a:endParaRPr kumimoji="0" lang="zh-CN" altLang="en-US" sz="3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grpSp>
        <p:nvGrpSpPr>
          <p:cNvPr id="164" name="组合 21"/>
          <p:cNvGrpSpPr>
            <a:grpSpLocks/>
          </p:cNvGrpSpPr>
          <p:nvPr/>
        </p:nvGrpSpPr>
        <p:grpSpPr bwMode="auto">
          <a:xfrm>
            <a:off x="-10999" y="2251075"/>
            <a:ext cx="3417888" cy="4606925"/>
            <a:chOff x="0" y="0"/>
            <a:chExt cx="3417888" cy="4606926"/>
          </a:xfrm>
        </p:grpSpPr>
        <p:sp>
          <p:nvSpPr>
            <p:cNvPr id="165" name="Freeform 5"/>
            <p:cNvSpPr>
              <a:spLocks noChangeArrowheads="1"/>
            </p:cNvSpPr>
            <p:nvPr/>
          </p:nvSpPr>
          <p:spPr bwMode="auto">
            <a:xfrm>
              <a:off x="0" y="576263"/>
              <a:ext cx="2746375" cy="4030663"/>
            </a:xfrm>
            <a:custGeom>
              <a:avLst/>
              <a:gdLst>
                <a:gd name="T0" fmla="*/ 1581732 w 856"/>
                <a:gd name="T1" fmla="*/ 4030663 h 1257"/>
                <a:gd name="T2" fmla="*/ 2287576 w 856"/>
                <a:gd name="T3" fmla="*/ 3456686 h 1257"/>
                <a:gd name="T4" fmla="*/ 2746375 w 856"/>
                <a:gd name="T5" fmla="*/ 2651836 h 1257"/>
                <a:gd name="T6" fmla="*/ 1530398 w 856"/>
                <a:gd name="T7" fmla="*/ 1366000 h 1257"/>
                <a:gd name="T8" fmla="*/ 1129350 w 856"/>
                <a:gd name="T9" fmla="*/ 1507090 h 1257"/>
                <a:gd name="T10" fmla="*/ 1171059 w 856"/>
                <a:gd name="T11" fmla="*/ 1157573 h 1257"/>
                <a:gd name="T12" fmla="*/ 1151809 w 856"/>
                <a:gd name="T13" fmla="*/ 920287 h 1257"/>
                <a:gd name="T14" fmla="*/ 1321853 w 856"/>
                <a:gd name="T15" fmla="*/ 480986 h 1257"/>
                <a:gd name="T16" fmla="*/ 1164643 w 856"/>
                <a:gd name="T17" fmla="*/ 48099 h 1257"/>
                <a:gd name="T18" fmla="*/ 956098 w 856"/>
                <a:gd name="T19" fmla="*/ 19239 h 1257"/>
                <a:gd name="T20" fmla="*/ 898347 w 856"/>
                <a:gd name="T21" fmla="*/ 458540 h 1257"/>
                <a:gd name="T22" fmla="*/ 741136 w 856"/>
                <a:gd name="T23" fmla="*/ 875395 h 1257"/>
                <a:gd name="T24" fmla="*/ 561467 w 856"/>
                <a:gd name="T25" fmla="*/ 1420512 h 1257"/>
                <a:gd name="T26" fmla="*/ 404256 w 856"/>
                <a:gd name="T27" fmla="*/ 1968836 h 1257"/>
                <a:gd name="T28" fmla="*/ 388214 w 856"/>
                <a:gd name="T29" fmla="*/ 2959667 h 1257"/>
                <a:gd name="T30" fmla="*/ 0 w 856"/>
                <a:gd name="T31" fmla="*/ 4024250 h 1257"/>
                <a:gd name="T32" fmla="*/ 0 w 856"/>
                <a:gd name="T33" fmla="*/ 4030663 h 1257"/>
                <a:gd name="T34" fmla="*/ 1581732 w 856"/>
                <a:gd name="T35" fmla="*/ 4030663 h 12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6"/>
                <a:gd name="T55" fmla="*/ 0 h 1257"/>
                <a:gd name="T56" fmla="*/ 856 w 856"/>
                <a:gd name="T57" fmla="*/ 1257 h 12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6" h="1257">
                  <a:moveTo>
                    <a:pt x="493" y="1257"/>
                  </a:moveTo>
                  <a:cubicBezTo>
                    <a:pt x="528" y="1233"/>
                    <a:pt x="687" y="1124"/>
                    <a:pt x="713" y="1078"/>
                  </a:cubicBezTo>
                  <a:cubicBezTo>
                    <a:pt x="742" y="1026"/>
                    <a:pt x="856" y="827"/>
                    <a:pt x="856" y="827"/>
                  </a:cubicBezTo>
                  <a:cubicBezTo>
                    <a:pt x="477" y="426"/>
                    <a:pt x="477" y="426"/>
                    <a:pt x="477" y="426"/>
                  </a:cubicBezTo>
                  <a:cubicBezTo>
                    <a:pt x="352" y="470"/>
                    <a:pt x="352" y="470"/>
                    <a:pt x="352" y="470"/>
                  </a:cubicBezTo>
                  <a:cubicBezTo>
                    <a:pt x="352" y="470"/>
                    <a:pt x="370" y="399"/>
                    <a:pt x="365" y="361"/>
                  </a:cubicBezTo>
                  <a:cubicBezTo>
                    <a:pt x="361" y="322"/>
                    <a:pt x="359" y="287"/>
                    <a:pt x="359" y="287"/>
                  </a:cubicBezTo>
                  <a:cubicBezTo>
                    <a:pt x="359" y="287"/>
                    <a:pt x="406" y="231"/>
                    <a:pt x="412" y="150"/>
                  </a:cubicBezTo>
                  <a:cubicBezTo>
                    <a:pt x="419" y="69"/>
                    <a:pt x="390" y="31"/>
                    <a:pt x="363" y="15"/>
                  </a:cubicBezTo>
                  <a:cubicBezTo>
                    <a:pt x="336" y="0"/>
                    <a:pt x="298" y="6"/>
                    <a:pt x="298" y="6"/>
                  </a:cubicBezTo>
                  <a:cubicBezTo>
                    <a:pt x="298" y="6"/>
                    <a:pt x="296" y="103"/>
                    <a:pt x="280" y="143"/>
                  </a:cubicBezTo>
                  <a:cubicBezTo>
                    <a:pt x="265" y="183"/>
                    <a:pt x="244" y="239"/>
                    <a:pt x="231" y="273"/>
                  </a:cubicBezTo>
                  <a:cubicBezTo>
                    <a:pt x="218" y="307"/>
                    <a:pt x="184" y="426"/>
                    <a:pt x="175" y="443"/>
                  </a:cubicBezTo>
                  <a:cubicBezTo>
                    <a:pt x="166" y="461"/>
                    <a:pt x="130" y="499"/>
                    <a:pt x="126" y="614"/>
                  </a:cubicBezTo>
                  <a:cubicBezTo>
                    <a:pt x="121" y="728"/>
                    <a:pt x="126" y="896"/>
                    <a:pt x="121" y="923"/>
                  </a:cubicBezTo>
                  <a:cubicBezTo>
                    <a:pt x="117" y="950"/>
                    <a:pt x="16" y="1228"/>
                    <a:pt x="0" y="1255"/>
                  </a:cubicBezTo>
                  <a:cubicBezTo>
                    <a:pt x="0" y="1256"/>
                    <a:pt x="0" y="1256"/>
                    <a:pt x="0" y="1257"/>
                  </a:cubicBezTo>
                  <a:lnTo>
                    <a:pt x="493" y="1257"/>
                  </a:lnTo>
                  <a:close/>
                </a:path>
              </a:pathLst>
            </a:custGeom>
            <a:solidFill>
              <a:srgbClr val="F88A4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66" name="Freeform 6"/>
            <p:cNvSpPr>
              <a:spLocks noChangeArrowheads="1"/>
            </p:cNvSpPr>
            <p:nvPr/>
          </p:nvSpPr>
          <p:spPr bwMode="auto">
            <a:xfrm>
              <a:off x="1231900" y="0"/>
              <a:ext cx="1797050" cy="3462338"/>
            </a:xfrm>
            <a:custGeom>
              <a:avLst/>
              <a:gdLst>
                <a:gd name="T0" fmla="*/ 1797050 w 560"/>
                <a:gd name="T1" fmla="*/ 3225104 h 1080"/>
                <a:gd name="T2" fmla="*/ 1562792 w 560"/>
                <a:gd name="T3" fmla="*/ 3462338 h 1080"/>
                <a:gd name="T4" fmla="*/ 234258 w 560"/>
                <a:gd name="T5" fmla="*/ 3462338 h 1080"/>
                <a:gd name="T6" fmla="*/ 0 w 560"/>
                <a:gd name="T7" fmla="*/ 3225104 h 1080"/>
                <a:gd name="T8" fmla="*/ 0 w 560"/>
                <a:gd name="T9" fmla="*/ 234028 h 1080"/>
                <a:gd name="T10" fmla="*/ 234258 w 560"/>
                <a:gd name="T11" fmla="*/ 0 h 1080"/>
                <a:gd name="T12" fmla="*/ 1562792 w 560"/>
                <a:gd name="T13" fmla="*/ 0 h 1080"/>
                <a:gd name="T14" fmla="*/ 1797050 w 560"/>
                <a:gd name="T15" fmla="*/ 234028 h 1080"/>
                <a:gd name="T16" fmla="*/ 1797050 w 560"/>
                <a:gd name="T17" fmla="*/ 3225104 h 10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0"/>
                <a:gd name="T28" fmla="*/ 0 h 1080"/>
                <a:gd name="T29" fmla="*/ 560 w 560"/>
                <a:gd name="T30" fmla="*/ 1080 h 10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0" h="1080">
                  <a:moveTo>
                    <a:pt x="560" y="1006"/>
                  </a:moveTo>
                  <a:cubicBezTo>
                    <a:pt x="560" y="1047"/>
                    <a:pt x="527" y="1080"/>
                    <a:pt x="487" y="1080"/>
                  </a:cubicBezTo>
                  <a:cubicBezTo>
                    <a:pt x="73" y="1080"/>
                    <a:pt x="73" y="1080"/>
                    <a:pt x="73" y="1080"/>
                  </a:cubicBezTo>
                  <a:cubicBezTo>
                    <a:pt x="33" y="1080"/>
                    <a:pt x="0" y="1047"/>
                    <a:pt x="0" y="1006"/>
                  </a:cubicBezTo>
                  <a:cubicBezTo>
                    <a:pt x="0" y="73"/>
                    <a:pt x="0" y="73"/>
                    <a:pt x="0" y="73"/>
                  </a:cubicBezTo>
                  <a:cubicBezTo>
                    <a:pt x="0" y="33"/>
                    <a:pt x="33" y="0"/>
                    <a:pt x="73" y="0"/>
                  </a:cubicBezTo>
                  <a:cubicBezTo>
                    <a:pt x="487" y="0"/>
                    <a:pt x="487" y="0"/>
                    <a:pt x="487" y="0"/>
                  </a:cubicBezTo>
                  <a:cubicBezTo>
                    <a:pt x="527" y="0"/>
                    <a:pt x="560" y="33"/>
                    <a:pt x="560" y="73"/>
                  </a:cubicBezTo>
                  <a:lnTo>
                    <a:pt x="560" y="1006"/>
                  </a:lnTo>
                  <a:close/>
                </a:path>
              </a:pathLst>
            </a:custGeom>
            <a:solidFill>
              <a:srgbClr val="1E1D3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67" name="Rectangle 7"/>
            <p:cNvSpPr>
              <a:spLocks noChangeArrowheads="1"/>
            </p:cNvSpPr>
            <p:nvPr/>
          </p:nvSpPr>
          <p:spPr bwMode="auto">
            <a:xfrm>
              <a:off x="1341438" y="446088"/>
              <a:ext cx="1579563" cy="2444750"/>
            </a:xfrm>
            <a:prstGeom prst="rect">
              <a:avLst/>
            </a:prstGeom>
            <a:solidFill>
              <a:srgbClr val="F8F9F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68" name="Oval 8"/>
            <p:cNvSpPr>
              <a:spLocks noChangeArrowheads="1"/>
            </p:cNvSpPr>
            <p:nvPr/>
          </p:nvSpPr>
          <p:spPr bwMode="auto">
            <a:xfrm>
              <a:off x="1973263" y="2994025"/>
              <a:ext cx="314325" cy="317500"/>
            </a:xfrm>
            <a:prstGeom prst="ellipse">
              <a:avLst/>
            </a:pr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69" name="Freeform 9"/>
            <p:cNvSpPr>
              <a:spLocks noChangeArrowheads="1"/>
            </p:cNvSpPr>
            <p:nvPr/>
          </p:nvSpPr>
          <p:spPr bwMode="auto">
            <a:xfrm>
              <a:off x="1816100" y="204788"/>
              <a:ext cx="628650" cy="96838"/>
            </a:xfrm>
            <a:custGeom>
              <a:avLst/>
              <a:gdLst>
                <a:gd name="T0" fmla="*/ 628650 w 196"/>
                <a:gd name="T1" fmla="*/ 48419 h 30"/>
                <a:gd name="T2" fmla="*/ 580539 w 196"/>
                <a:gd name="T3" fmla="*/ 96838 h 30"/>
                <a:gd name="T4" fmla="*/ 48111 w 196"/>
                <a:gd name="T5" fmla="*/ 96838 h 30"/>
                <a:gd name="T6" fmla="*/ 0 w 196"/>
                <a:gd name="T7" fmla="*/ 48419 h 30"/>
                <a:gd name="T8" fmla="*/ 0 w 196"/>
                <a:gd name="T9" fmla="*/ 48419 h 30"/>
                <a:gd name="T10" fmla="*/ 48111 w 196"/>
                <a:gd name="T11" fmla="*/ 0 h 30"/>
                <a:gd name="T12" fmla="*/ 580539 w 196"/>
                <a:gd name="T13" fmla="*/ 0 h 30"/>
                <a:gd name="T14" fmla="*/ 628650 w 196"/>
                <a:gd name="T15" fmla="*/ 48419 h 30"/>
                <a:gd name="T16" fmla="*/ 0 60000 65536"/>
                <a:gd name="T17" fmla="*/ 0 60000 65536"/>
                <a:gd name="T18" fmla="*/ 0 60000 65536"/>
                <a:gd name="T19" fmla="*/ 0 60000 65536"/>
                <a:gd name="T20" fmla="*/ 0 60000 65536"/>
                <a:gd name="T21" fmla="*/ 0 60000 65536"/>
                <a:gd name="T22" fmla="*/ 0 60000 65536"/>
                <a:gd name="T23" fmla="*/ 0 60000 65536"/>
                <a:gd name="T24" fmla="*/ 0 w 196"/>
                <a:gd name="T25" fmla="*/ 0 h 30"/>
                <a:gd name="T26" fmla="*/ 196 w 196"/>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 h="30">
                  <a:moveTo>
                    <a:pt x="196" y="15"/>
                  </a:moveTo>
                  <a:cubicBezTo>
                    <a:pt x="196" y="24"/>
                    <a:pt x="189" y="30"/>
                    <a:pt x="181" y="30"/>
                  </a:cubicBezTo>
                  <a:cubicBezTo>
                    <a:pt x="15" y="30"/>
                    <a:pt x="15" y="30"/>
                    <a:pt x="15" y="30"/>
                  </a:cubicBezTo>
                  <a:cubicBezTo>
                    <a:pt x="7" y="30"/>
                    <a:pt x="0" y="24"/>
                    <a:pt x="0" y="15"/>
                  </a:cubicBezTo>
                  <a:cubicBezTo>
                    <a:pt x="0" y="15"/>
                    <a:pt x="0" y="15"/>
                    <a:pt x="0" y="15"/>
                  </a:cubicBezTo>
                  <a:cubicBezTo>
                    <a:pt x="0" y="7"/>
                    <a:pt x="7" y="0"/>
                    <a:pt x="15" y="0"/>
                  </a:cubicBezTo>
                  <a:cubicBezTo>
                    <a:pt x="181" y="0"/>
                    <a:pt x="181" y="0"/>
                    <a:pt x="181" y="0"/>
                  </a:cubicBezTo>
                  <a:cubicBezTo>
                    <a:pt x="189" y="0"/>
                    <a:pt x="196" y="7"/>
                    <a:pt x="196" y="15"/>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70" name="Rectangle 10"/>
            <p:cNvSpPr>
              <a:spLocks noChangeArrowheads="1"/>
            </p:cNvSpPr>
            <p:nvPr/>
          </p:nvSpPr>
          <p:spPr bwMode="auto">
            <a:xfrm>
              <a:off x="1435100" y="1087438"/>
              <a:ext cx="1392238" cy="787400"/>
            </a:xfrm>
            <a:prstGeom prst="rect">
              <a:avLst/>
            </a:prstGeom>
            <a:solidFill>
              <a:schemeClr val="accent1">
                <a:lumMod val="40000"/>
                <a:lumOff val="60000"/>
              </a:scheme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1" name="Rectangle 11"/>
            <p:cNvSpPr>
              <a:spLocks noChangeArrowheads="1"/>
            </p:cNvSpPr>
            <p:nvPr/>
          </p:nvSpPr>
          <p:spPr bwMode="auto">
            <a:xfrm>
              <a:off x="1435100" y="2308225"/>
              <a:ext cx="615950" cy="500063"/>
            </a:xfrm>
            <a:prstGeom prst="rect">
              <a:avLst/>
            </a:prstGeom>
            <a:solidFill>
              <a:srgbClr val="CAC8C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2" name="Rectangle 12"/>
            <p:cNvSpPr>
              <a:spLocks noChangeArrowheads="1"/>
            </p:cNvSpPr>
            <p:nvPr/>
          </p:nvSpPr>
          <p:spPr bwMode="auto">
            <a:xfrm>
              <a:off x="2211388" y="2308225"/>
              <a:ext cx="615950" cy="500063"/>
            </a:xfrm>
            <a:prstGeom prst="rect">
              <a:avLst/>
            </a:prstGeom>
            <a:solidFill>
              <a:srgbClr val="CAC8C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3" name="Rectangle 13"/>
            <p:cNvSpPr>
              <a:spLocks noChangeArrowheads="1"/>
            </p:cNvSpPr>
            <p:nvPr/>
          </p:nvSpPr>
          <p:spPr bwMode="auto">
            <a:xfrm>
              <a:off x="1435100" y="708025"/>
              <a:ext cx="1392238" cy="292100"/>
            </a:xfrm>
            <a:prstGeom prst="rect">
              <a:avLst/>
            </a:prstGeom>
            <a:solidFill>
              <a:schemeClr val="accent2">
                <a:lumMod val="60000"/>
                <a:lumOff val="40000"/>
              </a:scheme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4" name="Rectangle 14"/>
            <p:cNvSpPr>
              <a:spLocks noChangeArrowheads="1"/>
            </p:cNvSpPr>
            <p:nvPr/>
          </p:nvSpPr>
          <p:spPr bwMode="auto">
            <a:xfrm>
              <a:off x="2108200" y="528638"/>
              <a:ext cx="719138" cy="128588"/>
            </a:xfrm>
            <a:prstGeom prst="rect">
              <a:avLst/>
            </a:prstGeom>
            <a:solidFill>
              <a:srgbClr val="D9572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5" name="Rectangle 15"/>
            <p:cNvSpPr>
              <a:spLocks noChangeArrowheads="1"/>
            </p:cNvSpPr>
            <p:nvPr/>
          </p:nvSpPr>
          <p:spPr bwMode="auto">
            <a:xfrm>
              <a:off x="1520825" y="2000250"/>
              <a:ext cx="1193800" cy="60325"/>
            </a:xfrm>
            <a:prstGeom prst="rect">
              <a:avLst/>
            </a:prstGeom>
            <a:solidFill>
              <a:srgbClr val="A19FA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6" name="Rectangle 16"/>
            <p:cNvSpPr>
              <a:spLocks noChangeArrowheads="1"/>
            </p:cNvSpPr>
            <p:nvPr/>
          </p:nvSpPr>
          <p:spPr bwMode="auto">
            <a:xfrm>
              <a:off x="1681163" y="2119313"/>
              <a:ext cx="869950" cy="60325"/>
            </a:xfrm>
            <a:prstGeom prst="rect">
              <a:avLst/>
            </a:prstGeom>
            <a:solidFill>
              <a:srgbClr val="A19FA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7" name="Freeform 17"/>
            <p:cNvSpPr>
              <a:spLocks noChangeArrowheads="1"/>
            </p:cNvSpPr>
            <p:nvPr/>
          </p:nvSpPr>
          <p:spPr bwMode="auto">
            <a:xfrm>
              <a:off x="3028950" y="409575"/>
              <a:ext cx="354013" cy="606425"/>
            </a:xfrm>
            <a:custGeom>
              <a:avLst/>
              <a:gdLst>
                <a:gd name="T0" fmla="*/ 0 w 110"/>
                <a:gd name="T1" fmla="*/ 109092 h 189"/>
                <a:gd name="T2" fmla="*/ 286429 w 110"/>
                <a:gd name="T3" fmla="*/ 179681 h 189"/>
                <a:gd name="T4" fmla="*/ 0 w 110"/>
                <a:gd name="T5" fmla="*/ 606425 h 189"/>
                <a:gd name="T6" fmla="*/ 0 w 110"/>
                <a:gd name="T7" fmla="*/ 109092 h 189"/>
                <a:gd name="T8" fmla="*/ 0 60000 65536"/>
                <a:gd name="T9" fmla="*/ 0 60000 65536"/>
                <a:gd name="T10" fmla="*/ 0 60000 65536"/>
                <a:gd name="T11" fmla="*/ 0 60000 65536"/>
                <a:gd name="T12" fmla="*/ 0 w 110"/>
                <a:gd name="T13" fmla="*/ 0 h 189"/>
                <a:gd name="T14" fmla="*/ 110 w 110"/>
                <a:gd name="T15" fmla="*/ 189 h 189"/>
              </a:gdLst>
              <a:ahLst/>
              <a:cxnLst>
                <a:cxn ang="T8">
                  <a:pos x="T0" y="T1"/>
                </a:cxn>
                <a:cxn ang="T9">
                  <a:pos x="T2" y="T3"/>
                </a:cxn>
                <a:cxn ang="T10">
                  <a:pos x="T4" y="T5"/>
                </a:cxn>
                <a:cxn ang="T11">
                  <a:pos x="T6" y="T7"/>
                </a:cxn>
              </a:cxnLst>
              <a:rect l="T12" t="T13" r="T14" b="T15"/>
              <a:pathLst>
                <a:path w="110" h="189">
                  <a:moveTo>
                    <a:pt x="0" y="34"/>
                  </a:moveTo>
                  <a:cubicBezTo>
                    <a:pt x="0" y="34"/>
                    <a:pt x="69" y="0"/>
                    <a:pt x="89" y="56"/>
                  </a:cubicBezTo>
                  <a:cubicBezTo>
                    <a:pt x="110" y="112"/>
                    <a:pt x="0" y="189"/>
                    <a:pt x="0" y="189"/>
                  </a:cubicBezTo>
                  <a:lnTo>
                    <a:pt x="0" y="34"/>
                  </a:lnTo>
                  <a:close/>
                </a:path>
              </a:pathLst>
            </a:custGeom>
            <a:solidFill>
              <a:srgbClr val="F88A4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78" name="Freeform 18"/>
            <p:cNvSpPr>
              <a:spLocks noChangeArrowheads="1"/>
            </p:cNvSpPr>
            <p:nvPr/>
          </p:nvSpPr>
          <p:spPr bwMode="auto">
            <a:xfrm>
              <a:off x="2884488" y="1119188"/>
              <a:ext cx="476250" cy="573088"/>
            </a:xfrm>
            <a:custGeom>
              <a:avLst/>
              <a:gdLst>
                <a:gd name="T0" fmla="*/ 144806 w 148"/>
                <a:gd name="T1" fmla="*/ 573088 h 179"/>
                <a:gd name="T2" fmla="*/ 463378 w 148"/>
                <a:gd name="T3" fmla="*/ 272137 h 179"/>
                <a:gd name="T4" fmla="*/ 254215 w 148"/>
                <a:gd name="T5" fmla="*/ 12806 h 179"/>
                <a:gd name="T6" fmla="*/ 74012 w 148"/>
                <a:gd name="T7" fmla="*/ 313758 h 179"/>
                <a:gd name="T8" fmla="*/ 144806 w 148"/>
                <a:gd name="T9" fmla="*/ 451427 h 179"/>
                <a:gd name="T10" fmla="*/ 144806 w 148"/>
                <a:gd name="T11" fmla="*/ 573088 h 179"/>
                <a:gd name="T12" fmla="*/ 0 60000 65536"/>
                <a:gd name="T13" fmla="*/ 0 60000 65536"/>
                <a:gd name="T14" fmla="*/ 0 60000 65536"/>
                <a:gd name="T15" fmla="*/ 0 60000 65536"/>
                <a:gd name="T16" fmla="*/ 0 60000 65536"/>
                <a:gd name="T17" fmla="*/ 0 60000 65536"/>
                <a:gd name="T18" fmla="*/ 0 w 148"/>
                <a:gd name="T19" fmla="*/ 0 h 179"/>
                <a:gd name="T20" fmla="*/ 148 w 148"/>
                <a:gd name="T21" fmla="*/ 179 h 179"/>
              </a:gdLst>
              <a:ahLst/>
              <a:cxnLst>
                <a:cxn ang="T12">
                  <a:pos x="T0" y="T1"/>
                </a:cxn>
                <a:cxn ang="T13">
                  <a:pos x="T2" y="T3"/>
                </a:cxn>
                <a:cxn ang="T14">
                  <a:pos x="T4" y="T5"/>
                </a:cxn>
                <a:cxn ang="T15">
                  <a:pos x="T6" y="T7"/>
                </a:cxn>
                <a:cxn ang="T16">
                  <a:pos x="T8" y="T9"/>
                </a:cxn>
                <a:cxn ang="T17">
                  <a:pos x="T10" y="T11"/>
                </a:cxn>
              </a:cxnLst>
              <a:rect l="T18" t="T19" r="T20" b="T21"/>
              <a:pathLst>
                <a:path w="148" h="179">
                  <a:moveTo>
                    <a:pt x="45" y="179"/>
                  </a:moveTo>
                  <a:cubicBezTo>
                    <a:pt x="45" y="179"/>
                    <a:pt x="148" y="128"/>
                    <a:pt x="144" y="85"/>
                  </a:cubicBezTo>
                  <a:cubicBezTo>
                    <a:pt x="139" y="42"/>
                    <a:pt x="115" y="0"/>
                    <a:pt x="79" y="4"/>
                  </a:cubicBezTo>
                  <a:cubicBezTo>
                    <a:pt x="43" y="9"/>
                    <a:pt x="0" y="56"/>
                    <a:pt x="23" y="98"/>
                  </a:cubicBezTo>
                  <a:cubicBezTo>
                    <a:pt x="45" y="141"/>
                    <a:pt x="45" y="141"/>
                    <a:pt x="45" y="141"/>
                  </a:cubicBezTo>
                  <a:lnTo>
                    <a:pt x="45" y="179"/>
                  </a:lnTo>
                  <a:close/>
                </a:path>
              </a:pathLst>
            </a:custGeom>
            <a:solidFill>
              <a:srgbClr val="F88A4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79" name="Freeform 19"/>
            <p:cNvSpPr>
              <a:spLocks noChangeArrowheads="1"/>
            </p:cNvSpPr>
            <p:nvPr/>
          </p:nvSpPr>
          <p:spPr bwMode="auto">
            <a:xfrm>
              <a:off x="2740025" y="1817688"/>
              <a:ext cx="677863" cy="688975"/>
            </a:xfrm>
            <a:custGeom>
              <a:avLst/>
              <a:gdLst>
                <a:gd name="T0" fmla="*/ 289136 w 211"/>
                <a:gd name="T1" fmla="*/ 128181 h 215"/>
                <a:gd name="T2" fmla="*/ 289136 w 211"/>
                <a:gd name="T3" fmla="*/ 64091 h 215"/>
                <a:gd name="T4" fmla="*/ 584697 w 211"/>
                <a:gd name="T5" fmla="*/ 157022 h 215"/>
                <a:gd name="T6" fmla="*/ 562209 w 211"/>
                <a:gd name="T7" fmla="*/ 480680 h 215"/>
                <a:gd name="T8" fmla="*/ 109229 w 211"/>
                <a:gd name="T9" fmla="*/ 567203 h 215"/>
                <a:gd name="T10" fmla="*/ 131717 w 211"/>
                <a:gd name="T11" fmla="*/ 230727 h 215"/>
                <a:gd name="T12" fmla="*/ 289136 w 211"/>
                <a:gd name="T13" fmla="*/ 128181 h 215"/>
                <a:gd name="T14" fmla="*/ 0 60000 65536"/>
                <a:gd name="T15" fmla="*/ 0 60000 65536"/>
                <a:gd name="T16" fmla="*/ 0 60000 65536"/>
                <a:gd name="T17" fmla="*/ 0 60000 65536"/>
                <a:gd name="T18" fmla="*/ 0 60000 65536"/>
                <a:gd name="T19" fmla="*/ 0 60000 65536"/>
                <a:gd name="T20" fmla="*/ 0 60000 65536"/>
                <a:gd name="T21" fmla="*/ 0 w 211"/>
                <a:gd name="T22" fmla="*/ 0 h 215"/>
                <a:gd name="T23" fmla="*/ 211 w 211"/>
                <a:gd name="T24" fmla="*/ 215 h 2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215">
                  <a:moveTo>
                    <a:pt x="90" y="40"/>
                  </a:moveTo>
                  <a:cubicBezTo>
                    <a:pt x="90" y="20"/>
                    <a:pt x="90" y="20"/>
                    <a:pt x="90" y="20"/>
                  </a:cubicBezTo>
                  <a:cubicBezTo>
                    <a:pt x="90" y="20"/>
                    <a:pt x="153" y="0"/>
                    <a:pt x="182" y="49"/>
                  </a:cubicBezTo>
                  <a:cubicBezTo>
                    <a:pt x="211" y="99"/>
                    <a:pt x="209" y="121"/>
                    <a:pt x="175" y="150"/>
                  </a:cubicBezTo>
                  <a:cubicBezTo>
                    <a:pt x="142" y="179"/>
                    <a:pt x="68" y="215"/>
                    <a:pt x="34" y="177"/>
                  </a:cubicBezTo>
                  <a:cubicBezTo>
                    <a:pt x="0" y="139"/>
                    <a:pt x="14" y="92"/>
                    <a:pt x="41" y="72"/>
                  </a:cubicBezTo>
                  <a:cubicBezTo>
                    <a:pt x="68" y="52"/>
                    <a:pt x="90" y="40"/>
                    <a:pt x="90" y="40"/>
                  </a:cubicBezTo>
                  <a:close/>
                </a:path>
              </a:pathLst>
            </a:custGeom>
            <a:solidFill>
              <a:srgbClr val="F88A4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80" name="Freeform 20"/>
            <p:cNvSpPr>
              <a:spLocks noChangeArrowheads="1"/>
            </p:cNvSpPr>
            <p:nvPr/>
          </p:nvSpPr>
          <p:spPr bwMode="auto">
            <a:xfrm>
              <a:off x="2776538" y="2500313"/>
              <a:ext cx="606425" cy="509588"/>
            </a:xfrm>
            <a:custGeom>
              <a:avLst/>
              <a:gdLst>
                <a:gd name="T0" fmla="*/ 243853 w 189"/>
                <a:gd name="T1" fmla="*/ 57689 h 159"/>
                <a:gd name="T2" fmla="*/ 64172 w 189"/>
                <a:gd name="T3" fmla="*/ 317291 h 159"/>
                <a:gd name="T4" fmla="*/ 526210 w 189"/>
                <a:gd name="T5" fmla="*/ 368570 h 159"/>
                <a:gd name="T6" fmla="*/ 510167 w 189"/>
                <a:gd name="T7" fmla="*/ 73714 h 159"/>
                <a:gd name="T8" fmla="*/ 243853 w 189"/>
                <a:gd name="T9" fmla="*/ 57689 h 159"/>
                <a:gd name="T10" fmla="*/ 0 60000 65536"/>
                <a:gd name="T11" fmla="*/ 0 60000 65536"/>
                <a:gd name="T12" fmla="*/ 0 60000 65536"/>
                <a:gd name="T13" fmla="*/ 0 60000 65536"/>
                <a:gd name="T14" fmla="*/ 0 60000 65536"/>
                <a:gd name="T15" fmla="*/ 0 w 189"/>
                <a:gd name="T16" fmla="*/ 0 h 159"/>
                <a:gd name="T17" fmla="*/ 189 w 189"/>
                <a:gd name="T18" fmla="*/ 159 h 159"/>
              </a:gdLst>
              <a:ahLst/>
              <a:cxnLst>
                <a:cxn ang="T10">
                  <a:pos x="T0" y="T1"/>
                </a:cxn>
                <a:cxn ang="T11">
                  <a:pos x="T2" y="T3"/>
                </a:cxn>
                <a:cxn ang="T12">
                  <a:pos x="T4" y="T5"/>
                </a:cxn>
                <a:cxn ang="T13">
                  <a:pos x="T6" y="T7"/>
                </a:cxn>
                <a:cxn ang="T14">
                  <a:pos x="T8" y="T9"/>
                </a:cxn>
              </a:cxnLst>
              <a:rect l="T15" t="T16" r="T17" b="T18"/>
              <a:pathLst>
                <a:path w="189" h="159">
                  <a:moveTo>
                    <a:pt x="76" y="18"/>
                  </a:moveTo>
                  <a:cubicBezTo>
                    <a:pt x="76" y="18"/>
                    <a:pt x="0" y="38"/>
                    <a:pt x="20" y="99"/>
                  </a:cubicBezTo>
                  <a:cubicBezTo>
                    <a:pt x="41" y="159"/>
                    <a:pt x="139" y="153"/>
                    <a:pt x="164" y="115"/>
                  </a:cubicBezTo>
                  <a:cubicBezTo>
                    <a:pt x="189" y="77"/>
                    <a:pt x="177" y="45"/>
                    <a:pt x="159" y="23"/>
                  </a:cubicBezTo>
                  <a:cubicBezTo>
                    <a:pt x="141" y="0"/>
                    <a:pt x="76" y="18"/>
                    <a:pt x="76" y="18"/>
                  </a:cubicBezTo>
                  <a:close/>
                </a:path>
              </a:pathLst>
            </a:custGeom>
            <a:solidFill>
              <a:srgbClr val="F88A4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grpSp>
        <p:nvGrpSpPr>
          <p:cNvPr id="6" name="组合 5"/>
          <p:cNvGrpSpPr/>
          <p:nvPr/>
        </p:nvGrpSpPr>
        <p:grpSpPr>
          <a:xfrm>
            <a:off x="9431712" y="382466"/>
            <a:ext cx="3411394" cy="919438"/>
            <a:chOff x="9431712" y="324410"/>
            <a:chExt cx="3411394" cy="919438"/>
          </a:xfrm>
        </p:grpSpPr>
        <p:grpSp>
          <p:nvGrpSpPr>
            <p:cNvPr id="181" name="Group 86"/>
            <p:cNvGrpSpPr/>
            <p:nvPr/>
          </p:nvGrpSpPr>
          <p:grpSpPr>
            <a:xfrm>
              <a:off x="9431712" y="324410"/>
              <a:ext cx="865406" cy="919438"/>
              <a:chOff x="5513440" y="1766202"/>
              <a:chExt cx="429274" cy="484183"/>
            </a:xfrm>
            <a:solidFill>
              <a:schemeClr val="accent1"/>
            </a:solidFill>
          </p:grpSpPr>
          <p:sp>
            <p:nvSpPr>
              <p:cNvPr id="182" name="Freeform 147"/>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3"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4" name="Freeform 149"/>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sp>
          <p:nvSpPr>
            <p:cNvPr id="185" name="TextBox 184"/>
            <p:cNvSpPr txBox="1"/>
            <p:nvPr/>
          </p:nvSpPr>
          <p:spPr>
            <a:xfrm>
              <a:off x="10399710" y="541784"/>
              <a:ext cx="2443396"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变量说明</a:t>
              </a:r>
            </a:p>
          </p:txBody>
        </p:sp>
      </p:grpSp>
      <p:sp>
        <p:nvSpPr>
          <p:cNvPr id="7" name="TextBox 6"/>
          <p:cNvSpPr txBox="1"/>
          <p:nvPr/>
        </p:nvSpPr>
        <p:spPr>
          <a:xfrm>
            <a:off x="1424101" y="2908301"/>
            <a:ext cx="1392238" cy="338554"/>
          </a:xfrm>
          <a:prstGeom prst="rect">
            <a:avLst/>
          </a:prstGeom>
          <a:noFill/>
        </p:spPr>
        <p:txBody>
          <a:bodyPr wrap="square" rtlCol="0">
            <a:spAutoFit/>
          </a:bodyPr>
          <a:lstStyle/>
          <a:p>
            <a:r>
              <a:rPr lang="en-US" altLang="zh-CN" sz="800" dirty="0" smtClean="0"/>
              <a:t>2017-10-09 19:21:05  H(1234)</a:t>
            </a:r>
          </a:p>
          <a:p>
            <a:r>
              <a:rPr lang="zh-CN" altLang="en-US" sz="800" dirty="0" smtClean="0"/>
              <a:t>我</a:t>
            </a:r>
            <a:r>
              <a:rPr lang="zh-CN" altLang="en-US" sz="800" dirty="0"/>
              <a:t>爱</a:t>
            </a:r>
            <a:r>
              <a:rPr lang="zh-CN" altLang="en-US" sz="800" dirty="0" smtClean="0"/>
              <a:t>学习！！！</a:t>
            </a:r>
            <a:endParaRPr lang="zh-CN" altLang="en-US" sz="800" dirty="0"/>
          </a:p>
        </p:txBody>
      </p:sp>
      <p:sp>
        <p:nvSpPr>
          <p:cNvPr id="11" name="TextBox 10"/>
          <p:cNvSpPr txBox="1"/>
          <p:nvPr/>
        </p:nvSpPr>
        <p:spPr>
          <a:xfrm>
            <a:off x="1424101" y="3338513"/>
            <a:ext cx="1392238" cy="707886"/>
          </a:xfrm>
          <a:prstGeom prst="rect">
            <a:avLst/>
          </a:prstGeom>
          <a:noFill/>
        </p:spPr>
        <p:txBody>
          <a:bodyPr wrap="square" rtlCol="0">
            <a:spAutoFit/>
          </a:bodyPr>
          <a:lstStyle/>
          <a:p>
            <a:r>
              <a:rPr lang="en-US" altLang="zh-CN" sz="800" dirty="0" smtClean="0"/>
              <a:t>2017-10-09 19::21:12 P(1357)</a:t>
            </a:r>
          </a:p>
          <a:p>
            <a:r>
              <a:rPr lang="en-US" altLang="zh-CN" sz="800" dirty="0" smtClean="0"/>
              <a:t>[</a:t>
            </a:r>
            <a:r>
              <a:rPr lang="zh-CN" altLang="en-US" sz="800" dirty="0" smtClean="0"/>
              <a:t>图片</a:t>
            </a:r>
            <a:r>
              <a:rPr lang="en-US" altLang="zh-CN" sz="800" dirty="0" smtClean="0"/>
              <a:t>]</a:t>
            </a:r>
          </a:p>
          <a:p>
            <a:endParaRPr lang="en-US" altLang="zh-CN" sz="800" dirty="0"/>
          </a:p>
          <a:p>
            <a:r>
              <a:rPr lang="en-US" altLang="zh-CN" sz="800" dirty="0" smtClean="0"/>
              <a:t>2017-10-09 19:23:20 P(1357)</a:t>
            </a:r>
          </a:p>
          <a:p>
            <a:r>
              <a:rPr lang="zh-CN" altLang="en-US" sz="800" dirty="0"/>
              <a:t>可惜学习不爱</a:t>
            </a:r>
            <a:r>
              <a:rPr lang="zh-CN" altLang="en-US" sz="800" dirty="0" smtClean="0"/>
              <a:t>你。</a:t>
            </a:r>
            <a:r>
              <a:rPr lang="en-US" altLang="zh-CN" sz="800" dirty="0" smtClean="0"/>
              <a:t>/</a:t>
            </a:r>
            <a:r>
              <a:rPr lang="zh-CN" altLang="en-US" sz="800" dirty="0" smtClean="0"/>
              <a:t>斜眼笑</a:t>
            </a:r>
            <a:endParaRPr lang="zh-CN" altLang="en-US" sz="800" dirty="0"/>
          </a:p>
        </p:txBody>
      </p:sp>
      <p:pic>
        <p:nvPicPr>
          <p:cNvPr id="3074" name="Picture 2" descr="C:\Users\admin\Downloads\红包.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2674" y="4530723"/>
            <a:ext cx="582613" cy="58261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dmin\Downloads\语音.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589" y="4554335"/>
            <a:ext cx="489443" cy="489443"/>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4346923" y="535207"/>
            <a:ext cx="4354165" cy="1052596"/>
          </a:xfrm>
          <a:prstGeom prst="rect">
            <a:avLst/>
          </a:prstGeom>
        </p:spPr>
        <p:txBody>
          <a:bodyPr wrap="square">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本文对</a:t>
            </a:r>
            <a:r>
              <a:rPr lang="zh-CN" altLang="zh-CN" sz="1600" dirty="0">
                <a:latin typeface="微软雅黑" panose="020B0503020204020204" pitchFamily="34" charset="-122"/>
                <a:ea typeface="微软雅黑" panose="020B0503020204020204" pitchFamily="34" charset="-122"/>
              </a:rPr>
              <a:t>来自</a:t>
            </a:r>
            <a:r>
              <a:rPr lang="zh-CN" altLang="zh-CN" sz="1600" dirty="0">
                <a:solidFill>
                  <a:srgbClr val="FF0000"/>
                </a:solidFill>
                <a:latin typeface="微软雅黑" panose="020B0503020204020204" pitchFamily="34" charset="-122"/>
                <a:ea typeface="微软雅黑" panose="020B0503020204020204" pitchFamily="34" charset="-122"/>
              </a:rPr>
              <a:t>三个不同类型</a:t>
            </a:r>
            <a:r>
              <a:rPr lang="zh-CN" altLang="zh-CN" sz="1600" dirty="0">
                <a:latin typeface="微软雅黑" panose="020B0503020204020204" pitchFamily="34" charset="-122"/>
                <a:ea typeface="微软雅黑" panose="020B0503020204020204" pitchFamily="34" charset="-122"/>
              </a:rPr>
              <a:t>群组（朋友群、大学同学群和校园交易群）的有效文本数据</a:t>
            </a:r>
            <a:r>
              <a:rPr lang="en-US" altLang="zh-CN" sz="1600" dirty="0">
                <a:solidFill>
                  <a:schemeClr val="accent2"/>
                </a:solidFill>
                <a:latin typeface="微软雅黑" panose="020B0503020204020204" pitchFamily="34" charset="-122"/>
                <a:ea typeface="微软雅黑" panose="020B0503020204020204" pitchFamily="34" charset="-122"/>
              </a:rPr>
              <a:t>18798</a:t>
            </a:r>
            <a:r>
              <a:rPr lang="zh-CN" altLang="zh-CN" sz="1600" dirty="0">
                <a:solidFill>
                  <a:schemeClr val="accent2"/>
                </a:solidFill>
                <a:latin typeface="微软雅黑" panose="020B0503020204020204" pitchFamily="34" charset="-122"/>
                <a:ea typeface="微软雅黑" panose="020B0503020204020204" pitchFamily="34" charset="-122"/>
              </a:rPr>
              <a:t>行</a:t>
            </a:r>
            <a:r>
              <a:rPr lang="zh-CN" altLang="en-US" sz="1600" dirty="0">
                <a:latin typeface="微软雅黑" panose="020B0503020204020204" pitchFamily="34" charset="-122"/>
                <a:ea typeface="微软雅黑" panose="020B0503020204020204" pitchFamily="34" charset="-122"/>
              </a:rPr>
              <a:t>提取变量如表</a:t>
            </a: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p:txBody>
      </p:sp>
      <p:sp>
        <p:nvSpPr>
          <p:cNvPr id="14" name="矩形 13"/>
          <p:cNvSpPr/>
          <p:nvPr/>
        </p:nvSpPr>
        <p:spPr>
          <a:xfrm>
            <a:off x="4346923" y="600803"/>
            <a:ext cx="4168427" cy="98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39850" y="1429828"/>
            <a:ext cx="3286125" cy="732508"/>
          </a:xfrm>
          <a:prstGeom prst="rect">
            <a:avLst/>
          </a:prstGeom>
          <a:noFill/>
        </p:spPr>
        <p:txBody>
          <a:bodyPr wrap="square" rtlCol="0">
            <a:spAutoFit/>
          </a:bodyPr>
          <a:lstStyle/>
          <a:p>
            <a:pPr algn="ctr">
              <a:lnSpc>
                <a:spcPct val="130000"/>
              </a:lnSpc>
            </a:pPr>
            <a:r>
              <a:rPr lang="zh-CN" altLang="en-US" sz="1600" dirty="0">
                <a:latin typeface="微软雅黑" panose="020B0503020204020204" pitchFamily="34" charset="-122"/>
                <a:ea typeface="微软雅黑" panose="020B0503020204020204" pitchFamily="34" charset="-122"/>
              </a:rPr>
              <a:t>真实</a:t>
            </a:r>
            <a:r>
              <a:rPr lang="zh-CN" altLang="en-US" sz="1600" dirty="0" smtClean="0">
                <a:latin typeface="微软雅黑" panose="020B0503020204020204" pitchFamily="34" charset="-122"/>
                <a:ea typeface="微软雅黑" panose="020B0503020204020204" pitchFamily="34" charset="-122"/>
              </a:rPr>
              <a:t>的消息数据格式如屏幕所示，</a:t>
            </a:r>
            <a:endParaRPr lang="en-US" altLang="zh-CN" sz="1600" dirty="0" smtClean="0">
              <a:latin typeface="微软雅黑" panose="020B0503020204020204" pitchFamily="34" charset="-122"/>
              <a:ea typeface="微软雅黑" panose="020B0503020204020204" pitchFamily="34" charset="-122"/>
            </a:endParaRPr>
          </a:p>
          <a:p>
            <a:pPr algn="ctr">
              <a:lnSpc>
                <a:spcPct val="130000"/>
              </a:lnSpc>
            </a:pPr>
            <a:r>
              <a:rPr lang="zh-CN" altLang="en-US" sz="1600" dirty="0">
                <a:latin typeface="微软雅黑" panose="020B0503020204020204" pitchFamily="34" charset="-122"/>
                <a:ea typeface="微软雅黑" panose="020B0503020204020204" pitchFamily="34" charset="-122"/>
              </a:rPr>
              <a:t>数据</a:t>
            </a:r>
            <a:r>
              <a:rPr lang="zh-CN" altLang="en-US" sz="1600" dirty="0" smtClean="0">
                <a:latin typeface="微软雅黑" panose="020B0503020204020204" pitchFamily="34" charset="-122"/>
                <a:ea typeface="微软雅黑" panose="020B0503020204020204" pitchFamily="34" charset="-122"/>
              </a:rPr>
              <a:t>虽有</a:t>
            </a:r>
            <a:r>
              <a:rPr lang="zh-CN" altLang="en-US" sz="1600" dirty="0" smtClean="0">
                <a:solidFill>
                  <a:schemeClr val="accent2"/>
                </a:solidFill>
                <a:latin typeface="微软雅黑" panose="020B0503020204020204" pitchFamily="34" charset="-122"/>
                <a:ea typeface="微软雅黑" panose="020B0503020204020204" pitchFamily="34" charset="-122"/>
              </a:rPr>
              <a:t>固定格式</a:t>
            </a:r>
            <a:r>
              <a:rPr lang="zh-CN" altLang="en-US" sz="1600" dirty="0" smtClean="0">
                <a:latin typeface="微软雅黑" panose="020B0503020204020204" pitchFamily="34" charset="-122"/>
                <a:ea typeface="微软雅黑" panose="020B0503020204020204" pitchFamily="34" charset="-122"/>
              </a:rPr>
              <a:t>但需进一步处理</a:t>
            </a:r>
            <a:r>
              <a:rPr lang="zh-CN" altLang="en-US" sz="1600" dirty="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sp>
        <p:nvSpPr>
          <p:cNvPr id="19" name="圆角矩形 18"/>
          <p:cNvSpPr/>
          <p:nvPr/>
        </p:nvSpPr>
        <p:spPr>
          <a:xfrm>
            <a:off x="411274" y="1400174"/>
            <a:ext cx="3286125" cy="75201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曲线连接符 49"/>
          <p:cNvCxnSpPr/>
          <p:nvPr/>
        </p:nvCxnSpPr>
        <p:spPr>
          <a:xfrm flipV="1">
            <a:off x="3464043" y="1003742"/>
            <a:ext cx="793636" cy="38389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矩形 185"/>
          <p:cNvSpPr/>
          <p:nvPr/>
        </p:nvSpPr>
        <p:spPr>
          <a:xfrm>
            <a:off x="428737" y="1418194"/>
            <a:ext cx="3286125" cy="732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4264147" y="553108"/>
            <a:ext cx="4251203" cy="102423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8" name="组合 187"/>
          <p:cNvGrpSpPr/>
          <p:nvPr/>
        </p:nvGrpSpPr>
        <p:grpSpPr>
          <a:xfrm>
            <a:off x="972914" y="319711"/>
            <a:ext cx="1126549" cy="1008205"/>
            <a:chOff x="4447968" y="585433"/>
            <a:chExt cx="2970559" cy="3658253"/>
          </a:xfrm>
          <a:solidFill>
            <a:schemeClr val="accent1"/>
          </a:solidFill>
        </p:grpSpPr>
        <p:sp>
          <p:nvSpPr>
            <p:cNvPr id="189" name="Freeform 5"/>
            <p:cNvSpPr>
              <a:spLocks noEditPoints="1"/>
            </p:cNvSpPr>
            <p:nvPr/>
          </p:nvSpPr>
          <p:spPr bwMode="auto">
            <a:xfrm rot="1490740">
              <a:off x="5841426" y="1429413"/>
              <a:ext cx="260476" cy="117469"/>
            </a:xfrm>
            <a:custGeom>
              <a:avLst/>
              <a:gdLst>
                <a:gd name="T0" fmla="*/ 204 w 204"/>
                <a:gd name="T1" fmla="*/ 25 h 92"/>
                <a:gd name="T2" fmla="*/ 181 w 204"/>
                <a:gd name="T3" fmla="*/ 25 h 92"/>
                <a:gd name="T4" fmla="*/ 181 w 204"/>
                <a:gd name="T5" fmla="*/ 0 h 92"/>
                <a:gd name="T6" fmla="*/ 0 w 204"/>
                <a:gd name="T7" fmla="*/ 0 h 92"/>
                <a:gd name="T8" fmla="*/ 0 w 204"/>
                <a:gd name="T9" fmla="*/ 92 h 92"/>
                <a:gd name="T10" fmla="*/ 181 w 204"/>
                <a:gd name="T11" fmla="*/ 92 h 92"/>
                <a:gd name="T12" fmla="*/ 181 w 204"/>
                <a:gd name="T13" fmla="*/ 65 h 92"/>
                <a:gd name="T14" fmla="*/ 204 w 204"/>
                <a:gd name="T15" fmla="*/ 65 h 92"/>
                <a:gd name="T16" fmla="*/ 204 w 204"/>
                <a:gd name="T17" fmla="*/ 25 h 92"/>
                <a:gd name="T18" fmla="*/ 173 w 204"/>
                <a:gd name="T19" fmla="*/ 84 h 92"/>
                <a:gd name="T20" fmla="*/ 8 w 204"/>
                <a:gd name="T21" fmla="*/ 84 h 92"/>
                <a:gd name="T22" fmla="*/ 8 w 204"/>
                <a:gd name="T23" fmla="*/ 9 h 92"/>
                <a:gd name="T24" fmla="*/ 173 w 204"/>
                <a:gd name="T25" fmla="*/ 9 h 92"/>
                <a:gd name="T26" fmla="*/ 173 w 204"/>
                <a:gd name="T27" fmla="*/ 25 h 92"/>
                <a:gd name="T28" fmla="*/ 173 w 204"/>
                <a:gd name="T29" fmla="*/ 65 h 92"/>
                <a:gd name="T30" fmla="*/ 173 w 204"/>
                <a:gd name="T31" fmla="*/ 84 h 92"/>
                <a:gd name="T32" fmla="*/ 195 w 204"/>
                <a:gd name="T33" fmla="*/ 56 h 92"/>
                <a:gd name="T34" fmla="*/ 181 w 204"/>
                <a:gd name="T35" fmla="*/ 56 h 92"/>
                <a:gd name="T36" fmla="*/ 181 w 204"/>
                <a:gd name="T37" fmla="*/ 32 h 92"/>
                <a:gd name="T38" fmla="*/ 195 w 204"/>
                <a:gd name="T39" fmla="*/ 32 h 92"/>
                <a:gd name="T40" fmla="*/ 195 w 204"/>
                <a:gd name="T41" fmla="*/ 5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92">
                  <a:moveTo>
                    <a:pt x="204" y="25"/>
                  </a:moveTo>
                  <a:lnTo>
                    <a:pt x="181" y="25"/>
                  </a:lnTo>
                  <a:lnTo>
                    <a:pt x="181" y="0"/>
                  </a:lnTo>
                  <a:lnTo>
                    <a:pt x="0" y="0"/>
                  </a:lnTo>
                  <a:lnTo>
                    <a:pt x="0" y="92"/>
                  </a:lnTo>
                  <a:lnTo>
                    <a:pt x="181" y="92"/>
                  </a:lnTo>
                  <a:lnTo>
                    <a:pt x="181" y="65"/>
                  </a:lnTo>
                  <a:lnTo>
                    <a:pt x="204" y="65"/>
                  </a:lnTo>
                  <a:lnTo>
                    <a:pt x="204" y="25"/>
                  </a:lnTo>
                  <a:close/>
                  <a:moveTo>
                    <a:pt x="173" y="84"/>
                  </a:moveTo>
                  <a:lnTo>
                    <a:pt x="8" y="84"/>
                  </a:lnTo>
                  <a:lnTo>
                    <a:pt x="8" y="9"/>
                  </a:lnTo>
                  <a:lnTo>
                    <a:pt x="173" y="9"/>
                  </a:lnTo>
                  <a:lnTo>
                    <a:pt x="173" y="25"/>
                  </a:lnTo>
                  <a:lnTo>
                    <a:pt x="173" y="65"/>
                  </a:lnTo>
                  <a:lnTo>
                    <a:pt x="173" y="84"/>
                  </a:lnTo>
                  <a:close/>
                  <a:moveTo>
                    <a:pt x="195" y="56"/>
                  </a:moveTo>
                  <a:lnTo>
                    <a:pt x="181" y="56"/>
                  </a:lnTo>
                  <a:lnTo>
                    <a:pt x="181" y="32"/>
                  </a:lnTo>
                  <a:lnTo>
                    <a:pt x="195" y="32"/>
                  </a:lnTo>
                  <a:lnTo>
                    <a:pt x="195" y="56"/>
                  </a:lnTo>
                  <a:close/>
                </a:path>
              </a:pathLst>
            </a:custGeom>
            <a:grpFill/>
            <a:ln>
              <a:noFill/>
            </a:ln>
          </p:spPr>
          <p:txBody>
            <a:bodyPr vert="horz" wrap="square" lIns="91440" tIns="45720" rIns="91440" bIns="45720" numCol="1" anchor="t" anchorCtr="0" compatLnSpc="1"/>
            <a:lstStyle/>
            <a:p>
              <a:endParaRPr lang="zh-CN" altLang="en-US"/>
            </a:p>
          </p:txBody>
        </p:sp>
        <p:sp>
          <p:nvSpPr>
            <p:cNvPr id="190" name="Rectangle 6"/>
            <p:cNvSpPr>
              <a:spLocks noChangeArrowheads="1"/>
            </p:cNvSpPr>
            <p:nvPr/>
          </p:nvSpPr>
          <p:spPr bwMode="auto">
            <a:xfrm rot="1490740">
              <a:off x="5868611" y="1403752"/>
              <a:ext cx="29368" cy="85548"/>
            </a:xfrm>
            <a:prstGeom prst="rect">
              <a:avLst/>
            </a:prstGeom>
            <a:grpFill/>
            <a:ln>
              <a:noFill/>
            </a:ln>
          </p:spPr>
          <p:txBody>
            <a:bodyPr vert="horz" wrap="square" lIns="91440" tIns="45720" rIns="91440" bIns="45720" numCol="1" anchor="t" anchorCtr="0" compatLnSpc="1"/>
            <a:lstStyle/>
            <a:p>
              <a:endParaRPr lang="zh-CN" altLang="en-US"/>
            </a:p>
          </p:txBody>
        </p:sp>
        <p:sp>
          <p:nvSpPr>
            <p:cNvPr id="191" name="Rectangle 7"/>
            <p:cNvSpPr>
              <a:spLocks noChangeArrowheads="1"/>
            </p:cNvSpPr>
            <p:nvPr/>
          </p:nvSpPr>
          <p:spPr bwMode="auto">
            <a:xfrm rot="1490740">
              <a:off x="5904412" y="1420920"/>
              <a:ext cx="31921" cy="85548"/>
            </a:xfrm>
            <a:prstGeom prst="rect">
              <a:avLst/>
            </a:prstGeom>
            <a:grpFill/>
            <a:ln>
              <a:noFill/>
            </a:ln>
          </p:spPr>
          <p:txBody>
            <a:bodyPr vert="horz" wrap="square" lIns="91440" tIns="45720" rIns="91440" bIns="45720" numCol="1" anchor="t" anchorCtr="0" compatLnSpc="1"/>
            <a:lstStyle/>
            <a:p>
              <a:endParaRPr lang="zh-CN" altLang="en-US"/>
            </a:p>
          </p:txBody>
        </p:sp>
        <p:sp>
          <p:nvSpPr>
            <p:cNvPr id="192" name="Rectangle 8"/>
            <p:cNvSpPr>
              <a:spLocks noChangeArrowheads="1"/>
            </p:cNvSpPr>
            <p:nvPr/>
          </p:nvSpPr>
          <p:spPr bwMode="auto">
            <a:xfrm rot="1490740">
              <a:off x="5941489" y="1438088"/>
              <a:ext cx="31921" cy="85548"/>
            </a:xfrm>
            <a:prstGeom prst="rect">
              <a:avLst/>
            </a:prstGeom>
            <a:grpFill/>
            <a:ln>
              <a:noFill/>
            </a:ln>
          </p:spPr>
          <p:txBody>
            <a:bodyPr vert="horz" wrap="square" lIns="91440" tIns="45720" rIns="91440" bIns="45720" numCol="1" anchor="t" anchorCtr="0" compatLnSpc="1"/>
            <a:lstStyle/>
            <a:p>
              <a:endParaRPr lang="zh-CN" altLang="en-US"/>
            </a:p>
          </p:txBody>
        </p:sp>
        <p:sp>
          <p:nvSpPr>
            <p:cNvPr id="193" name="Rectangle 9"/>
            <p:cNvSpPr>
              <a:spLocks noChangeArrowheads="1"/>
            </p:cNvSpPr>
            <p:nvPr/>
          </p:nvSpPr>
          <p:spPr bwMode="auto">
            <a:xfrm rot="1490740">
              <a:off x="5979784" y="1455524"/>
              <a:ext cx="30644" cy="85548"/>
            </a:xfrm>
            <a:prstGeom prst="rect">
              <a:avLst/>
            </a:prstGeom>
            <a:grpFill/>
            <a:ln>
              <a:noFill/>
            </a:ln>
          </p:spPr>
          <p:txBody>
            <a:bodyPr vert="horz" wrap="square" lIns="91440" tIns="45720" rIns="91440" bIns="45720" numCol="1" anchor="t" anchorCtr="0" compatLnSpc="1"/>
            <a:lstStyle/>
            <a:p>
              <a:endParaRPr lang="zh-CN" altLang="en-US"/>
            </a:p>
          </p:txBody>
        </p:sp>
        <p:sp>
          <p:nvSpPr>
            <p:cNvPr id="194" name="Rectangle 10"/>
            <p:cNvSpPr>
              <a:spLocks noChangeArrowheads="1"/>
            </p:cNvSpPr>
            <p:nvPr/>
          </p:nvSpPr>
          <p:spPr bwMode="auto">
            <a:xfrm rot="1490740">
              <a:off x="6015643" y="1472424"/>
              <a:ext cx="31921" cy="85548"/>
            </a:xfrm>
            <a:prstGeom prst="rect">
              <a:avLst/>
            </a:prstGeom>
            <a:grpFill/>
            <a:ln>
              <a:noFill/>
            </a:ln>
          </p:spPr>
          <p:txBody>
            <a:bodyPr vert="horz" wrap="square" lIns="91440" tIns="45720" rIns="91440" bIns="45720" numCol="1" anchor="t" anchorCtr="0" compatLnSpc="1"/>
            <a:lstStyle/>
            <a:p>
              <a:endParaRPr lang="zh-CN" altLang="en-US"/>
            </a:p>
          </p:txBody>
        </p:sp>
        <p:sp>
          <p:nvSpPr>
            <p:cNvPr id="195" name="Rectangle 11"/>
            <p:cNvSpPr>
              <a:spLocks noChangeArrowheads="1"/>
            </p:cNvSpPr>
            <p:nvPr/>
          </p:nvSpPr>
          <p:spPr bwMode="auto">
            <a:xfrm rot="1490740">
              <a:off x="6415235" y="1209388"/>
              <a:ext cx="39582" cy="66396"/>
            </a:xfrm>
            <a:prstGeom prst="rect">
              <a:avLst/>
            </a:prstGeom>
            <a:grpFill/>
            <a:ln>
              <a:noFill/>
            </a:ln>
          </p:spPr>
          <p:txBody>
            <a:bodyPr vert="horz" wrap="square" lIns="91440" tIns="45720" rIns="91440" bIns="45720" numCol="1" anchor="t" anchorCtr="0" compatLnSpc="1"/>
            <a:lstStyle/>
            <a:p>
              <a:endParaRPr lang="zh-CN" altLang="en-US"/>
            </a:p>
          </p:txBody>
        </p:sp>
        <p:sp>
          <p:nvSpPr>
            <p:cNvPr id="196" name="Rectangle 12"/>
            <p:cNvSpPr>
              <a:spLocks noChangeArrowheads="1"/>
            </p:cNvSpPr>
            <p:nvPr/>
          </p:nvSpPr>
          <p:spPr bwMode="auto">
            <a:xfrm rot="1490740">
              <a:off x="6465873" y="1211364"/>
              <a:ext cx="39582" cy="86825"/>
            </a:xfrm>
            <a:prstGeom prst="rect">
              <a:avLst/>
            </a:prstGeom>
            <a:grpFill/>
            <a:ln>
              <a:noFill/>
            </a:ln>
          </p:spPr>
          <p:txBody>
            <a:bodyPr vert="horz" wrap="square" lIns="91440" tIns="45720" rIns="91440" bIns="45720" numCol="1" anchor="t" anchorCtr="0" compatLnSpc="1"/>
            <a:lstStyle/>
            <a:p>
              <a:endParaRPr lang="zh-CN" altLang="en-US"/>
            </a:p>
          </p:txBody>
        </p:sp>
        <p:sp>
          <p:nvSpPr>
            <p:cNvPr id="197" name="Rectangle 13"/>
            <p:cNvSpPr>
              <a:spLocks noChangeArrowheads="1"/>
            </p:cNvSpPr>
            <p:nvPr/>
          </p:nvSpPr>
          <p:spPr bwMode="auto">
            <a:xfrm rot="1490740">
              <a:off x="6516244" y="1214557"/>
              <a:ext cx="39582" cy="105977"/>
            </a:xfrm>
            <a:prstGeom prst="rect">
              <a:avLst/>
            </a:prstGeom>
            <a:grpFill/>
            <a:ln>
              <a:noFill/>
            </a:ln>
          </p:spPr>
          <p:txBody>
            <a:bodyPr vert="horz" wrap="square" lIns="91440" tIns="45720" rIns="91440" bIns="45720" numCol="1" anchor="t" anchorCtr="0" compatLnSpc="1"/>
            <a:lstStyle/>
            <a:p>
              <a:endParaRPr lang="zh-CN" altLang="en-US"/>
            </a:p>
          </p:txBody>
        </p:sp>
        <p:sp>
          <p:nvSpPr>
            <p:cNvPr id="198" name="Rectangle 14"/>
            <p:cNvSpPr>
              <a:spLocks noChangeArrowheads="1"/>
            </p:cNvSpPr>
            <p:nvPr/>
          </p:nvSpPr>
          <p:spPr bwMode="auto">
            <a:xfrm rot="1490740">
              <a:off x="6568346" y="1204087"/>
              <a:ext cx="40859" cy="139175"/>
            </a:xfrm>
            <a:prstGeom prst="rect">
              <a:avLst/>
            </a:prstGeom>
            <a:grpFill/>
            <a:ln>
              <a:noFill/>
            </a:ln>
          </p:spPr>
          <p:txBody>
            <a:bodyPr vert="horz" wrap="square" lIns="91440" tIns="45720" rIns="91440" bIns="45720" numCol="1" anchor="t" anchorCtr="0" compatLnSpc="1"/>
            <a:lstStyle/>
            <a:p>
              <a:endParaRPr lang="zh-CN" altLang="en-US"/>
            </a:p>
          </p:txBody>
        </p:sp>
        <p:sp>
          <p:nvSpPr>
            <p:cNvPr id="199" name="Rectangle 15"/>
            <p:cNvSpPr>
              <a:spLocks noChangeArrowheads="1"/>
            </p:cNvSpPr>
            <p:nvPr/>
          </p:nvSpPr>
          <p:spPr bwMode="auto">
            <a:xfrm rot="1490740">
              <a:off x="6620117" y="1200924"/>
              <a:ext cx="39582" cy="164712"/>
            </a:xfrm>
            <a:prstGeom prst="rect">
              <a:avLst/>
            </a:prstGeom>
            <a:grpFill/>
            <a:ln>
              <a:noFill/>
            </a:ln>
          </p:spPr>
          <p:txBody>
            <a:bodyPr vert="horz" wrap="square" lIns="91440" tIns="45720" rIns="91440" bIns="45720" numCol="1" anchor="t" anchorCtr="0" compatLnSpc="1"/>
            <a:lstStyle/>
            <a:p>
              <a:endParaRPr lang="zh-CN" altLang="en-US"/>
            </a:p>
          </p:txBody>
        </p:sp>
        <p:sp>
          <p:nvSpPr>
            <p:cNvPr id="200" name="Freeform 23"/>
            <p:cNvSpPr/>
            <p:nvPr/>
          </p:nvSpPr>
          <p:spPr bwMode="auto">
            <a:xfrm rot="1490740">
              <a:off x="6379224" y="1704469"/>
              <a:ext cx="180035" cy="137899"/>
            </a:xfrm>
            <a:custGeom>
              <a:avLst/>
              <a:gdLst>
                <a:gd name="T0" fmla="*/ 104 w 130"/>
                <a:gd name="T1" fmla="*/ 3 h 100"/>
                <a:gd name="T2" fmla="*/ 85 w 130"/>
                <a:gd name="T3" fmla="*/ 47 h 100"/>
                <a:gd name="T4" fmla="*/ 75 w 130"/>
                <a:gd name="T5" fmla="*/ 67 h 100"/>
                <a:gd name="T6" fmla="*/ 76 w 130"/>
                <a:gd name="T7" fmla="*/ 70 h 100"/>
                <a:gd name="T8" fmla="*/ 65 w 130"/>
                <a:gd name="T9" fmla="*/ 81 h 100"/>
                <a:gd name="T10" fmla="*/ 54 w 130"/>
                <a:gd name="T11" fmla="*/ 70 h 100"/>
                <a:gd name="T12" fmla="*/ 54 w 130"/>
                <a:gd name="T13" fmla="*/ 67 h 100"/>
                <a:gd name="T14" fmla="*/ 45 w 130"/>
                <a:gd name="T15" fmla="*/ 47 h 100"/>
                <a:gd name="T16" fmla="*/ 26 w 130"/>
                <a:gd name="T17" fmla="*/ 5 h 100"/>
                <a:gd name="T18" fmla="*/ 0 w 130"/>
                <a:gd name="T19" fmla="*/ 0 h 100"/>
                <a:gd name="T20" fmla="*/ 0 w 130"/>
                <a:gd name="T21" fmla="*/ 91 h 100"/>
                <a:gd name="T22" fmla="*/ 44 w 130"/>
                <a:gd name="T23" fmla="*/ 100 h 100"/>
                <a:gd name="T24" fmla="*/ 44 w 130"/>
                <a:gd name="T25" fmla="*/ 100 h 100"/>
                <a:gd name="T26" fmla="*/ 44 w 130"/>
                <a:gd name="T27" fmla="*/ 100 h 100"/>
                <a:gd name="T28" fmla="*/ 44 w 130"/>
                <a:gd name="T29" fmla="*/ 100 h 100"/>
                <a:gd name="T30" fmla="*/ 44 w 130"/>
                <a:gd name="T31" fmla="*/ 100 h 100"/>
                <a:gd name="T32" fmla="*/ 87 w 130"/>
                <a:gd name="T33" fmla="*/ 91 h 100"/>
                <a:gd name="T34" fmla="*/ 130 w 130"/>
                <a:gd name="T35" fmla="*/ 100 h 100"/>
                <a:gd name="T36" fmla="*/ 130 w 130"/>
                <a:gd name="T37" fmla="*/ 9 h 100"/>
                <a:gd name="T38" fmla="*/ 104 w 130"/>
                <a:gd name="T39"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0" h="100">
                  <a:moveTo>
                    <a:pt x="104" y="3"/>
                  </a:moveTo>
                  <a:cubicBezTo>
                    <a:pt x="99" y="18"/>
                    <a:pt x="92" y="33"/>
                    <a:pt x="85" y="47"/>
                  </a:cubicBezTo>
                  <a:cubicBezTo>
                    <a:pt x="81" y="54"/>
                    <a:pt x="78" y="60"/>
                    <a:pt x="75" y="67"/>
                  </a:cubicBezTo>
                  <a:cubicBezTo>
                    <a:pt x="75" y="68"/>
                    <a:pt x="76" y="69"/>
                    <a:pt x="76" y="70"/>
                  </a:cubicBezTo>
                  <a:cubicBezTo>
                    <a:pt x="76" y="76"/>
                    <a:pt x="71" y="81"/>
                    <a:pt x="65" y="81"/>
                  </a:cubicBezTo>
                  <a:cubicBezTo>
                    <a:pt x="59" y="81"/>
                    <a:pt x="54" y="76"/>
                    <a:pt x="54" y="70"/>
                  </a:cubicBezTo>
                  <a:cubicBezTo>
                    <a:pt x="54" y="69"/>
                    <a:pt x="54" y="68"/>
                    <a:pt x="54" y="67"/>
                  </a:cubicBezTo>
                  <a:cubicBezTo>
                    <a:pt x="51" y="61"/>
                    <a:pt x="48" y="54"/>
                    <a:pt x="45" y="47"/>
                  </a:cubicBezTo>
                  <a:cubicBezTo>
                    <a:pt x="38" y="33"/>
                    <a:pt x="31" y="19"/>
                    <a:pt x="26" y="5"/>
                  </a:cubicBezTo>
                  <a:cubicBezTo>
                    <a:pt x="0" y="0"/>
                    <a:pt x="0" y="0"/>
                    <a:pt x="0" y="0"/>
                  </a:cubicBezTo>
                  <a:cubicBezTo>
                    <a:pt x="0" y="91"/>
                    <a:pt x="0" y="91"/>
                    <a:pt x="0" y="91"/>
                  </a:cubicBezTo>
                  <a:cubicBezTo>
                    <a:pt x="44" y="100"/>
                    <a:pt x="44" y="100"/>
                    <a:pt x="44" y="100"/>
                  </a:cubicBezTo>
                  <a:cubicBezTo>
                    <a:pt x="44" y="100"/>
                    <a:pt x="44" y="100"/>
                    <a:pt x="44" y="100"/>
                  </a:cubicBezTo>
                  <a:cubicBezTo>
                    <a:pt x="44" y="100"/>
                    <a:pt x="44" y="100"/>
                    <a:pt x="44" y="100"/>
                  </a:cubicBezTo>
                  <a:cubicBezTo>
                    <a:pt x="44" y="100"/>
                    <a:pt x="44" y="100"/>
                    <a:pt x="44" y="100"/>
                  </a:cubicBezTo>
                  <a:cubicBezTo>
                    <a:pt x="44" y="100"/>
                    <a:pt x="44" y="100"/>
                    <a:pt x="44" y="100"/>
                  </a:cubicBezTo>
                  <a:cubicBezTo>
                    <a:pt x="87" y="91"/>
                    <a:pt x="87" y="91"/>
                    <a:pt x="87" y="91"/>
                  </a:cubicBezTo>
                  <a:cubicBezTo>
                    <a:pt x="130" y="100"/>
                    <a:pt x="130" y="100"/>
                    <a:pt x="130" y="100"/>
                  </a:cubicBezTo>
                  <a:cubicBezTo>
                    <a:pt x="130" y="9"/>
                    <a:pt x="130" y="9"/>
                    <a:pt x="130" y="9"/>
                  </a:cubicBezTo>
                  <a:lnTo>
                    <a:pt x="104" y="3"/>
                  </a:lnTo>
                  <a:close/>
                </a:path>
              </a:pathLst>
            </a:custGeom>
            <a:grpFill/>
            <a:ln>
              <a:noFill/>
            </a:ln>
          </p:spPr>
          <p:txBody>
            <a:bodyPr vert="horz" wrap="square" lIns="91440" tIns="45720" rIns="91440" bIns="45720" numCol="1" anchor="t" anchorCtr="0" compatLnSpc="1"/>
            <a:lstStyle/>
            <a:p>
              <a:endParaRPr lang="zh-CN" altLang="en-US"/>
            </a:p>
          </p:txBody>
        </p:sp>
        <p:sp>
          <p:nvSpPr>
            <p:cNvPr id="201" name="Freeform 24"/>
            <p:cNvSpPr>
              <a:spLocks noEditPoints="1"/>
            </p:cNvSpPr>
            <p:nvPr/>
          </p:nvSpPr>
          <p:spPr bwMode="auto">
            <a:xfrm rot="1490740">
              <a:off x="6441253" y="1631245"/>
              <a:ext cx="100871" cy="181311"/>
            </a:xfrm>
            <a:custGeom>
              <a:avLst/>
              <a:gdLst>
                <a:gd name="T0" fmla="*/ 73 w 73"/>
                <a:gd name="T1" fmla="*/ 36 h 132"/>
                <a:gd name="T2" fmla="*/ 37 w 73"/>
                <a:gd name="T3" fmla="*/ 0 h 132"/>
                <a:gd name="T4" fmla="*/ 1 w 73"/>
                <a:gd name="T5" fmla="*/ 35 h 132"/>
                <a:gd name="T6" fmla="*/ 1 w 73"/>
                <a:gd name="T7" fmla="*/ 35 h 132"/>
                <a:gd name="T8" fmla="*/ 34 w 73"/>
                <a:gd name="T9" fmla="*/ 124 h 132"/>
                <a:gd name="T10" fmla="*/ 33 w 73"/>
                <a:gd name="T11" fmla="*/ 127 h 132"/>
                <a:gd name="T12" fmla="*/ 37 w 73"/>
                <a:gd name="T13" fmla="*/ 132 h 132"/>
                <a:gd name="T14" fmla="*/ 41 w 73"/>
                <a:gd name="T15" fmla="*/ 127 h 132"/>
                <a:gd name="T16" fmla="*/ 39 w 73"/>
                <a:gd name="T17" fmla="*/ 124 h 132"/>
                <a:gd name="T18" fmla="*/ 72 w 73"/>
                <a:gd name="T19" fmla="*/ 41 h 132"/>
                <a:gd name="T20" fmla="*/ 73 w 73"/>
                <a:gd name="T21" fmla="*/ 36 h 132"/>
                <a:gd name="T22" fmla="*/ 37 w 73"/>
                <a:gd name="T23" fmla="*/ 51 h 132"/>
                <a:gd name="T24" fmla="*/ 22 w 73"/>
                <a:gd name="T25" fmla="*/ 36 h 132"/>
                <a:gd name="T26" fmla="*/ 37 w 73"/>
                <a:gd name="T27" fmla="*/ 21 h 132"/>
                <a:gd name="T28" fmla="*/ 52 w 73"/>
                <a:gd name="T29" fmla="*/ 36 h 132"/>
                <a:gd name="T30" fmla="*/ 37 w 73"/>
                <a:gd name="T31" fmla="*/ 5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132">
                  <a:moveTo>
                    <a:pt x="73" y="36"/>
                  </a:moveTo>
                  <a:cubicBezTo>
                    <a:pt x="73" y="16"/>
                    <a:pt x="57" y="0"/>
                    <a:pt x="37" y="0"/>
                  </a:cubicBezTo>
                  <a:cubicBezTo>
                    <a:pt x="17" y="0"/>
                    <a:pt x="1" y="15"/>
                    <a:pt x="1" y="35"/>
                  </a:cubicBezTo>
                  <a:cubicBezTo>
                    <a:pt x="1" y="35"/>
                    <a:pt x="1" y="35"/>
                    <a:pt x="1" y="35"/>
                  </a:cubicBezTo>
                  <a:cubicBezTo>
                    <a:pt x="0" y="63"/>
                    <a:pt x="21" y="96"/>
                    <a:pt x="34" y="124"/>
                  </a:cubicBezTo>
                  <a:cubicBezTo>
                    <a:pt x="33" y="125"/>
                    <a:pt x="33" y="126"/>
                    <a:pt x="33" y="127"/>
                  </a:cubicBezTo>
                  <a:cubicBezTo>
                    <a:pt x="33" y="130"/>
                    <a:pt x="34" y="132"/>
                    <a:pt x="37" y="132"/>
                  </a:cubicBezTo>
                  <a:cubicBezTo>
                    <a:pt x="39" y="132"/>
                    <a:pt x="41" y="130"/>
                    <a:pt x="41" y="127"/>
                  </a:cubicBezTo>
                  <a:cubicBezTo>
                    <a:pt x="41" y="126"/>
                    <a:pt x="40" y="125"/>
                    <a:pt x="39" y="124"/>
                  </a:cubicBezTo>
                  <a:cubicBezTo>
                    <a:pt x="51" y="98"/>
                    <a:pt x="71" y="68"/>
                    <a:pt x="72" y="41"/>
                  </a:cubicBezTo>
                  <a:cubicBezTo>
                    <a:pt x="73" y="39"/>
                    <a:pt x="73" y="37"/>
                    <a:pt x="73" y="36"/>
                  </a:cubicBezTo>
                  <a:close/>
                  <a:moveTo>
                    <a:pt x="37" y="51"/>
                  </a:moveTo>
                  <a:cubicBezTo>
                    <a:pt x="29" y="51"/>
                    <a:pt x="22" y="45"/>
                    <a:pt x="22" y="36"/>
                  </a:cubicBezTo>
                  <a:cubicBezTo>
                    <a:pt x="22" y="28"/>
                    <a:pt x="29" y="21"/>
                    <a:pt x="37" y="21"/>
                  </a:cubicBezTo>
                  <a:cubicBezTo>
                    <a:pt x="45" y="21"/>
                    <a:pt x="52" y="28"/>
                    <a:pt x="52" y="36"/>
                  </a:cubicBezTo>
                  <a:cubicBezTo>
                    <a:pt x="52" y="45"/>
                    <a:pt x="45" y="51"/>
                    <a:pt x="37" y="51"/>
                  </a:cubicBezTo>
                  <a:close/>
                </a:path>
              </a:pathLst>
            </a:custGeom>
            <a:grpFill/>
            <a:ln>
              <a:noFill/>
            </a:ln>
          </p:spPr>
          <p:txBody>
            <a:bodyPr vert="horz" wrap="square" lIns="91440" tIns="45720" rIns="91440" bIns="45720" numCol="1" anchor="t" anchorCtr="0" compatLnSpc="1"/>
            <a:lstStyle/>
            <a:p>
              <a:endParaRPr lang="zh-CN" altLang="en-US"/>
            </a:p>
          </p:txBody>
        </p:sp>
        <p:sp>
          <p:nvSpPr>
            <p:cNvPr id="202" name="Freeform 25"/>
            <p:cNvSpPr/>
            <p:nvPr/>
          </p:nvSpPr>
          <p:spPr bwMode="auto">
            <a:xfrm rot="1490740">
              <a:off x="5208704" y="1718692"/>
              <a:ext cx="208125" cy="266859"/>
            </a:xfrm>
            <a:custGeom>
              <a:avLst/>
              <a:gdLst>
                <a:gd name="T0" fmla="*/ 53 w 151"/>
                <a:gd name="T1" fmla="*/ 193 h 193"/>
                <a:gd name="T2" fmla="*/ 35 w 151"/>
                <a:gd name="T3" fmla="*/ 190 h 193"/>
                <a:gd name="T4" fmla="*/ 7 w 151"/>
                <a:gd name="T5" fmla="*/ 169 h 193"/>
                <a:gd name="T6" fmla="*/ 5 w 151"/>
                <a:gd name="T7" fmla="*/ 143 h 193"/>
                <a:gd name="T8" fmla="*/ 44 w 151"/>
                <a:gd name="T9" fmla="*/ 43 h 193"/>
                <a:gd name="T10" fmla="*/ 108 w 151"/>
                <a:gd name="T11" fmla="*/ 14 h 193"/>
                <a:gd name="T12" fmla="*/ 143 w 151"/>
                <a:gd name="T13" fmla="*/ 81 h 193"/>
                <a:gd name="T14" fmla="*/ 118 w 151"/>
                <a:gd name="T15" fmla="*/ 145 h 193"/>
                <a:gd name="T16" fmla="*/ 107 w 151"/>
                <a:gd name="T17" fmla="*/ 140 h 193"/>
                <a:gd name="T18" fmla="*/ 132 w 151"/>
                <a:gd name="T19" fmla="*/ 77 h 193"/>
                <a:gd name="T20" fmla="*/ 103 w 151"/>
                <a:gd name="T21" fmla="*/ 26 h 193"/>
                <a:gd name="T22" fmla="*/ 55 w 151"/>
                <a:gd name="T23" fmla="*/ 47 h 193"/>
                <a:gd name="T24" fmla="*/ 16 w 151"/>
                <a:gd name="T25" fmla="*/ 148 h 193"/>
                <a:gd name="T26" fmla="*/ 16 w 151"/>
                <a:gd name="T27" fmla="*/ 148 h 193"/>
                <a:gd name="T28" fmla="*/ 18 w 151"/>
                <a:gd name="T29" fmla="*/ 163 h 193"/>
                <a:gd name="T30" fmla="*/ 38 w 151"/>
                <a:gd name="T31" fmla="*/ 178 h 193"/>
                <a:gd name="T32" fmla="*/ 76 w 151"/>
                <a:gd name="T33" fmla="*/ 167 h 193"/>
                <a:gd name="T34" fmla="*/ 111 w 151"/>
                <a:gd name="T35" fmla="*/ 80 h 193"/>
                <a:gd name="T36" fmla="*/ 100 w 151"/>
                <a:gd name="T37" fmla="*/ 51 h 193"/>
                <a:gd name="T38" fmla="*/ 73 w 151"/>
                <a:gd name="T39" fmla="*/ 64 h 193"/>
                <a:gd name="T40" fmla="*/ 44 w 151"/>
                <a:gd name="T41" fmla="*/ 137 h 193"/>
                <a:gd name="T42" fmla="*/ 36 w 151"/>
                <a:gd name="T43" fmla="*/ 141 h 193"/>
                <a:gd name="T44" fmla="*/ 32 w 151"/>
                <a:gd name="T45" fmla="*/ 132 h 193"/>
                <a:gd name="T46" fmla="*/ 62 w 151"/>
                <a:gd name="T47" fmla="*/ 58 h 193"/>
                <a:gd name="T48" fmla="*/ 105 w 151"/>
                <a:gd name="T49" fmla="*/ 40 h 193"/>
                <a:gd name="T50" fmla="*/ 122 w 151"/>
                <a:gd name="T51" fmla="*/ 86 h 193"/>
                <a:gd name="T52" fmla="*/ 88 w 151"/>
                <a:gd name="T53" fmla="*/ 172 h 193"/>
                <a:gd name="T54" fmla="*/ 53 w 151"/>
                <a:gd name="T55"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1" h="193">
                  <a:moveTo>
                    <a:pt x="53" y="193"/>
                  </a:moveTo>
                  <a:cubicBezTo>
                    <a:pt x="48" y="193"/>
                    <a:pt x="42" y="192"/>
                    <a:pt x="35" y="190"/>
                  </a:cubicBezTo>
                  <a:cubicBezTo>
                    <a:pt x="21" y="186"/>
                    <a:pt x="11" y="179"/>
                    <a:pt x="7" y="169"/>
                  </a:cubicBezTo>
                  <a:cubicBezTo>
                    <a:pt x="0" y="156"/>
                    <a:pt x="4" y="144"/>
                    <a:pt x="5" y="143"/>
                  </a:cubicBezTo>
                  <a:cubicBezTo>
                    <a:pt x="44" y="43"/>
                    <a:pt x="44" y="43"/>
                    <a:pt x="44" y="43"/>
                  </a:cubicBezTo>
                  <a:cubicBezTo>
                    <a:pt x="51" y="26"/>
                    <a:pt x="73" y="0"/>
                    <a:pt x="108" y="14"/>
                  </a:cubicBezTo>
                  <a:cubicBezTo>
                    <a:pt x="147" y="30"/>
                    <a:pt x="151" y="60"/>
                    <a:pt x="143" y="81"/>
                  </a:cubicBezTo>
                  <a:cubicBezTo>
                    <a:pt x="138" y="96"/>
                    <a:pt x="118" y="145"/>
                    <a:pt x="118" y="145"/>
                  </a:cubicBezTo>
                  <a:cubicBezTo>
                    <a:pt x="107" y="140"/>
                    <a:pt x="107" y="140"/>
                    <a:pt x="107" y="140"/>
                  </a:cubicBezTo>
                  <a:cubicBezTo>
                    <a:pt x="107" y="140"/>
                    <a:pt x="126" y="91"/>
                    <a:pt x="132" y="77"/>
                  </a:cubicBezTo>
                  <a:cubicBezTo>
                    <a:pt x="134" y="71"/>
                    <a:pt x="143" y="42"/>
                    <a:pt x="103" y="26"/>
                  </a:cubicBezTo>
                  <a:cubicBezTo>
                    <a:pt x="71" y="12"/>
                    <a:pt x="56" y="46"/>
                    <a:pt x="55" y="47"/>
                  </a:cubicBezTo>
                  <a:cubicBezTo>
                    <a:pt x="16" y="148"/>
                    <a:pt x="16" y="148"/>
                    <a:pt x="16" y="148"/>
                  </a:cubicBezTo>
                  <a:cubicBezTo>
                    <a:pt x="16" y="148"/>
                    <a:pt x="16" y="148"/>
                    <a:pt x="16" y="148"/>
                  </a:cubicBezTo>
                  <a:cubicBezTo>
                    <a:pt x="16" y="148"/>
                    <a:pt x="14" y="155"/>
                    <a:pt x="18" y="163"/>
                  </a:cubicBezTo>
                  <a:cubicBezTo>
                    <a:pt x="21" y="170"/>
                    <a:pt x="28" y="175"/>
                    <a:pt x="38" y="178"/>
                  </a:cubicBezTo>
                  <a:cubicBezTo>
                    <a:pt x="68" y="188"/>
                    <a:pt x="76" y="168"/>
                    <a:pt x="76" y="167"/>
                  </a:cubicBezTo>
                  <a:cubicBezTo>
                    <a:pt x="77" y="164"/>
                    <a:pt x="105" y="94"/>
                    <a:pt x="111" y="80"/>
                  </a:cubicBezTo>
                  <a:cubicBezTo>
                    <a:pt x="117" y="69"/>
                    <a:pt x="117" y="59"/>
                    <a:pt x="100" y="51"/>
                  </a:cubicBezTo>
                  <a:cubicBezTo>
                    <a:pt x="84" y="43"/>
                    <a:pt x="74" y="63"/>
                    <a:pt x="73" y="64"/>
                  </a:cubicBezTo>
                  <a:cubicBezTo>
                    <a:pt x="44" y="137"/>
                    <a:pt x="44" y="137"/>
                    <a:pt x="44" y="137"/>
                  </a:cubicBezTo>
                  <a:cubicBezTo>
                    <a:pt x="42" y="140"/>
                    <a:pt x="39" y="142"/>
                    <a:pt x="36" y="141"/>
                  </a:cubicBezTo>
                  <a:cubicBezTo>
                    <a:pt x="32" y="139"/>
                    <a:pt x="31" y="136"/>
                    <a:pt x="32" y="132"/>
                  </a:cubicBezTo>
                  <a:cubicBezTo>
                    <a:pt x="62" y="58"/>
                    <a:pt x="62" y="58"/>
                    <a:pt x="62" y="58"/>
                  </a:cubicBezTo>
                  <a:cubicBezTo>
                    <a:pt x="68" y="47"/>
                    <a:pt x="84" y="29"/>
                    <a:pt x="105" y="40"/>
                  </a:cubicBezTo>
                  <a:cubicBezTo>
                    <a:pt x="126" y="50"/>
                    <a:pt x="132" y="65"/>
                    <a:pt x="122" y="86"/>
                  </a:cubicBezTo>
                  <a:cubicBezTo>
                    <a:pt x="116" y="99"/>
                    <a:pt x="88" y="171"/>
                    <a:pt x="88" y="172"/>
                  </a:cubicBezTo>
                  <a:cubicBezTo>
                    <a:pt x="88" y="172"/>
                    <a:pt x="79" y="193"/>
                    <a:pt x="53" y="193"/>
                  </a:cubicBezTo>
                  <a:close/>
                </a:path>
              </a:pathLst>
            </a:custGeom>
            <a:grpFill/>
            <a:ln>
              <a:noFill/>
            </a:ln>
          </p:spPr>
          <p:txBody>
            <a:bodyPr vert="horz" wrap="square" lIns="91440" tIns="45720" rIns="91440" bIns="45720" numCol="1" anchor="t" anchorCtr="0" compatLnSpc="1"/>
            <a:lstStyle/>
            <a:p>
              <a:endParaRPr lang="zh-CN" altLang="en-US"/>
            </a:p>
          </p:txBody>
        </p:sp>
        <p:sp>
          <p:nvSpPr>
            <p:cNvPr id="203" name="Freeform 26"/>
            <p:cNvSpPr/>
            <p:nvPr/>
          </p:nvSpPr>
          <p:spPr bwMode="auto">
            <a:xfrm rot="1490740">
              <a:off x="6776602" y="985991"/>
              <a:ext cx="149391" cy="100870"/>
            </a:xfrm>
            <a:custGeom>
              <a:avLst/>
              <a:gdLst>
                <a:gd name="T0" fmla="*/ 0 w 117"/>
                <a:gd name="T1" fmla="*/ 62 h 79"/>
                <a:gd name="T2" fmla="*/ 57 w 117"/>
                <a:gd name="T3" fmla="*/ 62 h 79"/>
                <a:gd name="T4" fmla="*/ 90 w 117"/>
                <a:gd name="T5" fmla="*/ 79 h 79"/>
                <a:gd name="T6" fmla="*/ 90 w 117"/>
                <a:gd name="T7" fmla="*/ 62 h 79"/>
                <a:gd name="T8" fmla="*/ 117 w 117"/>
                <a:gd name="T9" fmla="*/ 62 h 79"/>
                <a:gd name="T10" fmla="*/ 117 w 117"/>
                <a:gd name="T11" fmla="*/ 0 h 79"/>
                <a:gd name="T12" fmla="*/ 0 w 117"/>
                <a:gd name="T13" fmla="*/ 0 h 79"/>
                <a:gd name="T14" fmla="*/ 0 w 117"/>
                <a:gd name="T15" fmla="*/ 6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79">
                  <a:moveTo>
                    <a:pt x="0" y="62"/>
                  </a:moveTo>
                  <a:lnTo>
                    <a:pt x="57" y="62"/>
                  </a:lnTo>
                  <a:lnTo>
                    <a:pt x="90" y="79"/>
                  </a:lnTo>
                  <a:lnTo>
                    <a:pt x="90" y="62"/>
                  </a:lnTo>
                  <a:lnTo>
                    <a:pt x="117" y="62"/>
                  </a:lnTo>
                  <a:lnTo>
                    <a:pt x="117" y="0"/>
                  </a:lnTo>
                  <a:lnTo>
                    <a:pt x="0" y="0"/>
                  </a:lnTo>
                  <a:lnTo>
                    <a:pt x="0" y="62"/>
                  </a:lnTo>
                  <a:close/>
                </a:path>
              </a:pathLst>
            </a:custGeom>
            <a:grpFill/>
            <a:ln>
              <a:noFill/>
            </a:ln>
          </p:spPr>
          <p:txBody>
            <a:bodyPr vert="horz" wrap="square" lIns="91440" tIns="45720" rIns="91440" bIns="45720" numCol="1" anchor="t" anchorCtr="0" compatLnSpc="1"/>
            <a:lstStyle/>
            <a:p>
              <a:endParaRPr lang="zh-CN" altLang="en-US"/>
            </a:p>
          </p:txBody>
        </p:sp>
        <p:sp>
          <p:nvSpPr>
            <p:cNvPr id="204" name="Freeform 27"/>
            <p:cNvSpPr/>
            <p:nvPr/>
          </p:nvSpPr>
          <p:spPr bwMode="auto">
            <a:xfrm rot="1490740">
              <a:off x="6665183" y="993913"/>
              <a:ext cx="182589" cy="123853"/>
            </a:xfrm>
            <a:custGeom>
              <a:avLst/>
              <a:gdLst>
                <a:gd name="T0" fmla="*/ 64 w 143"/>
                <a:gd name="T1" fmla="*/ 35 h 97"/>
                <a:gd name="T2" fmla="*/ 64 w 143"/>
                <a:gd name="T3" fmla="*/ 0 h 97"/>
                <a:gd name="T4" fmla="*/ 0 w 143"/>
                <a:gd name="T5" fmla="*/ 0 h 97"/>
                <a:gd name="T6" fmla="*/ 0 w 143"/>
                <a:gd name="T7" fmla="*/ 75 h 97"/>
                <a:gd name="T8" fmla="*/ 33 w 143"/>
                <a:gd name="T9" fmla="*/ 75 h 97"/>
                <a:gd name="T10" fmla="*/ 34 w 143"/>
                <a:gd name="T11" fmla="*/ 97 h 97"/>
                <a:gd name="T12" fmla="*/ 74 w 143"/>
                <a:gd name="T13" fmla="*/ 75 h 97"/>
                <a:gd name="T14" fmla="*/ 143 w 143"/>
                <a:gd name="T15" fmla="*/ 75 h 97"/>
                <a:gd name="T16" fmla="*/ 143 w 143"/>
                <a:gd name="T17" fmla="*/ 44 h 97"/>
                <a:gd name="T18" fmla="*/ 128 w 143"/>
                <a:gd name="T19" fmla="*/ 35 h 97"/>
                <a:gd name="T20" fmla="*/ 64 w 143"/>
                <a:gd name="T21" fmla="*/ 3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97">
                  <a:moveTo>
                    <a:pt x="64" y="35"/>
                  </a:moveTo>
                  <a:lnTo>
                    <a:pt x="64" y="0"/>
                  </a:lnTo>
                  <a:lnTo>
                    <a:pt x="0" y="0"/>
                  </a:lnTo>
                  <a:lnTo>
                    <a:pt x="0" y="75"/>
                  </a:lnTo>
                  <a:lnTo>
                    <a:pt x="33" y="75"/>
                  </a:lnTo>
                  <a:lnTo>
                    <a:pt x="34" y="97"/>
                  </a:lnTo>
                  <a:lnTo>
                    <a:pt x="74" y="75"/>
                  </a:lnTo>
                  <a:lnTo>
                    <a:pt x="143" y="75"/>
                  </a:lnTo>
                  <a:lnTo>
                    <a:pt x="143" y="44"/>
                  </a:lnTo>
                  <a:lnTo>
                    <a:pt x="128" y="35"/>
                  </a:lnTo>
                  <a:lnTo>
                    <a:pt x="64" y="35"/>
                  </a:lnTo>
                  <a:close/>
                </a:path>
              </a:pathLst>
            </a:custGeom>
            <a:grpFill/>
            <a:ln>
              <a:noFill/>
            </a:ln>
          </p:spPr>
          <p:txBody>
            <a:bodyPr vert="horz" wrap="square" lIns="91440" tIns="45720" rIns="91440" bIns="45720" numCol="1" anchor="t" anchorCtr="0" compatLnSpc="1"/>
            <a:lstStyle/>
            <a:p>
              <a:endParaRPr lang="zh-CN" altLang="en-US"/>
            </a:p>
          </p:txBody>
        </p:sp>
        <p:sp>
          <p:nvSpPr>
            <p:cNvPr id="205" name="Freeform 30"/>
            <p:cNvSpPr>
              <a:spLocks noEditPoints="1"/>
            </p:cNvSpPr>
            <p:nvPr/>
          </p:nvSpPr>
          <p:spPr bwMode="auto">
            <a:xfrm rot="1490740">
              <a:off x="5721225" y="2774951"/>
              <a:ext cx="228555" cy="229831"/>
            </a:xfrm>
            <a:custGeom>
              <a:avLst/>
              <a:gdLst>
                <a:gd name="T0" fmla="*/ 130 w 166"/>
                <a:gd name="T1" fmla="*/ 110 h 166"/>
                <a:gd name="T2" fmla="*/ 121 w 166"/>
                <a:gd name="T3" fmla="*/ 27 h 166"/>
                <a:gd name="T4" fmla="*/ 26 w 166"/>
                <a:gd name="T5" fmla="*/ 27 h 166"/>
                <a:gd name="T6" fmla="*/ 26 w 166"/>
                <a:gd name="T7" fmla="*/ 122 h 166"/>
                <a:gd name="T8" fmla="*/ 109 w 166"/>
                <a:gd name="T9" fmla="*/ 131 h 166"/>
                <a:gd name="T10" fmla="*/ 145 w 166"/>
                <a:gd name="T11" fmla="*/ 166 h 166"/>
                <a:gd name="T12" fmla="*/ 166 w 166"/>
                <a:gd name="T13" fmla="*/ 145 h 166"/>
                <a:gd name="T14" fmla="*/ 130 w 166"/>
                <a:gd name="T15" fmla="*/ 110 h 166"/>
                <a:gd name="T16" fmla="*/ 106 w 166"/>
                <a:gd name="T17" fmla="*/ 107 h 166"/>
                <a:gd name="T18" fmla="*/ 41 w 166"/>
                <a:gd name="T19" fmla="*/ 107 h 166"/>
                <a:gd name="T20" fmla="*/ 41 w 166"/>
                <a:gd name="T21" fmla="*/ 41 h 166"/>
                <a:gd name="T22" fmla="*/ 106 w 166"/>
                <a:gd name="T23" fmla="*/ 41 h 166"/>
                <a:gd name="T24" fmla="*/ 106 w 166"/>
                <a:gd name="T2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166">
                  <a:moveTo>
                    <a:pt x="130" y="110"/>
                  </a:moveTo>
                  <a:cubicBezTo>
                    <a:pt x="147" y="84"/>
                    <a:pt x="144" y="49"/>
                    <a:pt x="121" y="27"/>
                  </a:cubicBezTo>
                  <a:cubicBezTo>
                    <a:pt x="95" y="0"/>
                    <a:pt x="52" y="0"/>
                    <a:pt x="26" y="27"/>
                  </a:cubicBezTo>
                  <a:cubicBezTo>
                    <a:pt x="0" y="53"/>
                    <a:pt x="0" y="95"/>
                    <a:pt x="26" y="122"/>
                  </a:cubicBezTo>
                  <a:cubicBezTo>
                    <a:pt x="49" y="144"/>
                    <a:pt x="83" y="147"/>
                    <a:pt x="109" y="131"/>
                  </a:cubicBezTo>
                  <a:cubicBezTo>
                    <a:pt x="145" y="166"/>
                    <a:pt x="145" y="166"/>
                    <a:pt x="145" y="166"/>
                  </a:cubicBezTo>
                  <a:cubicBezTo>
                    <a:pt x="166" y="145"/>
                    <a:pt x="166" y="145"/>
                    <a:pt x="166" y="145"/>
                  </a:cubicBezTo>
                  <a:lnTo>
                    <a:pt x="130" y="110"/>
                  </a:lnTo>
                  <a:close/>
                  <a:moveTo>
                    <a:pt x="106" y="107"/>
                  </a:moveTo>
                  <a:cubicBezTo>
                    <a:pt x="88" y="125"/>
                    <a:pt x="59" y="125"/>
                    <a:pt x="41" y="107"/>
                  </a:cubicBezTo>
                  <a:cubicBezTo>
                    <a:pt x="23" y="89"/>
                    <a:pt x="23" y="59"/>
                    <a:pt x="41" y="41"/>
                  </a:cubicBezTo>
                  <a:cubicBezTo>
                    <a:pt x="59" y="23"/>
                    <a:pt x="88" y="23"/>
                    <a:pt x="106" y="41"/>
                  </a:cubicBezTo>
                  <a:cubicBezTo>
                    <a:pt x="124" y="59"/>
                    <a:pt x="124" y="89"/>
                    <a:pt x="106"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06" name="Freeform 31"/>
            <p:cNvSpPr/>
            <p:nvPr/>
          </p:nvSpPr>
          <p:spPr bwMode="auto">
            <a:xfrm rot="1490740">
              <a:off x="5786919" y="2832147"/>
              <a:ext cx="84271" cy="85548"/>
            </a:xfrm>
            <a:custGeom>
              <a:avLst/>
              <a:gdLst>
                <a:gd name="T0" fmla="*/ 40 w 66"/>
                <a:gd name="T1" fmla="*/ 0 h 67"/>
                <a:gd name="T2" fmla="*/ 26 w 66"/>
                <a:gd name="T3" fmla="*/ 0 h 67"/>
                <a:gd name="T4" fmla="*/ 26 w 66"/>
                <a:gd name="T5" fmla="*/ 27 h 67"/>
                <a:gd name="T6" fmla="*/ 0 w 66"/>
                <a:gd name="T7" fmla="*/ 27 h 67"/>
                <a:gd name="T8" fmla="*/ 0 w 66"/>
                <a:gd name="T9" fmla="*/ 40 h 67"/>
                <a:gd name="T10" fmla="*/ 26 w 66"/>
                <a:gd name="T11" fmla="*/ 40 h 67"/>
                <a:gd name="T12" fmla="*/ 26 w 66"/>
                <a:gd name="T13" fmla="*/ 67 h 67"/>
                <a:gd name="T14" fmla="*/ 40 w 66"/>
                <a:gd name="T15" fmla="*/ 67 h 67"/>
                <a:gd name="T16" fmla="*/ 40 w 66"/>
                <a:gd name="T17" fmla="*/ 40 h 67"/>
                <a:gd name="T18" fmla="*/ 66 w 66"/>
                <a:gd name="T19" fmla="*/ 40 h 67"/>
                <a:gd name="T20" fmla="*/ 66 w 66"/>
                <a:gd name="T21" fmla="*/ 27 h 67"/>
                <a:gd name="T22" fmla="*/ 40 w 66"/>
                <a:gd name="T23" fmla="*/ 27 h 67"/>
                <a:gd name="T24" fmla="*/ 40 w 66"/>
                <a:gd name="T2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7">
                  <a:moveTo>
                    <a:pt x="40" y="0"/>
                  </a:moveTo>
                  <a:lnTo>
                    <a:pt x="26" y="0"/>
                  </a:lnTo>
                  <a:lnTo>
                    <a:pt x="26" y="27"/>
                  </a:lnTo>
                  <a:lnTo>
                    <a:pt x="0" y="27"/>
                  </a:lnTo>
                  <a:lnTo>
                    <a:pt x="0" y="40"/>
                  </a:lnTo>
                  <a:lnTo>
                    <a:pt x="26" y="40"/>
                  </a:lnTo>
                  <a:lnTo>
                    <a:pt x="26" y="67"/>
                  </a:lnTo>
                  <a:lnTo>
                    <a:pt x="40" y="67"/>
                  </a:lnTo>
                  <a:lnTo>
                    <a:pt x="40" y="40"/>
                  </a:lnTo>
                  <a:lnTo>
                    <a:pt x="66" y="40"/>
                  </a:lnTo>
                  <a:lnTo>
                    <a:pt x="66" y="27"/>
                  </a:lnTo>
                  <a:lnTo>
                    <a:pt x="40" y="27"/>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207" name="Freeform 32"/>
            <p:cNvSpPr/>
            <p:nvPr/>
          </p:nvSpPr>
          <p:spPr bwMode="auto">
            <a:xfrm rot="1490740">
              <a:off x="5951350" y="1096554"/>
              <a:ext cx="134069" cy="146836"/>
            </a:xfrm>
            <a:custGeom>
              <a:avLst/>
              <a:gdLst>
                <a:gd name="T0" fmla="*/ 96 w 97"/>
                <a:gd name="T1" fmla="*/ 58 h 106"/>
                <a:gd name="T2" fmla="*/ 91 w 97"/>
                <a:gd name="T3" fmla="*/ 35 h 106"/>
                <a:gd name="T4" fmla="*/ 90 w 97"/>
                <a:gd name="T5" fmla="*/ 34 h 106"/>
                <a:gd name="T6" fmla="*/ 90 w 97"/>
                <a:gd name="T7" fmla="*/ 32 h 106"/>
                <a:gd name="T8" fmla="*/ 88 w 97"/>
                <a:gd name="T9" fmla="*/ 33 h 106"/>
                <a:gd name="T10" fmla="*/ 87 w 97"/>
                <a:gd name="T11" fmla="*/ 34 h 106"/>
                <a:gd name="T12" fmla="*/ 76 w 97"/>
                <a:gd name="T13" fmla="*/ 40 h 106"/>
                <a:gd name="T14" fmla="*/ 74 w 97"/>
                <a:gd name="T15" fmla="*/ 41 h 106"/>
                <a:gd name="T16" fmla="*/ 73 w 97"/>
                <a:gd name="T17" fmla="*/ 42 h 106"/>
                <a:gd name="T18" fmla="*/ 74 w 97"/>
                <a:gd name="T19" fmla="*/ 43 h 106"/>
                <a:gd name="T20" fmla="*/ 74 w 97"/>
                <a:gd name="T21" fmla="*/ 44 h 106"/>
                <a:gd name="T22" fmla="*/ 77 w 97"/>
                <a:gd name="T23" fmla="*/ 58 h 106"/>
                <a:gd name="T24" fmla="*/ 48 w 97"/>
                <a:gd name="T25" fmla="*/ 86 h 106"/>
                <a:gd name="T26" fmla="*/ 20 w 97"/>
                <a:gd name="T27" fmla="*/ 57 h 106"/>
                <a:gd name="T28" fmla="*/ 44 w 97"/>
                <a:gd name="T29" fmla="*/ 29 h 106"/>
                <a:gd name="T30" fmla="*/ 42 w 97"/>
                <a:gd name="T31" fmla="*/ 27 h 106"/>
                <a:gd name="T32" fmla="*/ 41 w 97"/>
                <a:gd name="T33" fmla="*/ 35 h 106"/>
                <a:gd name="T34" fmla="*/ 41 w 97"/>
                <a:gd name="T35" fmla="*/ 38 h 106"/>
                <a:gd name="T36" fmla="*/ 44 w 97"/>
                <a:gd name="T37" fmla="*/ 37 h 106"/>
                <a:gd name="T38" fmla="*/ 46 w 97"/>
                <a:gd name="T39" fmla="*/ 36 h 106"/>
                <a:gd name="T40" fmla="*/ 70 w 97"/>
                <a:gd name="T41" fmla="*/ 23 h 106"/>
                <a:gd name="T42" fmla="*/ 73 w 97"/>
                <a:gd name="T43" fmla="*/ 21 h 106"/>
                <a:gd name="T44" fmla="*/ 75 w 97"/>
                <a:gd name="T45" fmla="*/ 20 h 106"/>
                <a:gd name="T46" fmla="*/ 73 w 97"/>
                <a:gd name="T47" fmla="*/ 18 h 106"/>
                <a:gd name="T48" fmla="*/ 70 w 97"/>
                <a:gd name="T49" fmla="*/ 17 h 106"/>
                <a:gd name="T50" fmla="*/ 47 w 97"/>
                <a:gd name="T51" fmla="*/ 3 h 106"/>
                <a:gd name="T52" fmla="*/ 45 w 97"/>
                <a:gd name="T53" fmla="*/ 1 h 106"/>
                <a:gd name="T54" fmla="*/ 42 w 97"/>
                <a:gd name="T55" fmla="*/ 0 h 106"/>
                <a:gd name="T56" fmla="*/ 42 w 97"/>
                <a:gd name="T57" fmla="*/ 3 h 106"/>
                <a:gd name="T58" fmla="*/ 42 w 97"/>
                <a:gd name="T59" fmla="*/ 12 h 106"/>
                <a:gd name="T60" fmla="*/ 43 w 97"/>
                <a:gd name="T61" fmla="*/ 10 h 106"/>
                <a:gd name="T62" fmla="*/ 1 w 97"/>
                <a:gd name="T63" fmla="*/ 56 h 106"/>
                <a:gd name="T64" fmla="*/ 48 w 97"/>
                <a:gd name="T65" fmla="*/ 105 h 106"/>
                <a:gd name="T66" fmla="*/ 96 w 97"/>
                <a:gd name="T67"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 h="106">
                  <a:moveTo>
                    <a:pt x="96" y="58"/>
                  </a:moveTo>
                  <a:cubicBezTo>
                    <a:pt x="97" y="50"/>
                    <a:pt x="95" y="42"/>
                    <a:pt x="91" y="35"/>
                  </a:cubicBezTo>
                  <a:cubicBezTo>
                    <a:pt x="91" y="35"/>
                    <a:pt x="90" y="34"/>
                    <a:pt x="90" y="34"/>
                  </a:cubicBezTo>
                  <a:cubicBezTo>
                    <a:pt x="90" y="32"/>
                    <a:pt x="90" y="32"/>
                    <a:pt x="90" y="32"/>
                  </a:cubicBezTo>
                  <a:cubicBezTo>
                    <a:pt x="88" y="33"/>
                    <a:pt x="88" y="33"/>
                    <a:pt x="88" y="33"/>
                  </a:cubicBezTo>
                  <a:cubicBezTo>
                    <a:pt x="87" y="34"/>
                    <a:pt x="87" y="34"/>
                    <a:pt x="87" y="34"/>
                  </a:cubicBezTo>
                  <a:cubicBezTo>
                    <a:pt x="87" y="34"/>
                    <a:pt x="76" y="40"/>
                    <a:pt x="76" y="40"/>
                  </a:cubicBezTo>
                  <a:cubicBezTo>
                    <a:pt x="74" y="41"/>
                    <a:pt x="74" y="41"/>
                    <a:pt x="74" y="41"/>
                  </a:cubicBezTo>
                  <a:cubicBezTo>
                    <a:pt x="73" y="42"/>
                    <a:pt x="73" y="42"/>
                    <a:pt x="73" y="42"/>
                  </a:cubicBezTo>
                  <a:cubicBezTo>
                    <a:pt x="74" y="43"/>
                    <a:pt x="74" y="43"/>
                    <a:pt x="74" y="43"/>
                  </a:cubicBezTo>
                  <a:cubicBezTo>
                    <a:pt x="74" y="44"/>
                    <a:pt x="74" y="44"/>
                    <a:pt x="74" y="44"/>
                  </a:cubicBezTo>
                  <a:cubicBezTo>
                    <a:pt x="76" y="49"/>
                    <a:pt x="77" y="53"/>
                    <a:pt x="77" y="58"/>
                  </a:cubicBezTo>
                  <a:cubicBezTo>
                    <a:pt x="77" y="74"/>
                    <a:pt x="64" y="86"/>
                    <a:pt x="48" y="86"/>
                  </a:cubicBezTo>
                  <a:cubicBezTo>
                    <a:pt x="32" y="86"/>
                    <a:pt x="20" y="72"/>
                    <a:pt x="20" y="57"/>
                  </a:cubicBezTo>
                  <a:cubicBezTo>
                    <a:pt x="20" y="43"/>
                    <a:pt x="30" y="32"/>
                    <a:pt x="44" y="29"/>
                  </a:cubicBezTo>
                  <a:cubicBezTo>
                    <a:pt x="42" y="27"/>
                    <a:pt x="42" y="27"/>
                    <a:pt x="42" y="27"/>
                  </a:cubicBezTo>
                  <a:cubicBezTo>
                    <a:pt x="41" y="35"/>
                    <a:pt x="41" y="35"/>
                    <a:pt x="41" y="35"/>
                  </a:cubicBezTo>
                  <a:cubicBezTo>
                    <a:pt x="41" y="38"/>
                    <a:pt x="41" y="38"/>
                    <a:pt x="41" y="38"/>
                  </a:cubicBezTo>
                  <a:cubicBezTo>
                    <a:pt x="44" y="37"/>
                    <a:pt x="44" y="37"/>
                    <a:pt x="44" y="37"/>
                  </a:cubicBezTo>
                  <a:cubicBezTo>
                    <a:pt x="46" y="36"/>
                    <a:pt x="46" y="36"/>
                    <a:pt x="46" y="36"/>
                  </a:cubicBezTo>
                  <a:cubicBezTo>
                    <a:pt x="70" y="23"/>
                    <a:pt x="70" y="23"/>
                    <a:pt x="70" y="23"/>
                  </a:cubicBezTo>
                  <a:cubicBezTo>
                    <a:pt x="73" y="21"/>
                    <a:pt x="73" y="21"/>
                    <a:pt x="73" y="21"/>
                  </a:cubicBezTo>
                  <a:cubicBezTo>
                    <a:pt x="75" y="20"/>
                    <a:pt x="75" y="20"/>
                    <a:pt x="75" y="20"/>
                  </a:cubicBezTo>
                  <a:cubicBezTo>
                    <a:pt x="73" y="18"/>
                    <a:pt x="73" y="18"/>
                    <a:pt x="73" y="18"/>
                  </a:cubicBezTo>
                  <a:cubicBezTo>
                    <a:pt x="70" y="17"/>
                    <a:pt x="70" y="17"/>
                    <a:pt x="70" y="17"/>
                  </a:cubicBezTo>
                  <a:cubicBezTo>
                    <a:pt x="47" y="3"/>
                    <a:pt x="47" y="3"/>
                    <a:pt x="47" y="3"/>
                  </a:cubicBezTo>
                  <a:cubicBezTo>
                    <a:pt x="45" y="1"/>
                    <a:pt x="45" y="1"/>
                    <a:pt x="45" y="1"/>
                  </a:cubicBezTo>
                  <a:cubicBezTo>
                    <a:pt x="42" y="0"/>
                    <a:pt x="42" y="0"/>
                    <a:pt x="42" y="0"/>
                  </a:cubicBezTo>
                  <a:cubicBezTo>
                    <a:pt x="42" y="3"/>
                    <a:pt x="42" y="3"/>
                    <a:pt x="42" y="3"/>
                  </a:cubicBezTo>
                  <a:cubicBezTo>
                    <a:pt x="42" y="12"/>
                    <a:pt x="42" y="12"/>
                    <a:pt x="42" y="12"/>
                  </a:cubicBezTo>
                  <a:cubicBezTo>
                    <a:pt x="43" y="10"/>
                    <a:pt x="43" y="10"/>
                    <a:pt x="43" y="10"/>
                  </a:cubicBezTo>
                  <a:cubicBezTo>
                    <a:pt x="20" y="12"/>
                    <a:pt x="2" y="32"/>
                    <a:pt x="1" y="56"/>
                  </a:cubicBezTo>
                  <a:cubicBezTo>
                    <a:pt x="0" y="83"/>
                    <a:pt x="21" y="105"/>
                    <a:pt x="48" y="105"/>
                  </a:cubicBezTo>
                  <a:cubicBezTo>
                    <a:pt x="74" y="106"/>
                    <a:pt x="96" y="85"/>
                    <a:pt x="96" y="58"/>
                  </a:cubicBezTo>
                  <a:close/>
                </a:path>
              </a:pathLst>
            </a:custGeom>
            <a:grpFill/>
            <a:ln>
              <a:noFill/>
            </a:ln>
          </p:spPr>
          <p:txBody>
            <a:bodyPr vert="horz" wrap="square" lIns="91440" tIns="45720" rIns="91440" bIns="45720" numCol="1" anchor="t" anchorCtr="0" compatLnSpc="1"/>
            <a:lstStyle/>
            <a:p>
              <a:endParaRPr lang="zh-CN" altLang="en-US"/>
            </a:p>
          </p:txBody>
        </p:sp>
        <p:sp>
          <p:nvSpPr>
            <p:cNvPr id="208" name="Freeform 33"/>
            <p:cNvSpPr>
              <a:spLocks noEditPoints="1"/>
            </p:cNvSpPr>
            <p:nvPr/>
          </p:nvSpPr>
          <p:spPr bwMode="auto">
            <a:xfrm rot="1490740">
              <a:off x="5903361" y="1057803"/>
              <a:ext cx="227278" cy="227278"/>
            </a:xfrm>
            <a:custGeom>
              <a:avLst/>
              <a:gdLst>
                <a:gd name="T0" fmla="*/ 82 w 165"/>
                <a:gd name="T1" fmla="*/ 165 h 165"/>
                <a:gd name="T2" fmla="*/ 0 w 165"/>
                <a:gd name="T3" fmla="*/ 83 h 165"/>
                <a:gd name="T4" fmla="*/ 82 w 165"/>
                <a:gd name="T5" fmla="*/ 0 h 165"/>
                <a:gd name="T6" fmla="*/ 165 w 165"/>
                <a:gd name="T7" fmla="*/ 83 h 165"/>
                <a:gd name="T8" fmla="*/ 82 w 165"/>
                <a:gd name="T9" fmla="*/ 165 h 165"/>
                <a:gd name="T10" fmla="*/ 82 w 165"/>
                <a:gd name="T11" fmla="*/ 12 h 165"/>
                <a:gd name="T12" fmla="*/ 11 w 165"/>
                <a:gd name="T13" fmla="*/ 83 h 165"/>
                <a:gd name="T14" fmla="*/ 82 w 165"/>
                <a:gd name="T15" fmla="*/ 154 h 165"/>
                <a:gd name="T16" fmla="*/ 153 w 165"/>
                <a:gd name="T17" fmla="*/ 83 h 165"/>
                <a:gd name="T18" fmla="*/ 82 w 165"/>
                <a:gd name="T19" fmla="*/ 1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5">
                  <a:moveTo>
                    <a:pt x="82" y="165"/>
                  </a:moveTo>
                  <a:cubicBezTo>
                    <a:pt x="37" y="165"/>
                    <a:pt x="0" y="128"/>
                    <a:pt x="0" y="83"/>
                  </a:cubicBezTo>
                  <a:cubicBezTo>
                    <a:pt x="0" y="37"/>
                    <a:pt x="37" y="0"/>
                    <a:pt x="82" y="0"/>
                  </a:cubicBezTo>
                  <a:cubicBezTo>
                    <a:pt x="128" y="0"/>
                    <a:pt x="165" y="37"/>
                    <a:pt x="165" y="83"/>
                  </a:cubicBezTo>
                  <a:cubicBezTo>
                    <a:pt x="165" y="128"/>
                    <a:pt x="128" y="165"/>
                    <a:pt x="82" y="165"/>
                  </a:cubicBezTo>
                  <a:close/>
                  <a:moveTo>
                    <a:pt x="82" y="12"/>
                  </a:moveTo>
                  <a:cubicBezTo>
                    <a:pt x="43" y="12"/>
                    <a:pt x="11" y="44"/>
                    <a:pt x="11" y="83"/>
                  </a:cubicBezTo>
                  <a:cubicBezTo>
                    <a:pt x="11" y="122"/>
                    <a:pt x="43" y="154"/>
                    <a:pt x="82" y="154"/>
                  </a:cubicBezTo>
                  <a:cubicBezTo>
                    <a:pt x="121" y="154"/>
                    <a:pt x="153" y="122"/>
                    <a:pt x="153" y="83"/>
                  </a:cubicBezTo>
                  <a:cubicBezTo>
                    <a:pt x="153" y="44"/>
                    <a:pt x="121" y="12"/>
                    <a:pt x="82" y="12"/>
                  </a:cubicBezTo>
                  <a:close/>
                </a:path>
              </a:pathLst>
            </a:custGeom>
            <a:grpFill/>
            <a:ln>
              <a:noFill/>
            </a:ln>
          </p:spPr>
          <p:txBody>
            <a:bodyPr vert="horz" wrap="square" lIns="91440" tIns="45720" rIns="91440" bIns="45720" numCol="1" anchor="t" anchorCtr="0" compatLnSpc="1"/>
            <a:lstStyle/>
            <a:p>
              <a:endParaRPr lang="zh-CN" altLang="en-US"/>
            </a:p>
          </p:txBody>
        </p:sp>
        <p:sp>
          <p:nvSpPr>
            <p:cNvPr id="209" name="Freeform 38"/>
            <p:cNvSpPr/>
            <p:nvPr/>
          </p:nvSpPr>
          <p:spPr bwMode="auto">
            <a:xfrm rot="1490740">
              <a:off x="6533679" y="1988580"/>
              <a:ext cx="266860" cy="325594"/>
            </a:xfrm>
            <a:custGeom>
              <a:avLst/>
              <a:gdLst>
                <a:gd name="T0" fmla="*/ 174 w 193"/>
                <a:gd name="T1" fmla="*/ 0 h 236"/>
                <a:gd name="T2" fmla="*/ 18 w 193"/>
                <a:gd name="T3" fmla="*/ 0 h 236"/>
                <a:gd name="T4" fmla="*/ 0 w 193"/>
                <a:gd name="T5" fmla="*/ 19 h 236"/>
                <a:gd name="T6" fmla="*/ 0 w 193"/>
                <a:gd name="T7" fmla="*/ 29 h 236"/>
                <a:gd name="T8" fmla="*/ 28 w 193"/>
                <a:gd name="T9" fmla="*/ 29 h 236"/>
                <a:gd name="T10" fmla="*/ 56 w 193"/>
                <a:gd name="T11" fmla="*/ 57 h 236"/>
                <a:gd name="T12" fmla="*/ 28 w 193"/>
                <a:gd name="T13" fmla="*/ 84 h 236"/>
                <a:gd name="T14" fmla="*/ 0 w 193"/>
                <a:gd name="T15" fmla="*/ 84 h 236"/>
                <a:gd name="T16" fmla="*/ 0 w 193"/>
                <a:gd name="T17" fmla="*/ 92 h 236"/>
                <a:gd name="T18" fmla="*/ 28 w 193"/>
                <a:gd name="T19" fmla="*/ 92 h 236"/>
                <a:gd name="T20" fmla="*/ 56 w 193"/>
                <a:gd name="T21" fmla="*/ 119 h 236"/>
                <a:gd name="T22" fmla="*/ 28 w 193"/>
                <a:gd name="T23" fmla="*/ 147 h 236"/>
                <a:gd name="T24" fmla="*/ 0 w 193"/>
                <a:gd name="T25" fmla="*/ 147 h 236"/>
                <a:gd name="T26" fmla="*/ 0 w 193"/>
                <a:gd name="T27" fmla="*/ 155 h 236"/>
                <a:gd name="T28" fmla="*/ 28 w 193"/>
                <a:gd name="T29" fmla="*/ 155 h 236"/>
                <a:gd name="T30" fmla="*/ 56 w 193"/>
                <a:gd name="T31" fmla="*/ 182 h 236"/>
                <a:gd name="T32" fmla="*/ 28 w 193"/>
                <a:gd name="T33" fmla="*/ 210 h 236"/>
                <a:gd name="T34" fmla="*/ 0 w 193"/>
                <a:gd name="T35" fmla="*/ 210 h 236"/>
                <a:gd name="T36" fmla="*/ 0 w 193"/>
                <a:gd name="T37" fmla="*/ 217 h 236"/>
                <a:gd name="T38" fmla="*/ 18 w 193"/>
                <a:gd name="T39" fmla="*/ 236 h 236"/>
                <a:gd name="T40" fmla="*/ 174 w 193"/>
                <a:gd name="T41" fmla="*/ 236 h 236"/>
                <a:gd name="T42" fmla="*/ 193 w 193"/>
                <a:gd name="T43" fmla="*/ 217 h 236"/>
                <a:gd name="T44" fmla="*/ 193 w 193"/>
                <a:gd name="T45" fmla="*/ 19 h 236"/>
                <a:gd name="T46" fmla="*/ 174 w 193"/>
                <a:gd name="T4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36">
                  <a:moveTo>
                    <a:pt x="174" y="0"/>
                  </a:moveTo>
                  <a:cubicBezTo>
                    <a:pt x="18" y="0"/>
                    <a:pt x="18" y="0"/>
                    <a:pt x="18" y="0"/>
                  </a:cubicBezTo>
                  <a:cubicBezTo>
                    <a:pt x="8" y="0"/>
                    <a:pt x="0" y="8"/>
                    <a:pt x="0" y="19"/>
                  </a:cubicBezTo>
                  <a:cubicBezTo>
                    <a:pt x="0" y="29"/>
                    <a:pt x="0" y="29"/>
                    <a:pt x="0" y="29"/>
                  </a:cubicBezTo>
                  <a:cubicBezTo>
                    <a:pt x="28" y="29"/>
                    <a:pt x="28" y="29"/>
                    <a:pt x="28" y="29"/>
                  </a:cubicBezTo>
                  <a:cubicBezTo>
                    <a:pt x="43" y="29"/>
                    <a:pt x="56" y="42"/>
                    <a:pt x="56" y="57"/>
                  </a:cubicBezTo>
                  <a:cubicBezTo>
                    <a:pt x="56" y="72"/>
                    <a:pt x="43" y="84"/>
                    <a:pt x="28" y="84"/>
                  </a:cubicBezTo>
                  <a:cubicBezTo>
                    <a:pt x="0" y="84"/>
                    <a:pt x="0" y="84"/>
                    <a:pt x="0" y="84"/>
                  </a:cubicBezTo>
                  <a:cubicBezTo>
                    <a:pt x="0" y="92"/>
                    <a:pt x="0" y="92"/>
                    <a:pt x="0" y="92"/>
                  </a:cubicBezTo>
                  <a:cubicBezTo>
                    <a:pt x="28" y="92"/>
                    <a:pt x="28" y="92"/>
                    <a:pt x="28" y="92"/>
                  </a:cubicBezTo>
                  <a:cubicBezTo>
                    <a:pt x="43" y="92"/>
                    <a:pt x="56" y="104"/>
                    <a:pt x="56" y="119"/>
                  </a:cubicBezTo>
                  <a:cubicBezTo>
                    <a:pt x="56" y="134"/>
                    <a:pt x="43" y="147"/>
                    <a:pt x="28" y="147"/>
                  </a:cubicBezTo>
                  <a:cubicBezTo>
                    <a:pt x="0" y="147"/>
                    <a:pt x="0" y="147"/>
                    <a:pt x="0" y="147"/>
                  </a:cubicBezTo>
                  <a:cubicBezTo>
                    <a:pt x="0" y="155"/>
                    <a:pt x="0" y="155"/>
                    <a:pt x="0" y="155"/>
                  </a:cubicBezTo>
                  <a:cubicBezTo>
                    <a:pt x="28" y="155"/>
                    <a:pt x="28" y="155"/>
                    <a:pt x="28" y="155"/>
                  </a:cubicBezTo>
                  <a:cubicBezTo>
                    <a:pt x="43" y="155"/>
                    <a:pt x="56" y="167"/>
                    <a:pt x="56" y="182"/>
                  </a:cubicBezTo>
                  <a:cubicBezTo>
                    <a:pt x="56" y="197"/>
                    <a:pt x="43" y="210"/>
                    <a:pt x="28" y="210"/>
                  </a:cubicBezTo>
                  <a:cubicBezTo>
                    <a:pt x="0" y="210"/>
                    <a:pt x="0" y="210"/>
                    <a:pt x="0" y="210"/>
                  </a:cubicBezTo>
                  <a:cubicBezTo>
                    <a:pt x="0" y="217"/>
                    <a:pt x="0" y="217"/>
                    <a:pt x="0" y="217"/>
                  </a:cubicBezTo>
                  <a:cubicBezTo>
                    <a:pt x="0" y="228"/>
                    <a:pt x="8" y="236"/>
                    <a:pt x="18" y="236"/>
                  </a:cubicBezTo>
                  <a:cubicBezTo>
                    <a:pt x="174" y="236"/>
                    <a:pt x="174" y="236"/>
                    <a:pt x="174" y="236"/>
                  </a:cubicBezTo>
                  <a:cubicBezTo>
                    <a:pt x="185" y="236"/>
                    <a:pt x="193" y="228"/>
                    <a:pt x="193" y="217"/>
                  </a:cubicBezTo>
                  <a:cubicBezTo>
                    <a:pt x="193" y="19"/>
                    <a:pt x="193" y="19"/>
                    <a:pt x="193" y="19"/>
                  </a:cubicBezTo>
                  <a:cubicBezTo>
                    <a:pt x="193" y="8"/>
                    <a:pt x="185" y="0"/>
                    <a:pt x="174" y="0"/>
                  </a:cubicBezTo>
                  <a:close/>
                </a:path>
              </a:pathLst>
            </a:custGeom>
            <a:grpFill/>
            <a:ln>
              <a:noFill/>
            </a:ln>
          </p:spPr>
          <p:txBody>
            <a:bodyPr vert="horz" wrap="square" lIns="91440" tIns="45720" rIns="91440" bIns="45720" numCol="1" anchor="t" anchorCtr="0" compatLnSpc="1"/>
            <a:lstStyle/>
            <a:p>
              <a:endParaRPr lang="zh-CN" altLang="en-US"/>
            </a:p>
          </p:txBody>
        </p:sp>
        <p:sp>
          <p:nvSpPr>
            <p:cNvPr id="210" name="Freeform 39"/>
            <p:cNvSpPr/>
            <p:nvPr/>
          </p:nvSpPr>
          <p:spPr bwMode="auto">
            <a:xfrm rot="1490740">
              <a:off x="6543882" y="2001444"/>
              <a:ext cx="97040" cy="42135"/>
            </a:xfrm>
            <a:custGeom>
              <a:avLst/>
              <a:gdLst>
                <a:gd name="T0" fmla="*/ 70 w 70"/>
                <a:gd name="T1" fmla="*/ 15 h 30"/>
                <a:gd name="T2" fmla="*/ 55 w 70"/>
                <a:gd name="T3" fmla="*/ 30 h 30"/>
                <a:gd name="T4" fmla="*/ 15 w 70"/>
                <a:gd name="T5" fmla="*/ 30 h 30"/>
                <a:gd name="T6" fmla="*/ 0 w 70"/>
                <a:gd name="T7" fmla="*/ 15 h 30"/>
                <a:gd name="T8" fmla="*/ 0 w 70"/>
                <a:gd name="T9" fmla="*/ 15 h 30"/>
                <a:gd name="T10" fmla="*/ 15 w 70"/>
                <a:gd name="T11" fmla="*/ 0 h 30"/>
                <a:gd name="T12" fmla="*/ 55 w 70"/>
                <a:gd name="T13" fmla="*/ 0 h 30"/>
                <a:gd name="T14" fmla="*/ 70 w 70"/>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30">
                  <a:moveTo>
                    <a:pt x="70" y="15"/>
                  </a:moveTo>
                  <a:cubicBezTo>
                    <a:pt x="70" y="23"/>
                    <a:pt x="64" y="30"/>
                    <a:pt x="55" y="30"/>
                  </a:cubicBezTo>
                  <a:cubicBezTo>
                    <a:pt x="15" y="30"/>
                    <a:pt x="15" y="30"/>
                    <a:pt x="15" y="30"/>
                  </a:cubicBezTo>
                  <a:cubicBezTo>
                    <a:pt x="7" y="30"/>
                    <a:pt x="0" y="23"/>
                    <a:pt x="0" y="15"/>
                  </a:cubicBezTo>
                  <a:cubicBezTo>
                    <a:pt x="0" y="15"/>
                    <a:pt x="0" y="15"/>
                    <a:pt x="0" y="15"/>
                  </a:cubicBezTo>
                  <a:cubicBezTo>
                    <a:pt x="0" y="7"/>
                    <a:pt x="7" y="0"/>
                    <a:pt x="15" y="0"/>
                  </a:cubicBezTo>
                  <a:cubicBezTo>
                    <a:pt x="55" y="0"/>
                    <a:pt x="55" y="0"/>
                    <a:pt x="55" y="0"/>
                  </a:cubicBezTo>
                  <a:cubicBezTo>
                    <a:pt x="64" y="0"/>
                    <a:pt x="70" y="7"/>
                    <a:pt x="70" y="15"/>
                  </a:cubicBezTo>
                  <a:close/>
                </a:path>
              </a:pathLst>
            </a:custGeom>
            <a:grpFill/>
            <a:ln>
              <a:noFill/>
            </a:ln>
          </p:spPr>
          <p:txBody>
            <a:bodyPr vert="horz" wrap="square" lIns="91440" tIns="45720" rIns="91440" bIns="45720" numCol="1" anchor="t" anchorCtr="0" compatLnSpc="1"/>
            <a:lstStyle/>
            <a:p>
              <a:endParaRPr lang="zh-CN" altLang="en-US"/>
            </a:p>
          </p:txBody>
        </p:sp>
        <p:sp>
          <p:nvSpPr>
            <p:cNvPr id="211" name="Freeform 40"/>
            <p:cNvSpPr/>
            <p:nvPr/>
          </p:nvSpPr>
          <p:spPr bwMode="auto">
            <a:xfrm rot="1490740">
              <a:off x="6507669" y="2080292"/>
              <a:ext cx="97040" cy="40859"/>
            </a:xfrm>
            <a:custGeom>
              <a:avLst/>
              <a:gdLst>
                <a:gd name="T0" fmla="*/ 70 w 70"/>
                <a:gd name="T1" fmla="*/ 15 h 29"/>
                <a:gd name="T2" fmla="*/ 55 w 70"/>
                <a:gd name="T3" fmla="*/ 29 h 29"/>
                <a:gd name="T4" fmla="*/ 15 w 70"/>
                <a:gd name="T5" fmla="*/ 29 h 29"/>
                <a:gd name="T6" fmla="*/ 0 w 70"/>
                <a:gd name="T7" fmla="*/ 15 h 29"/>
                <a:gd name="T8" fmla="*/ 0 w 70"/>
                <a:gd name="T9" fmla="*/ 15 h 29"/>
                <a:gd name="T10" fmla="*/ 15 w 70"/>
                <a:gd name="T11" fmla="*/ 0 h 29"/>
                <a:gd name="T12" fmla="*/ 55 w 70"/>
                <a:gd name="T13" fmla="*/ 0 h 29"/>
                <a:gd name="T14" fmla="*/ 70 w 70"/>
                <a:gd name="T15" fmla="*/ 15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9">
                  <a:moveTo>
                    <a:pt x="70" y="15"/>
                  </a:moveTo>
                  <a:cubicBezTo>
                    <a:pt x="70" y="23"/>
                    <a:pt x="64" y="29"/>
                    <a:pt x="55" y="29"/>
                  </a:cubicBezTo>
                  <a:cubicBezTo>
                    <a:pt x="15" y="29"/>
                    <a:pt x="15" y="29"/>
                    <a:pt x="15" y="29"/>
                  </a:cubicBezTo>
                  <a:cubicBezTo>
                    <a:pt x="7" y="29"/>
                    <a:pt x="0" y="23"/>
                    <a:pt x="0" y="15"/>
                  </a:cubicBezTo>
                  <a:cubicBezTo>
                    <a:pt x="0" y="15"/>
                    <a:pt x="0" y="15"/>
                    <a:pt x="0" y="15"/>
                  </a:cubicBezTo>
                  <a:cubicBezTo>
                    <a:pt x="0" y="7"/>
                    <a:pt x="7" y="0"/>
                    <a:pt x="15" y="0"/>
                  </a:cubicBezTo>
                  <a:cubicBezTo>
                    <a:pt x="55" y="0"/>
                    <a:pt x="55" y="0"/>
                    <a:pt x="55" y="0"/>
                  </a:cubicBezTo>
                  <a:cubicBezTo>
                    <a:pt x="64" y="0"/>
                    <a:pt x="70" y="7"/>
                    <a:pt x="70" y="15"/>
                  </a:cubicBezTo>
                  <a:close/>
                </a:path>
              </a:pathLst>
            </a:custGeom>
            <a:grpFill/>
            <a:ln>
              <a:noFill/>
            </a:ln>
          </p:spPr>
          <p:txBody>
            <a:bodyPr vert="horz" wrap="square" lIns="91440" tIns="45720" rIns="91440" bIns="45720" numCol="1" anchor="t" anchorCtr="0" compatLnSpc="1"/>
            <a:lstStyle/>
            <a:p>
              <a:endParaRPr lang="zh-CN" altLang="en-US"/>
            </a:p>
          </p:txBody>
        </p:sp>
        <p:sp>
          <p:nvSpPr>
            <p:cNvPr id="212" name="Freeform 41"/>
            <p:cNvSpPr/>
            <p:nvPr/>
          </p:nvSpPr>
          <p:spPr bwMode="auto">
            <a:xfrm rot="1490740">
              <a:off x="6471187" y="2159081"/>
              <a:ext cx="97040" cy="40859"/>
            </a:xfrm>
            <a:custGeom>
              <a:avLst/>
              <a:gdLst>
                <a:gd name="T0" fmla="*/ 70 w 70"/>
                <a:gd name="T1" fmla="*/ 15 h 29"/>
                <a:gd name="T2" fmla="*/ 55 w 70"/>
                <a:gd name="T3" fmla="*/ 29 h 29"/>
                <a:gd name="T4" fmla="*/ 15 w 70"/>
                <a:gd name="T5" fmla="*/ 29 h 29"/>
                <a:gd name="T6" fmla="*/ 0 w 70"/>
                <a:gd name="T7" fmla="*/ 15 h 29"/>
                <a:gd name="T8" fmla="*/ 0 w 70"/>
                <a:gd name="T9" fmla="*/ 15 h 29"/>
                <a:gd name="T10" fmla="*/ 15 w 70"/>
                <a:gd name="T11" fmla="*/ 0 h 29"/>
                <a:gd name="T12" fmla="*/ 55 w 70"/>
                <a:gd name="T13" fmla="*/ 0 h 29"/>
                <a:gd name="T14" fmla="*/ 70 w 70"/>
                <a:gd name="T15" fmla="*/ 15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9">
                  <a:moveTo>
                    <a:pt x="70" y="15"/>
                  </a:moveTo>
                  <a:cubicBezTo>
                    <a:pt x="70" y="23"/>
                    <a:pt x="64" y="29"/>
                    <a:pt x="55" y="29"/>
                  </a:cubicBezTo>
                  <a:cubicBezTo>
                    <a:pt x="15" y="29"/>
                    <a:pt x="15" y="29"/>
                    <a:pt x="15" y="29"/>
                  </a:cubicBezTo>
                  <a:cubicBezTo>
                    <a:pt x="7" y="29"/>
                    <a:pt x="0" y="23"/>
                    <a:pt x="0" y="15"/>
                  </a:cubicBezTo>
                  <a:cubicBezTo>
                    <a:pt x="0" y="15"/>
                    <a:pt x="0" y="15"/>
                    <a:pt x="0" y="15"/>
                  </a:cubicBezTo>
                  <a:cubicBezTo>
                    <a:pt x="0" y="6"/>
                    <a:pt x="7" y="0"/>
                    <a:pt x="15" y="0"/>
                  </a:cubicBezTo>
                  <a:cubicBezTo>
                    <a:pt x="55" y="0"/>
                    <a:pt x="55" y="0"/>
                    <a:pt x="55" y="0"/>
                  </a:cubicBezTo>
                  <a:cubicBezTo>
                    <a:pt x="64" y="0"/>
                    <a:pt x="70" y="6"/>
                    <a:pt x="70" y="15"/>
                  </a:cubicBezTo>
                  <a:close/>
                </a:path>
              </a:pathLst>
            </a:custGeom>
            <a:grpFill/>
            <a:ln>
              <a:noFill/>
            </a:ln>
          </p:spPr>
          <p:txBody>
            <a:bodyPr vert="horz" wrap="square" lIns="91440" tIns="45720" rIns="91440" bIns="45720" numCol="1" anchor="t" anchorCtr="0" compatLnSpc="1"/>
            <a:lstStyle/>
            <a:p>
              <a:endParaRPr lang="zh-CN" altLang="en-US"/>
            </a:p>
          </p:txBody>
        </p:sp>
        <p:sp>
          <p:nvSpPr>
            <p:cNvPr id="213" name="Freeform 42"/>
            <p:cNvSpPr>
              <a:spLocks noEditPoints="1"/>
            </p:cNvSpPr>
            <p:nvPr/>
          </p:nvSpPr>
          <p:spPr bwMode="auto">
            <a:xfrm rot="1490740">
              <a:off x="6946188" y="1686057"/>
              <a:ext cx="302612" cy="335809"/>
            </a:xfrm>
            <a:custGeom>
              <a:avLst/>
              <a:gdLst>
                <a:gd name="T0" fmla="*/ 236 w 237"/>
                <a:gd name="T1" fmla="*/ 112 h 263"/>
                <a:gd name="T2" fmla="*/ 236 w 237"/>
                <a:gd name="T3" fmla="*/ 111 h 263"/>
                <a:gd name="T4" fmla="*/ 168 w 237"/>
                <a:gd name="T5" fmla="*/ 47 h 263"/>
                <a:gd name="T6" fmla="*/ 154 w 237"/>
                <a:gd name="T7" fmla="*/ 33 h 263"/>
                <a:gd name="T8" fmla="*/ 118 w 237"/>
                <a:gd name="T9" fmla="*/ 0 h 263"/>
                <a:gd name="T10" fmla="*/ 83 w 237"/>
                <a:gd name="T11" fmla="*/ 33 h 263"/>
                <a:gd name="T12" fmla="*/ 68 w 237"/>
                <a:gd name="T13" fmla="*/ 47 h 263"/>
                <a:gd name="T14" fmla="*/ 1 w 237"/>
                <a:gd name="T15" fmla="*/ 111 h 263"/>
                <a:gd name="T16" fmla="*/ 1 w 237"/>
                <a:gd name="T17" fmla="*/ 112 h 263"/>
                <a:gd name="T18" fmla="*/ 0 w 237"/>
                <a:gd name="T19" fmla="*/ 112 h 263"/>
                <a:gd name="T20" fmla="*/ 0 w 237"/>
                <a:gd name="T21" fmla="*/ 114 h 263"/>
                <a:gd name="T22" fmla="*/ 0 w 237"/>
                <a:gd name="T23" fmla="*/ 262 h 263"/>
                <a:gd name="T24" fmla="*/ 0 w 237"/>
                <a:gd name="T25" fmla="*/ 263 h 263"/>
                <a:gd name="T26" fmla="*/ 237 w 237"/>
                <a:gd name="T27" fmla="*/ 263 h 263"/>
                <a:gd name="T28" fmla="*/ 237 w 237"/>
                <a:gd name="T29" fmla="*/ 262 h 263"/>
                <a:gd name="T30" fmla="*/ 237 w 237"/>
                <a:gd name="T31" fmla="*/ 114 h 263"/>
                <a:gd name="T32" fmla="*/ 237 w 237"/>
                <a:gd name="T33" fmla="*/ 112 h 263"/>
                <a:gd name="T34" fmla="*/ 236 w 237"/>
                <a:gd name="T35" fmla="*/ 112 h 263"/>
                <a:gd name="T36" fmla="*/ 221 w 237"/>
                <a:gd name="T37" fmla="*/ 247 h 263"/>
                <a:gd name="T38" fmla="*/ 162 w 237"/>
                <a:gd name="T39" fmla="*/ 188 h 263"/>
                <a:gd name="T40" fmla="*/ 221 w 237"/>
                <a:gd name="T41" fmla="*/ 129 h 263"/>
                <a:gd name="T42" fmla="*/ 221 w 237"/>
                <a:gd name="T43" fmla="*/ 247 h 263"/>
                <a:gd name="T44" fmla="*/ 40 w 237"/>
                <a:gd name="T45" fmla="*/ 249 h 263"/>
                <a:gd name="T46" fmla="*/ 88 w 237"/>
                <a:gd name="T47" fmla="*/ 201 h 263"/>
                <a:gd name="T48" fmla="*/ 118 w 237"/>
                <a:gd name="T49" fmla="*/ 232 h 263"/>
                <a:gd name="T50" fmla="*/ 150 w 237"/>
                <a:gd name="T51" fmla="*/ 201 h 263"/>
                <a:gd name="T52" fmla="*/ 197 w 237"/>
                <a:gd name="T53" fmla="*/ 249 h 263"/>
                <a:gd name="T54" fmla="*/ 40 w 237"/>
                <a:gd name="T55" fmla="*/ 249 h 263"/>
                <a:gd name="T56" fmla="*/ 137 w 237"/>
                <a:gd name="T57" fmla="*/ 188 h 263"/>
                <a:gd name="T58" fmla="*/ 118 w 237"/>
                <a:gd name="T59" fmla="*/ 206 h 263"/>
                <a:gd name="T60" fmla="*/ 101 w 237"/>
                <a:gd name="T61" fmla="*/ 188 h 263"/>
                <a:gd name="T62" fmla="*/ 88 w 237"/>
                <a:gd name="T63" fmla="*/ 175 h 263"/>
                <a:gd name="T64" fmla="*/ 40 w 237"/>
                <a:gd name="T65" fmla="*/ 127 h 263"/>
                <a:gd name="T66" fmla="*/ 197 w 237"/>
                <a:gd name="T67" fmla="*/ 127 h 263"/>
                <a:gd name="T68" fmla="*/ 150 w 237"/>
                <a:gd name="T69" fmla="*/ 175 h 263"/>
                <a:gd name="T70" fmla="*/ 137 w 237"/>
                <a:gd name="T71" fmla="*/ 188 h 263"/>
                <a:gd name="T72" fmla="*/ 16 w 237"/>
                <a:gd name="T73" fmla="*/ 129 h 263"/>
                <a:gd name="T74" fmla="*/ 75 w 237"/>
                <a:gd name="T75" fmla="*/ 188 h 263"/>
                <a:gd name="T76" fmla="*/ 16 w 237"/>
                <a:gd name="T77" fmla="*/ 247 h 263"/>
                <a:gd name="T78" fmla="*/ 16 w 237"/>
                <a:gd name="T79" fmla="*/ 129 h 263"/>
                <a:gd name="T80" fmla="*/ 83 w 237"/>
                <a:gd name="T81" fmla="*/ 61 h 263"/>
                <a:gd name="T82" fmla="*/ 98 w 237"/>
                <a:gd name="T83" fmla="*/ 47 h 263"/>
                <a:gd name="T84" fmla="*/ 118 w 237"/>
                <a:gd name="T85" fmla="*/ 28 h 263"/>
                <a:gd name="T86" fmla="*/ 139 w 237"/>
                <a:gd name="T87" fmla="*/ 47 h 263"/>
                <a:gd name="T88" fmla="*/ 154 w 237"/>
                <a:gd name="T89" fmla="*/ 61 h 263"/>
                <a:gd name="T90" fmla="*/ 208 w 237"/>
                <a:gd name="T91" fmla="*/ 112 h 263"/>
                <a:gd name="T92" fmla="*/ 29 w 237"/>
                <a:gd name="T93" fmla="*/ 112 h 263"/>
                <a:gd name="T94" fmla="*/ 83 w 237"/>
                <a:gd name="T95" fmla="*/ 6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63">
                  <a:moveTo>
                    <a:pt x="236" y="112"/>
                  </a:moveTo>
                  <a:lnTo>
                    <a:pt x="236" y="111"/>
                  </a:lnTo>
                  <a:lnTo>
                    <a:pt x="168" y="47"/>
                  </a:lnTo>
                  <a:lnTo>
                    <a:pt x="154" y="33"/>
                  </a:lnTo>
                  <a:lnTo>
                    <a:pt x="118" y="0"/>
                  </a:lnTo>
                  <a:lnTo>
                    <a:pt x="83" y="33"/>
                  </a:lnTo>
                  <a:lnTo>
                    <a:pt x="68" y="47"/>
                  </a:lnTo>
                  <a:lnTo>
                    <a:pt x="1" y="111"/>
                  </a:lnTo>
                  <a:lnTo>
                    <a:pt x="1" y="112"/>
                  </a:lnTo>
                  <a:lnTo>
                    <a:pt x="0" y="112"/>
                  </a:lnTo>
                  <a:lnTo>
                    <a:pt x="0" y="114"/>
                  </a:lnTo>
                  <a:lnTo>
                    <a:pt x="0" y="262"/>
                  </a:lnTo>
                  <a:lnTo>
                    <a:pt x="0" y="263"/>
                  </a:lnTo>
                  <a:lnTo>
                    <a:pt x="237" y="263"/>
                  </a:lnTo>
                  <a:lnTo>
                    <a:pt x="237" y="262"/>
                  </a:lnTo>
                  <a:lnTo>
                    <a:pt x="237" y="114"/>
                  </a:lnTo>
                  <a:lnTo>
                    <a:pt x="237" y="112"/>
                  </a:lnTo>
                  <a:lnTo>
                    <a:pt x="236" y="112"/>
                  </a:lnTo>
                  <a:close/>
                  <a:moveTo>
                    <a:pt x="221" y="247"/>
                  </a:moveTo>
                  <a:lnTo>
                    <a:pt x="162" y="188"/>
                  </a:lnTo>
                  <a:lnTo>
                    <a:pt x="221" y="129"/>
                  </a:lnTo>
                  <a:lnTo>
                    <a:pt x="221" y="247"/>
                  </a:lnTo>
                  <a:close/>
                  <a:moveTo>
                    <a:pt x="40" y="249"/>
                  </a:moveTo>
                  <a:lnTo>
                    <a:pt x="88" y="201"/>
                  </a:lnTo>
                  <a:lnTo>
                    <a:pt x="118" y="232"/>
                  </a:lnTo>
                  <a:lnTo>
                    <a:pt x="150" y="201"/>
                  </a:lnTo>
                  <a:lnTo>
                    <a:pt x="197" y="249"/>
                  </a:lnTo>
                  <a:lnTo>
                    <a:pt x="40" y="249"/>
                  </a:lnTo>
                  <a:close/>
                  <a:moveTo>
                    <a:pt x="137" y="188"/>
                  </a:moveTo>
                  <a:lnTo>
                    <a:pt x="118" y="206"/>
                  </a:lnTo>
                  <a:lnTo>
                    <a:pt x="101" y="188"/>
                  </a:lnTo>
                  <a:lnTo>
                    <a:pt x="88" y="175"/>
                  </a:lnTo>
                  <a:lnTo>
                    <a:pt x="40" y="127"/>
                  </a:lnTo>
                  <a:lnTo>
                    <a:pt x="197" y="127"/>
                  </a:lnTo>
                  <a:lnTo>
                    <a:pt x="150" y="175"/>
                  </a:lnTo>
                  <a:lnTo>
                    <a:pt x="137" y="188"/>
                  </a:lnTo>
                  <a:close/>
                  <a:moveTo>
                    <a:pt x="16" y="129"/>
                  </a:moveTo>
                  <a:lnTo>
                    <a:pt x="75" y="188"/>
                  </a:lnTo>
                  <a:lnTo>
                    <a:pt x="16" y="247"/>
                  </a:lnTo>
                  <a:lnTo>
                    <a:pt x="16" y="129"/>
                  </a:lnTo>
                  <a:close/>
                  <a:moveTo>
                    <a:pt x="83" y="61"/>
                  </a:moveTo>
                  <a:lnTo>
                    <a:pt x="98" y="47"/>
                  </a:lnTo>
                  <a:lnTo>
                    <a:pt x="118" y="28"/>
                  </a:lnTo>
                  <a:lnTo>
                    <a:pt x="139" y="47"/>
                  </a:lnTo>
                  <a:lnTo>
                    <a:pt x="154" y="61"/>
                  </a:lnTo>
                  <a:lnTo>
                    <a:pt x="208" y="112"/>
                  </a:lnTo>
                  <a:lnTo>
                    <a:pt x="29" y="112"/>
                  </a:lnTo>
                  <a:lnTo>
                    <a:pt x="83" y="61"/>
                  </a:lnTo>
                  <a:close/>
                </a:path>
              </a:pathLst>
            </a:custGeom>
            <a:grpFill/>
            <a:ln>
              <a:noFill/>
            </a:ln>
          </p:spPr>
          <p:txBody>
            <a:bodyPr vert="horz" wrap="square" lIns="91440" tIns="45720" rIns="91440" bIns="45720" numCol="1" anchor="t" anchorCtr="0" compatLnSpc="1"/>
            <a:lstStyle/>
            <a:p>
              <a:endParaRPr lang="zh-CN" altLang="en-US"/>
            </a:p>
          </p:txBody>
        </p:sp>
        <p:sp>
          <p:nvSpPr>
            <p:cNvPr id="214" name="Freeform 43"/>
            <p:cNvSpPr/>
            <p:nvPr/>
          </p:nvSpPr>
          <p:spPr bwMode="auto">
            <a:xfrm rot="1490740">
              <a:off x="5744448" y="2557655"/>
              <a:ext cx="363900" cy="192803"/>
            </a:xfrm>
            <a:custGeom>
              <a:avLst/>
              <a:gdLst>
                <a:gd name="T0" fmla="*/ 219 w 264"/>
                <a:gd name="T1" fmla="*/ 56 h 140"/>
                <a:gd name="T2" fmla="*/ 219 w 264"/>
                <a:gd name="T3" fmla="*/ 50 h 140"/>
                <a:gd name="T4" fmla="*/ 189 w 264"/>
                <a:gd name="T5" fmla="*/ 0 h 140"/>
                <a:gd name="T6" fmla="*/ 165 w 264"/>
                <a:gd name="T7" fmla="*/ 0 h 140"/>
                <a:gd name="T8" fmla="*/ 165 w 264"/>
                <a:gd name="T9" fmla="*/ 34 h 140"/>
                <a:gd name="T10" fmla="*/ 165 w 264"/>
                <a:gd name="T11" fmla="*/ 50 h 140"/>
                <a:gd name="T12" fmla="*/ 165 w 264"/>
                <a:gd name="T13" fmla="*/ 77 h 140"/>
                <a:gd name="T14" fmla="*/ 90 w 264"/>
                <a:gd name="T15" fmla="*/ 77 h 140"/>
                <a:gd name="T16" fmla="*/ 90 w 264"/>
                <a:gd name="T17" fmla="*/ 50 h 140"/>
                <a:gd name="T18" fmla="*/ 90 w 264"/>
                <a:gd name="T19" fmla="*/ 34 h 140"/>
                <a:gd name="T20" fmla="*/ 90 w 264"/>
                <a:gd name="T21" fmla="*/ 0 h 140"/>
                <a:gd name="T22" fmla="*/ 70 w 264"/>
                <a:gd name="T23" fmla="*/ 0 h 140"/>
                <a:gd name="T24" fmla="*/ 43 w 264"/>
                <a:gd name="T25" fmla="*/ 33 h 140"/>
                <a:gd name="T26" fmla="*/ 44 w 264"/>
                <a:gd name="T27" fmla="*/ 37 h 140"/>
                <a:gd name="T28" fmla="*/ 0 w 264"/>
                <a:gd name="T29" fmla="*/ 84 h 140"/>
                <a:gd name="T30" fmla="*/ 33 w 264"/>
                <a:gd name="T31" fmla="*/ 133 h 140"/>
                <a:gd name="T32" fmla="*/ 47 w 264"/>
                <a:gd name="T33" fmla="*/ 140 h 140"/>
                <a:gd name="T34" fmla="*/ 228 w 264"/>
                <a:gd name="T35" fmla="*/ 140 h 140"/>
                <a:gd name="T36" fmla="*/ 230 w 264"/>
                <a:gd name="T37" fmla="*/ 139 h 140"/>
                <a:gd name="T38" fmla="*/ 264 w 264"/>
                <a:gd name="T39" fmla="*/ 98 h 140"/>
                <a:gd name="T40" fmla="*/ 219 w 264"/>
                <a:gd name="T41" fmla="*/ 5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4" h="140">
                  <a:moveTo>
                    <a:pt x="219" y="56"/>
                  </a:moveTo>
                  <a:cubicBezTo>
                    <a:pt x="219" y="54"/>
                    <a:pt x="219" y="52"/>
                    <a:pt x="219" y="50"/>
                  </a:cubicBezTo>
                  <a:cubicBezTo>
                    <a:pt x="219" y="29"/>
                    <a:pt x="207" y="11"/>
                    <a:pt x="189" y="0"/>
                  </a:cubicBezTo>
                  <a:cubicBezTo>
                    <a:pt x="165" y="0"/>
                    <a:pt x="165" y="0"/>
                    <a:pt x="165" y="0"/>
                  </a:cubicBezTo>
                  <a:cubicBezTo>
                    <a:pt x="165" y="34"/>
                    <a:pt x="165" y="34"/>
                    <a:pt x="165" y="34"/>
                  </a:cubicBezTo>
                  <a:cubicBezTo>
                    <a:pt x="165" y="50"/>
                    <a:pt x="165" y="50"/>
                    <a:pt x="165" y="50"/>
                  </a:cubicBezTo>
                  <a:cubicBezTo>
                    <a:pt x="165" y="77"/>
                    <a:pt x="165" y="77"/>
                    <a:pt x="165" y="77"/>
                  </a:cubicBezTo>
                  <a:cubicBezTo>
                    <a:pt x="90" y="77"/>
                    <a:pt x="90" y="77"/>
                    <a:pt x="90" y="77"/>
                  </a:cubicBezTo>
                  <a:cubicBezTo>
                    <a:pt x="90" y="50"/>
                    <a:pt x="90" y="50"/>
                    <a:pt x="90" y="50"/>
                  </a:cubicBezTo>
                  <a:cubicBezTo>
                    <a:pt x="90" y="34"/>
                    <a:pt x="90" y="34"/>
                    <a:pt x="90" y="34"/>
                  </a:cubicBezTo>
                  <a:cubicBezTo>
                    <a:pt x="90" y="0"/>
                    <a:pt x="90" y="0"/>
                    <a:pt x="90" y="0"/>
                  </a:cubicBezTo>
                  <a:cubicBezTo>
                    <a:pt x="70" y="0"/>
                    <a:pt x="70" y="0"/>
                    <a:pt x="70" y="0"/>
                  </a:cubicBezTo>
                  <a:cubicBezTo>
                    <a:pt x="54" y="5"/>
                    <a:pt x="43" y="18"/>
                    <a:pt x="43" y="33"/>
                  </a:cubicBezTo>
                  <a:cubicBezTo>
                    <a:pt x="43" y="35"/>
                    <a:pt x="44" y="36"/>
                    <a:pt x="44" y="37"/>
                  </a:cubicBezTo>
                  <a:cubicBezTo>
                    <a:pt x="19" y="42"/>
                    <a:pt x="0" y="61"/>
                    <a:pt x="0" y="84"/>
                  </a:cubicBezTo>
                  <a:cubicBezTo>
                    <a:pt x="0" y="103"/>
                    <a:pt x="16" y="125"/>
                    <a:pt x="33" y="133"/>
                  </a:cubicBezTo>
                  <a:cubicBezTo>
                    <a:pt x="47" y="140"/>
                    <a:pt x="47" y="140"/>
                    <a:pt x="47" y="140"/>
                  </a:cubicBezTo>
                  <a:cubicBezTo>
                    <a:pt x="228" y="140"/>
                    <a:pt x="228" y="140"/>
                    <a:pt x="228" y="140"/>
                  </a:cubicBezTo>
                  <a:cubicBezTo>
                    <a:pt x="230" y="139"/>
                    <a:pt x="230" y="139"/>
                    <a:pt x="230" y="139"/>
                  </a:cubicBezTo>
                  <a:cubicBezTo>
                    <a:pt x="250" y="135"/>
                    <a:pt x="264" y="117"/>
                    <a:pt x="264" y="98"/>
                  </a:cubicBezTo>
                  <a:cubicBezTo>
                    <a:pt x="264" y="75"/>
                    <a:pt x="244" y="57"/>
                    <a:pt x="219" y="56"/>
                  </a:cubicBezTo>
                  <a:close/>
                </a:path>
              </a:pathLst>
            </a:custGeom>
            <a:grpFill/>
            <a:ln>
              <a:noFill/>
            </a:ln>
          </p:spPr>
          <p:txBody>
            <a:bodyPr vert="horz" wrap="square" lIns="91440" tIns="45720" rIns="91440" bIns="45720" numCol="1" anchor="t" anchorCtr="0" compatLnSpc="1"/>
            <a:lstStyle/>
            <a:p>
              <a:endParaRPr lang="zh-CN" altLang="en-US"/>
            </a:p>
          </p:txBody>
        </p:sp>
        <p:sp>
          <p:nvSpPr>
            <p:cNvPr id="215" name="Rectangle 44"/>
            <p:cNvSpPr>
              <a:spLocks noChangeArrowheads="1"/>
            </p:cNvSpPr>
            <p:nvPr/>
          </p:nvSpPr>
          <p:spPr bwMode="auto">
            <a:xfrm rot="1490740">
              <a:off x="5896361" y="2621923"/>
              <a:ext cx="65119" cy="22983"/>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Freeform 45"/>
            <p:cNvSpPr/>
            <p:nvPr/>
          </p:nvSpPr>
          <p:spPr bwMode="auto">
            <a:xfrm rot="1490740">
              <a:off x="5890611" y="2432568"/>
              <a:ext cx="177481" cy="183865"/>
            </a:xfrm>
            <a:custGeom>
              <a:avLst/>
              <a:gdLst>
                <a:gd name="T0" fmla="*/ 44 w 139"/>
                <a:gd name="T1" fmla="*/ 144 h 144"/>
                <a:gd name="T2" fmla="*/ 95 w 139"/>
                <a:gd name="T3" fmla="*/ 144 h 144"/>
                <a:gd name="T4" fmla="*/ 95 w 139"/>
                <a:gd name="T5" fmla="*/ 90 h 144"/>
                <a:gd name="T6" fmla="*/ 139 w 139"/>
                <a:gd name="T7" fmla="*/ 90 h 144"/>
                <a:gd name="T8" fmla="*/ 70 w 139"/>
                <a:gd name="T9" fmla="*/ 0 h 144"/>
                <a:gd name="T10" fmla="*/ 0 w 139"/>
                <a:gd name="T11" fmla="*/ 90 h 144"/>
                <a:gd name="T12" fmla="*/ 44 w 139"/>
                <a:gd name="T13" fmla="*/ 90 h 144"/>
                <a:gd name="T14" fmla="*/ 44 w 139"/>
                <a:gd name="T15" fmla="*/ 144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44">
                  <a:moveTo>
                    <a:pt x="44" y="144"/>
                  </a:moveTo>
                  <a:lnTo>
                    <a:pt x="95" y="144"/>
                  </a:lnTo>
                  <a:lnTo>
                    <a:pt x="95" y="90"/>
                  </a:lnTo>
                  <a:lnTo>
                    <a:pt x="139" y="90"/>
                  </a:lnTo>
                  <a:lnTo>
                    <a:pt x="70" y="0"/>
                  </a:lnTo>
                  <a:lnTo>
                    <a:pt x="0" y="90"/>
                  </a:lnTo>
                  <a:lnTo>
                    <a:pt x="44" y="90"/>
                  </a:lnTo>
                  <a:lnTo>
                    <a:pt x="44" y="144"/>
                  </a:lnTo>
                  <a:close/>
                </a:path>
              </a:pathLst>
            </a:custGeom>
            <a:grpFill/>
            <a:ln>
              <a:noFill/>
            </a:ln>
          </p:spPr>
          <p:txBody>
            <a:bodyPr vert="horz" wrap="square" lIns="91440" tIns="45720" rIns="91440" bIns="45720" numCol="1" anchor="t" anchorCtr="0" compatLnSpc="1"/>
            <a:lstStyle/>
            <a:p>
              <a:endParaRPr lang="zh-CN" altLang="en-US"/>
            </a:p>
          </p:txBody>
        </p:sp>
        <p:sp>
          <p:nvSpPr>
            <p:cNvPr id="217" name="Freeform 46"/>
            <p:cNvSpPr>
              <a:spLocks noEditPoints="1"/>
            </p:cNvSpPr>
            <p:nvPr/>
          </p:nvSpPr>
          <p:spPr bwMode="auto">
            <a:xfrm rot="1490740">
              <a:off x="5911226" y="709016"/>
              <a:ext cx="266860" cy="255368"/>
            </a:xfrm>
            <a:custGeom>
              <a:avLst/>
              <a:gdLst>
                <a:gd name="T0" fmla="*/ 192 w 193"/>
                <a:gd name="T1" fmla="*/ 5 h 185"/>
                <a:gd name="T2" fmla="*/ 192 w 193"/>
                <a:gd name="T3" fmla="*/ 5 h 185"/>
                <a:gd name="T4" fmla="*/ 51 w 193"/>
                <a:gd name="T5" fmla="*/ 0 h 185"/>
                <a:gd name="T6" fmla="*/ 51 w 193"/>
                <a:gd name="T7" fmla="*/ 0 h 185"/>
                <a:gd name="T8" fmla="*/ 49 w 193"/>
                <a:gd name="T9" fmla="*/ 0 h 185"/>
                <a:gd name="T10" fmla="*/ 45 w 193"/>
                <a:gd name="T11" fmla="*/ 144 h 185"/>
                <a:gd name="T12" fmla="*/ 19 w 193"/>
                <a:gd name="T13" fmla="*/ 145 h 185"/>
                <a:gd name="T14" fmla="*/ 4 w 193"/>
                <a:gd name="T15" fmla="*/ 170 h 185"/>
                <a:gd name="T16" fmla="*/ 33 w 193"/>
                <a:gd name="T17" fmla="*/ 174 h 185"/>
                <a:gd name="T18" fmla="*/ 49 w 193"/>
                <a:gd name="T19" fmla="*/ 156 h 185"/>
                <a:gd name="T20" fmla="*/ 50 w 193"/>
                <a:gd name="T21" fmla="*/ 156 h 185"/>
                <a:gd name="T22" fmla="*/ 53 w 193"/>
                <a:gd name="T23" fmla="*/ 54 h 185"/>
                <a:gd name="T24" fmla="*/ 186 w 193"/>
                <a:gd name="T25" fmla="*/ 59 h 185"/>
                <a:gd name="T26" fmla="*/ 183 w 193"/>
                <a:gd name="T27" fmla="*/ 149 h 185"/>
                <a:gd name="T28" fmla="*/ 158 w 193"/>
                <a:gd name="T29" fmla="*/ 150 h 185"/>
                <a:gd name="T30" fmla="*/ 142 w 193"/>
                <a:gd name="T31" fmla="*/ 175 h 185"/>
                <a:gd name="T32" fmla="*/ 172 w 193"/>
                <a:gd name="T33" fmla="*/ 179 h 185"/>
                <a:gd name="T34" fmla="*/ 188 w 193"/>
                <a:gd name="T35" fmla="*/ 160 h 185"/>
                <a:gd name="T36" fmla="*/ 188 w 193"/>
                <a:gd name="T37" fmla="*/ 160 h 185"/>
                <a:gd name="T38" fmla="*/ 193 w 193"/>
                <a:gd name="T39" fmla="*/ 5 h 185"/>
                <a:gd name="T40" fmla="*/ 192 w 193"/>
                <a:gd name="T41" fmla="*/ 5 h 185"/>
                <a:gd name="T42" fmla="*/ 187 w 193"/>
                <a:gd name="T43" fmla="*/ 36 h 185"/>
                <a:gd name="T44" fmla="*/ 54 w 193"/>
                <a:gd name="T45" fmla="*/ 31 h 185"/>
                <a:gd name="T46" fmla="*/ 54 w 193"/>
                <a:gd name="T47" fmla="*/ 23 h 185"/>
                <a:gd name="T48" fmla="*/ 187 w 193"/>
                <a:gd name="T49" fmla="*/ 27 h 185"/>
                <a:gd name="T50" fmla="*/ 187 w 193"/>
                <a:gd name="T51" fmla="*/ 3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3" h="185">
                  <a:moveTo>
                    <a:pt x="192" y="5"/>
                  </a:moveTo>
                  <a:cubicBezTo>
                    <a:pt x="192" y="5"/>
                    <a:pt x="192" y="5"/>
                    <a:pt x="192" y="5"/>
                  </a:cubicBezTo>
                  <a:cubicBezTo>
                    <a:pt x="51" y="0"/>
                    <a:pt x="51" y="0"/>
                    <a:pt x="51" y="0"/>
                  </a:cubicBezTo>
                  <a:cubicBezTo>
                    <a:pt x="51" y="0"/>
                    <a:pt x="51" y="0"/>
                    <a:pt x="51" y="0"/>
                  </a:cubicBezTo>
                  <a:cubicBezTo>
                    <a:pt x="49" y="0"/>
                    <a:pt x="49" y="0"/>
                    <a:pt x="49" y="0"/>
                  </a:cubicBezTo>
                  <a:cubicBezTo>
                    <a:pt x="45" y="144"/>
                    <a:pt x="45" y="144"/>
                    <a:pt x="45" y="144"/>
                  </a:cubicBezTo>
                  <a:cubicBezTo>
                    <a:pt x="39" y="140"/>
                    <a:pt x="29" y="140"/>
                    <a:pt x="19" y="145"/>
                  </a:cubicBezTo>
                  <a:cubicBezTo>
                    <a:pt x="7" y="151"/>
                    <a:pt x="0" y="162"/>
                    <a:pt x="4" y="170"/>
                  </a:cubicBezTo>
                  <a:cubicBezTo>
                    <a:pt x="8" y="178"/>
                    <a:pt x="21" y="180"/>
                    <a:pt x="33" y="174"/>
                  </a:cubicBezTo>
                  <a:cubicBezTo>
                    <a:pt x="42" y="170"/>
                    <a:pt x="48" y="162"/>
                    <a:pt x="49" y="156"/>
                  </a:cubicBezTo>
                  <a:cubicBezTo>
                    <a:pt x="50" y="156"/>
                    <a:pt x="50" y="156"/>
                    <a:pt x="50" y="156"/>
                  </a:cubicBezTo>
                  <a:cubicBezTo>
                    <a:pt x="53" y="54"/>
                    <a:pt x="53" y="54"/>
                    <a:pt x="53" y="54"/>
                  </a:cubicBezTo>
                  <a:cubicBezTo>
                    <a:pt x="186" y="59"/>
                    <a:pt x="186" y="59"/>
                    <a:pt x="186" y="59"/>
                  </a:cubicBezTo>
                  <a:cubicBezTo>
                    <a:pt x="183" y="149"/>
                    <a:pt x="183" y="149"/>
                    <a:pt x="183" y="149"/>
                  </a:cubicBezTo>
                  <a:cubicBezTo>
                    <a:pt x="177" y="145"/>
                    <a:pt x="167" y="145"/>
                    <a:pt x="158" y="150"/>
                  </a:cubicBezTo>
                  <a:cubicBezTo>
                    <a:pt x="145" y="156"/>
                    <a:pt x="138" y="167"/>
                    <a:pt x="142" y="175"/>
                  </a:cubicBezTo>
                  <a:cubicBezTo>
                    <a:pt x="146" y="183"/>
                    <a:pt x="159" y="185"/>
                    <a:pt x="172" y="179"/>
                  </a:cubicBezTo>
                  <a:cubicBezTo>
                    <a:pt x="181" y="174"/>
                    <a:pt x="187" y="167"/>
                    <a:pt x="188" y="160"/>
                  </a:cubicBezTo>
                  <a:cubicBezTo>
                    <a:pt x="188" y="160"/>
                    <a:pt x="188" y="160"/>
                    <a:pt x="188" y="160"/>
                  </a:cubicBezTo>
                  <a:cubicBezTo>
                    <a:pt x="193" y="5"/>
                    <a:pt x="193" y="5"/>
                    <a:pt x="193" y="5"/>
                  </a:cubicBezTo>
                  <a:lnTo>
                    <a:pt x="192" y="5"/>
                  </a:lnTo>
                  <a:close/>
                  <a:moveTo>
                    <a:pt x="187" y="36"/>
                  </a:moveTo>
                  <a:cubicBezTo>
                    <a:pt x="54" y="31"/>
                    <a:pt x="54" y="31"/>
                    <a:pt x="54" y="31"/>
                  </a:cubicBezTo>
                  <a:cubicBezTo>
                    <a:pt x="54" y="23"/>
                    <a:pt x="54" y="23"/>
                    <a:pt x="54" y="23"/>
                  </a:cubicBezTo>
                  <a:cubicBezTo>
                    <a:pt x="187" y="27"/>
                    <a:pt x="187" y="27"/>
                    <a:pt x="187" y="27"/>
                  </a:cubicBezTo>
                  <a:lnTo>
                    <a:pt x="187" y="36"/>
                  </a:lnTo>
                  <a:close/>
                </a:path>
              </a:pathLst>
            </a:custGeom>
            <a:grpFill/>
            <a:ln>
              <a:noFill/>
            </a:ln>
          </p:spPr>
          <p:txBody>
            <a:bodyPr vert="horz" wrap="square" lIns="91440" tIns="45720" rIns="91440" bIns="45720" numCol="1" anchor="t" anchorCtr="0" compatLnSpc="1"/>
            <a:lstStyle/>
            <a:p>
              <a:endParaRPr lang="zh-CN" altLang="en-US"/>
            </a:p>
          </p:txBody>
        </p:sp>
        <p:sp>
          <p:nvSpPr>
            <p:cNvPr id="218" name="Freeform 47"/>
            <p:cNvSpPr>
              <a:spLocks noEditPoints="1"/>
            </p:cNvSpPr>
            <p:nvPr/>
          </p:nvSpPr>
          <p:spPr bwMode="auto">
            <a:xfrm rot="1490740">
              <a:off x="5379317" y="2871847"/>
              <a:ext cx="300058" cy="191526"/>
            </a:xfrm>
            <a:custGeom>
              <a:avLst/>
              <a:gdLst>
                <a:gd name="T0" fmla="*/ 0 w 235"/>
                <a:gd name="T1" fmla="*/ 1 h 150"/>
                <a:gd name="T2" fmla="*/ 0 w 235"/>
                <a:gd name="T3" fmla="*/ 150 h 150"/>
                <a:gd name="T4" fmla="*/ 235 w 235"/>
                <a:gd name="T5" fmla="*/ 150 h 150"/>
                <a:gd name="T6" fmla="*/ 235 w 235"/>
                <a:gd name="T7" fmla="*/ 0 h 150"/>
                <a:gd name="T8" fmla="*/ 0 w 235"/>
                <a:gd name="T9" fmla="*/ 1 h 150"/>
                <a:gd name="T10" fmla="*/ 218 w 235"/>
                <a:gd name="T11" fmla="*/ 134 h 150"/>
                <a:gd name="T12" fmla="*/ 160 w 235"/>
                <a:gd name="T13" fmla="*/ 76 h 150"/>
                <a:gd name="T14" fmla="*/ 218 w 235"/>
                <a:gd name="T15" fmla="*/ 17 h 150"/>
                <a:gd name="T16" fmla="*/ 218 w 235"/>
                <a:gd name="T17" fmla="*/ 134 h 150"/>
                <a:gd name="T18" fmla="*/ 16 w 235"/>
                <a:gd name="T19" fmla="*/ 17 h 150"/>
                <a:gd name="T20" fmla="*/ 75 w 235"/>
                <a:gd name="T21" fmla="*/ 76 h 150"/>
                <a:gd name="T22" fmla="*/ 16 w 235"/>
                <a:gd name="T23" fmla="*/ 134 h 150"/>
                <a:gd name="T24" fmla="*/ 16 w 235"/>
                <a:gd name="T25" fmla="*/ 17 h 150"/>
                <a:gd name="T26" fmla="*/ 40 w 235"/>
                <a:gd name="T27" fmla="*/ 136 h 150"/>
                <a:gd name="T28" fmla="*/ 87 w 235"/>
                <a:gd name="T29" fmla="*/ 88 h 150"/>
                <a:gd name="T30" fmla="*/ 117 w 235"/>
                <a:gd name="T31" fmla="*/ 119 h 150"/>
                <a:gd name="T32" fmla="*/ 147 w 235"/>
                <a:gd name="T33" fmla="*/ 88 h 150"/>
                <a:gd name="T34" fmla="*/ 195 w 235"/>
                <a:gd name="T35" fmla="*/ 136 h 150"/>
                <a:gd name="T36" fmla="*/ 40 w 235"/>
                <a:gd name="T37" fmla="*/ 136 h 150"/>
                <a:gd name="T38" fmla="*/ 135 w 235"/>
                <a:gd name="T39" fmla="*/ 76 h 150"/>
                <a:gd name="T40" fmla="*/ 117 w 235"/>
                <a:gd name="T41" fmla="*/ 94 h 150"/>
                <a:gd name="T42" fmla="*/ 100 w 235"/>
                <a:gd name="T43" fmla="*/ 76 h 150"/>
                <a:gd name="T44" fmla="*/ 87 w 235"/>
                <a:gd name="T45" fmla="*/ 64 h 150"/>
                <a:gd name="T46" fmla="*/ 39 w 235"/>
                <a:gd name="T47" fmla="*/ 16 h 150"/>
                <a:gd name="T48" fmla="*/ 195 w 235"/>
                <a:gd name="T49" fmla="*/ 15 h 150"/>
                <a:gd name="T50" fmla="*/ 147 w 235"/>
                <a:gd name="T51" fmla="*/ 64 h 150"/>
                <a:gd name="T52" fmla="*/ 135 w 235"/>
                <a:gd name="T53" fmla="*/ 7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5" h="150">
                  <a:moveTo>
                    <a:pt x="0" y="1"/>
                  </a:moveTo>
                  <a:lnTo>
                    <a:pt x="0" y="150"/>
                  </a:lnTo>
                  <a:lnTo>
                    <a:pt x="235" y="150"/>
                  </a:lnTo>
                  <a:lnTo>
                    <a:pt x="235" y="0"/>
                  </a:lnTo>
                  <a:lnTo>
                    <a:pt x="0" y="1"/>
                  </a:lnTo>
                  <a:close/>
                  <a:moveTo>
                    <a:pt x="218" y="134"/>
                  </a:moveTo>
                  <a:lnTo>
                    <a:pt x="160" y="76"/>
                  </a:lnTo>
                  <a:lnTo>
                    <a:pt x="218" y="17"/>
                  </a:lnTo>
                  <a:lnTo>
                    <a:pt x="218" y="134"/>
                  </a:lnTo>
                  <a:close/>
                  <a:moveTo>
                    <a:pt x="16" y="17"/>
                  </a:moveTo>
                  <a:lnTo>
                    <a:pt x="75" y="76"/>
                  </a:lnTo>
                  <a:lnTo>
                    <a:pt x="16" y="134"/>
                  </a:lnTo>
                  <a:lnTo>
                    <a:pt x="16" y="17"/>
                  </a:lnTo>
                  <a:close/>
                  <a:moveTo>
                    <a:pt x="40" y="136"/>
                  </a:moveTo>
                  <a:lnTo>
                    <a:pt x="87" y="88"/>
                  </a:lnTo>
                  <a:lnTo>
                    <a:pt x="117" y="119"/>
                  </a:lnTo>
                  <a:lnTo>
                    <a:pt x="147" y="88"/>
                  </a:lnTo>
                  <a:lnTo>
                    <a:pt x="195" y="136"/>
                  </a:lnTo>
                  <a:lnTo>
                    <a:pt x="40" y="136"/>
                  </a:lnTo>
                  <a:close/>
                  <a:moveTo>
                    <a:pt x="135" y="76"/>
                  </a:moveTo>
                  <a:lnTo>
                    <a:pt x="117" y="94"/>
                  </a:lnTo>
                  <a:lnTo>
                    <a:pt x="100" y="76"/>
                  </a:lnTo>
                  <a:lnTo>
                    <a:pt x="87" y="64"/>
                  </a:lnTo>
                  <a:lnTo>
                    <a:pt x="39" y="16"/>
                  </a:lnTo>
                  <a:lnTo>
                    <a:pt x="195" y="15"/>
                  </a:lnTo>
                  <a:lnTo>
                    <a:pt x="147" y="64"/>
                  </a:lnTo>
                  <a:lnTo>
                    <a:pt x="135" y="76"/>
                  </a:lnTo>
                  <a:close/>
                </a:path>
              </a:pathLst>
            </a:custGeom>
            <a:grpFill/>
            <a:ln>
              <a:noFill/>
            </a:ln>
          </p:spPr>
          <p:txBody>
            <a:bodyPr vert="horz" wrap="square" lIns="91440" tIns="45720" rIns="91440" bIns="45720" numCol="1" anchor="t" anchorCtr="0" compatLnSpc="1"/>
            <a:lstStyle/>
            <a:p>
              <a:endParaRPr lang="zh-CN" altLang="en-US"/>
            </a:p>
          </p:txBody>
        </p:sp>
        <p:sp>
          <p:nvSpPr>
            <p:cNvPr id="219" name="Freeform 48"/>
            <p:cNvSpPr>
              <a:spLocks noEditPoints="1"/>
            </p:cNvSpPr>
            <p:nvPr/>
          </p:nvSpPr>
          <p:spPr bwMode="auto">
            <a:xfrm rot="1490740">
              <a:off x="4917700" y="2334038"/>
              <a:ext cx="273244" cy="277074"/>
            </a:xfrm>
            <a:custGeom>
              <a:avLst/>
              <a:gdLst>
                <a:gd name="T0" fmla="*/ 147 w 198"/>
                <a:gd name="T1" fmla="*/ 33 h 201"/>
                <a:gd name="T2" fmla="*/ 33 w 198"/>
                <a:gd name="T3" fmla="*/ 31 h 201"/>
                <a:gd name="T4" fmla="*/ 31 w 198"/>
                <a:gd name="T5" fmla="*/ 145 h 201"/>
                <a:gd name="T6" fmla="*/ 131 w 198"/>
                <a:gd name="T7" fmla="*/ 158 h 201"/>
                <a:gd name="T8" fmla="*/ 172 w 198"/>
                <a:gd name="T9" fmla="*/ 201 h 201"/>
                <a:gd name="T10" fmla="*/ 198 w 198"/>
                <a:gd name="T11" fmla="*/ 177 h 201"/>
                <a:gd name="T12" fmla="*/ 156 w 198"/>
                <a:gd name="T13" fmla="*/ 133 h 201"/>
                <a:gd name="T14" fmla="*/ 147 w 198"/>
                <a:gd name="T15" fmla="*/ 33 h 201"/>
                <a:gd name="T16" fmla="*/ 128 w 198"/>
                <a:gd name="T17" fmla="*/ 129 h 201"/>
                <a:gd name="T18" fmla="*/ 49 w 198"/>
                <a:gd name="T19" fmla="*/ 128 h 201"/>
                <a:gd name="T20" fmla="*/ 51 w 198"/>
                <a:gd name="T21" fmla="*/ 49 h 201"/>
                <a:gd name="T22" fmla="*/ 129 w 198"/>
                <a:gd name="T23" fmla="*/ 51 h 201"/>
                <a:gd name="T24" fmla="*/ 128 w 198"/>
                <a:gd name="T25" fmla="*/ 12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201">
                  <a:moveTo>
                    <a:pt x="147" y="33"/>
                  </a:moveTo>
                  <a:cubicBezTo>
                    <a:pt x="116" y="1"/>
                    <a:pt x="65" y="0"/>
                    <a:pt x="33" y="31"/>
                  </a:cubicBezTo>
                  <a:cubicBezTo>
                    <a:pt x="1" y="62"/>
                    <a:pt x="0" y="113"/>
                    <a:pt x="31" y="145"/>
                  </a:cubicBezTo>
                  <a:cubicBezTo>
                    <a:pt x="58" y="173"/>
                    <a:pt x="99" y="177"/>
                    <a:pt x="131" y="158"/>
                  </a:cubicBezTo>
                  <a:cubicBezTo>
                    <a:pt x="172" y="201"/>
                    <a:pt x="172" y="201"/>
                    <a:pt x="172" y="201"/>
                  </a:cubicBezTo>
                  <a:cubicBezTo>
                    <a:pt x="198" y="177"/>
                    <a:pt x="198" y="177"/>
                    <a:pt x="198" y="177"/>
                  </a:cubicBezTo>
                  <a:cubicBezTo>
                    <a:pt x="156" y="133"/>
                    <a:pt x="156" y="133"/>
                    <a:pt x="156" y="133"/>
                  </a:cubicBezTo>
                  <a:cubicBezTo>
                    <a:pt x="177" y="103"/>
                    <a:pt x="174" y="61"/>
                    <a:pt x="147" y="33"/>
                  </a:cubicBezTo>
                  <a:close/>
                  <a:moveTo>
                    <a:pt x="128" y="129"/>
                  </a:moveTo>
                  <a:cubicBezTo>
                    <a:pt x="106" y="150"/>
                    <a:pt x="70" y="150"/>
                    <a:pt x="49" y="128"/>
                  </a:cubicBezTo>
                  <a:cubicBezTo>
                    <a:pt x="28" y="106"/>
                    <a:pt x="28" y="70"/>
                    <a:pt x="51" y="49"/>
                  </a:cubicBezTo>
                  <a:cubicBezTo>
                    <a:pt x="73" y="28"/>
                    <a:pt x="108" y="28"/>
                    <a:pt x="129" y="51"/>
                  </a:cubicBezTo>
                  <a:cubicBezTo>
                    <a:pt x="150" y="73"/>
                    <a:pt x="150" y="108"/>
                    <a:pt x="128" y="129"/>
                  </a:cubicBezTo>
                  <a:close/>
                </a:path>
              </a:pathLst>
            </a:custGeom>
            <a:grpFill/>
            <a:ln>
              <a:noFill/>
            </a:ln>
          </p:spPr>
          <p:txBody>
            <a:bodyPr vert="horz" wrap="square" lIns="91440" tIns="45720" rIns="91440" bIns="45720" numCol="1" anchor="t" anchorCtr="0" compatLnSpc="1"/>
            <a:lstStyle/>
            <a:p>
              <a:endParaRPr lang="zh-CN" altLang="en-US"/>
            </a:p>
          </p:txBody>
        </p:sp>
        <p:sp>
          <p:nvSpPr>
            <p:cNvPr id="220" name="Freeform 49"/>
            <p:cNvSpPr>
              <a:spLocks noEditPoints="1"/>
            </p:cNvSpPr>
            <p:nvPr/>
          </p:nvSpPr>
          <p:spPr bwMode="auto">
            <a:xfrm rot="1490740">
              <a:off x="5013731" y="1228414"/>
              <a:ext cx="206848" cy="375391"/>
            </a:xfrm>
            <a:custGeom>
              <a:avLst/>
              <a:gdLst>
                <a:gd name="T0" fmla="*/ 129 w 150"/>
                <a:gd name="T1" fmla="*/ 0 h 273"/>
                <a:gd name="T2" fmla="*/ 22 w 150"/>
                <a:gd name="T3" fmla="*/ 0 h 273"/>
                <a:gd name="T4" fmla="*/ 0 w 150"/>
                <a:gd name="T5" fmla="*/ 22 h 273"/>
                <a:gd name="T6" fmla="*/ 0 w 150"/>
                <a:gd name="T7" fmla="*/ 252 h 273"/>
                <a:gd name="T8" fmla="*/ 22 w 150"/>
                <a:gd name="T9" fmla="*/ 273 h 273"/>
                <a:gd name="T10" fmla="*/ 129 w 150"/>
                <a:gd name="T11" fmla="*/ 273 h 273"/>
                <a:gd name="T12" fmla="*/ 150 w 150"/>
                <a:gd name="T13" fmla="*/ 252 h 273"/>
                <a:gd name="T14" fmla="*/ 150 w 150"/>
                <a:gd name="T15" fmla="*/ 22 h 273"/>
                <a:gd name="T16" fmla="*/ 129 w 150"/>
                <a:gd name="T17" fmla="*/ 0 h 273"/>
                <a:gd name="T18" fmla="*/ 59 w 150"/>
                <a:gd name="T19" fmla="*/ 9 h 273"/>
                <a:gd name="T20" fmla="*/ 92 w 150"/>
                <a:gd name="T21" fmla="*/ 9 h 273"/>
                <a:gd name="T22" fmla="*/ 94 w 150"/>
                <a:gd name="T23" fmla="*/ 11 h 273"/>
                <a:gd name="T24" fmla="*/ 92 w 150"/>
                <a:gd name="T25" fmla="*/ 12 h 273"/>
                <a:gd name="T26" fmla="*/ 59 w 150"/>
                <a:gd name="T27" fmla="*/ 12 h 273"/>
                <a:gd name="T28" fmla="*/ 57 w 150"/>
                <a:gd name="T29" fmla="*/ 11 h 273"/>
                <a:gd name="T30" fmla="*/ 59 w 150"/>
                <a:gd name="T31" fmla="*/ 9 h 273"/>
                <a:gd name="T32" fmla="*/ 75 w 150"/>
                <a:gd name="T33" fmla="*/ 264 h 273"/>
                <a:gd name="T34" fmla="*/ 66 w 150"/>
                <a:gd name="T35" fmla="*/ 255 h 273"/>
                <a:gd name="T36" fmla="*/ 75 w 150"/>
                <a:gd name="T37" fmla="*/ 246 h 273"/>
                <a:gd name="T38" fmla="*/ 83 w 150"/>
                <a:gd name="T39" fmla="*/ 255 h 273"/>
                <a:gd name="T40" fmla="*/ 75 w 150"/>
                <a:gd name="T41" fmla="*/ 264 h 273"/>
                <a:gd name="T42" fmla="*/ 133 w 150"/>
                <a:gd name="T43" fmla="*/ 236 h 273"/>
                <a:gd name="T44" fmla="*/ 129 w 150"/>
                <a:gd name="T45" fmla="*/ 239 h 273"/>
                <a:gd name="T46" fmla="*/ 21 w 150"/>
                <a:gd name="T47" fmla="*/ 239 h 273"/>
                <a:gd name="T48" fmla="*/ 17 w 150"/>
                <a:gd name="T49" fmla="*/ 236 h 273"/>
                <a:gd name="T50" fmla="*/ 17 w 150"/>
                <a:gd name="T51" fmla="*/ 24 h 273"/>
                <a:gd name="T52" fmla="*/ 21 w 150"/>
                <a:gd name="T53" fmla="*/ 21 h 273"/>
                <a:gd name="T54" fmla="*/ 129 w 150"/>
                <a:gd name="T55" fmla="*/ 21 h 273"/>
                <a:gd name="T56" fmla="*/ 133 w 150"/>
                <a:gd name="T57" fmla="*/ 24 h 273"/>
                <a:gd name="T58" fmla="*/ 133 w 150"/>
                <a:gd name="T59" fmla="*/ 23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273">
                  <a:moveTo>
                    <a:pt x="129" y="0"/>
                  </a:moveTo>
                  <a:cubicBezTo>
                    <a:pt x="22" y="0"/>
                    <a:pt x="22" y="0"/>
                    <a:pt x="22" y="0"/>
                  </a:cubicBezTo>
                  <a:cubicBezTo>
                    <a:pt x="10" y="0"/>
                    <a:pt x="0" y="10"/>
                    <a:pt x="0" y="22"/>
                  </a:cubicBezTo>
                  <a:cubicBezTo>
                    <a:pt x="0" y="252"/>
                    <a:pt x="0" y="252"/>
                    <a:pt x="0" y="252"/>
                  </a:cubicBezTo>
                  <a:cubicBezTo>
                    <a:pt x="0" y="264"/>
                    <a:pt x="10" y="273"/>
                    <a:pt x="22" y="273"/>
                  </a:cubicBezTo>
                  <a:cubicBezTo>
                    <a:pt x="129" y="273"/>
                    <a:pt x="129" y="273"/>
                    <a:pt x="129" y="273"/>
                  </a:cubicBezTo>
                  <a:cubicBezTo>
                    <a:pt x="141" y="273"/>
                    <a:pt x="150" y="264"/>
                    <a:pt x="150" y="252"/>
                  </a:cubicBezTo>
                  <a:cubicBezTo>
                    <a:pt x="150" y="22"/>
                    <a:pt x="150" y="22"/>
                    <a:pt x="150" y="22"/>
                  </a:cubicBezTo>
                  <a:cubicBezTo>
                    <a:pt x="150" y="10"/>
                    <a:pt x="141" y="0"/>
                    <a:pt x="129" y="0"/>
                  </a:cubicBezTo>
                  <a:close/>
                  <a:moveTo>
                    <a:pt x="59" y="9"/>
                  </a:moveTo>
                  <a:cubicBezTo>
                    <a:pt x="92" y="9"/>
                    <a:pt x="92" y="9"/>
                    <a:pt x="92" y="9"/>
                  </a:cubicBezTo>
                  <a:cubicBezTo>
                    <a:pt x="93" y="9"/>
                    <a:pt x="94" y="10"/>
                    <a:pt x="94" y="11"/>
                  </a:cubicBezTo>
                  <a:cubicBezTo>
                    <a:pt x="94" y="11"/>
                    <a:pt x="93" y="12"/>
                    <a:pt x="92" y="12"/>
                  </a:cubicBezTo>
                  <a:cubicBezTo>
                    <a:pt x="59" y="12"/>
                    <a:pt x="59" y="12"/>
                    <a:pt x="59" y="12"/>
                  </a:cubicBezTo>
                  <a:cubicBezTo>
                    <a:pt x="58" y="12"/>
                    <a:pt x="57" y="11"/>
                    <a:pt x="57" y="11"/>
                  </a:cubicBezTo>
                  <a:cubicBezTo>
                    <a:pt x="57" y="10"/>
                    <a:pt x="58" y="9"/>
                    <a:pt x="59" y="9"/>
                  </a:cubicBezTo>
                  <a:close/>
                  <a:moveTo>
                    <a:pt x="75" y="264"/>
                  </a:moveTo>
                  <a:cubicBezTo>
                    <a:pt x="70" y="264"/>
                    <a:pt x="66" y="260"/>
                    <a:pt x="66" y="255"/>
                  </a:cubicBezTo>
                  <a:cubicBezTo>
                    <a:pt x="66" y="250"/>
                    <a:pt x="70" y="246"/>
                    <a:pt x="75" y="246"/>
                  </a:cubicBezTo>
                  <a:cubicBezTo>
                    <a:pt x="79" y="246"/>
                    <a:pt x="83" y="250"/>
                    <a:pt x="83" y="255"/>
                  </a:cubicBezTo>
                  <a:cubicBezTo>
                    <a:pt x="83" y="260"/>
                    <a:pt x="79" y="264"/>
                    <a:pt x="75" y="264"/>
                  </a:cubicBezTo>
                  <a:close/>
                  <a:moveTo>
                    <a:pt x="133" y="236"/>
                  </a:moveTo>
                  <a:cubicBezTo>
                    <a:pt x="133" y="238"/>
                    <a:pt x="131" y="239"/>
                    <a:pt x="129" y="239"/>
                  </a:cubicBezTo>
                  <a:cubicBezTo>
                    <a:pt x="21" y="239"/>
                    <a:pt x="21" y="239"/>
                    <a:pt x="21" y="239"/>
                  </a:cubicBezTo>
                  <a:cubicBezTo>
                    <a:pt x="19" y="239"/>
                    <a:pt x="17" y="238"/>
                    <a:pt x="17" y="236"/>
                  </a:cubicBezTo>
                  <a:cubicBezTo>
                    <a:pt x="17" y="24"/>
                    <a:pt x="17" y="24"/>
                    <a:pt x="17" y="24"/>
                  </a:cubicBezTo>
                  <a:cubicBezTo>
                    <a:pt x="17" y="22"/>
                    <a:pt x="19" y="21"/>
                    <a:pt x="21" y="21"/>
                  </a:cubicBezTo>
                  <a:cubicBezTo>
                    <a:pt x="129" y="21"/>
                    <a:pt x="129" y="21"/>
                    <a:pt x="129" y="21"/>
                  </a:cubicBezTo>
                  <a:cubicBezTo>
                    <a:pt x="131" y="21"/>
                    <a:pt x="133" y="22"/>
                    <a:pt x="133" y="24"/>
                  </a:cubicBezTo>
                  <a:lnTo>
                    <a:pt x="133" y="236"/>
                  </a:lnTo>
                  <a:close/>
                </a:path>
              </a:pathLst>
            </a:custGeom>
            <a:grpFill/>
            <a:ln>
              <a:noFill/>
            </a:ln>
          </p:spPr>
          <p:txBody>
            <a:bodyPr vert="horz" wrap="square" lIns="91440" tIns="45720" rIns="91440" bIns="45720" numCol="1" anchor="t" anchorCtr="0" compatLnSpc="1"/>
            <a:lstStyle/>
            <a:p>
              <a:endParaRPr lang="zh-CN" altLang="en-US"/>
            </a:p>
          </p:txBody>
        </p:sp>
        <p:sp>
          <p:nvSpPr>
            <p:cNvPr id="221" name="Freeform 50"/>
            <p:cNvSpPr>
              <a:spLocks noEditPoints="1"/>
            </p:cNvSpPr>
            <p:nvPr/>
          </p:nvSpPr>
          <p:spPr bwMode="auto">
            <a:xfrm rot="1490740">
              <a:off x="5119400" y="3075625"/>
              <a:ext cx="141730" cy="257922"/>
            </a:xfrm>
            <a:custGeom>
              <a:avLst/>
              <a:gdLst>
                <a:gd name="T0" fmla="*/ 89 w 103"/>
                <a:gd name="T1" fmla="*/ 0 h 187"/>
                <a:gd name="T2" fmla="*/ 15 w 103"/>
                <a:gd name="T3" fmla="*/ 0 h 187"/>
                <a:gd name="T4" fmla="*/ 0 w 103"/>
                <a:gd name="T5" fmla="*/ 14 h 187"/>
                <a:gd name="T6" fmla="*/ 0 w 103"/>
                <a:gd name="T7" fmla="*/ 172 h 187"/>
                <a:gd name="T8" fmla="*/ 15 w 103"/>
                <a:gd name="T9" fmla="*/ 187 h 187"/>
                <a:gd name="T10" fmla="*/ 89 w 103"/>
                <a:gd name="T11" fmla="*/ 187 h 187"/>
                <a:gd name="T12" fmla="*/ 103 w 103"/>
                <a:gd name="T13" fmla="*/ 172 h 187"/>
                <a:gd name="T14" fmla="*/ 103 w 103"/>
                <a:gd name="T15" fmla="*/ 14 h 187"/>
                <a:gd name="T16" fmla="*/ 89 w 103"/>
                <a:gd name="T17" fmla="*/ 0 h 187"/>
                <a:gd name="T18" fmla="*/ 40 w 103"/>
                <a:gd name="T19" fmla="*/ 5 h 187"/>
                <a:gd name="T20" fmla="*/ 63 w 103"/>
                <a:gd name="T21" fmla="*/ 5 h 187"/>
                <a:gd name="T22" fmla="*/ 64 w 103"/>
                <a:gd name="T23" fmla="*/ 7 h 187"/>
                <a:gd name="T24" fmla="*/ 63 w 103"/>
                <a:gd name="T25" fmla="*/ 8 h 187"/>
                <a:gd name="T26" fmla="*/ 40 w 103"/>
                <a:gd name="T27" fmla="*/ 8 h 187"/>
                <a:gd name="T28" fmla="*/ 39 w 103"/>
                <a:gd name="T29" fmla="*/ 7 h 187"/>
                <a:gd name="T30" fmla="*/ 40 w 103"/>
                <a:gd name="T31" fmla="*/ 5 h 187"/>
                <a:gd name="T32" fmla="*/ 51 w 103"/>
                <a:gd name="T33" fmla="*/ 181 h 187"/>
                <a:gd name="T34" fmla="*/ 45 w 103"/>
                <a:gd name="T35" fmla="*/ 175 h 187"/>
                <a:gd name="T36" fmla="*/ 51 w 103"/>
                <a:gd name="T37" fmla="*/ 169 h 187"/>
                <a:gd name="T38" fmla="*/ 57 w 103"/>
                <a:gd name="T39" fmla="*/ 175 h 187"/>
                <a:gd name="T40" fmla="*/ 51 w 103"/>
                <a:gd name="T41" fmla="*/ 181 h 187"/>
                <a:gd name="T42" fmla="*/ 91 w 103"/>
                <a:gd name="T43" fmla="*/ 161 h 187"/>
                <a:gd name="T44" fmla="*/ 89 w 103"/>
                <a:gd name="T45" fmla="*/ 164 h 187"/>
                <a:gd name="T46" fmla="*/ 14 w 103"/>
                <a:gd name="T47" fmla="*/ 164 h 187"/>
                <a:gd name="T48" fmla="*/ 12 w 103"/>
                <a:gd name="T49" fmla="*/ 161 h 187"/>
                <a:gd name="T50" fmla="*/ 12 w 103"/>
                <a:gd name="T51" fmla="*/ 16 h 187"/>
                <a:gd name="T52" fmla="*/ 14 w 103"/>
                <a:gd name="T53" fmla="*/ 14 h 187"/>
                <a:gd name="T54" fmla="*/ 89 w 103"/>
                <a:gd name="T55" fmla="*/ 14 h 187"/>
                <a:gd name="T56" fmla="*/ 91 w 103"/>
                <a:gd name="T57" fmla="*/ 16 h 187"/>
                <a:gd name="T58" fmla="*/ 91 w 103"/>
                <a:gd name="T59" fmla="*/ 16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3" h="187">
                  <a:moveTo>
                    <a:pt x="89" y="0"/>
                  </a:moveTo>
                  <a:cubicBezTo>
                    <a:pt x="15" y="0"/>
                    <a:pt x="15" y="0"/>
                    <a:pt x="15" y="0"/>
                  </a:cubicBezTo>
                  <a:cubicBezTo>
                    <a:pt x="7" y="0"/>
                    <a:pt x="0" y="6"/>
                    <a:pt x="0" y="14"/>
                  </a:cubicBezTo>
                  <a:cubicBezTo>
                    <a:pt x="0" y="172"/>
                    <a:pt x="0" y="172"/>
                    <a:pt x="0" y="172"/>
                  </a:cubicBezTo>
                  <a:cubicBezTo>
                    <a:pt x="0" y="181"/>
                    <a:pt x="7" y="187"/>
                    <a:pt x="15" y="187"/>
                  </a:cubicBezTo>
                  <a:cubicBezTo>
                    <a:pt x="89" y="187"/>
                    <a:pt x="89" y="187"/>
                    <a:pt x="89" y="187"/>
                  </a:cubicBezTo>
                  <a:cubicBezTo>
                    <a:pt x="97" y="187"/>
                    <a:pt x="103" y="181"/>
                    <a:pt x="103" y="172"/>
                  </a:cubicBezTo>
                  <a:cubicBezTo>
                    <a:pt x="103" y="14"/>
                    <a:pt x="103" y="14"/>
                    <a:pt x="103" y="14"/>
                  </a:cubicBezTo>
                  <a:cubicBezTo>
                    <a:pt x="103" y="6"/>
                    <a:pt x="97" y="0"/>
                    <a:pt x="89" y="0"/>
                  </a:cubicBezTo>
                  <a:close/>
                  <a:moveTo>
                    <a:pt x="40" y="5"/>
                  </a:moveTo>
                  <a:cubicBezTo>
                    <a:pt x="63" y="5"/>
                    <a:pt x="63" y="5"/>
                    <a:pt x="63" y="5"/>
                  </a:cubicBezTo>
                  <a:cubicBezTo>
                    <a:pt x="64" y="5"/>
                    <a:pt x="64" y="6"/>
                    <a:pt x="64" y="7"/>
                  </a:cubicBezTo>
                  <a:cubicBezTo>
                    <a:pt x="64" y="7"/>
                    <a:pt x="64" y="8"/>
                    <a:pt x="63" y="8"/>
                  </a:cubicBezTo>
                  <a:cubicBezTo>
                    <a:pt x="40" y="8"/>
                    <a:pt x="40" y="8"/>
                    <a:pt x="40" y="8"/>
                  </a:cubicBezTo>
                  <a:cubicBezTo>
                    <a:pt x="40" y="8"/>
                    <a:pt x="39" y="7"/>
                    <a:pt x="39" y="7"/>
                  </a:cubicBezTo>
                  <a:cubicBezTo>
                    <a:pt x="39" y="6"/>
                    <a:pt x="40" y="5"/>
                    <a:pt x="40" y="5"/>
                  </a:cubicBezTo>
                  <a:close/>
                  <a:moveTo>
                    <a:pt x="51" y="181"/>
                  </a:moveTo>
                  <a:cubicBezTo>
                    <a:pt x="48" y="181"/>
                    <a:pt x="45" y="178"/>
                    <a:pt x="45" y="175"/>
                  </a:cubicBezTo>
                  <a:cubicBezTo>
                    <a:pt x="45" y="171"/>
                    <a:pt x="48" y="169"/>
                    <a:pt x="51" y="169"/>
                  </a:cubicBezTo>
                  <a:cubicBezTo>
                    <a:pt x="55" y="169"/>
                    <a:pt x="57" y="171"/>
                    <a:pt x="57" y="175"/>
                  </a:cubicBezTo>
                  <a:cubicBezTo>
                    <a:pt x="57" y="178"/>
                    <a:pt x="55" y="181"/>
                    <a:pt x="51" y="181"/>
                  </a:cubicBezTo>
                  <a:close/>
                  <a:moveTo>
                    <a:pt x="91" y="161"/>
                  </a:moveTo>
                  <a:cubicBezTo>
                    <a:pt x="91" y="163"/>
                    <a:pt x="90" y="164"/>
                    <a:pt x="89" y="164"/>
                  </a:cubicBezTo>
                  <a:cubicBezTo>
                    <a:pt x="14" y="164"/>
                    <a:pt x="14" y="164"/>
                    <a:pt x="14" y="164"/>
                  </a:cubicBezTo>
                  <a:cubicBezTo>
                    <a:pt x="13" y="164"/>
                    <a:pt x="12" y="163"/>
                    <a:pt x="12" y="161"/>
                  </a:cubicBezTo>
                  <a:cubicBezTo>
                    <a:pt x="12" y="16"/>
                    <a:pt x="12" y="16"/>
                    <a:pt x="12" y="16"/>
                  </a:cubicBezTo>
                  <a:cubicBezTo>
                    <a:pt x="12" y="15"/>
                    <a:pt x="13" y="14"/>
                    <a:pt x="14" y="14"/>
                  </a:cubicBezTo>
                  <a:cubicBezTo>
                    <a:pt x="89" y="14"/>
                    <a:pt x="89" y="14"/>
                    <a:pt x="89" y="14"/>
                  </a:cubicBezTo>
                  <a:cubicBezTo>
                    <a:pt x="90" y="14"/>
                    <a:pt x="91" y="15"/>
                    <a:pt x="91" y="16"/>
                  </a:cubicBezTo>
                  <a:lnTo>
                    <a:pt x="91" y="161"/>
                  </a:lnTo>
                  <a:close/>
                </a:path>
              </a:pathLst>
            </a:custGeom>
            <a:grpFill/>
            <a:ln>
              <a:noFill/>
            </a:ln>
          </p:spPr>
          <p:txBody>
            <a:bodyPr vert="horz" wrap="square" lIns="91440" tIns="45720" rIns="91440" bIns="45720" numCol="1" anchor="t" anchorCtr="0" compatLnSpc="1"/>
            <a:lstStyle/>
            <a:p>
              <a:endParaRPr lang="zh-CN" altLang="en-US"/>
            </a:p>
          </p:txBody>
        </p:sp>
        <p:sp>
          <p:nvSpPr>
            <p:cNvPr id="222" name="Freeform 51"/>
            <p:cNvSpPr>
              <a:spLocks noEditPoints="1"/>
            </p:cNvSpPr>
            <p:nvPr/>
          </p:nvSpPr>
          <p:spPr bwMode="auto">
            <a:xfrm rot="1490740">
              <a:off x="6362218" y="795826"/>
              <a:ext cx="266860" cy="346024"/>
            </a:xfrm>
            <a:custGeom>
              <a:avLst/>
              <a:gdLst>
                <a:gd name="T0" fmla="*/ 175 w 193"/>
                <a:gd name="T1" fmla="*/ 0 h 251"/>
                <a:gd name="T2" fmla="*/ 19 w 193"/>
                <a:gd name="T3" fmla="*/ 0 h 251"/>
                <a:gd name="T4" fmla="*/ 0 w 193"/>
                <a:gd name="T5" fmla="*/ 19 h 251"/>
                <a:gd name="T6" fmla="*/ 0 w 193"/>
                <a:gd name="T7" fmla="*/ 233 h 251"/>
                <a:gd name="T8" fmla="*/ 19 w 193"/>
                <a:gd name="T9" fmla="*/ 251 h 251"/>
                <a:gd name="T10" fmla="*/ 175 w 193"/>
                <a:gd name="T11" fmla="*/ 251 h 251"/>
                <a:gd name="T12" fmla="*/ 193 w 193"/>
                <a:gd name="T13" fmla="*/ 233 h 251"/>
                <a:gd name="T14" fmla="*/ 193 w 193"/>
                <a:gd name="T15" fmla="*/ 19 h 251"/>
                <a:gd name="T16" fmla="*/ 175 w 193"/>
                <a:gd name="T17" fmla="*/ 0 h 251"/>
                <a:gd name="T18" fmla="*/ 94 w 193"/>
                <a:gd name="T19" fmla="*/ 243 h 251"/>
                <a:gd name="T20" fmla="*/ 88 w 193"/>
                <a:gd name="T21" fmla="*/ 237 h 251"/>
                <a:gd name="T22" fmla="*/ 94 w 193"/>
                <a:gd name="T23" fmla="*/ 231 h 251"/>
                <a:gd name="T24" fmla="*/ 100 w 193"/>
                <a:gd name="T25" fmla="*/ 237 h 251"/>
                <a:gd name="T26" fmla="*/ 94 w 193"/>
                <a:gd name="T27" fmla="*/ 243 h 251"/>
                <a:gd name="T28" fmla="*/ 169 w 193"/>
                <a:gd name="T29" fmla="*/ 220 h 251"/>
                <a:gd name="T30" fmla="*/ 165 w 193"/>
                <a:gd name="T31" fmla="*/ 224 h 251"/>
                <a:gd name="T32" fmla="*/ 27 w 193"/>
                <a:gd name="T33" fmla="*/ 224 h 251"/>
                <a:gd name="T34" fmla="*/ 23 w 193"/>
                <a:gd name="T35" fmla="*/ 220 h 251"/>
                <a:gd name="T36" fmla="*/ 23 w 193"/>
                <a:gd name="T37" fmla="*/ 30 h 251"/>
                <a:gd name="T38" fmla="*/ 27 w 193"/>
                <a:gd name="T39" fmla="*/ 27 h 251"/>
                <a:gd name="T40" fmla="*/ 165 w 193"/>
                <a:gd name="T41" fmla="*/ 27 h 251"/>
                <a:gd name="T42" fmla="*/ 169 w 193"/>
                <a:gd name="T43" fmla="*/ 30 h 251"/>
                <a:gd name="T44" fmla="*/ 169 w 193"/>
                <a:gd name="T45" fmla="*/ 22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3" h="251">
                  <a:moveTo>
                    <a:pt x="175" y="0"/>
                  </a:moveTo>
                  <a:cubicBezTo>
                    <a:pt x="19" y="0"/>
                    <a:pt x="19" y="0"/>
                    <a:pt x="19" y="0"/>
                  </a:cubicBezTo>
                  <a:cubicBezTo>
                    <a:pt x="8" y="0"/>
                    <a:pt x="0" y="9"/>
                    <a:pt x="0" y="19"/>
                  </a:cubicBezTo>
                  <a:cubicBezTo>
                    <a:pt x="0" y="233"/>
                    <a:pt x="0" y="233"/>
                    <a:pt x="0" y="233"/>
                  </a:cubicBezTo>
                  <a:cubicBezTo>
                    <a:pt x="0" y="243"/>
                    <a:pt x="8" y="251"/>
                    <a:pt x="19" y="251"/>
                  </a:cubicBezTo>
                  <a:cubicBezTo>
                    <a:pt x="175" y="251"/>
                    <a:pt x="175" y="251"/>
                    <a:pt x="175" y="251"/>
                  </a:cubicBezTo>
                  <a:cubicBezTo>
                    <a:pt x="185" y="251"/>
                    <a:pt x="193" y="243"/>
                    <a:pt x="193" y="233"/>
                  </a:cubicBezTo>
                  <a:cubicBezTo>
                    <a:pt x="193" y="19"/>
                    <a:pt x="193" y="19"/>
                    <a:pt x="193" y="19"/>
                  </a:cubicBezTo>
                  <a:cubicBezTo>
                    <a:pt x="193" y="9"/>
                    <a:pt x="185" y="0"/>
                    <a:pt x="175" y="0"/>
                  </a:cubicBezTo>
                  <a:close/>
                  <a:moveTo>
                    <a:pt x="94" y="243"/>
                  </a:moveTo>
                  <a:cubicBezTo>
                    <a:pt x="90" y="243"/>
                    <a:pt x="88" y="240"/>
                    <a:pt x="88" y="237"/>
                  </a:cubicBezTo>
                  <a:cubicBezTo>
                    <a:pt x="88" y="233"/>
                    <a:pt x="90" y="231"/>
                    <a:pt x="94" y="231"/>
                  </a:cubicBezTo>
                  <a:cubicBezTo>
                    <a:pt x="97" y="231"/>
                    <a:pt x="100" y="233"/>
                    <a:pt x="100" y="237"/>
                  </a:cubicBezTo>
                  <a:cubicBezTo>
                    <a:pt x="100" y="240"/>
                    <a:pt x="97" y="243"/>
                    <a:pt x="94" y="243"/>
                  </a:cubicBezTo>
                  <a:close/>
                  <a:moveTo>
                    <a:pt x="169" y="220"/>
                  </a:moveTo>
                  <a:cubicBezTo>
                    <a:pt x="169" y="222"/>
                    <a:pt x="167" y="224"/>
                    <a:pt x="165" y="224"/>
                  </a:cubicBezTo>
                  <a:cubicBezTo>
                    <a:pt x="27" y="224"/>
                    <a:pt x="27" y="224"/>
                    <a:pt x="27" y="224"/>
                  </a:cubicBezTo>
                  <a:cubicBezTo>
                    <a:pt x="25" y="224"/>
                    <a:pt x="23" y="222"/>
                    <a:pt x="23" y="220"/>
                  </a:cubicBezTo>
                  <a:cubicBezTo>
                    <a:pt x="23" y="30"/>
                    <a:pt x="23" y="30"/>
                    <a:pt x="23" y="30"/>
                  </a:cubicBezTo>
                  <a:cubicBezTo>
                    <a:pt x="23" y="28"/>
                    <a:pt x="25" y="27"/>
                    <a:pt x="27" y="27"/>
                  </a:cubicBezTo>
                  <a:cubicBezTo>
                    <a:pt x="165" y="27"/>
                    <a:pt x="165" y="27"/>
                    <a:pt x="165" y="27"/>
                  </a:cubicBezTo>
                  <a:cubicBezTo>
                    <a:pt x="167" y="27"/>
                    <a:pt x="169" y="28"/>
                    <a:pt x="169" y="30"/>
                  </a:cubicBezTo>
                  <a:lnTo>
                    <a:pt x="169" y="220"/>
                  </a:lnTo>
                  <a:close/>
                </a:path>
              </a:pathLst>
            </a:custGeom>
            <a:grpFill/>
            <a:ln>
              <a:noFill/>
            </a:ln>
          </p:spPr>
          <p:txBody>
            <a:bodyPr vert="horz" wrap="square" lIns="91440" tIns="45720" rIns="91440" bIns="45720" numCol="1" anchor="t" anchorCtr="0" compatLnSpc="1"/>
            <a:lstStyle/>
            <a:p>
              <a:endParaRPr lang="zh-CN" altLang="en-US"/>
            </a:p>
          </p:txBody>
        </p:sp>
        <p:sp>
          <p:nvSpPr>
            <p:cNvPr id="223" name="Freeform 52"/>
            <p:cNvSpPr>
              <a:spLocks noEditPoints="1"/>
            </p:cNvSpPr>
            <p:nvPr/>
          </p:nvSpPr>
          <p:spPr bwMode="auto">
            <a:xfrm rot="1490740">
              <a:off x="6745847" y="1216263"/>
              <a:ext cx="298781" cy="188972"/>
            </a:xfrm>
            <a:custGeom>
              <a:avLst/>
              <a:gdLst>
                <a:gd name="T0" fmla="*/ 0 w 234"/>
                <a:gd name="T1" fmla="*/ 0 h 148"/>
                <a:gd name="T2" fmla="*/ 0 w 234"/>
                <a:gd name="T3" fmla="*/ 148 h 148"/>
                <a:gd name="T4" fmla="*/ 234 w 234"/>
                <a:gd name="T5" fmla="*/ 148 h 148"/>
                <a:gd name="T6" fmla="*/ 234 w 234"/>
                <a:gd name="T7" fmla="*/ 0 h 148"/>
                <a:gd name="T8" fmla="*/ 0 w 234"/>
                <a:gd name="T9" fmla="*/ 0 h 148"/>
                <a:gd name="T10" fmla="*/ 223 w 234"/>
                <a:gd name="T11" fmla="*/ 135 h 148"/>
                <a:gd name="T12" fmla="*/ 12 w 234"/>
                <a:gd name="T13" fmla="*/ 135 h 148"/>
                <a:gd name="T14" fmla="*/ 12 w 234"/>
                <a:gd name="T15" fmla="*/ 10 h 148"/>
                <a:gd name="T16" fmla="*/ 223 w 234"/>
                <a:gd name="T17" fmla="*/ 10 h 148"/>
                <a:gd name="T18" fmla="*/ 223 w 234"/>
                <a:gd name="T1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148">
                  <a:moveTo>
                    <a:pt x="0" y="0"/>
                  </a:moveTo>
                  <a:lnTo>
                    <a:pt x="0" y="148"/>
                  </a:lnTo>
                  <a:lnTo>
                    <a:pt x="234" y="148"/>
                  </a:lnTo>
                  <a:lnTo>
                    <a:pt x="234" y="0"/>
                  </a:lnTo>
                  <a:lnTo>
                    <a:pt x="0" y="0"/>
                  </a:lnTo>
                  <a:close/>
                  <a:moveTo>
                    <a:pt x="223" y="135"/>
                  </a:moveTo>
                  <a:lnTo>
                    <a:pt x="12" y="135"/>
                  </a:lnTo>
                  <a:lnTo>
                    <a:pt x="12" y="10"/>
                  </a:lnTo>
                  <a:lnTo>
                    <a:pt x="223" y="10"/>
                  </a:lnTo>
                  <a:lnTo>
                    <a:pt x="223" y="135"/>
                  </a:lnTo>
                  <a:close/>
                </a:path>
              </a:pathLst>
            </a:custGeom>
            <a:grpFill/>
            <a:ln>
              <a:noFill/>
            </a:ln>
          </p:spPr>
          <p:txBody>
            <a:bodyPr vert="horz" wrap="square" lIns="91440" tIns="45720" rIns="91440" bIns="45720" numCol="1" anchor="t" anchorCtr="0" compatLnSpc="1"/>
            <a:lstStyle/>
            <a:p>
              <a:endParaRPr lang="zh-CN" altLang="en-US"/>
            </a:p>
          </p:txBody>
        </p:sp>
        <p:sp>
          <p:nvSpPr>
            <p:cNvPr id="224" name="Freeform 53"/>
            <p:cNvSpPr>
              <a:spLocks noEditPoints="1"/>
            </p:cNvSpPr>
            <p:nvPr/>
          </p:nvSpPr>
          <p:spPr bwMode="auto">
            <a:xfrm rot="1490740">
              <a:off x="6649165" y="1391100"/>
              <a:ext cx="379222" cy="74057"/>
            </a:xfrm>
            <a:custGeom>
              <a:avLst/>
              <a:gdLst>
                <a:gd name="T0" fmla="*/ 267 w 297"/>
                <a:gd name="T1" fmla="*/ 0 h 58"/>
                <a:gd name="T2" fmla="*/ 33 w 297"/>
                <a:gd name="T3" fmla="*/ 0 h 58"/>
                <a:gd name="T4" fmla="*/ 0 w 297"/>
                <a:gd name="T5" fmla="*/ 58 h 58"/>
                <a:gd name="T6" fmla="*/ 297 w 297"/>
                <a:gd name="T7" fmla="*/ 58 h 58"/>
                <a:gd name="T8" fmla="*/ 267 w 297"/>
                <a:gd name="T9" fmla="*/ 0 h 58"/>
                <a:gd name="T10" fmla="*/ 101 w 297"/>
                <a:gd name="T11" fmla="*/ 54 h 58"/>
                <a:gd name="T12" fmla="*/ 106 w 297"/>
                <a:gd name="T13" fmla="*/ 41 h 58"/>
                <a:gd name="T14" fmla="*/ 185 w 297"/>
                <a:gd name="T15" fmla="*/ 41 h 58"/>
                <a:gd name="T16" fmla="*/ 191 w 297"/>
                <a:gd name="T17" fmla="*/ 54 h 58"/>
                <a:gd name="T18" fmla="*/ 101 w 297"/>
                <a:gd name="T19" fmla="*/ 54 h 58"/>
                <a:gd name="T20" fmla="*/ 34 w 297"/>
                <a:gd name="T21" fmla="*/ 39 h 58"/>
                <a:gd name="T22" fmla="*/ 48 w 297"/>
                <a:gd name="T23" fmla="*/ 6 h 58"/>
                <a:gd name="T24" fmla="*/ 252 w 297"/>
                <a:gd name="T25" fmla="*/ 6 h 58"/>
                <a:gd name="T26" fmla="*/ 266 w 297"/>
                <a:gd name="T27" fmla="*/ 39 h 58"/>
                <a:gd name="T28" fmla="*/ 34 w 297"/>
                <a:gd name="T2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58">
                  <a:moveTo>
                    <a:pt x="267" y="0"/>
                  </a:moveTo>
                  <a:lnTo>
                    <a:pt x="33" y="0"/>
                  </a:lnTo>
                  <a:lnTo>
                    <a:pt x="0" y="58"/>
                  </a:lnTo>
                  <a:lnTo>
                    <a:pt x="297" y="58"/>
                  </a:lnTo>
                  <a:lnTo>
                    <a:pt x="267" y="0"/>
                  </a:lnTo>
                  <a:close/>
                  <a:moveTo>
                    <a:pt x="101" y="54"/>
                  </a:moveTo>
                  <a:lnTo>
                    <a:pt x="106" y="41"/>
                  </a:lnTo>
                  <a:lnTo>
                    <a:pt x="185" y="41"/>
                  </a:lnTo>
                  <a:lnTo>
                    <a:pt x="191" y="54"/>
                  </a:lnTo>
                  <a:lnTo>
                    <a:pt x="101" y="54"/>
                  </a:lnTo>
                  <a:close/>
                  <a:moveTo>
                    <a:pt x="34" y="39"/>
                  </a:moveTo>
                  <a:lnTo>
                    <a:pt x="48" y="6"/>
                  </a:lnTo>
                  <a:lnTo>
                    <a:pt x="252" y="6"/>
                  </a:lnTo>
                  <a:lnTo>
                    <a:pt x="266" y="39"/>
                  </a:lnTo>
                  <a:lnTo>
                    <a:pt x="34" y="39"/>
                  </a:lnTo>
                  <a:close/>
                </a:path>
              </a:pathLst>
            </a:custGeom>
            <a:grpFill/>
            <a:ln>
              <a:noFill/>
            </a:ln>
          </p:spPr>
          <p:txBody>
            <a:bodyPr vert="horz" wrap="square" lIns="91440" tIns="45720" rIns="91440" bIns="45720" numCol="1" anchor="t" anchorCtr="0" compatLnSpc="1"/>
            <a:lstStyle/>
            <a:p>
              <a:endParaRPr lang="zh-CN" altLang="en-US"/>
            </a:p>
          </p:txBody>
        </p:sp>
        <p:sp>
          <p:nvSpPr>
            <p:cNvPr id="225" name="Freeform 54"/>
            <p:cNvSpPr>
              <a:spLocks noEditPoints="1"/>
            </p:cNvSpPr>
            <p:nvPr/>
          </p:nvSpPr>
          <p:spPr bwMode="auto">
            <a:xfrm rot="1490740">
              <a:off x="6109291" y="1274714"/>
              <a:ext cx="361346" cy="319210"/>
            </a:xfrm>
            <a:custGeom>
              <a:avLst/>
              <a:gdLst>
                <a:gd name="T0" fmla="*/ 259 w 262"/>
                <a:gd name="T1" fmla="*/ 0 h 231"/>
                <a:gd name="T2" fmla="*/ 3 w 262"/>
                <a:gd name="T3" fmla="*/ 0 h 231"/>
                <a:gd name="T4" fmla="*/ 0 w 262"/>
                <a:gd name="T5" fmla="*/ 3 h 231"/>
                <a:gd name="T6" fmla="*/ 0 w 262"/>
                <a:gd name="T7" fmla="*/ 150 h 231"/>
                <a:gd name="T8" fmla="*/ 0 w 262"/>
                <a:gd name="T9" fmla="*/ 150 h 231"/>
                <a:gd name="T10" fmla="*/ 0 w 262"/>
                <a:gd name="T11" fmla="*/ 177 h 231"/>
                <a:gd name="T12" fmla="*/ 3 w 262"/>
                <a:gd name="T13" fmla="*/ 180 h 231"/>
                <a:gd name="T14" fmla="*/ 97 w 262"/>
                <a:gd name="T15" fmla="*/ 180 h 231"/>
                <a:gd name="T16" fmla="*/ 85 w 262"/>
                <a:gd name="T17" fmla="*/ 222 h 231"/>
                <a:gd name="T18" fmla="*/ 76 w 262"/>
                <a:gd name="T19" fmla="*/ 229 h 231"/>
                <a:gd name="T20" fmla="*/ 88 w 262"/>
                <a:gd name="T21" fmla="*/ 231 h 231"/>
                <a:gd name="T22" fmla="*/ 129 w 262"/>
                <a:gd name="T23" fmla="*/ 231 h 231"/>
                <a:gd name="T24" fmla="*/ 171 w 262"/>
                <a:gd name="T25" fmla="*/ 231 h 231"/>
                <a:gd name="T26" fmla="*/ 182 w 262"/>
                <a:gd name="T27" fmla="*/ 229 h 231"/>
                <a:gd name="T28" fmla="*/ 174 w 262"/>
                <a:gd name="T29" fmla="*/ 222 h 231"/>
                <a:gd name="T30" fmla="*/ 163 w 262"/>
                <a:gd name="T31" fmla="*/ 180 h 231"/>
                <a:gd name="T32" fmla="*/ 259 w 262"/>
                <a:gd name="T33" fmla="*/ 180 h 231"/>
                <a:gd name="T34" fmla="*/ 262 w 262"/>
                <a:gd name="T35" fmla="*/ 177 h 231"/>
                <a:gd name="T36" fmla="*/ 262 w 262"/>
                <a:gd name="T37" fmla="*/ 150 h 231"/>
                <a:gd name="T38" fmla="*/ 262 w 262"/>
                <a:gd name="T39" fmla="*/ 150 h 231"/>
                <a:gd name="T40" fmla="*/ 262 w 262"/>
                <a:gd name="T41" fmla="*/ 3 h 231"/>
                <a:gd name="T42" fmla="*/ 259 w 262"/>
                <a:gd name="T43" fmla="*/ 0 h 231"/>
                <a:gd name="T44" fmla="*/ 252 w 262"/>
                <a:gd name="T45" fmla="*/ 140 h 231"/>
                <a:gd name="T46" fmla="*/ 9 w 262"/>
                <a:gd name="T47" fmla="*/ 140 h 231"/>
                <a:gd name="T48" fmla="*/ 9 w 262"/>
                <a:gd name="T49" fmla="*/ 9 h 231"/>
                <a:gd name="T50" fmla="*/ 252 w 262"/>
                <a:gd name="T51" fmla="*/ 9 h 231"/>
                <a:gd name="T52" fmla="*/ 252 w 262"/>
                <a:gd name="T53" fmla="*/ 14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2" h="231">
                  <a:moveTo>
                    <a:pt x="259" y="0"/>
                  </a:moveTo>
                  <a:cubicBezTo>
                    <a:pt x="3" y="0"/>
                    <a:pt x="3" y="0"/>
                    <a:pt x="3" y="0"/>
                  </a:cubicBezTo>
                  <a:cubicBezTo>
                    <a:pt x="1" y="0"/>
                    <a:pt x="0" y="1"/>
                    <a:pt x="0" y="3"/>
                  </a:cubicBezTo>
                  <a:cubicBezTo>
                    <a:pt x="0" y="150"/>
                    <a:pt x="0" y="150"/>
                    <a:pt x="0" y="150"/>
                  </a:cubicBezTo>
                  <a:cubicBezTo>
                    <a:pt x="0" y="150"/>
                    <a:pt x="0" y="150"/>
                    <a:pt x="0" y="150"/>
                  </a:cubicBezTo>
                  <a:cubicBezTo>
                    <a:pt x="0" y="177"/>
                    <a:pt x="0" y="177"/>
                    <a:pt x="0" y="177"/>
                  </a:cubicBezTo>
                  <a:cubicBezTo>
                    <a:pt x="0" y="178"/>
                    <a:pt x="1" y="180"/>
                    <a:pt x="3" y="180"/>
                  </a:cubicBezTo>
                  <a:cubicBezTo>
                    <a:pt x="97" y="180"/>
                    <a:pt x="97" y="180"/>
                    <a:pt x="97" y="180"/>
                  </a:cubicBezTo>
                  <a:cubicBezTo>
                    <a:pt x="97" y="184"/>
                    <a:pt x="94" y="215"/>
                    <a:pt x="85" y="222"/>
                  </a:cubicBezTo>
                  <a:cubicBezTo>
                    <a:pt x="81" y="225"/>
                    <a:pt x="77" y="227"/>
                    <a:pt x="76" y="229"/>
                  </a:cubicBezTo>
                  <a:cubicBezTo>
                    <a:pt x="77" y="230"/>
                    <a:pt x="81" y="230"/>
                    <a:pt x="88" y="231"/>
                  </a:cubicBezTo>
                  <a:cubicBezTo>
                    <a:pt x="96" y="231"/>
                    <a:pt x="115" y="231"/>
                    <a:pt x="129" y="231"/>
                  </a:cubicBezTo>
                  <a:cubicBezTo>
                    <a:pt x="144" y="231"/>
                    <a:pt x="163" y="231"/>
                    <a:pt x="171" y="231"/>
                  </a:cubicBezTo>
                  <a:cubicBezTo>
                    <a:pt x="178" y="230"/>
                    <a:pt x="182" y="230"/>
                    <a:pt x="182" y="229"/>
                  </a:cubicBezTo>
                  <a:cubicBezTo>
                    <a:pt x="181" y="227"/>
                    <a:pt x="178" y="225"/>
                    <a:pt x="174" y="222"/>
                  </a:cubicBezTo>
                  <a:cubicBezTo>
                    <a:pt x="165" y="215"/>
                    <a:pt x="163" y="184"/>
                    <a:pt x="163" y="180"/>
                  </a:cubicBezTo>
                  <a:cubicBezTo>
                    <a:pt x="259" y="180"/>
                    <a:pt x="259" y="180"/>
                    <a:pt x="259" y="180"/>
                  </a:cubicBezTo>
                  <a:cubicBezTo>
                    <a:pt x="260" y="180"/>
                    <a:pt x="262" y="178"/>
                    <a:pt x="262" y="177"/>
                  </a:cubicBezTo>
                  <a:cubicBezTo>
                    <a:pt x="262" y="150"/>
                    <a:pt x="262" y="150"/>
                    <a:pt x="262" y="150"/>
                  </a:cubicBezTo>
                  <a:cubicBezTo>
                    <a:pt x="262" y="150"/>
                    <a:pt x="262" y="150"/>
                    <a:pt x="262" y="150"/>
                  </a:cubicBezTo>
                  <a:cubicBezTo>
                    <a:pt x="262" y="3"/>
                    <a:pt x="262" y="3"/>
                    <a:pt x="262" y="3"/>
                  </a:cubicBezTo>
                  <a:cubicBezTo>
                    <a:pt x="262" y="1"/>
                    <a:pt x="260" y="0"/>
                    <a:pt x="259" y="0"/>
                  </a:cubicBezTo>
                  <a:close/>
                  <a:moveTo>
                    <a:pt x="252" y="140"/>
                  </a:moveTo>
                  <a:cubicBezTo>
                    <a:pt x="9" y="140"/>
                    <a:pt x="9" y="140"/>
                    <a:pt x="9" y="140"/>
                  </a:cubicBezTo>
                  <a:cubicBezTo>
                    <a:pt x="9" y="9"/>
                    <a:pt x="9" y="9"/>
                    <a:pt x="9" y="9"/>
                  </a:cubicBezTo>
                  <a:cubicBezTo>
                    <a:pt x="252" y="9"/>
                    <a:pt x="252" y="9"/>
                    <a:pt x="252" y="9"/>
                  </a:cubicBezTo>
                  <a:lnTo>
                    <a:pt x="252" y="140"/>
                  </a:lnTo>
                  <a:close/>
                </a:path>
              </a:pathLst>
            </a:custGeom>
            <a:grpFill/>
            <a:ln>
              <a:noFill/>
            </a:ln>
          </p:spPr>
          <p:txBody>
            <a:bodyPr vert="horz" wrap="square" lIns="91440" tIns="45720" rIns="91440" bIns="45720" numCol="1" anchor="t" anchorCtr="0" compatLnSpc="1"/>
            <a:lstStyle/>
            <a:p>
              <a:endParaRPr lang="zh-CN" altLang="en-US"/>
            </a:p>
          </p:txBody>
        </p:sp>
        <p:sp>
          <p:nvSpPr>
            <p:cNvPr id="226" name="Freeform 55"/>
            <p:cNvSpPr>
              <a:spLocks noEditPoints="1"/>
            </p:cNvSpPr>
            <p:nvPr/>
          </p:nvSpPr>
          <p:spPr bwMode="auto">
            <a:xfrm rot="1490740">
              <a:off x="5564918" y="1111183"/>
              <a:ext cx="298781" cy="297504"/>
            </a:xfrm>
            <a:custGeom>
              <a:avLst/>
              <a:gdLst>
                <a:gd name="T0" fmla="*/ 216 w 216"/>
                <a:gd name="T1" fmla="*/ 108 h 216"/>
                <a:gd name="T2" fmla="*/ 1 w 216"/>
                <a:gd name="T3" fmla="*/ 108 h 216"/>
                <a:gd name="T4" fmla="*/ 19 w 216"/>
                <a:gd name="T5" fmla="*/ 170 h 216"/>
                <a:gd name="T6" fmla="*/ 109 w 216"/>
                <a:gd name="T7" fmla="*/ 216 h 216"/>
                <a:gd name="T8" fmla="*/ 198 w 216"/>
                <a:gd name="T9" fmla="*/ 169 h 216"/>
                <a:gd name="T10" fmla="*/ 208 w 216"/>
                <a:gd name="T11" fmla="*/ 107 h 216"/>
                <a:gd name="T12" fmla="*/ 179 w 216"/>
                <a:gd name="T13" fmla="*/ 61 h 216"/>
                <a:gd name="T14" fmla="*/ 208 w 216"/>
                <a:gd name="T15" fmla="*/ 107 h 216"/>
                <a:gd name="T16" fmla="*/ 147 w 216"/>
                <a:gd name="T17" fmla="*/ 107 h 216"/>
                <a:gd name="T18" fmla="*/ 171 w 216"/>
                <a:gd name="T19" fmla="*/ 61 h 216"/>
                <a:gd name="T20" fmla="*/ 78 w 216"/>
                <a:gd name="T21" fmla="*/ 107 h 216"/>
                <a:gd name="T22" fmla="*/ 135 w 216"/>
                <a:gd name="T23" fmla="*/ 61 h 216"/>
                <a:gd name="T24" fmla="*/ 78 w 216"/>
                <a:gd name="T25" fmla="*/ 107 h 216"/>
                <a:gd name="T26" fmla="*/ 134 w 216"/>
                <a:gd name="T27" fmla="*/ 161 h 216"/>
                <a:gd name="T28" fmla="*/ 78 w 216"/>
                <a:gd name="T29" fmla="*/ 115 h 216"/>
                <a:gd name="T30" fmla="*/ 141 w 216"/>
                <a:gd name="T31" fmla="*/ 53 h 216"/>
                <a:gd name="T32" fmla="*/ 167 w 216"/>
                <a:gd name="T33" fmla="*/ 53 h 216"/>
                <a:gd name="T34" fmla="*/ 133 w 216"/>
                <a:gd name="T35" fmla="*/ 53 h 216"/>
                <a:gd name="T36" fmla="*/ 108 w 216"/>
                <a:gd name="T37" fmla="*/ 8 h 216"/>
                <a:gd name="T38" fmla="*/ 90 w 216"/>
                <a:gd name="T39" fmla="*/ 11 h 216"/>
                <a:gd name="T40" fmla="*/ 49 w 216"/>
                <a:gd name="T41" fmla="*/ 54 h 216"/>
                <a:gd name="T42" fmla="*/ 74 w 216"/>
                <a:gd name="T43" fmla="*/ 61 h 216"/>
                <a:gd name="T44" fmla="*/ 38 w 216"/>
                <a:gd name="T45" fmla="*/ 108 h 216"/>
                <a:gd name="T46" fmla="*/ 74 w 216"/>
                <a:gd name="T47" fmla="*/ 61 h 216"/>
                <a:gd name="T48" fmla="*/ 9 w 216"/>
                <a:gd name="T49" fmla="*/ 108 h 216"/>
                <a:gd name="T50" fmla="*/ 37 w 216"/>
                <a:gd name="T51" fmla="*/ 62 h 216"/>
                <a:gd name="T52" fmla="*/ 30 w 216"/>
                <a:gd name="T53" fmla="*/ 116 h 216"/>
                <a:gd name="T54" fmla="*/ 24 w 216"/>
                <a:gd name="T55" fmla="*/ 162 h 216"/>
                <a:gd name="T56" fmla="*/ 30 w 216"/>
                <a:gd name="T57" fmla="*/ 116 h 216"/>
                <a:gd name="T58" fmla="*/ 70 w 216"/>
                <a:gd name="T59" fmla="*/ 115 h 216"/>
                <a:gd name="T60" fmla="*/ 49 w 216"/>
                <a:gd name="T61" fmla="*/ 161 h 216"/>
                <a:gd name="T62" fmla="*/ 77 w 216"/>
                <a:gd name="T63" fmla="*/ 169 h 216"/>
                <a:gd name="T64" fmla="*/ 53 w 216"/>
                <a:gd name="T65" fmla="*/ 169 h 216"/>
                <a:gd name="T66" fmla="*/ 85 w 216"/>
                <a:gd name="T67" fmla="*/ 169 h 216"/>
                <a:gd name="T68" fmla="*/ 109 w 216"/>
                <a:gd name="T69" fmla="*/ 208 h 216"/>
                <a:gd name="T70" fmla="*/ 126 w 216"/>
                <a:gd name="T71" fmla="*/ 205 h 216"/>
                <a:gd name="T72" fmla="*/ 165 w 216"/>
                <a:gd name="T73" fmla="*/ 169 h 216"/>
                <a:gd name="T74" fmla="*/ 142 w 216"/>
                <a:gd name="T75" fmla="*/ 161 h 216"/>
                <a:gd name="T76" fmla="*/ 179 w 216"/>
                <a:gd name="T77" fmla="*/ 115 h 216"/>
                <a:gd name="T78" fmla="*/ 142 w 216"/>
                <a:gd name="T79" fmla="*/ 161 h 216"/>
                <a:gd name="T80" fmla="*/ 208 w 216"/>
                <a:gd name="T81" fmla="*/ 115 h 216"/>
                <a:gd name="T82" fmla="*/ 177 w 216"/>
                <a:gd name="T83" fmla="*/ 161 h 216"/>
                <a:gd name="T84" fmla="*/ 192 w 216"/>
                <a:gd name="T85" fmla="*/ 53 h 216"/>
                <a:gd name="T86" fmla="*/ 152 w 216"/>
                <a:gd name="T87" fmla="*/ 18 h 216"/>
                <a:gd name="T88" fmla="*/ 64 w 216"/>
                <a:gd name="T89" fmla="*/ 19 h 216"/>
                <a:gd name="T90" fmla="*/ 25 w 216"/>
                <a:gd name="T91" fmla="*/ 54 h 216"/>
                <a:gd name="T92" fmla="*/ 30 w 216"/>
                <a:gd name="T93" fmla="*/ 169 h 216"/>
                <a:gd name="T94" fmla="*/ 65 w 216"/>
                <a:gd name="T95" fmla="*/ 198 h 216"/>
                <a:gd name="T96" fmla="*/ 153 w 216"/>
                <a:gd name="T97" fmla="*/ 197 h 216"/>
                <a:gd name="T98" fmla="*/ 188 w 216"/>
                <a:gd name="T99" fmla="*/ 16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6" h="216">
                  <a:moveTo>
                    <a:pt x="198" y="168"/>
                  </a:moveTo>
                  <a:cubicBezTo>
                    <a:pt x="210" y="151"/>
                    <a:pt x="216" y="130"/>
                    <a:pt x="216" y="108"/>
                  </a:cubicBezTo>
                  <a:cubicBezTo>
                    <a:pt x="216" y="48"/>
                    <a:pt x="168" y="0"/>
                    <a:pt x="108" y="0"/>
                  </a:cubicBezTo>
                  <a:cubicBezTo>
                    <a:pt x="49" y="0"/>
                    <a:pt x="0" y="49"/>
                    <a:pt x="1" y="108"/>
                  </a:cubicBezTo>
                  <a:cubicBezTo>
                    <a:pt x="1" y="131"/>
                    <a:pt x="8" y="151"/>
                    <a:pt x="19" y="168"/>
                  </a:cubicBezTo>
                  <a:cubicBezTo>
                    <a:pt x="19" y="170"/>
                    <a:pt x="19" y="170"/>
                    <a:pt x="19" y="170"/>
                  </a:cubicBezTo>
                  <a:cubicBezTo>
                    <a:pt x="20" y="170"/>
                    <a:pt x="20" y="170"/>
                    <a:pt x="20" y="170"/>
                  </a:cubicBezTo>
                  <a:cubicBezTo>
                    <a:pt x="39" y="198"/>
                    <a:pt x="72" y="216"/>
                    <a:pt x="109" y="216"/>
                  </a:cubicBezTo>
                  <a:cubicBezTo>
                    <a:pt x="146" y="216"/>
                    <a:pt x="178" y="197"/>
                    <a:pt x="197" y="169"/>
                  </a:cubicBezTo>
                  <a:cubicBezTo>
                    <a:pt x="198" y="169"/>
                    <a:pt x="198" y="169"/>
                    <a:pt x="198" y="169"/>
                  </a:cubicBezTo>
                  <a:lnTo>
                    <a:pt x="198" y="168"/>
                  </a:lnTo>
                  <a:close/>
                  <a:moveTo>
                    <a:pt x="208" y="107"/>
                  </a:moveTo>
                  <a:cubicBezTo>
                    <a:pt x="187" y="107"/>
                    <a:pt x="187" y="107"/>
                    <a:pt x="187" y="107"/>
                  </a:cubicBezTo>
                  <a:cubicBezTo>
                    <a:pt x="187" y="91"/>
                    <a:pt x="184" y="75"/>
                    <a:pt x="179" y="61"/>
                  </a:cubicBezTo>
                  <a:cubicBezTo>
                    <a:pt x="197" y="61"/>
                    <a:pt x="197" y="61"/>
                    <a:pt x="197" y="61"/>
                  </a:cubicBezTo>
                  <a:cubicBezTo>
                    <a:pt x="204" y="75"/>
                    <a:pt x="208" y="90"/>
                    <a:pt x="208" y="107"/>
                  </a:cubicBezTo>
                  <a:close/>
                  <a:moveTo>
                    <a:pt x="179" y="107"/>
                  </a:moveTo>
                  <a:cubicBezTo>
                    <a:pt x="147" y="107"/>
                    <a:pt x="147" y="107"/>
                    <a:pt x="147" y="107"/>
                  </a:cubicBezTo>
                  <a:cubicBezTo>
                    <a:pt x="147" y="92"/>
                    <a:pt x="145" y="76"/>
                    <a:pt x="143" y="61"/>
                  </a:cubicBezTo>
                  <a:cubicBezTo>
                    <a:pt x="171" y="61"/>
                    <a:pt x="171" y="61"/>
                    <a:pt x="171" y="61"/>
                  </a:cubicBezTo>
                  <a:cubicBezTo>
                    <a:pt x="176" y="75"/>
                    <a:pt x="179" y="90"/>
                    <a:pt x="179" y="107"/>
                  </a:cubicBezTo>
                  <a:close/>
                  <a:moveTo>
                    <a:pt x="78" y="107"/>
                  </a:moveTo>
                  <a:cubicBezTo>
                    <a:pt x="78" y="90"/>
                    <a:pt x="80" y="75"/>
                    <a:pt x="82" y="61"/>
                  </a:cubicBezTo>
                  <a:cubicBezTo>
                    <a:pt x="135" y="61"/>
                    <a:pt x="135" y="61"/>
                    <a:pt x="135" y="61"/>
                  </a:cubicBezTo>
                  <a:cubicBezTo>
                    <a:pt x="137" y="75"/>
                    <a:pt x="139" y="90"/>
                    <a:pt x="139" y="107"/>
                  </a:cubicBezTo>
                  <a:lnTo>
                    <a:pt x="78" y="107"/>
                  </a:lnTo>
                  <a:close/>
                  <a:moveTo>
                    <a:pt x="139" y="115"/>
                  </a:moveTo>
                  <a:cubicBezTo>
                    <a:pt x="138" y="132"/>
                    <a:pt x="137" y="148"/>
                    <a:pt x="134" y="161"/>
                  </a:cubicBezTo>
                  <a:cubicBezTo>
                    <a:pt x="83" y="161"/>
                    <a:pt x="83" y="161"/>
                    <a:pt x="83" y="161"/>
                  </a:cubicBezTo>
                  <a:cubicBezTo>
                    <a:pt x="81" y="148"/>
                    <a:pt x="79" y="133"/>
                    <a:pt x="78" y="115"/>
                  </a:cubicBezTo>
                  <a:lnTo>
                    <a:pt x="139" y="115"/>
                  </a:lnTo>
                  <a:close/>
                  <a:moveTo>
                    <a:pt x="141" y="53"/>
                  </a:moveTo>
                  <a:cubicBezTo>
                    <a:pt x="138" y="36"/>
                    <a:pt x="133" y="21"/>
                    <a:pt x="126" y="11"/>
                  </a:cubicBezTo>
                  <a:cubicBezTo>
                    <a:pt x="143" y="18"/>
                    <a:pt x="158" y="33"/>
                    <a:pt x="167" y="53"/>
                  </a:cubicBezTo>
                  <a:lnTo>
                    <a:pt x="141" y="53"/>
                  </a:lnTo>
                  <a:close/>
                  <a:moveTo>
                    <a:pt x="133" y="53"/>
                  </a:moveTo>
                  <a:cubicBezTo>
                    <a:pt x="83" y="53"/>
                    <a:pt x="83" y="53"/>
                    <a:pt x="83" y="53"/>
                  </a:cubicBezTo>
                  <a:cubicBezTo>
                    <a:pt x="89" y="25"/>
                    <a:pt x="99" y="8"/>
                    <a:pt x="108" y="8"/>
                  </a:cubicBezTo>
                  <a:cubicBezTo>
                    <a:pt x="117" y="8"/>
                    <a:pt x="127" y="25"/>
                    <a:pt x="133" y="53"/>
                  </a:cubicBezTo>
                  <a:close/>
                  <a:moveTo>
                    <a:pt x="90" y="11"/>
                  </a:moveTo>
                  <a:cubicBezTo>
                    <a:pt x="84" y="21"/>
                    <a:pt x="78" y="36"/>
                    <a:pt x="75" y="53"/>
                  </a:cubicBezTo>
                  <a:cubicBezTo>
                    <a:pt x="49" y="54"/>
                    <a:pt x="49" y="54"/>
                    <a:pt x="49" y="54"/>
                  </a:cubicBezTo>
                  <a:cubicBezTo>
                    <a:pt x="58" y="33"/>
                    <a:pt x="73" y="18"/>
                    <a:pt x="90" y="11"/>
                  </a:cubicBezTo>
                  <a:close/>
                  <a:moveTo>
                    <a:pt x="74" y="61"/>
                  </a:moveTo>
                  <a:cubicBezTo>
                    <a:pt x="71" y="76"/>
                    <a:pt x="70" y="92"/>
                    <a:pt x="70" y="107"/>
                  </a:cubicBezTo>
                  <a:cubicBezTo>
                    <a:pt x="38" y="108"/>
                    <a:pt x="38" y="108"/>
                    <a:pt x="38" y="108"/>
                  </a:cubicBezTo>
                  <a:cubicBezTo>
                    <a:pt x="38" y="91"/>
                    <a:pt x="41" y="75"/>
                    <a:pt x="46" y="62"/>
                  </a:cubicBezTo>
                  <a:lnTo>
                    <a:pt x="74" y="61"/>
                  </a:lnTo>
                  <a:close/>
                  <a:moveTo>
                    <a:pt x="30" y="108"/>
                  </a:moveTo>
                  <a:cubicBezTo>
                    <a:pt x="9" y="108"/>
                    <a:pt x="9" y="108"/>
                    <a:pt x="9" y="108"/>
                  </a:cubicBezTo>
                  <a:cubicBezTo>
                    <a:pt x="9" y="91"/>
                    <a:pt x="13" y="75"/>
                    <a:pt x="20" y="62"/>
                  </a:cubicBezTo>
                  <a:cubicBezTo>
                    <a:pt x="37" y="62"/>
                    <a:pt x="37" y="62"/>
                    <a:pt x="37" y="62"/>
                  </a:cubicBezTo>
                  <a:cubicBezTo>
                    <a:pt x="32" y="76"/>
                    <a:pt x="30" y="91"/>
                    <a:pt x="30" y="108"/>
                  </a:cubicBezTo>
                  <a:close/>
                  <a:moveTo>
                    <a:pt x="30" y="116"/>
                  </a:moveTo>
                  <a:cubicBezTo>
                    <a:pt x="31" y="132"/>
                    <a:pt x="34" y="148"/>
                    <a:pt x="40" y="161"/>
                  </a:cubicBezTo>
                  <a:cubicBezTo>
                    <a:pt x="24" y="162"/>
                    <a:pt x="24" y="162"/>
                    <a:pt x="24" y="162"/>
                  </a:cubicBezTo>
                  <a:cubicBezTo>
                    <a:pt x="16" y="148"/>
                    <a:pt x="10" y="132"/>
                    <a:pt x="9" y="116"/>
                  </a:cubicBezTo>
                  <a:lnTo>
                    <a:pt x="30" y="116"/>
                  </a:lnTo>
                  <a:close/>
                  <a:moveTo>
                    <a:pt x="38" y="116"/>
                  </a:moveTo>
                  <a:cubicBezTo>
                    <a:pt x="70" y="115"/>
                    <a:pt x="70" y="115"/>
                    <a:pt x="70" y="115"/>
                  </a:cubicBezTo>
                  <a:cubicBezTo>
                    <a:pt x="71" y="131"/>
                    <a:pt x="72" y="147"/>
                    <a:pt x="75" y="161"/>
                  </a:cubicBezTo>
                  <a:cubicBezTo>
                    <a:pt x="49" y="161"/>
                    <a:pt x="49" y="161"/>
                    <a:pt x="49" y="161"/>
                  </a:cubicBezTo>
                  <a:cubicBezTo>
                    <a:pt x="43" y="148"/>
                    <a:pt x="39" y="132"/>
                    <a:pt x="38" y="116"/>
                  </a:cubicBezTo>
                  <a:close/>
                  <a:moveTo>
                    <a:pt x="77" y="169"/>
                  </a:moveTo>
                  <a:cubicBezTo>
                    <a:pt x="80" y="184"/>
                    <a:pt x="85" y="196"/>
                    <a:pt x="91" y="205"/>
                  </a:cubicBezTo>
                  <a:cubicBezTo>
                    <a:pt x="76" y="199"/>
                    <a:pt x="62" y="187"/>
                    <a:pt x="53" y="169"/>
                  </a:cubicBezTo>
                  <a:lnTo>
                    <a:pt x="77" y="169"/>
                  </a:lnTo>
                  <a:close/>
                  <a:moveTo>
                    <a:pt x="85" y="169"/>
                  </a:moveTo>
                  <a:cubicBezTo>
                    <a:pt x="132" y="169"/>
                    <a:pt x="132" y="169"/>
                    <a:pt x="132" y="169"/>
                  </a:cubicBezTo>
                  <a:cubicBezTo>
                    <a:pt x="126" y="193"/>
                    <a:pt x="117" y="208"/>
                    <a:pt x="109" y="208"/>
                  </a:cubicBezTo>
                  <a:cubicBezTo>
                    <a:pt x="100" y="208"/>
                    <a:pt x="91" y="193"/>
                    <a:pt x="85" y="169"/>
                  </a:cubicBezTo>
                  <a:close/>
                  <a:moveTo>
                    <a:pt x="126" y="205"/>
                  </a:moveTo>
                  <a:cubicBezTo>
                    <a:pt x="132" y="196"/>
                    <a:pt x="137" y="184"/>
                    <a:pt x="140" y="169"/>
                  </a:cubicBezTo>
                  <a:cubicBezTo>
                    <a:pt x="165" y="169"/>
                    <a:pt x="165" y="169"/>
                    <a:pt x="165" y="169"/>
                  </a:cubicBezTo>
                  <a:cubicBezTo>
                    <a:pt x="155" y="186"/>
                    <a:pt x="142" y="199"/>
                    <a:pt x="126" y="205"/>
                  </a:cubicBezTo>
                  <a:close/>
                  <a:moveTo>
                    <a:pt x="142" y="161"/>
                  </a:moveTo>
                  <a:cubicBezTo>
                    <a:pt x="145" y="147"/>
                    <a:pt x="146" y="131"/>
                    <a:pt x="147" y="115"/>
                  </a:cubicBezTo>
                  <a:cubicBezTo>
                    <a:pt x="179" y="115"/>
                    <a:pt x="179" y="115"/>
                    <a:pt x="179" y="115"/>
                  </a:cubicBezTo>
                  <a:cubicBezTo>
                    <a:pt x="178" y="132"/>
                    <a:pt x="175" y="147"/>
                    <a:pt x="169" y="161"/>
                  </a:cubicBezTo>
                  <a:lnTo>
                    <a:pt x="142" y="161"/>
                  </a:lnTo>
                  <a:close/>
                  <a:moveTo>
                    <a:pt x="187" y="115"/>
                  </a:moveTo>
                  <a:cubicBezTo>
                    <a:pt x="208" y="115"/>
                    <a:pt x="208" y="115"/>
                    <a:pt x="208" y="115"/>
                  </a:cubicBezTo>
                  <a:cubicBezTo>
                    <a:pt x="207" y="132"/>
                    <a:pt x="202" y="147"/>
                    <a:pt x="193" y="161"/>
                  </a:cubicBezTo>
                  <a:cubicBezTo>
                    <a:pt x="177" y="161"/>
                    <a:pt x="177" y="161"/>
                    <a:pt x="177" y="161"/>
                  </a:cubicBezTo>
                  <a:cubicBezTo>
                    <a:pt x="183" y="147"/>
                    <a:pt x="186" y="132"/>
                    <a:pt x="187" y="115"/>
                  </a:cubicBezTo>
                  <a:close/>
                  <a:moveTo>
                    <a:pt x="192" y="53"/>
                  </a:moveTo>
                  <a:cubicBezTo>
                    <a:pt x="176" y="53"/>
                    <a:pt x="176" y="53"/>
                    <a:pt x="176" y="53"/>
                  </a:cubicBezTo>
                  <a:cubicBezTo>
                    <a:pt x="170" y="39"/>
                    <a:pt x="162" y="27"/>
                    <a:pt x="152" y="18"/>
                  </a:cubicBezTo>
                  <a:cubicBezTo>
                    <a:pt x="168" y="26"/>
                    <a:pt x="182" y="38"/>
                    <a:pt x="192" y="53"/>
                  </a:cubicBezTo>
                  <a:close/>
                  <a:moveTo>
                    <a:pt x="64" y="19"/>
                  </a:moveTo>
                  <a:cubicBezTo>
                    <a:pt x="55" y="28"/>
                    <a:pt x="46" y="40"/>
                    <a:pt x="40" y="54"/>
                  </a:cubicBezTo>
                  <a:cubicBezTo>
                    <a:pt x="25" y="54"/>
                    <a:pt x="25" y="54"/>
                    <a:pt x="25" y="54"/>
                  </a:cubicBezTo>
                  <a:cubicBezTo>
                    <a:pt x="35" y="39"/>
                    <a:pt x="48" y="27"/>
                    <a:pt x="64" y="19"/>
                  </a:cubicBezTo>
                  <a:close/>
                  <a:moveTo>
                    <a:pt x="30" y="169"/>
                  </a:moveTo>
                  <a:cubicBezTo>
                    <a:pt x="44" y="169"/>
                    <a:pt x="44" y="169"/>
                    <a:pt x="44" y="169"/>
                  </a:cubicBezTo>
                  <a:cubicBezTo>
                    <a:pt x="49" y="181"/>
                    <a:pt x="57" y="190"/>
                    <a:pt x="65" y="198"/>
                  </a:cubicBezTo>
                  <a:cubicBezTo>
                    <a:pt x="51" y="191"/>
                    <a:pt x="39" y="181"/>
                    <a:pt x="30" y="169"/>
                  </a:cubicBezTo>
                  <a:close/>
                  <a:moveTo>
                    <a:pt x="153" y="197"/>
                  </a:moveTo>
                  <a:cubicBezTo>
                    <a:pt x="161" y="190"/>
                    <a:pt x="168" y="180"/>
                    <a:pt x="174" y="169"/>
                  </a:cubicBezTo>
                  <a:cubicBezTo>
                    <a:pt x="188" y="169"/>
                    <a:pt x="188" y="169"/>
                    <a:pt x="188" y="169"/>
                  </a:cubicBezTo>
                  <a:cubicBezTo>
                    <a:pt x="178" y="181"/>
                    <a:pt x="166" y="191"/>
                    <a:pt x="153" y="197"/>
                  </a:cubicBezTo>
                  <a:close/>
                </a:path>
              </a:pathLst>
            </a:custGeom>
            <a:grpFill/>
            <a:ln>
              <a:noFill/>
            </a:ln>
          </p:spPr>
          <p:txBody>
            <a:bodyPr vert="horz" wrap="square" lIns="91440" tIns="45720" rIns="91440" bIns="45720" numCol="1" anchor="t" anchorCtr="0" compatLnSpc="1"/>
            <a:lstStyle/>
            <a:p>
              <a:endParaRPr lang="zh-CN" altLang="en-US"/>
            </a:p>
          </p:txBody>
        </p:sp>
        <p:sp>
          <p:nvSpPr>
            <p:cNvPr id="227" name="Oval 56"/>
            <p:cNvSpPr>
              <a:spLocks noChangeArrowheads="1"/>
            </p:cNvSpPr>
            <p:nvPr/>
          </p:nvSpPr>
          <p:spPr bwMode="auto">
            <a:xfrm rot="1490740">
              <a:off x="6443685" y="2715752"/>
              <a:ext cx="65119" cy="66396"/>
            </a:xfrm>
            <a:prstGeom prst="ellipse">
              <a:avLst/>
            </a:prstGeom>
            <a:grpFill/>
            <a:ln>
              <a:noFill/>
            </a:ln>
          </p:spPr>
          <p:txBody>
            <a:bodyPr vert="horz" wrap="square" lIns="91440" tIns="45720" rIns="91440" bIns="45720" numCol="1" anchor="t" anchorCtr="0" compatLnSpc="1"/>
            <a:lstStyle/>
            <a:p>
              <a:endParaRPr lang="zh-CN" altLang="en-US"/>
            </a:p>
          </p:txBody>
        </p:sp>
        <p:sp>
          <p:nvSpPr>
            <p:cNvPr id="228" name="Freeform 57"/>
            <p:cNvSpPr/>
            <p:nvPr/>
          </p:nvSpPr>
          <p:spPr bwMode="auto">
            <a:xfrm rot="1490740">
              <a:off x="6491909" y="2568360"/>
              <a:ext cx="252814" cy="273244"/>
            </a:xfrm>
            <a:custGeom>
              <a:avLst/>
              <a:gdLst>
                <a:gd name="T0" fmla="*/ 17 w 184"/>
                <a:gd name="T1" fmla="*/ 0 h 198"/>
                <a:gd name="T2" fmla="*/ 0 w 184"/>
                <a:gd name="T3" fmla="*/ 1 h 198"/>
                <a:gd name="T4" fmla="*/ 0 w 184"/>
                <a:gd name="T5" fmla="*/ 38 h 198"/>
                <a:gd name="T6" fmla="*/ 18 w 184"/>
                <a:gd name="T7" fmla="*/ 37 h 198"/>
                <a:gd name="T8" fmla="*/ 148 w 184"/>
                <a:gd name="T9" fmla="*/ 167 h 198"/>
                <a:gd name="T10" fmla="*/ 144 w 184"/>
                <a:gd name="T11" fmla="*/ 198 h 198"/>
                <a:gd name="T12" fmla="*/ 181 w 184"/>
                <a:gd name="T13" fmla="*/ 198 h 198"/>
                <a:gd name="T14" fmla="*/ 184 w 184"/>
                <a:gd name="T15" fmla="*/ 167 h 198"/>
                <a:gd name="T16" fmla="*/ 17 w 184"/>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98">
                  <a:moveTo>
                    <a:pt x="17" y="0"/>
                  </a:moveTo>
                  <a:cubicBezTo>
                    <a:pt x="11" y="0"/>
                    <a:pt x="6" y="1"/>
                    <a:pt x="0" y="1"/>
                  </a:cubicBezTo>
                  <a:cubicBezTo>
                    <a:pt x="0" y="38"/>
                    <a:pt x="0" y="38"/>
                    <a:pt x="0" y="38"/>
                  </a:cubicBezTo>
                  <a:cubicBezTo>
                    <a:pt x="6" y="37"/>
                    <a:pt x="12" y="37"/>
                    <a:pt x="18" y="37"/>
                  </a:cubicBezTo>
                  <a:cubicBezTo>
                    <a:pt x="90" y="37"/>
                    <a:pt x="148" y="95"/>
                    <a:pt x="148" y="167"/>
                  </a:cubicBezTo>
                  <a:cubicBezTo>
                    <a:pt x="148" y="178"/>
                    <a:pt x="147" y="188"/>
                    <a:pt x="144" y="198"/>
                  </a:cubicBezTo>
                  <a:cubicBezTo>
                    <a:pt x="181" y="198"/>
                    <a:pt x="181" y="198"/>
                    <a:pt x="181" y="198"/>
                  </a:cubicBezTo>
                  <a:cubicBezTo>
                    <a:pt x="183" y="188"/>
                    <a:pt x="184" y="178"/>
                    <a:pt x="184" y="167"/>
                  </a:cubicBezTo>
                  <a:cubicBezTo>
                    <a:pt x="184" y="75"/>
                    <a:pt x="110" y="0"/>
                    <a:pt x="17" y="0"/>
                  </a:cubicBezTo>
                  <a:close/>
                </a:path>
              </a:pathLst>
            </a:custGeom>
            <a:grpFill/>
            <a:ln>
              <a:noFill/>
            </a:ln>
          </p:spPr>
          <p:txBody>
            <a:bodyPr vert="horz" wrap="square" lIns="91440" tIns="45720" rIns="91440" bIns="45720" numCol="1" anchor="t" anchorCtr="0" compatLnSpc="1"/>
            <a:lstStyle/>
            <a:p>
              <a:endParaRPr lang="zh-CN" altLang="en-US"/>
            </a:p>
          </p:txBody>
        </p:sp>
        <p:sp>
          <p:nvSpPr>
            <p:cNvPr id="229" name="Freeform 58"/>
            <p:cNvSpPr/>
            <p:nvPr/>
          </p:nvSpPr>
          <p:spPr bwMode="auto">
            <a:xfrm rot="1490740">
              <a:off x="6474067" y="2649357"/>
              <a:ext cx="134069" cy="162158"/>
            </a:xfrm>
            <a:custGeom>
              <a:avLst/>
              <a:gdLst>
                <a:gd name="T0" fmla="*/ 12 w 98"/>
                <a:gd name="T1" fmla="*/ 0 h 117"/>
                <a:gd name="T2" fmla="*/ 0 w 98"/>
                <a:gd name="T3" fmla="*/ 1 h 117"/>
                <a:gd name="T4" fmla="*/ 0 w 98"/>
                <a:gd name="T5" fmla="*/ 29 h 117"/>
                <a:gd name="T6" fmla="*/ 12 w 98"/>
                <a:gd name="T7" fmla="*/ 28 h 117"/>
                <a:gd name="T8" fmla="*/ 70 w 98"/>
                <a:gd name="T9" fmla="*/ 86 h 117"/>
                <a:gd name="T10" fmla="*/ 61 w 98"/>
                <a:gd name="T11" fmla="*/ 117 h 117"/>
                <a:gd name="T12" fmla="*/ 91 w 98"/>
                <a:gd name="T13" fmla="*/ 117 h 117"/>
                <a:gd name="T14" fmla="*/ 98 w 98"/>
                <a:gd name="T15" fmla="*/ 86 h 117"/>
                <a:gd name="T16" fmla="*/ 12 w 98"/>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17">
                  <a:moveTo>
                    <a:pt x="12" y="0"/>
                  </a:moveTo>
                  <a:cubicBezTo>
                    <a:pt x="8" y="0"/>
                    <a:pt x="4" y="1"/>
                    <a:pt x="0" y="1"/>
                  </a:cubicBezTo>
                  <a:cubicBezTo>
                    <a:pt x="0" y="29"/>
                    <a:pt x="0" y="29"/>
                    <a:pt x="0" y="29"/>
                  </a:cubicBezTo>
                  <a:cubicBezTo>
                    <a:pt x="4" y="28"/>
                    <a:pt x="8" y="28"/>
                    <a:pt x="12" y="28"/>
                  </a:cubicBezTo>
                  <a:cubicBezTo>
                    <a:pt x="44" y="28"/>
                    <a:pt x="70" y="54"/>
                    <a:pt x="70" y="86"/>
                  </a:cubicBezTo>
                  <a:cubicBezTo>
                    <a:pt x="70" y="97"/>
                    <a:pt x="67" y="108"/>
                    <a:pt x="61" y="117"/>
                  </a:cubicBezTo>
                  <a:cubicBezTo>
                    <a:pt x="91" y="117"/>
                    <a:pt x="91" y="117"/>
                    <a:pt x="91" y="117"/>
                  </a:cubicBezTo>
                  <a:cubicBezTo>
                    <a:pt x="95" y="108"/>
                    <a:pt x="98" y="97"/>
                    <a:pt x="98" y="86"/>
                  </a:cubicBezTo>
                  <a:cubicBezTo>
                    <a:pt x="98" y="38"/>
                    <a:pt x="59" y="0"/>
                    <a:pt x="12" y="0"/>
                  </a:cubicBezTo>
                  <a:close/>
                </a:path>
              </a:pathLst>
            </a:custGeom>
            <a:grpFill/>
            <a:ln>
              <a:noFill/>
            </a:ln>
          </p:spPr>
          <p:txBody>
            <a:bodyPr vert="horz" wrap="square" lIns="91440" tIns="45720" rIns="91440" bIns="45720" numCol="1" anchor="t" anchorCtr="0" compatLnSpc="1"/>
            <a:lstStyle/>
            <a:p>
              <a:endParaRPr lang="zh-CN" altLang="en-US"/>
            </a:p>
          </p:txBody>
        </p:sp>
        <p:sp>
          <p:nvSpPr>
            <p:cNvPr id="230" name="Freeform 59"/>
            <p:cNvSpPr>
              <a:spLocks noEditPoints="1"/>
            </p:cNvSpPr>
            <p:nvPr/>
          </p:nvSpPr>
          <p:spPr bwMode="auto">
            <a:xfrm rot="1490740">
              <a:off x="4915854" y="2001424"/>
              <a:ext cx="245153" cy="245153"/>
            </a:xfrm>
            <a:custGeom>
              <a:avLst/>
              <a:gdLst>
                <a:gd name="T0" fmla="*/ 136 w 177"/>
                <a:gd name="T1" fmla="*/ 28 h 178"/>
                <a:gd name="T2" fmla="*/ 106 w 177"/>
                <a:gd name="T3" fmla="*/ 18 h 178"/>
                <a:gd name="T4" fmla="*/ 103 w 177"/>
                <a:gd name="T5" fmla="*/ 5 h 178"/>
                <a:gd name="T6" fmla="*/ 82 w 177"/>
                <a:gd name="T7" fmla="*/ 0 h 178"/>
                <a:gd name="T8" fmla="*/ 77 w 177"/>
                <a:gd name="T9" fmla="*/ 12 h 178"/>
                <a:gd name="T10" fmla="*/ 53 w 177"/>
                <a:gd name="T11" fmla="*/ 25 h 178"/>
                <a:gd name="T12" fmla="*/ 41 w 177"/>
                <a:gd name="T13" fmla="*/ 18 h 178"/>
                <a:gd name="T14" fmla="*/ 23 w 177"/>
                <a:gd name="T15" fmla="*/ 30 h 178"/>
                <a:gd name="T16" fmla="*/ 28 w 177"/>
                <a:gd name="T17" fmla="*/ 41 h 178"/>
                <a:gd name="T18" fmla="*/ 18 w 177"/>
                <a:gd name="T19" fmla="*/ 71 h 178"/>
                <a:gd name="T20" fmla="*/ 5 w 177"/>
                <a:gd name="T21" fmla="*/ 75 h 178"/>
                <a:gd name="T22" fmla="*/ 0 w 177"/>
                <a:gd name="T23" fmla="*/ 96 h 178"/>
                <a:gd name="T24" fmla="*/ 12 w 177"/>
                <a:gd name="T25" fmla="*/ 100 h 178"/>
                <a:gd name="T26" fmla="*/ 25 w 177"/>
                <a:gd name="T27" fmla="*/ 125 h 178"/>
                <a:gd name="T28" fmla="*/ 18 w 177"/>
                <a:gd name="T29" fmla="*/ 137 h 178"/>
                <a:gd name="T30" fmla="*/ 29 w 177"/>
                <a:gd name="T31" fmla="*/ 155 h 178"/>
                <a:gd name="T32" fmla="*/ 41 w 177"/>
                <a:gd name="T33" fmla="*/ 150 h 178"/>
                <a:gd name="T34" fmla="*/ 71 w 177"/>
                <a:gd name="T35" fmla="*/ 160 h 178"/>
                <a:gd name="T36" fmla="*/ 74 w 177"/>
                <a:gd name="T37" fmla="*/ 173 h 178"/>
                <a:gd name="T38" fmla="*/ 95 w 177"/>
                <a:gd name="T39" fmla="*/ 178 h 178"/>
                <a:gd name="T40" fmla="*/ 100 w 177"/>
                <a:gd name="T41" fmla="*/ 165 h 178"/>
                <a:gd name="T42" fmla="*/ 125 w 177"/>
                <a:gd name="T43" fmla="*/ 152 h 178"/>
                <a:gd name="T44" fmla="*/ 137 w 177"/>
                <a:gd name="T45" fmla="*/ 159 h 178"/>
                <a:gd name="T46" fmla="*/ 155 w 177"/>
                <a:gd name="T47" fmla="*/ 148 h 178"/>
                <a:gd name="T48" fmla="*/ 150 w 177"/>
                <a:gd name="T49" fmla="*/ 136 h 178"/>
                <a:gd name="T50" fmla="*/ 160 w 177"/>
                <a:gd name="T51" fmla="*/ 107 h 178"/>
                <a:gd name="T52" fmla="*/ 172 w 177"/>
                <a:gd name="T53" fmla="*/ 103 h 178"/>
                <a:gd name="T54" fmla="*/ 177 w 177"/>
                <a:gd name="T55" fmla="*/ 82 h 178"/>
                <a:gd name="T56" fmla="*/ 165 w 177"/>
                <a:gd name="T57" fmla="*/ 78 h 178"/>
                <a:gd name="T58" fmla="*/ 152 w 177"/>
                <a:gd name="T59" fmla="*/ 53 h 178"/>
                <a:gd name="T60" fmla="*/ 159 w 177"/>
                <a:gd name="T61" fmla="*/ 41 h 178"/>
                <a:gd name="T62" fmla="*/ 148 w 177"/>
                <a:gd name="T63" fmla="*/ 23 h 178"/>
                <a:gd name="T64" fmla="*/ 116 w 177"/>
                <a:gd name="T65" fmla="*/ 118 h 178"/>
                <a:gd name="T66" fmla="*/ 61 w 177"/>
                <a:gd name="T67" fmla="*/ 60 h 178"/>
                <a:gd name="T68" fmla="*/ 116 w 177"/>
                <a:gd name="T69" fmla="*/ 11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7" h="178">
                  <a:moveTo>
                    <a:pt x="142" y="22"/>
                  </a:moveTo>
                  <a:cubicBezTo>
                    <a:pt x="136" y="28"/>
                    <a:pt x="136" y="28"/>
                    <a:pt x="136" y="28"/>
                  </a:cubicBezTo>
                  <a:cubicBezTo>
                    <a:pt x="135" y="29"/>
                    <a:pt x="132" y="29"/>
                    <a:pt x="130" y="28"/>
                  </a:cubicBezTo>
                  <a:cubicBezTo>
                    <a:pt x="106" y="18"/>
                    <a:pt x="106" y="18"/>
                    <a:pt x="106" y="18"/>
                  </a:cubicBezTo>
                  <a:cubicBezTo>
                    <a:pt x="104" y="17"/>
                    <a:pt x="103" y="15"/>
                    <a:pt x="103" y="12"/>
                  </a:cubicBezTo>
                  <a:cubicBezTo>
                    <a:pt x="103" y="5"/>
                    <a:pt x="103" y="5"/>
                    <a:pt x="103" y="5"/>
                  </a:cubicBezTo>
                  <a:cubicBezTo>
                    <a:pt x="103" y="3"/>
                    <a:pt x="101" y="1"/>
                    <a:pt x="99" y="1"/>
                  </a:cubicBezTo>
                  <a:cubicBezTo>
                    <a:pt x="82" y="0"/>
                    <a:pt x="82" y="0"/>
                    <a:pt x="82" y="0"/>
                  </a:cubicBezTo>
                  <a:cubicBezTo>
                    <a:pt x="80" y="0"/>
                    <a:pt x="78" y="2"/>
                    <a:pt x="78" y="4"/>
                  </a:cubicBezTo>
                  <a:cubicBezTo>
                    <a:pt x="77" y="12"/>
                    <a:pt x="77" y="12"/>
                    <a:pt x="77" y="12"/>
                  </a:cubicBezTo>
                  <a:cubicBezTo>
                    <a:pt x="77" y="14"/>
                    <a:pt x="75" y="17"/>
                    <a:pt x="73" y="17"/>
                  </a:cubicBezTo>
                  <a:cubicBezTo>
                    <a:pt x="53" y="25"/>
                    <a:pt x="53" y="25"/>
                    <a:pt x="53" y="25"/>
                  </a:cubicBezTo>
                  <a:cubicBezTo>
                    <a:pt x="51" y="26"/>
                    <a:pt x="48" y="25"/>
                    <a:pt x="46" y="24"/>
                  </a:cubicBezTo>
                  <a:cubicBezTo>
                    <a:pt x="41" y="18"/>
                    <a:pt x="41" y="18"/>
                    <a:pt x="41" y="18"/>
                  </a:cubicBezTo>
                  <a:cubicBezTo>
                    <a:pt x="39" y="17"/>
                    <a:pt x="37" y="16"/>
                    <a:pt x="35" y="18"/>
                  </a:cubicBezTo>
                  <a:cubicBezTo>
                    <a:pt x="23" y="30"/>
                    <a:pt x="23" y="30"/>
                    <a:pt x="23" y="30"/>
                  </a:cubicBezTo>
                  <a:cubicBezTo>
                    <a:pt x="21" y="31"/>
                    <a:pt x="21" y="34"/>
                    <a:pt x="22" y="35"/>
                  </a:cubicBezTo>
                  <a:cubicBezTo>
                    <a:pt x="28" y="41"/>
                    <a:pt x="28" y="41"/>
                    <a:pt x="28" y="41"/>
                  </a:cubicBezTo>
                  <a:cubicBezTo>
                    <a:pt x="29" y="43"/>
                    <a:pt x="29" y="46"/>
                    <a:pt x="28" y="47"/>
                  </a:cubicBezTo>
                  <a:cubicBezTo>
                    <a:pt x="18" y="71"/>
                    <a:pt x="18" y="71"/>
                    <a:pt x="18" y="71"/>
                  </a:cubicBezTo>
                  <a:cubicBezTo>
                    <a:pt x="17" y="73"/>
                    <a:pt x="15" y="75"/>
                    <a:pt x="12" y="75"/>
                  </a:cubicBezTo>
                  <a:cubicBezTo>
                    <a:pt x="5" y="75"/>
                    <a:pt x="5" y="75"/>
                    <a:pt x="5" y="75"/>
                  </a:cubicBezTo>
                  <a:cubicBezTo>
                    <a:pt x="3" y="74"/>
                    <a:pt x="1" y="76"/>
                    <a:pt x="0" y="78"/>
                  </a:cubicBezTo>
                  <a:cubicBezTo>
                    <a:pt x="0" y="96"/>
                    <a:pt x="0" y="96"/>
                    <a:pt x="0" y="96"/>
                  </a:cubicBezTo>
                  <a:cubicBezTo>
                    <a:pt x="0" y="98"/>
                    <a:pt x="1" y="100"/>
                    <a:pt x="4" y="100"/>
                  </a:cubicBezTo>
                  <a:cubicBezTo>
                    <a:pt x="12" y="100"/>
                    <a:pt x="12" y="100"/>
                    <a:pt x="12" y="100"/>
                  </a:cubicBezTo>
                  <a:cubicBezTo>
                    <a:pt x="14" y="100"/>
                    <a:pt x="17" y="102"/>
                    <a:pt x="17" y="104"/>
                  </a:cubicBezTo>
                  <a:cubicBezTo>
                    <a:pt x="25" y="125"/>
                    <a:pt x="25" y="125"/>
                    <a:pt x="25" y="125"/>
                  </a:cubicBezTo>
                  <a:cubicBezTo>
                    <a:pt x="26" y="127"/>
                    <a:pt x="25" y="130"/>
                    <a:pt x="24" y="131"/>
                  </a:cubicBezTo>
                  <a:cubicBezTo>
                    <a:pt x="18" y="137"/>
                    <a:pt x="18" y="137"/>
                    <a:pt x="18" y="137"/>
                  </a:cubicBezTo>
                  <a:cubicBezTo>
                    <a:pt x="16" y="138"/>
                    <a:pt x="16" y="141"/>
                    <a:pt x="18" y="142"/>
                  </a:cubicBezTo>
                  <a:cubicBezTo>
                    <a:pt x="29" y="155"/>
                    <a:pt x="29" y="155"/>
                    <a:pt x="29" y="155"/>
                  </a:cubicBezTo>
                  <a:cubicBezTo>
                    <a:pt x="31" y="157"/>
                    <a:pt x="33" y="157"/>
                    <a:pt x="35" y="155"/>
                  </a:cubicBezTo>
                  <a:cubicBezTo>
                    <a:pt x="41" y="150"/>
                    <a:pt x="41" y="150"/>
                    <a:pt x="41" y="150"/>
                  </a:cubicBezTo>
                  <a:cubicBezTo>
                    <a:pt x="43" y="148"/>
                    <a:pt x="46" y="148"/>
                    <a:pt x="47" y="149"/>
                  </a:cubicBezTo>
                  <a:cubicBezTo>
                    <a:pt x="71" y="160"/>
                    <a:pt x="71" y="160"/>
                    <a:pt x="71" y="160"/>
                  </a:cubicBezTo>
                  <a:cubicBezTo>
                    <a:pt x="73" y="160"/>
                    <a:pt x="75" y="163"/>
                    <a:pt x="74" y="165"/>
                  </a:cubicBezTo>
                  <a:cubicBezTo>
                    <a:pt x="74" y="173"/>
                    <a:pt x="74" y="173"/>
                    <a:pt x="74" y="173"/>
                  </a:cubicBezTo>
                  <a:cubicBezTo>
                    <a:pt x="74" y="175"/>
                    <a:pt x="76" y="177"/>
                    <a:pt x="78" y="177"/>
                  </a:cubicBezTo>
                  <a:cubicBezTo>
                    <a:pt x="95" y="178"/>
                    <a:pt x="95" y="178"/>
                    <a:pt x="95" y="178"/>
                  </a:cubicBezTo>
                  <a:cubicBezTo>
                    <a:pt x="97" y="178"/>
                    <a:pt x="99" y="176"/>
                    <a:pt x="99" y="174"/>
                  </a:cubicBezTo>
                  <a:cubicBezTo>
                    <a:pt x="100" y="165"/>
                    <a:pt x="100" y="165"/>
                    <a:pt x="100" y="165"/>
                  </a:cubicBezTo>
                  <a:cubicBezTo>
                    <a:pt x="100" y="163"/>
                    <a:pt x="102" y="161"/>
                    <a:pt x="104" y="160"/>
                  </a:cubicBezTo>
                  <a:cubicBezTo>
                    <a:pt x="125" y="152"/>
                    <a:pt x="125" y="152"/>
                    <a:pt x="125" y="152"/>
                  </a:cubicBezTo>
                  <a:cubicBezTo>
                    <a:pt x="127" y="151"/>
                    <a:pt x="130" y="152"/>
                    <a:pt x="131" y="154"/>
                  </a:cubicBezTo>
                  <a:cubicBezTo>
                    <a:pt x="137" y="159"/>
                    <a:pt x="137" y="159"/>
                    <a:pt x="137" y="159"/>
                  </a:cubicBezTo>
                  <a:cubicBezTo>
                    <a:pt x="138" y="161"/>
                    <a:pt x="141" y="161"/>
                    <a:pt x="142" y="160"/>
                  </a:cubicBezTo>
                  <a:cubicBezTo>
                    <a:pt x="155" y="148"/>
                    <a:pt x="155" y="148"/>
                    <a:pt x="155" y="148"/>
                  </a:cubicBezTo>
                  <a:cubicBezTo>
                    <a:pt x="157" y="147"/>
                    <a:pt x="157" y="144"/>
                    <a:pt x="155" y="142"/>
                  </a:cubicBezTo>
                  <a:cubicBezTo>
                    <a:pt x="150" y="136"/>
                    <a:pt x="150" y="136"/>
                    <a:pt x="150" y="136"/>
                  </a:cubicBezTo>
                  <a:cubicBezTo>
                    <a:pt x="148" y="135"/>
                    <a:pt x="148" y="132"/>
                    <a:pt x="149" y="130"/>
                  </a:cubicBezTo>
                  <a:cubicBezTo>
                    <a:pt x="160" y="107"/>
                    <a:pt x="160" y="107"/>
                    <a:pt x="160" y="107"/>
                  </a:cubicBezTo>
                  <a:cubicBezTo>
                    <a:pt x="160" y="105"/>
                    <a:pt x="163" y="103"/>
                    <a:pt x="165" y="103"/>
                  </a:cubicBezTo>
                  <a:cubicBezTo>
                    <a:pt x="172" y="103"/>
                    <a:pt x="172" y="103"/>
                    <a:pt x="172" y="103"/>
                  </a:cubicBezTo>
                  <a:cubicBezTo>
                    <a:pt x="175" y="104"/>
                    <a:pt x="177" y="102"/>
                    <a:pt x="177" y="100"/>
                  </a:cubicBezTo>
                  <a:cubicBezTo>
                    <a:pt x="177" y="82"/>
                    <a:pt x="177" y="82"/>
                    <a:pt x="177" y="82"/>
                  </a:cubicBezTo>
                  <a:cubicBezTo>
                    <a:pt x="177" y="80"/>
                    <a:pt x="176" y="78"/>
                    <a:pt x="173" y="78"/>
                  </a:cubicBezTo>
                  <a:cubicBezTo>
                    <a:pt x="165" y="78"/>
                    <a:pt x="165" y="78"/>
                    <a:pt x="165" y="78"/>
                  </a:cubicBezTo>
                  <a:cubicBezTo>
                    <a:pt x="163" y="78"/>
                    <a:pt x="161" y="76"/>
                    <a:pt x="160" y="74"/>
                  </a:cubicBezTo>
                  <a:cubicBezTo>
                    <a:pt x="152" y="53"/>
                    <a:pt x="152" y="53"/>
                    <a:pt x="152" y="53"/>
                  </a:cubicBezTo>
                  <a:cubicBezTo>
                    <a:pt x="151" y="51"/>
                    <a:pt x="152" y="48"/>
                    <a:pt x="154" y="46"/>
                  </a:cubicBezTo>
                  <a:cubicBezTo>
                    <a:pt x="159" y="41"/>
                    <a:pt x="159" y="41"/>
                    <a:pt x="159" y="41"/>
                  </a:cubicBezTo>
                  <a:cubicBezTo>
                    <a:pt x="161" y="40"/>
                    <a:pt x="161" y="37"/>
                    <a:pt x="159" y="35"/>
                  </a:cubicBezTo>
                  <a:cubicBezTo>
                    <a:pt x="148" y="23"/>
                    <a:pt x="148" y="23"/>
                    <a:pt x="148" y="23"/>
                  </a:cubicBezTo>
                  <a:cubicBezTo>
                    <a:pt x="146" y="21"/>
                    <a:pt x="144" y="21"/>
                    <a:pt x="142" y="22"/>
                  </a:cubicBezTo>
                  <a:close/>
                  <a:moveTo>
                    <a:pt x="116" y="118"/>
                  </a:moveTo>
                  <a:cubicBezTo>
                    <a:pt x="99" y="133"/>
                    <a:pt x="74" y="132"/>
                    <a:pt x="59" y="116"/>
                  </a:cubicBezTo>
                  <a:cubicBezTo>
                    <a:pt x="44" y="100"/>
                    <a:pt x="45" y="75"/>
                    <a:pt x="61" y="60"/>
                  </a:cubicBezTo>
                  <a:cubicBezTo>
                    <a:pt x="78" y="45"/>
                    <a:pt x="103" y="46"/>
                    <a:pt x="118" y="62"/>
                  </a:cubicBezTo>
                  <a:cubicBezTo>
                    <a:pt x="133" y="78"/>
                    <a:pt x="132" y="103"/>
                    <a:pt x="116" y="118"/>
                  </a:cubicBezTo>
                  <a:close/>
                </a:path>
              </a:pathLst>
            </a:custGeom>
            <a:grpFill/>
            <a:ln>
              <a:noFill/>
            </a:ln>
          </p:spPr>
          <p:txBody>
            <a:bodyPr vert="horz" wrap="square" lIns="91440" tIns="45720" rIns="91440" bIns="45720" numCol="1" anchor="t" anchorCtr="0" compatLnSpc="1"/>
            <a:lstStyle/>
            <a:p>
              <a:endParaRPr lang="zh-CN" altLang="en-US"/>
            </a:p>
          </p:txBody>
        </p:sp>
        <p:sp>
          <p:nvSpPr>
            <p:cNvPr id="231" name="Freeform 60"/>
            <p:cNvSpPr>
              <a:spLocks noEditPoints="1"/>
            </p:cNvSpPr>
            <p:nvPr/>
          </p:nvSpPr>
          <p:spPr bwMode="auto">
            <a:xfrm rot="1490740">
              <a:off x="5244799" y="955162"/>
              <a:ext cx="275798" cy="248984"/>
            </a:xfrm>
            <a:custGeom>
              <a:avLst/>
              <a:gdLst>
                <a:gd name="T0" fmla="*/ 199 w 200"/>
                <a:gd name="T1" fmla="*/ 102 h 181"/>
                <a:gd name="T2" fmla="*/ 102 w 200"/>
                <a:gd name="T3" fmla="*/ 1 h 181"/>
                <a:gd name="T4" fmla="*/ 1 w 200"/>
                <a:gd name="T5" fmla="*/ 97 h 181"/>
                <a:gd name="T6" fmla="*/ 1 w 200"/>
                <a:gd name="T7" fmla="*/ 97 h 181"/>
                <a:gd name="T8" fmla="*/ 0 w 200"/>
                <a:gd name="T9" fmla="*/ 147 h 181"/>
                <a:gd name="T10" fmla="*/ 17 w 200"/>
                <a:gd name="T11" fmla="*/ 147 h 181"/>
                <a:gd name="T12" fmla="*/ 18 w 200"/>
                <a:gd name="T13" fmla="*/ 98 h 181"/>
                <a:gd name="T14" fmla="*/ 18 w 200"/>
                <a:gd name="T15" fmla="*/ 98 h 181"/>
                <a:gd name="T16" fmla="*/ 102 w 200"/>
                <a:gd name="T17" fmla="*/ 18 h 181"/>
                <a:gd name="T18" fmla="*/ 182 w 200"/>
                <a:gd name="T19" fmla="*/ 101 h 181"/>
                <a:gd name="T20" fmla="*/ 182 w 200"/>
                <a:gd name="T21" fmla="*/ 101 h 181"/>
                <a:gd name="T22" fmla="*/ 181 w 200"/>
                <a:gd name="T23" fmla="*/ 151 h 181"/>
                <a:gd name="T24" fmla="*/ 198 w 200"/>
                <a:gd name="T25" fmla="*/ 151 h 181"/>
                <a:gd name="T26" fmla="*/ 200 w 200"/>
                <a:gd name="T27" fmla="*/ 102 h 181"/>
                <a:gd name="T28" fmla="*/ 199 w 200"/>
                <a:gd name="T29" fmla="*/ 102 h 181"/>
                <a:gd name="T30" fmla="*/ 59 w 200"/>
                <a:gd name="T31" fmla="*/ 105 h 181"/>
                <a:gd name="T32" fmla="*/ 29 w 200"/>
                <a:gd name="T33" fmla="*/ 105 h 181"/>
                <a:gd name="T34" fmla="*/ 24 w 200"/>
                <a:gd name="T35" fmla="*/ 109 h 181"/>
                <a:gd name="T36" fmla="*/ 23 w 200"/>
                <a:gd name="T37" fmla="*/ 173 h 181"/>
                <a:gd name="T38" fmla="*/ 27 w 200"/>
                <a:gd name="T39" fmla="*/ 178 h 181"/>
                <a:gd name="T40" fmla="*/ 57 w 200"/>
                <a:gd name="T41" fmla="*/ 179 h 181"/>
                <a:gd name="T42" fmla="*/ 62 w 200"/>
                <a:gd name="T43" fmla="*/ 174 h 181"/>
                <a:gd name="T44" fmla="*/ 63 w 200"/>
                <a:gd name="T45" fmla="*/ 110 h 181"/>
                <a:gd name="T46" fmla="*/ 59 w 200"/>
                <a:gd name="T47" fmla="*/ 105 h 181"/>
                <a:gd name="T48" fmla="*/ 170 w 200"/>
                <a:gd name="T49" fmla="*/ 108 h 181"/>
                <a:gd name="T50" fmla="*/ 140 w 200"/>
                <a:gd name="T51" fmla="*/ 107 h 181"/>
                <a:gd name="T52" fmla="*/ 135 w 200"/>
                <a:gd name="T53" fmla="*/ 112 h 181"/>
                <a:gd name="T54" fmla="*/ 134 w 200"/>
                <a:gd name="T55" fmla="*/ 176 h 181"/>
                <a:gd name="T56" fmla="*/ 139 w 200"/>
                <a:gd name="T57" fmla="*/ 180 h 181"/>
                <a:gd name="T58" fmla="*/ 169 w 200"/>
                <a:gd name="T59" fmla="*/ 181 h 181"/>
                <a:gd name="T60" fmla="*/ 173 w 200"/>
                <a:gd name="T61" fmla="*/ 176 h 181"/>
                <a:gd name="T62" fmla="*/ 175 w 200"/>
                <a:gd name="T63" fmla="*/ 113 h 181"/>
                <a:gd name="T64" fmla="*/ 170 w 200"/>
                <a:gd name="T65" fmla="*/ 10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81">
                  <a:moveTo>
                    <a:pt x="199" y="102"/>
                  </a:moveTo>
                  <a:cubicBezTo>
                    <a:pt x="200" y="47"/>
                    <a:pt x="157" y="3"/>
                    <a:pt x="102" y="1"/>
                  </a:cubicBezTo>
                  <a:cubicBezTo>
                    <a:pt x="48" y="0"/>
                    <a:pt x="3" y="43"/>
                    <a:pt x="1" y="97"/>
                  </a:cubicBezTo>
                  <a:cubicBezTo>
                    <a:pt x="1" y="97"/>
                    <a:pt x="1" y="97"/>
                    <a:pt x="1" y="97"/>
                  </a:cubicBezTo>
                  <a:cubicBezTo>
                    <a:pt x="0" y="147"/>
                    <a:pt x="0" y="147"/>
                    <a:pt x="0" y="147"/>
                  </a:cubicBezTo>
                  <a:cubicBezTo>
                    <a:pt x="17" y="147"/>
                    <a:pt x="17" y="147"/>
                    <a:pt x="17" y="147"/>
                  </a:cubicBezTo>
                  <a:cubicBezTo>
                    <a:pt x="18" y="98"/>
                    <a:pt x="18" y="98"/>
                    <a:pt x="18" y="98"/>
                  </a:cubicBezTo>
                  <a:cubicBezTo>
                    <a:pt x="18" y="98"/>
                    <a:pt x="18" y="98"/>
                    <a:pt x="18" y="98"/>
                  </a:cubicBezTo>
                  <a:cubicBezTo>
                    <a:pt x="20" y="53"/>
                    <a:pt x="57" y="17"/>
                    <a:pt x="102" y="18"/>
                  </a:cubicBezTo>
                  <a:cubicBezTo>
                    <a:pt x="147" y="19"/>
                    <a:pt x="183" y="56"/>
                    <a:pt x="182" y="101"/>
                  </a:cubicBezTo>
                  <a:cubicBezTo>
                    <a:pt x="182" y="101"/>
                    <a:pt x="182" y="101"/>
                    <a:pt x="182" y="101"/>
                  </a:cubicBezTo>
                  <a:cubicBezTo>
                    <a:pt x="181" y="151"/>
                    <a:pt x="181" y="151"/>
                    <a:pt x="181" y="151"/>
                  </a:cubicBezTo>
                  <a:cubicBezTo>
                    <a:pt x="198" y="151"/>
                    <a:pt x="198" y="151"/>
                    <a:pt x="198" y="151"/>
                  </a:cubicBezTo>
                  <a:cubicBezTo>
                    <a:pt x="200" y="102"/>
                    <a:pt x="200" y="102"/>
                    <a:pt x="200" y="102"/>
                  </a:cubicBezTo>
                  <a:lnTo>
                    <a:pt x="199" y="102"/>
                  </a:lnTo>
                  <a:close/>
                  <a:moveTo>
                    <a:pt x="59" y="105"/>
                  </a:moveTo>
                  <a:cubicBezTo>
                    <a:pt x="29" y="105"/>
                    <a:pt x="29" y="105"/>
                    <a:pt x="29" y="105"/>
                  </a:cubicBezTo>
                  <a:cubicBezTo>
                    <a:pt x="26" y="105"/>
                    <a:pt x="24" y="107"/>
                    <a:pt x="24" y="109"/>
                  </a:cubicBezTo>
                  <a:cubicBezTo>
                    <a:pt x="23" y="173"/>
                    <a:pt x="23" y="173"/>
                    <a:pt x="23" y="173"/>
                  </a:cubicBezTo>
                  <a:cubicBezTo>
                    <a:pt x="22" y="176"/>
                    <a:pt x="25" y="178"/>
                    <a:pt x="27" y="178"/>
                  </a:cubicBezTo>
                  <a:cubicBezTo>
                    <a:pt x="57" y="179"/>
                    <a:pt x="57" y="179"/>
                    <a:pt x="57" y="179"/>
                  </a:cubicBezTo>
                  <a:cubicBezTo>
                    <a:pt x="60" y="179"/>
                    <a:pt x="62" y="177"/>
                    <a:pt x="62" y="174"/>
                  </a:cubicBezTo>
                  <a:cubicBezTo>
                    <a:pt x="63" y="110"/>
                    <a:pt x="63" y="110"/>
                    <a:pt x="63" y="110"/>
                  </a:cubicBezTo>
                  <a:cubicBezTo>
                    <a:pt x="64" y="107"/>
                    <a:pt x="61" y="105"/>
                    <a:pt x="59" y="105"/>
                  </a:cubicBezTo>
                  <a:close/>
                  <a:moveTo>
                    <a:pt x="170" y="108"/>
                  </a:moveTo>
                  <a:cubicBezTo>
                    <a:pt x="140" y="107"/>
                    <a:pt x="140" y="107"/>
                    <a:pt x="140" y="107"/>
                  </a:cubicBezTo>
                  <a:cubicBezTo>
                    <a:pt x="138" y="107"/>
                    <a:pt x="135" y="109"/>
                    <a:pt x="135" y="112"/>
                  </a:cubicBezTo>
                  <a:cubicBezTo>
                    <a:pt x="134" y="176"/>
                    <a:pt x="134" y="176"/>
                    <a:pt x="134" y="176"/>
                  </a:cubicBezTo>
                  <a:cubicBezTo>
                    <a:pt x="134" y="178"/>
                    <a:pt x="136" y="180"/>
                    <a:pt x="139" y="180"/>
                  </a:cubicBezTo>
                  <a:cubicBezTo>
                    <a:pt x="169" y="181"/>
                    <a:pt x="169" y="181"/>
                    <a:pt x="169" y="181"/>
                  </a:cubicBezTo>
                  <a:cubicBezTo>
                    <a:pt x="171" y="181"/>
                    <a:pt x="173" y="179"/>
                    <a:pt x="173" y="176"/>
                  </a:cubicBezTo>
                  <a:cubicBezTo>
                    <a:pt x="175" y="113"/>
                    <a:pt x="175" y="113"/>
                    <a:pt x="175" y="113"/>
                  </a:cubicBezTo>
                  <a:cubicBezTo>
                    <a:pt x="175" y="110"/>
                    <a:pt x="173" y="108"/>
                    <a:pt x="170" y="108"/>
                  </a:cubicBezTo>
                  <a:close/>
                </a:path>
              </a:pathLst>
            </a:custGeom>
            <a:grpFill/>
            <a:ln>
              <a:noFill/>
            </a:ln>
          </p:spPr>
          <p:txBody>
            <a:bodyPr vert="horz" wrap="square" lIns="91440" tIns="45720" rIns="91440" bIns="45720" numCol="1" anchor="t" anchorCtr="0" compatLnSpc="1"/>
            <a:lstStyle/>
            <a:p>
              <a:endParaRPr lang="zh-CN" altLang="en-US"/>
            </a:p>
          </p:txBody>
        </p:sp>
        <p:sp>
          <p:nvSpPr>
            <p:cNvPr id="232" name="Freeform 61"/>
            <p:cNvSpPr/>
            <p:nvPr/>
          </p:nvSpPr>
          <p:spPr bwMode="auto">
            <a:xfrm rot="1490740">
              <a:off x="6239300" y="2956466"/>
              <a:ext cx="57458" cy="137899"/>
            </a:xfrm>
            <a:custGeom>
              <a:avLst/>
              <a:gdLst>
                <a:gd name="T0" fmla="*/ 22 w 45"/>
                <a:gd name="T1" fmla="*/ 108 h 108"/>
                <a:gd name="T2" fmla="*/ 21 w 45"/>
                <a:gd name="T3" fmla="*/ 107 h 108"/>
                <a:gd name="T4" fmla="*/ 20 w 45"/>
                <a:gd name="T5" fmla="*/ 104 h 108"/>
                <a:gd name="T6" fmla="*/ 10 w 45"/>
                <a:gd name="T7" fmla="*/ 84 h 108"/>
                <a:gd name="T8" fmla="*/ 1 w 45"/>
                <a:gd name="T9" fmla="*/ 64 h 108"/>
                <a:gd name="T10" fmla="*/ 1 w 45"/>
                <a:gd name="T11" fmla="*/ 63 h 108"/>
                <a:gd name="T12" fmla="*/ 0 w 45"/>
                <a:gd name="T13" fmla="*/ 63 h 108"/>
                <a:gd name="T14" fmla="*/ 1 w 45"/>
                <a:gd name="T15" fmla="*/ 62 h 108"/>
                <a:gd name="T16" fmla="*/ 1 w 45"/>
                <a:gd name="T17" fmla="*/ 61 h 108"/>
                <a:gd name="T18" fmla="*/ 20 w 45"/>
                <a:gd name="T19" fmla="*/ 8 h 108"/>
                <a:gd name="T20" fmla="*/ 21 w 45"/>
                <a:gd name="T21" fmla="*/ 4 h 108"/>
                <a:gd name="T22" fmla="*/ 22 w 45"/>
                <a:gd name="T23" fmla="*/ 0 h 108"/>
                <a:gd name="T24" fmla="*/ 23 w 45"/>
                <a:gd name="T25" fmla="*/ 4 h 108"/>
                <a:gd name="T26" fmla="*/ 26 w 45"/>
                <a:gd name="T27" fmla="*/ 8 h 108"/>
                <a:gd name="T28" fmla="*/ 45 w 45"/>
                <a:gd name="T29" fmla="*/ 61 h 108"/>
                <a:gd name="T30" fmla="*/ 45 w 45"/>
                <a:gd name="T31" fmla="*/ 62 h 108"/>
                <a:gd name="T32" fmla="*/ 45 w 45"/>
                <a:gd name="T33" fmla="*/ 63 h 108"/>
                <a:gd name="T34" fmla="*/ 45 w 45"/>
                <a:gd name="T35" fmla="*/ 63 h 108"/>
                <a:gd name="T36" fmla="*/ 44 w 45"/>
                <a:gd name="T37" fmla="*/ 64 h 108"/>
                <a:gd name="T38" fmla="*/ 35 w 45"/>
                <a:gd name="T39" fmla="*/ 84 h 108"/>
                <a:gd name="T40" fmla="*/ 26 w 45"/>
                <a:gd name="T41" fmla="*/ 104 h 108"/>
                <a:gd name="T42" fmla="*/ 23 w 45"/>
                <a:gd name="T43" fmla="*/ 107 h 108"/>
                <a:gd name="T44" fmla="*/ 22 w 45"/>
                <a:gd name="T45" fmla="*/ 108 h 108"/>
                <a:gd name="T46" fmla="*/ 22 w 45"/>
                <a:gd name="T4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108">
                  <a:moveTo>
                    <a:pt x="22" y="108"/>
                  </a:moveTo>
                  <a:lnTo>
                    <a:pt x="21" y="107"/>
                  </a:lnTo>
                  <a:lnTo>
                    <a:pt x="20" y="104"/>
                  </a:lnTo>
                  <a:lnTo>
                    <a:pt x="10" y="84"/>
                  </a:lnTo>
                  <a:lnTo>
                    <a:pt x="1" y="64"/>
                  </a:lnTo>
                  <a:lnTo>
                    <a:pt x="1" y="63"/>
                  </a:lnTo>
                  <a:lnTo>
                    <a:pt x="0" y="63"/>
                  </a:lnTo>
                  <a:lnTo>
                    <a:pt x="1" y="62"/>
                  </a:lnTo>
                  <a:lnTo>
                    <a:pt x="1" y="61"/>
                  </a:lnTo>
                  <a:lnTo>
                    <a:pt x="20" y="8"/>
                  </a:lnTo>
                  <a:lnTo>
                    <a:pt x="21" y="4"/>
                  </a:lnTo>
                  <a:lnTo>
                    <a:pt x="22" y="0"/>
                  </a:lnTo>
                  <a:lnTo>
                    <a:pt x="23" y="4"/>
                  </a:lnTo>
                  <a:lnTo>
                    <a:pt x="26" y="8"/>
                  </a:lnTo>
                  <a:lnTo>
                    <a:pt x="45" y="61"/>
                  </a:lnTo>
                  <a:lnTo>
                    <a:pt x="45" y="62"/>
                  </a:lnTo>
                  <a:lnTo>
                    <a:pt x="45" y="63"/>
                  </a:lnTo>
                  <a:lnTo>
                    <a:pt x="45" y="63"/>
                  </a:lnTo>
                  <a:lnTo>
                    <a:pt x="44" y="64"/>
                  </a:lnTo>
                  <a:lnTo>
                    <a:pt x="35" y="84"/>
                  </a:lnTo>
                  <a:lnTo>
                    <a:pt x="26" y="104"/>
                  </a:lnTo>
                  <a:lnTo>
                    <a:pt x="23" y="107"/>
                  </a:lnTo>
                  <a:lnTo>
                    <a:pt x="22" y="108"/>
                  </a:lnTo>
                  <a:lnTo>
                    <a:pt x="22" y="108"/>
                  </a:lnTo>
                  <a:close/>
                </a:path>
              </a:pathLst>
            </a:custGeom>
            <a:grpFill/>
            <a:ln>
              <a:noFill/>
            </a:ln>
          </p:spPr>
          <p:txBody>
            <a:bodyPr vert="horz" wrap="square" lIns="91440" tIns="45720" rIns="91440" bIns="45720" numCol="1" anchor="t" anchorCtr="0" compatLnSpc="1"/>
            <a:lstStyle/>
            <a:p>
              <a:endParaRPr lang="zh-CN" altLang="en-US"/>
            </a:p>
          </p:txBody>
        </p:sp>
        <p:sp>
          <p:nvSpPr>
            <p:cNvPr id="233" name="Oval 62"/>
            <p:cNvSpPr>
              <a:spLocks noChangeArrowheads="1"/>
            </p:cNvSpPr>
            <p:nvPr/>
          </p:nvSpPr>
          <p:spPr bwMode="auto">
            <a:xfrm rot="1490740">
              <a:off x="6263771" y="2843476"/>
              <a:ext cx="120023" cy="120023"/>
            </a:xfrm>
            <a:prstGeom prst="ellipse">
              <a:avLst/>
            </a:prstGeom>
            <a:grpFill/>
            <a:ln>
              <a:noFill/>
            </a:ln>
          </p:spPr>
          <p:txBody>
            <a:bodyPr vert="horz" wrap="square" lIns="91440" tIns="45720" rIns="91440" bIns="45720" numCol="1" anchor="t" anchorCtr="0" compatLnSpc="1"/>
            <a:lstStyle/>
            <a:p>
              <a:endParaRPr lang="zh-CN" altLang="en-US"/>
            </a:p>
          </p:txBody>
        </p:sp>
        <p:sp>
          <p:nvSpPr>
            <p:cNvPr id="234" name="Freeform 63"/>
            <p:cNvSpPr/>
            <p:nvPr/>
          </p:nvSpPr>
          <p:spPr bwMode="auto">
            <a:xfrm rot="1490740">
              <a:off x="6277631" y="2986611"/>
              <a:ext cx="88102" cy="131514"/>
            </a:xfrm>
            <a:custGeom>
              <a:avLst/>
              <a:gdLst>
                <a:gd name="T0" fmla="*/ 50 w 64"/>
                <a:gd name="T1" fmla="*/ 96 h 96"/>
                <a:gd name="T2" fmla="*/ 1 w 64"/>
                <a:gd name="T3" fmla="*/ 96 h 96"/>
                <a:gd name="T4" fmla="*/ 0 w 64"/>
                <a:gd name="T5" fmla="*/ 96 h 96"/>
                <a:gd name="T6" fmla="*/ 0 w 64"/>
                <a:gd name="T7" fmla="*/ 94 h 96"/>
                <a:gd name="T8" fmla="*/ 13 w 64"/>
                <a:gd name="T9" fmla="*/ 60 h 96"/>
                <a:gd name="T10" fmla="*/ 36 w 64"/>
                <a:gd name="T11" fmla="*/ 0 h 96"/>
                <a:gd name="T12" fmla="*/ 37 w 64"/>
                <a:gd name="T13" fmla="*/ 0 h 96"/>
                <a:gd name="T14" fmla="*/ 37 w 64"/>
                <a:gd name="T15" fmla="*/ 0 h 96"/>
                <a:gd name="T16" fmla="*/ 50 w 64"/>
                <a:gd name="T17" fmla="*/ 0 h 96"/>
                <a:gd name="T18" fmla="*/ 64 w 64"/>
                <a:gd name="T19" fmla="*/ 14 h 96"/>
                <a:gd name="T20" fmla="*/ 64 w 64"/>
                <a:gd name="T21" fmla="*/ 82 h 96"/>
                <a:gd name="T22" fmla="*/ 50 w 64"/>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96">
                  <a:moveTo>
                    <a:pt x="50" y="96"/>
                  </a:moveTo>
                  <a:cubicBezTo>
                    <a:pt x="1" y="96"/>
                    <a:pt x="1" y="96"/>
                    <a:pt x="1" y="96"/>
                  </a:cubicBezTo>
                  <a:cubicBezTo>
                    <a:pt x="0" y="96"/>
                    <a:pt x="0" y="96"/>
                    <a:pt x="0" y="96"/>
                  </a:cubicBezTo>
                  <a:cubicBezTo>
                    <a:pt x="0" y="94"/>
                    <a:pt x="0" y="94"/>
                    <a:pt x="0" y="94"/>
                  </a:cubicBezTo>
                  <a:cubicBezTo>
                    <a:pt x="13" y="60"/>
                    <a:pt x="13" y="60"/>
                    <a:pt x="13" y="60"/>
                  </a:cubicBezTo>
                  <a:cubicBezTo>
                    <a:pt x="36" y="0"/>
                    <a:pt x="36" y="0"/>
                    <a:pt x="36" y="0"/>
                  </a:cubicBezTo>
                  <a:cubicBezTo>
                    <a:pt x="37" y="0"/>
                    <a:pt x="37" y="0"/>
                    <a:pt x="37" y="0"/>
                  </a:cubicBezTo>
                  <a:cubicBezTo>
                    <a:pt x="37" y="0"/>
                    <a:pt x="37" y="0"/>
                    <a:pt x="37" y="0"/>
                  </a:cubicBezTo>
                  <a:cubicBezTo>
                    <a:pt x="50" y="0"/>
                    <a:pt x="50" y="0"/>
                    <a:pt x="50" y="0"/>
                  </a:cubicBezTo>
                  <a:cubicBezTo>
                    <a:pt x="57" y="0"/>
                    <a:pt x="64" y="6"/>
                    <a:pt x="64" y="14"/>
                  </a:cubicBezTo>
                  <a:cubicBezTo>
                    <a:pt x="64" y="82"/>
                    <a:pt x="64" y="82"/>
                    <a:pt x="64" y="82"/>
                  </a:cubicBezTo>
                  <a:cubicBezTo>
                    <a:pt x="64" y="89"/>
                    <a:pt x="57" y="96"/>
                    <a:pt x="50" y="96"/>
                  </a:cubicBezTo>
                  <a:close/>
                </a:path>
              </a:pathLst>
            </a:custGeom>
            <a:grpFill/>
            <a:ln>
              <a:noFill/>
            </a:ln>
          </p:spPr>
          <p:txBody>
            <a:bodyPr vert="horz" wrap="square" lIns="91440" tIns="45720" rIns="91440" bIns="45720" numCol="1" anchor="t" anchorCtr="0" compatLnSpc="1"/>
            <a:lstStyle/>
            <a:p>
              <a:endParaRPr lang="zh-CN" altLang="en-US"/>
            </a:p>
          </p:txBody>
        </p:sp>
        <p:sp>
          <p:nvSpPr>
            <p:cNvPr id="235" name="Freeform 64"/>
            <p:cNvSpPr/>
            <p:nvPr/>
          </p:nvSpPr>
          <p:spPr bwMode="auto">
            <a:xfrm rot="1490740">
              <a:off x="6173411" y="2938058"/>
              <a:ext cx="86825" cy="131514"/>
            </a:xfrm>
            <a:custGeom>
              <a:avLst/>
              <a:gdLst>
                <a:gd name="T0" fmla="*/ 63 w 63"/>
                <a:gd name="T1" fmla="*/ 96 h 96"/>
                <a:gd name="T2" fmla="*/ 61 w 63"/>
                <a:gd name="T3" fmla="*/ 96 h 96"/>
                <a:gd name="T4" fmla="*/ 15 w 63"/>
                <a:gd name="T5" fmla="*/ 96 h 96"/>
                <a:gd name="T6" fmla="*/ 0 w 63"/>
                <a:gd name="T7" fmla="*/ 82 h 96"/>
                <a:gd name="T8" fmla="*/ 0 w 63"/>
                <a:gd name="T9" fmla="*/ 14 h 96"/>
                <a:gd name="T10" fmla="*/ 15 w 63"/>
                <a:gd name="T11" fmla="*/ 0 h 96"/>
                <a:gd name="T12" fmla="*/ 25 w 63"/>
                <a:gd name="T13" fmla="*/ 0 h 96"/>
                <a:gd name="T14" fmla="*/ 26 w 63"/>
                <a:gd name="T15" fmla="*/ 0 h 96"/>
                <a:gd name="T16" fmla="*/ 26 w 63"/>
                <a:gd name="T17" fmla="*/ 0 h 96"/>
                <a:gd name="T18" fmla="*/ 49 w 63"/>
                <a:gd name="T19" fmla="*/ 60 h 96"/>
                <a:gd name="T20" fmla="*/ 62 w 63"/>
                <a:gd name="T21" fmla="*/ 94 h 96"/>
                <a:gd name="T22" fmla="*/ 63 w 63"/>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96">
                  <a:moveTo>
                    <a:pt x="63" y="96"/>
                  </a:moveTo>
                  <a:cubicBezTo>
                    <a:pt x="61" y="96"/>
                    <a:pt x="61" y="96"/>
                    <a:pt x="61" y="96"/>
                  </a:cubicBezTo>
                  <a:cubicBezTo>
                    <a:pt x="15" y="96"/>
                    <a:pt x="15" y="96"/>
                    <a:pt x="15" y="96"/>
                  </a:cubicBezTo>
                  <a:cubicBezTo>
                    <a:pt x="7" y="96"/>
                    <a:pt x="0" y="89"/>
                    <a:pt x="0" y="82"/>
                  </a:cubicBezTo>
                  <a:cubicBezTo>
                    <a:pt x="0" y="14"/>
                    <a:pt x="0" y="14"/>
                    <a:pt x="0" y="14"/>
                  </a:cubicBezTo>
                  <a:cubicBezTo>
                    <a:pt x="0" y="6"/>
                    <a:pt x="7" y="0"/>
                    <a:pt x="15" y="0"/>
                  </a:cubicBezTo>
                  <a:cubicBezTo>
                    <a:pt x="25" y="0"/>
                    <a:pt x="25" y="0"/>
                    <a:pt x="25" y="0"/>
                  </a:cubicBezTo>
                  <a:cubicBezTo>
                    <a:pt x="26" y="0"/>
                    <a:pt x="26" y="0"/>
                    <a:pt x="26" y="0"/>
                  </a:cubicBezTo>
                  <a:cubicBezTo>
                    <a:pt x="26" y="0"/>
                    <a:pt x="26" y="0"/>
                    <a:pt x="26" y="0"/>
                  </a:cubicBezTo>
                  <a:cubicBezTo>
                    <a:pt x="49" y="60"/>
                    <a:pt x="49" y="60"/>
                    <a:pt x="49" y="60"/>
                  </a:cubicBezTo>
                  <a:cubicBezTo>
                    <a:pt x="62" y="94"/>
                    <a:pt x="62" y="94"/>
                    <a:pt x="62" y="94"/>
                  </a:cubicBezTo>
                  <a:cubicBezTo>
                    <a:pt x="63" y="96"/>
                    <a:pt x="63" y="96"/>
                    <a:pt x="63" y="96"/>
                  </a:cubicBezTo>
                  <a:close/>
                </a:path>
              </a:pathLst>
            </a:custGeom>
            <a:grpFill/>
            <a:ln>
              <a:noFill/>
            </a:ln>
          </p:spPr>
          <p:txBody>
            <a:bodyPr vert="horz" wrap="square" lIns="91440" tIns="45720" rIns="91440" bIns="45720" numCol="1" anchor="t" anchorCtr="0" compatLnSpc="1"/>
            <a:lstStyle/>
            <a:p>
              <a:endParaRPr lang="zh-CN" altLang="en-US"/>
            </a:p>
          </p:txBody>
        </p:sp>
        <p:sp>
          <p:nvSpPr>
            <p:cNvPr id="236" name="Freeform 65"/>
            <p:cNvSpPr/>
            <p:nvPr/>
          </p:nvSpPr>
          <p:spPr bwMode="auto">
            <a:xfrm rot="1490740">
              <a:off x="6708550" y="2395636"/>
              <a:ext cx="260476" cy="292396"/>
            </a:xfrm>
            <a:custGeom>
              <a:avLst/>
              <a:gdLst>
                <a:gd name="T0" fmla="*/ 189 w 189"/>
                <a:gd name="T1" fmla="*/ 95 h 212"/>
                <a:gd name="T2" fmla="*/ 94 w 189"/>
                <a:gd name="T3" fmla="*/ 0 h 212"/>
                <a:gd name="T4" fmla="*/ 0 w 189"/>
                <a:gd name="T5" fmla="*/ 89 h 212"/>
                <a:gd name="T6" fmla="*/ 0 w 189"/>
                <a:gd name="T7" fmla="*/ 95 h 212"/>
                <a:gd name="T8" fmla="*/ 73 w 189"/>
                <a:gd name="T9" fmla="*/ 187 h 212"/>
                <a:gd name="T10" fmla="*/ 94 w 189"/>
                <a:gd name="T11" fmla="*/ 189 h 212"/>
                <a:gd name="T12" fmla="*/ 120 w 189"/>
                <a:gd name="T13" fmla="*/ 186 h 212"/>
                <a:gd name="T14" fmla="*/ 166 w 189"/>
                <a:gd name="T15" fmla="*/ 212 h 212"/>
                <a:gd name="T16" fmla="*/ 146 w 189"/>
                <a:gd name="T17" fmla="*/ 174 h 212"/>
                <a:gd name="T18" fmla="*/ 189 w 189"/>
                <a:gd name="T19" fmla="*/ 9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2">
                  <a:moveTo>
                    <a:pt x="189" y="95"/>
                  </a:moveTo>
                  <a:cubicBezTo>
                    <a:pt x="189" y="43"/>
                    <a:pt x="146" y="0"/>
                    <a:pt x="94" y="0"/>
                  </a:cubicBezTo>
                  <a:cubicBezTo>
                    <a:pt x="44" y="0"/>
                    <a:pt x="3" y="40"/>
                    <a:pt x="0" y="89"/>
                  </a:cubicBezTo>
                  <a:cubicBezTo>
                    <a:pt x="0" y="91"/>
                    <a:pt x="0" y="93"/>
                    <a:pt x="0" y="95"/>
                  </a:cubicBezTo>
                  <a:cubicBezTo>
                    <a:pt x="0" y="140"/>
                    <a:pt x="31" y="178"/>
                    <a:pt x="73" y="187"/>
                  </a:cubicBezTo>
                  <a:cubicBezTo>
                    <a:pt x="80" y="189"/>
                    <a:pt x="87" y="189"/>
                    <a:pt x="94" y="189"/>
                  </a:cubicBezTo>
                  <a:cubicBezTo>
                    <a:pt x="103" y="189"/>
                    <a:pt x="112" y="188"/>
                    <a:pt x="120" y="186"/>
                  </a:cubicBezTo>
                  <a:cubicBezTo>
                    <a:pt x="166" y="212"/>
                    <a:pt x="166" y="212"/>
                    <a:pt x="166" y="212"/>
                  </a:cubicBezTo>
                  <a:cubicBezTo>
                    <a:pt x="146" y="174"/>
                    <a:pt x="146" y="174"/>
                    <a:pt x="146" y="174"/>
                  </a:cubicBezTo>
                  <a:cubicBezTo>
                    <a:pt x="172" y="157"/>
                    <a:pt x="189" y="128"/>
                    <a:pt x="189" y="95"/>
                  </a:cubicBezTo>
                  <a:close/>
                </a:path>
              </a:pathLst>
            </a:custGeom>
            <a:grpFill/>
            <a:ln>
              <a:noFill/>
            </a:ln>
          </p:spPr>
          <p:txBody>
            <a:bodyPr vert="horz" wrap="square" lIns="91440" tIns="45720" rIns="91440" bIns="45720" numCol="1" anchor="t" anchorCtr="0" compatLnSpc="1"/>
            <a:lstStyle/>
            <a:p>
              <a:endParaRPr lang="zh-CN" altLang="en-US"/>
            </a:p>
          </p:txBody>
        </p:sp>
        <p:sp>
          <p:nvSpPr>
            <p:cNvPr id="237" name="Freeform 66"/>
            <p:cNvSpPr>
              <a:spLocks noEditPoints="1"/>
            </p:cNvSpPr>
            <p:nvPr/>
          </p:nvSpPr>
          <p:spPr bwMode="auto">
            <a:xfrm rot="1490740">
              <a:off x="5328893" y="1445409"/>
              <a:ext cx="296227" cy="204295"/>
            </a:xfrm>
            <a:custGeom>
              <a:avLst/>
              <a:gdLst>
                <a:gd name="T0" fmla="*/ 192 w 215"/>
                <a:gd name="T1" fmla="*/ 17 h 148"/>
                <a:gd name="T2" fmla="*/ 79 w 215"/>
                <a:gd name="T3" fmla="*/ 17 h 148"/>
                <a:gd name="T4" fmla="*/ 79 w 215"/>
                <a:gd name="T5" fmla="*/ 4 h 148"/>
                <a:gd name="T6" fmla="*/ 76 w 215"/>
                <a:gd name="T7" fmla="*/ 0 h 148"/>
                <a:gd name="T8" fmla="*/ 26 w 215"/>
                <a:gd name="T9" fmla="*/ 0 h 148"/>
                <a:gd name="T10" fmla="*/ 23 w 215"/>
                <a:gd name="T11" fmla="*/ 4 h 148"/>
                <a:gd name="T12" fmla="*/ 23 w 215"/>
                <a:gd name="T13" fmla="*/ 17 h 148"/>
                <a:gd name="T14" fmla="*/ 22 w 215"/>
                <a:gd name="T15" fmla="*/ 17 h 148"/>
                <a:gd name="T16" fmla="*/ 0 w 215"/>
                <a:gd name="T17" fmla="*/ 39 h 148"/>
                <a:gd name="T18" fmla="*/ 0 w 215"/>
                <a:gd name="T19" fmla="*/ 125 h 148"/>
                <a:gd name="T20" fmla="*/ 22 w 215"/>
                <a:gd name="T21" fmla="*/ 148 h 148"/>
                <a:gd name="T22" fmla="*/ 192 w 215"/>
                <a:gd name="T23" fmla="*/ 148 h 148"/>
                <a:gd name="T24" fmla="*/ 215 w 215"/>
                <a:gd name="T25" fmla="*/ 125 h 148"/>
                <a:gd name="T26" fmla="*/ 215 w 215"/>
                <a:gd name="T27" fmla="*/ 39 h 148"/>
                <a:gd name="T28" fmla="*/ 192 w 215"/>
                <a:gd name="T29" fmla="*/ 17 h 148"/>
                <a:gd name="T30" fmla="*/ 77 w 215"/>
                <a:gd name="T31" fmla="*/ 56 h 148"/>
                <a:gd name="T32" fmla="*/ 26 w 215"/>
                <a:gd name="T33" fmla="*/ 56 h 148"/>
                <a:gd name="T34" fmla="*/ 16 w 215"/>
                <a:gd name="T35" fmla="*/ 46 h 148"/>
                <a:gd name="T36" fmla="*/ 26 w 215"/>
                <a:gd name="T37" fmla="*/ 36 h 148"/>
                <a:gd name="T38" fmla="*/ 77 w 215"/>
                <a:gd name="T39" fmla="*/ 36 h 148"/>
                <a:gd name="T40" fmla="*/ 87 w 215"/>
                <a:gd name="T41" fmla="*/ 46 h 148"/>
                <a:gd name="T42" fmla="*/ 77 w 215"/>
                <a:gd name="T43" fmla="*/ 56 h 148"/>
                <a:gd name="T44" fmla="*/ 152 w 215"/>
                <a:gd name="T45" fmla="*/ 123 h 148"/>
                <a:gd name="T46" fmla="*/ 105 w 215"/>
                <a:gd name="T47" fmla="*/ 77 h 148"/>
                <a:gd name="T48" fmla="*/ 152 w 215"/>
                <a:gd name="T49" fmla="*/ 30 h 148"/>
                <a:gd name="T50" fmla="*/ 198 w 215"/>
                <a:gd name="T51" fmla="*/ 77 h 148"/>
                <a:gd name="T52" fmla="*/ 152 w 215"/>
                <a:gd name="T53"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5" h="148">
                  <a:moveTo>
                    <a:pt x="192" y="17"/>
                  </a:moveTo>
                  <a:cubicBezTo>
                    <a:pt x="79" y="17"/>
                    <a:pt x="79" y="17"/>
                    <a:pt x="79" y="17"/>
                  </a:cubicBezTo>
                  <a:cubicBezTo>
                    <a:pt x="79" y="4"/>
                    <a:pt x="79" y="4"/>
                    <a:pt x="79" y="4"/>
                  </a:cubicBezTo>
                  <a:cubicBezTo>
                    <a:pt x="79" y="2"/>
                    <a:pt x="78" y="0"/>
                    <a:pt x="76" y="0"/>
                  </a:cubicBezTo>
                  <a:cubicBezTo>
                    <a:pt x="26" y="0"/>
                    <a:pt x="26" y="0"/>
                    <a:pt x="26" y="0"/>
                  </a:cubicBezTo>
                  <a:cubicBezTo>
                    <a:pt x="24" y="0"/>
                    <a:pt x="23" y="2"/>
                    <a:pt x="23" y="4"/>
                  </a:cubicBezTo>
                  <a:cubicBezTo>
                    <a:pt x="23" y="17"/>
                    <a:pt x="23" y="17"/>
                    <a:pt x="23" y="17"/>
                  </a:cubicBezTo>
                  <a:cubicBezTo>
                    <a:pt x="22" y="17"/>
                    <a:pt x="22" y="17"/>
                    <a:pt x="22" y="17"/>
                  </a:cubicBezTo>
                  <a:cubicBezTo>
                    <a:pt x="10" y="17"/>
                    <a:pt x="0" y="27"/>
                    <a:pt x="0" y="39"/>
                  </a:cubicBezTo>
                  <a:cubicBezTo>
                    <a:pt x="0" y="125"/>
                    <a:pt x="0" y="125"/>
                    <a:pt x="0" y="125"/>
                  </a:cubicBezTo>
                  <a:cubicBezTo>
                    <a:pt x="0" y="138"/>
                    <a:pt x="10" y="148"/>
                    <a:pt x="22" y="148"/>
                  </a:cubicBezTo>
                  <a:cubicBezTo>
                    <a:pt x="192" y="148"/>
                    <a:pt x="192" y="148"/>
                    <a:pt x="192" y="148"/>
                  </a:cubicBezTo>
                  <a:cubicBezTo>
                    <a:pt x="204" y="148"/>
                    <a:pt x="215" y="138"/>
                    <a:pt x="215" y="125"/>
                  </a:cubicBezTo>
                  <a:cubicBezTo>
                    <a:pt x="215" y="39"/>
                    <a:pt x="215" y="39"/>
                    <a:pt x="215" y="39"/>
                  </a:cubicBezTo>
                  <a:cubicBezTo>
                    <a:pt x="215" y="27"/>
                    <a:pt x="204" y="17"/>
                    <a:pt x="192" y="17"/>
                  </a:cubicBezTo>
                  <a:close/>
                  <a:moveTo>
                    <a:pt x="77" y="56"/>
                  </a:moveTo>
                  <a:cubicBezTo>
                    <a:pt x="26" y="56"/>
                    <a:pt x="26" y="56"/>
                    <a:pt x="26" y="56"/>
                  </a:cubicBezTo>
                  <a:cubicBezTo>
                    <a:pt x="20" y="56"/>
                    <a:pt x="16" y="51"/>
                    <a:pt x="16" y="46"/>
                  </a:cubicBezTo>
                  <a:cubicBezTo>
                    <a:pt x="16" y="40"/>
                    <a:pt x="20" y="36"/>
                    <a:pt x="26" y="36"/>
                  </a:cubicBezTo>
                  <a:cubicBezTo>
                    <a:pt x="77" y="36"/>
                    <a:pt x="77" y="36"/>
                    <a:pt x="77" y="36"/>
                  </a:cubicBezTo>
                  <a:cubicBezTo>
                    <a:pt x="82" y="36"/>
                    <a:pt x="87" y="40"/>
                    <a:pt x="87" y="46"/>
                  </a:cubicBezTo>
                  <a:cubicBezTo>
                    <a:pt x="87" y="51"/>
                    <a:pt x="82" y="56"/>
                    <a:pt x="77" y="56"/>
                  </a:cubicBezTo>
                  <a:close/>
                  <a:moveTo>
                    <a:pt x="152" y="123"/>
                  </a:moveTo>
                  <a:cubicBezTo>
                    <a:pt x="126" y="123"/>
                    <a:pt x="105" y="102"/>
                    <a:pt x="105" y="77"/>
                  </a:cubicBezTo>
                  <a:cubicBezTo>
                    <a:pt x="105" y="51"/>
                    <a:pt x="126" y="30"/>
                    <a:pt x="152" y="30"/>
                  </a:cubicBezTo>
                  <a:cubicBezTo>
                    <a:pt x="177" y="30"/>
                    <a:pt x="198" y="51"/>
                    <a:pt x="198" y="77"/>
                  </a:cubicBezTo>
                  <a:cubicBezTo>
                    <a:pt x="198" y="102"/>
                    <a:pt x="177" y="123"/>
                    <a:pt x="152" y="123"/>
                  </a:cubicBezTo>
                  <a:close/>
                </a:path>
              </a:pathLst>
            </a:custGeom>
            <a:grpFill/>
            <a:ln>
              <a:noFill/>
            </a:ln>
          </p:spPr>
          <p:txBody>
            <a:bodyPr vert="horz" wrap="square" lIns="91440" tIns="45720" rIns="91440" bIns="45720" numCol="1" anchor="t" anchorCtr="0" compatLnSpc="1"/>
            <a:lstStyle/>
            <a:p>
              <a:endParaRPr lang="zh-CN" altLang="en-US"/>
            </a:p>
          </p:txBody>
        </p:sp>
        <p:sp>
          <p:nvSpPr>
            <p:cNvPr id="238" name="Freeform 67"/>
            <p:cNvSpPr>
              <a:spLocks noEditPoints="1"/>
            </p:cNvSpPr>
            <p:nvPr/>
          </p:nvSpPr>
          <p:spPr bwMode="auto">
            <a:xfrm rot="1490740">
              <a:off x="6648375" y="1546464"/>
              <a:ext cx="246431" cy="254091"/>
            </a:xfrm>
            <a:custGeom>
              <a:avLst/>
              <a:gdLst>
                <a:gd name="T0" fmla="*/ 131 w 179"/>
                <a:gd name="T1" fmla="*/ 175 h 184"/>
                <a:gd name="T2" fmla="*/ 82 w 179"/>
                <a:gd name="T3" fmla="*/ 184 h 184"/>
                <a:gd name="T4" fmla="*/ 0 w 179"/>
                <a:gd name="T5" fmla="*/ 101 h 184"/>
                <a:gd name="T6" fmla="*/ 99 w 179"/>
                <a:gd name="T7" fmla="*/ 0 h 184"/>
                <a:gd name="T8" fmla="*/ 179 w 179"/>
                <a:gd name="T9" fmla="*/ 77 h 184"/>
                <a:gd name="T10" fmla="*/ 129 w 179"/>
                <a:gd name="T11" fmla="*/ 140 h 184"/>
                <a:gd name="T12" fmla="*/ 106 w 179"/>
                <a:gd name="T13" fmla="*/ 119 h 184"/>
                <a:gd name="T14" fmla="*/ 105 w 179"/>
                <a:gd name="T15" fmla="*/ 119 h 184"/>
                <a:gd name="T16" fmla="*/ 71 w 179"/>
                <a:gd name="T17" fmla="*/ 140 h 184"/>
                <a:gd name="T18" fmla="*/ 42 w 179"/>
                <a:gd name="T19" fmla="*/ 105 h 184"/>
                <a:gd name="T20" fmla="*/ 103 w 179"/>
                <a:gd name="T21" fmla="*/ 44 h 184"/>
                <a:gd name="T22" fmla="*/ 135 w 179"/>
                <a:gd name="T23" fmla="*/ 50 h 184"/>
                <a:gd name="T24" fmla="*/ 127 w 179"/>
                <a:gd name="T25" fmla="*/ 99 h 184"/>
                <a:gd name="T26" fmla="*/ 134 w 179"/>
                <a:gd name="T27" fmla="*/ 122 h 184"/>
                <a:gd name="T28" fmla="*/ 159 w 179"/>
                <a:gd name="T29" fmla="*/ 78 h 184"/>
                <a:gd name="T30" fmla="*/ 96 w 179"/>
                <a:gd name="T31" fmla="*/ 17 h 184"/>
                <a:gd name="T32" fmla="*/ 20 w 179"/>
                <a:gd name="T33" fmla="*/ 99 h 184"/>
                <a:gd name="T34" fmla="*/ 88 w 179"/>
                <a:gd name="T35" fmla="*/ 168 h 184"/>
                <a:gd name="T36" fmla="*/ 126 w 179"/>
                <a:gd name="T37" fmla="*/ 160 h 184"/>
                <a:gd name="T38" fmla="*/ 131 w 179"/>
                <a:gd name="T39" fmla="*/ 175 h 184"/>
                <a:gd name="T40" fmla="*/ 107 w 179"/>
                <a:gd name="T41" fmla="*/ 66 h 184"/>
                <a:gd name="T42" fmla="*/ 99 w 179"/>
                <a:gd name="T43" fmla="*/ 65 h 184"/>
                <a:gd name="T44" fmla="*/ 68 w 179"/>
                <a:gd name="T45" fmla="*/ 102 h 184"/>
                <a:gd name="T46" fmla="*/ 81 w 179"/>
                <a:gd name="T47" fmla="*/ 118 h 184"/>
                <a:gd name="T48" fmla="*/ 104 w 179"/>
                <a:gd name="T49" fmla="*/ 91 h 184"/>
                <a:gd name="T50" fmla="*/ 107 w 179"/>
                <a:gd name="T51" fmla="*/ 6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 h="184">
                  <a:moveTo>
                    <a:pt x="131" y="175"/>
                  </a:moveTo>
                  <a:cubicBezTo>
                    <a:pt x="115" y="182"/>
                    <a:pt x="101" y="184"/>
                    <a:pt x="82" y="184"/>
                  </a:cubicBezTo>
                  <a:cubicBezTo>
                    <a:pt x="39" y="184"/>
                    <a:pt x="0" y="153"/>
                    <a:pt x="0" y="101"/>
                  </a:cubicBezTo>
                  <a:cubicBezTo>
                    <a:pt x="0" y="47"/>
                    <a:pt x="39" y="0"/>
                    <a:pt x="99" y="0"/>
                  </a:cubicBezTo>
                  <a:cubicBezTo>
                    <a:pt x="145" y="0"/>
                    <a:pt x="179" y="32"/>
                    <a:pt x="179" y="77"/>
                  </a:cubicBezTo>
                  <a:cubicBezTo>
                    <a:pt x="179" y="115"/>
                    <a:pt x="157" y="140"/>
                    <a:pt x="129" y="140"/>
                  </a:cubicBezTo>
                  <a:cubicBezTo>
                    <a:pt x="116" y="140"/>
                    <a:pt x="107" y="133"/>
                    <a:pt x="106" y="119"/>
                  </a:cubicBezTo>
                  <a:cubicBezTo>
                    <a:pt x="105" y="119"/>
                    <a:pt x="105" y="119"/>
                    <a:pt x="105" y="119"/>
                  </a:cubicBezTo>
                  <a:cubicBezTo>
                    <a:pt x="97" y="133"/>
                    <a:pt x="85" y="140"/>
                    <a:pt x="71" y="140"/>
                  </a:cubicBezTo>
                  <a:cubicBezTo>
                    <a:pt x="54" y="140"/>
                    <a:pt x="42" y="127"/>
                    <a:pt x="42" y="105"/>
                  </a:cubicBezTo>
                  <a:cubicBezTo>
                    <a:pt x="42" y="73"/>
                    <a:pt x="66" y="44"/>
                    <a:pt x="103" y="44"/>
                  </a:cubicBezTo>
                  <a:cubicBezTo>
                    <a:pt x="115" y="44"/>
                    <a:pt x="128" y="47"/>
                    <a:pt x="135" y="50"/>
                  </a:cubicBezTo>
                  <a:cubicBezTo>
                    <a:pt x="127" y="99"/>
                    <a:pt x="127" y="99"/>
                    <a:pt x="127" y="99"/>
                  </a:cubicBezTo>
                  <a:cubicBezTo>
                    <a:pt x="124" y="115"/>
                    <a:pt x="126" y="122"/>
                    <a:pt x="134" y="122"/>
                  </a:cubicBezTo>
                  <a:cubicBezTo>
                    <a:pt x="145" y="123"/>
                    <a:pt x="159" y="108"/>
                    <a:pt x="159" y="78"/>
                  </a:cubicBezTo>
                  <a:cubicBezTo>
                    <a:pt x="159" y="43"/>
                    <a:pt x="137" y="17"/>
                    <a:pt x="96" y="17"/>
                  </a:cubicBezTo>
                  <a:cubicBezTo>
                    <a:pt x="55" y="17"/>
                    <a:pt x="20" y="48"/>
                    <a:pt x="20" y="99"/>
                  </a:cubicBezTo>
                  <a:cubicBezTo>
                    <a:pt x="20" y="143"/>
                    <a:pt x="48" y="168"/>
                    <a:pt x="88" y="168"/>
                  </a:cubicBezTo>
                  <a:cubicBezTo>
                    <a:pt x="101" y="168"/>
                    <a:pt x="116" y="165"/>
                    <a:pt x="126" y="160"/>
                  </a:cubicBezTo>
                  <a:lnTo>
                    <a:pt x="131" y="175"/>
                  </a:lnTo>
                  <a:close/>
                  <a:moveTo>
                    <a:pt x="107" y="66"/>
                  </a:moveTo>
                  <a:cubicBezTo>
                    <a:pt x="105" y="65"/>
                    <a:pt x="102" y="65"/>
                    <a:pt x="99" y="65"/>
                  </a:cubicBezTo>
                  <a:cubicBezTo>
                    <a:pt x="82" y="65"/>
                    <a:pt x="68" y="82"/>
                    <a:pt x="68" y="102"/>
                  </a:cubicBezTo>
                  <a:cubicBezTo>
                    <a:pt x="68" y="112"/>
                    <a:pt x="73" y="118"/>
                    <a:pt x="81" y="118"/>
                  </a:cubicBezTo>
                  <a:cubicBezTo>
                    <a:pt x="91" y="118"/>
                    <a:pt x="101" y="106"/>
                    <a:pt x="104" y="91"/>
                  </a:cubicBezTo>
                  <a:lnTo>
                    <a:pt x="107" y="66"/>
                  </a:lnTo>
                  <a:close/>
                </a:path>
              </a:pathLst>
            </a:custGeom>
            <a:grpFill/>
            <a:ln>
              <a:noFill/>
            </a:ln>
          </p:spPr>
          <p:txBody>
            <a:bodyPr vert="horz" wrap="square" lIns="91440" tIns="45720" rIns="91440" bIns="45720" numCol="1" anchor="t" anchorCtr="0" compatLnSpc="1"/>
            <a:lstStyle/>
            <a:p>
              <a:endParaRPr lang="zh-CN" altLang="en-US"/>
            </a:p>
          </p:txBody>
        </p:sp>
        <p:sp>
          <p:nvSpPr>
            <p:cNvPr id="239" name="Freeform 68"/>
            <p:cNvSpPr/>
            <p:nvPr/>
          </p:nvSpPr>
          <p:spPr bwMode="auto">
            <a:xfrm rot="1490740">
              <a:off x="5819347" y="3065894"/>
              <a:ext cx="363900" cy="208125"/>
            </a:xfrm>
            <a:custGeom>
              <a:avLst/>
              <a:gdLst>
                <a:gd name="T0" fmla="*/ 264 w 264"/>
                <a:gd name="T1" fmla="*/ 109 h 151"/>
                <a:gd name="T2" fmla="*/ 219 w 264"/>
                <a:gd name="T3" fmla="*/ 67 h 151"/>
                <a:gd name="T4" fmla="*/ 219 w 264"/>
                <a:gd name="T5" fmla="*/ 61 h 151"/>
                <a:gd name="T6" fmla="*/ 151 w 264"/>
                <a:gd name="T7" fmla="*/ 0 h 151"/>
                <a:gd name="T8" fmla="*/ 107 w 264"/>
                <a:gd name="T9" fmla="*/ 15 h 151"/>
                <a:gd name="T10" fmla="*/ 83 w 264"/>
                <a:gd name="T11" fmla="*/ 8 h 151"/>
                <a:gd name="T12" fmla="*/ 43 w 264"/>
                <a:gd name="T13" fmla="*/ 44 h 151"/>
                <a:gd name="T14" fmla="*/ 43 w 264"/>
                <a:gd name="T15" fmla="*/ 48 h 151"/>
                <a:gd name="T16" fmla="*/ 0 w 264"/>
                <a:gd name="T17" fmla="*/ 96 h 151"/>
                <a:gd name="T18" fmla="*/ 33 w 264"/>
                <a:gd name="T19" fmla="*/ 144 h 151"/>
                <a:gd name="T20" fmla="*/ 47 w 264"/>
                <a:gd name="T21" fmla="*/ 151 h 151"/>
                <a:gd name="T22" fmla="*/ 228 w 264"/>
                <a:gd name="T23" fmla="*/ 151 h 151"/>
                <a:gd name="T24" fmla="*/ 229 w 264"/>
                <a:gd name="T25" fmla="*/ 150 h 151"/>
                <a:gd name="T26" fmla="*/ 264 w 264"/>
                <a:gd name="T27" fmla="*/ 10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151">
                  <a:moveTo>
                    <a:pt x="264" y="109"/>
                  </a:moveTo>
                  <a:cubicBezTo>
                    <a:pt x="264" y="87"/>
                    <a:pt x="244" y="68"/>
                    <a:pt x="219" y="67"/>
                  </a:cubicBezTo>
                  <a:cubicBezTo>
                    <a:pt x="219" y="65"/>
                    <a:pt x="219" y="63"/>
                    <a:pt x="219" y="61"/>
                  </a:cubicBezTo>
                  <a:cubicBezTo>
                    <a:pt x="219" y="28"/>
                    <a:pt x="189" y="0"/>
                    <a:pt x="151" y="0"/>
                  </a:cubicBezTo>
                  <a:cubicBezTo>
                    <a:pt x="134" y="0"/>
                    <a:pt x="119" y="6"/>
                    <a:pt x="107" y="15"/>
                  </a:cubicBezTo>
                  <a:cubicBezTo>
                    <a:pt x="100" y="11"/>
                    <a:pt x="92" y="8"/>
                    <a:pt x="83" y="8"/>
                  </a:cubicBezTo>
                  <a:cubicBezTo>
                    <a:pt x="61" y="8"/>
                    <a:pt x="43" y="24"/>
                    <a:pt x="43" y="44"/>
                  </a:cubicBezTo>
                  <a:cubicBezTo>
                    <a:pt x="43" y="46"/>
                    <a:pt x="43" y="47"/>
                    <a:pt x="43" y="48"/>
                  </a:cubicBezTo>
                  <a:cubicBezTo>
                    <a:pt x="18" y="53"/>
                    <a:pt x="0" y="72"/>
                    <a:pt x="0" y="96"/>
                  </a:cubicBezTo>
                  <a:cubicBezTo>
                    <a:pt x="0" y="114"/>
                    <a:pt x="16" y="136"/>
                    <a:pt x="33" y="144"/>
                  </a:cubicBezTo>
                  <a:cubicBezTo>
                    <a:pt x="47" y="151"/>
                    <a:pt x="47" y="151"/>
                    <a:pt x="47" y="151"/>
                  </a:cubicBezTo>
                  <a:cubicBezTo>
                    <a:pt x="228" y="151"/>
                    <a:pt x="228" y="151"/>
                    <a:pt x="228" y="151"/>
                  </a:cubicBezTo>
                  <a:cubicBezTo>
                    <a:pt x="229" y="150"/>
                    <a:pt x="229" y="150"/>
                    <a:pt x="229" y="150"/>
                  </a:cubicBezTo>
                  <a:cubicBezTo>
                    <a:pt x="249" y="146"/>
                    <a:pt x="264" y="128"/>
                    <a:pt x="264" y="109"/>
                  </a:cubicBezTo>
                  <a:close/>
                </a:path>
              </a:pathLst>
            </a:custGeom>
            <a:grpFill/>
            <a:ln>
              <a:noFill/>
            </a:ln>
          </p:spPr>
          <p:txBody>
            <a:bodyPr vert="horz" wrap="square" lIns="91440" tIns="45720" rIns="91440" bIns="45720" numCol="1" anchor="t" anchorCtr="0" compatLnSpc="1"/>
            <a:lstStyle/>
            <a:p>
              <a:endParaRPr lang="zh-CN" altLang="en-US"/>
            </a:p>
          </p:txBody>
        </p:sp>
        <p:sp>
          <p:nvSpPr>
            <p:cNvPr id="240" name="Freeform 69"/>
            <p:cNvSpPr>
              <a:spLocks noEditPoints="1"/>
            </p:cNvSpPr>
            <p:nvPr/>
          </p:nvSpPr>
          <p:spPr bwMode="auto">
            <a:xfrm rot="1490740">
              <a:off x="6973670" y="2085503"/>
              <a:ext cx="205572" cy="247707"/>
            </a:xfrm>
            <a:custGeom>
              <a:avLst/>
              <a:gdLst>
                <a:gd name="T0" fmla="*/ 36 w 149"/>
                <a:gd name="T1" fmla="*/ 18 h 179"/>
                <a:gd name="T2" fmla="*/ 35 w 149"/>
                <a:gd name="T3" fmla="*/ 0 h 179"/>
                <a:gd name="T4" fmla="*/ 25 w 149"/>
                <a:gd name="T5" fmla="*/ 100 h 179"/>
                <a:gd name="T6" fmla="*/ 41 w 149"/>
                <a:gd name="T7" fmla="*/ 95 h 179"/>
                <a:gd name="T8" fmla="*/ 49 w 149"/>
                <a:gd name="T9" fmla="*/ 79 h 179"/>
                <a:gd name="T10" fmla="*/ 61 w 149"/>
                <a:gd name="T11" fmla="*/ 75 h 179"/>
                <a:gd name="T12" fmla="*/ 57 w 149"/>
                <a:gd name="T13" fmla="*/ 40 h 179"/>
                <a:gd name="T14" fmla="*/ 60 w 149"/>
                <a:gd name="T15" fmla="*/ 25 h 179"/>
                <a:gd name="T16" fmla="*/ 49 w 149"/>
                <a:gd name="T17" fmla="*/ 79 h 179"/>
                <a:gd name="T18" fmla="*/ 88 w 149"/>
                <a:gd name="T19" fmla="*/ 75 h 179"/>
                <a:gd name="T20" fmla="*/ 99 w 149"/>
                <a:gd name="T21" fmla="*/ 79 h 179"/>
                <a:gd name="T22" fmla="*/ 89 w 149"/>
                <a:gd name="T23" fmla="*/ 25 h 179"/>
                <a:gd name="T24" fmla="*/ 92 w 149"/>
                <a:gd name="T25" fmla="*/ 40 h 179"/>
                <a:gd name="T26" fmla="*/ 123 w 149"/>
                <a:gd name="T27" fmla="*/ 8 h 179"/>
                <a:gd name="T28" fmla="*/ 103 w 149"/>
                <a:gd name="T29" fmla="*/ 10 h 179"/>
                <a:gd name="T30" fmla="*/ 113 w 149"/>
                <a:gd name="T31" fmla="*/ 90 h 179"/>
                <a:gd name="T32" fmla="*/ 118 w 149"/>
                <a:gd name="T33" fmla="*/ 105 h 179"/>
                <a:gd name="T34" fmla="*/ 123 w 149"/>
                <a:gd name="T35" fmla="*/ 8 h 179"/>
                <a:gd name="T36" fmla="*/ 100 w 149"/>
                <a:gd name="T37" fmla="*/ 115 h 179"/>
                <a:gd name="T38" fmla="*/ 82 w 149"/>
                <a:gd name="T39" fmla="*/ 60 h 179"/>
                <a:gd name="T40" fmla="*/ 74 w 149"/>
                <a:gd name="T41" fmla="*/ 45 h 179"/>
                <a:gd name="T42" fmla="*/ 68 w 149"/>
                <a:gd name="T43" fmla="*/ 61 h 179"/>
                <a:gd name="T44" fmla="*/ 34 w 149"/>
                <a:gd name="T45" fmla="*/ 178 h 179"/>
                <a:gd name="T46" fmla="*/ 40 w 149"/>
                <a:gd name="T47" fmla="*/ 175 h 179"/>
                <a:gd name="T48" fmla="*/ 43 w 149"/>
                <a:gd name="T49" fmla="*/ 171 h 179"/>
                <a:gd name="T50" fmla="*/ 104 w 149"/>
                <a:gd name="T51" fmla="*/ 159 h 179"/>
                <a:gd name="T52" fmla="*/ 114 w 149"/>
                <a:gd name="T53" fmla="*/ 179 h 179"/>
                <a:gd name="T54" fmla="*/ 118 w 149"/>
                <a:gd name="T55" fmla="*/ 173 h 179"/>
                <a:gd name="T56" fmla="*/ 75 w 149"/>
                <a:gd name="T57" fmla="*/ 69 h 179"/>
                <a:gd name="T58" fmla="*/ 68 w 149"/>
                <a:gd name="T59" fmla="*/ 95 h 179"/>
                <a:gd name="T60" fmla="*/ 75 w 149"/>
                <a:gd name="T61" fmla="*/ 69 h 179"/>
                <a:gd name="T62" fmla="*/ 82 w 149"/>
                <a:gd name="T63" fmla="*/ 114 h 179"/>
                <a:gd name="T64" fmla="*/ 64 w 149"/>
                <a:gd name="T65" fmla="*/ 103 h 179"/>
                <a:gd name="T66" fmla="*/ 52 w 149"/>
                <a:gd name="T67" fmla="*/ 140 h 179"/>
                <a:gd name="T68" fmla="*/ 45 w 149"/>
                <a:gd name="T69" fmla="*/ 161 h 179"/>
                <a:gd name="T70" fmla="*/ 92 w 149"/>
                <a:gd name="T71" fmla="*/ 119 h 179"/>
                <a:gd name="T72" fmla="*/ 64 w 149"/>
                <a:gd name="T73" fmla="*/ 13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79">
                  <a:moveTo>
                    <a:pt x="35" y="90"/>
                  </a:moveTo>
                  <a:cubicBezTo>
                    <a:pt x="15" y="70"/>
                    <a:pt x="16" y="38"/>
                    <a:pt x="36" y="18"/>
                  </a:cubicBezTo>
                  <a:cubicBezTo>
                    <a:pt x="39" y="15"/>
                    <a:pt x="42" y="12"/>
                    <a:pt x="45" y="10"/>
                  </a:cubicBezTo>
                  <a:cubicBezTo>
                    <a:pt x="35" y="0"/>
                    <a:pt x="35" y="0"/>
                    <a:pt x="35" y="0"/>
                  </a:cubicBezTo>
                  <a:cubicBezTo>
                    <a:pt x="32" y="2"/>
                    <a:pt x="29" y="5"/>
                    <a:pt x="26" y="8"/>
                  </a:cubicBezTo>
                  <a:cubicBezTo>
                    <a:pt x="0" y="33"/>
                    <a:pt x="0" y="75"/>
                    <a:pt x="25" y="100"/>
                  </a:cubicBezTo>
                  <a:cubicBezTo>
                    <a:pt x="27" y="102"/>
                    <a:pt x="29" y="103"/>
                    <a:pt x="30" y="105"/>
                  </a:cubicBezTo>
                  <a:cubicBezTo>
                    <a:pt x="41" y="95"/>
                    <a:pt x="41" y="95"/>
                    <a:pt x="41" y="95"/>
                  </a:cubicBezTo>
                  <a:cubicBezTo>
                    <a:pt x="39" y="93"/>
                    <a:pt x="37" y="92"/>
                    <a:pt x="35" y="90"/>
                  </a:cubicBezTo>
                  <a:close/>
                  <a:moveTo>
                    <a:pt x="49" y="79"/>
                  </a:moveTo>
                  <a:cubicBezTo>
                    <a:pt x="50" y="80"/>
                    <a:pt x="52" y="82"/>
                    <a:pt x="53" y="82"/>
                  </a:cubicBezTo>
                  <a:cubicBezTo>
                    <a:pt x="61" y="75"/>
                    <a:pt x="61" y="75"/>
                    <a:pt x="61" y="75"/>
                  </a:cubicBezTo>
                  <a:cubicBezTo>
                    <a:pt x="59" y="74"/>
                    <a:pt x="58" y="73"/>
                    <a:pt x="57" y="72"/>
                  </a:cubicBezTo>
                  <a:cubicBezTo>
                    <a:pt x="48" y="63"/>
                    <a:pt x="48" y="48"/>
                    <a:pt x="57" y="40"/>
                  </a:cubicBezTo>
                  <a:cubicBezTo>
                    <a:pt x="60" y="36"/>
                    <a:pt x="64" y="34"/>
                    <a:pt x="69" y="33"/>
                  </a:cubicBezTo>
                  <a:cubicBezTo>
                    <a:pt x="60" y="25"/>
                    <a:pt x="60" y="25"/>
                    <a:pt x="60" y="25"/>
                  </a:cubicBezTo>
                  <a:cubicBezTo>
                    <a:pt x="56" y="26"/>
                    <a:pt x="53" y="29"/>
                    <a:pt x="49" y="32"/>
                  </a:cubicBezTo>
                  <a:cubicBezTo>
                    <a:pt x="36" y="45"/>
                    <a:pt x="36" y="66"/>
                    <a:pt x="49" y="79"/>
                  </a:cubicBezTo>
                  <a:close/>
                  <a:moveTo>
                    <a:pt x="92" y="72"/>
                  </a:moveTo>
                  <a:cubicBezTo>
                    <a:pt x="91" y="73"/>
                    <a:pt x="89" y="74"/>
                    <a:pt x="88" y="75"/>
                  </a:cubicBezTo>
                  <a:cubicBezTo>
                    <a:pt x="96" y="82"/>
                    <a:pt x="96" y="82"/>
                    <a:pt x="96" y="82"/>
                  </a:cubicBezTo>
                  <a:cubicBezTo>
                    <a:pt x="97" y="82"/>
                    <a:pt x="98" y="80"/>
                    <a:pt x="99" y="79"/>
                  </a:cubicBezTo>
                  <a:cubicBezTo>
                    <a:pt x="112" y="66"/>
                    <a:pt x="112" y="45"/>
                    <a:pt x="99" y="32"/>
                  </a:cubicBezTo>
                  <a:cubicBezTo>
                    <a:pt x="96" y="29"/>
                    <a:pt x="92" y="26"/>
                    <a:pt x="89" y="25"/>
                  </a:cubicBezTo>
                  <a:cubicBezTo>
                    <a:pt x="80" y="33"/>
                    <a:pt x="80" y="33"/>
                    <a:pt x="80" y="33"/>
                  </a:cubicBezTo>
                  <a:cubicBezTo>
                    <a:pt x="84" y="34"/>
                    <a:pt x="88" y="36"/>
                    <a:pt x="92" y="40"/>
                  </a:cubicBezTo>
                  <a:cubicBezTo>
                    <a:pt x="101" y="48"/>
                    <a:pt x="101" y="63"/>
                    <a:pt x="92" y="72"/>
                  </a:cubicBezTo>
                  <a:close/>
                  <a:moveTo>
                    <a:pt x="123" y="8"/>
                  </a:moveTo>
                  <a:cubicBezTo>
                    <a:pt x="120" y="5"/>
                    <a:pt x="117" y="2"/>
                    <a:pt x="114" y="0"/>
                  </a:cubicBezTo>
                  <a:cubicBezTo>
                    <a:pt x="103" y="10"/>
                    <a:pt x="103" y="10"/>
                    <a:pt x="103" y="10"/>
                  </a:cubicBezTo>
                  <a:cubicBezTo>
                    <a:pt x="107" y="12"/>
                    <a:pt x="110" y="15"/>
                    <a:pt x="113" y="18"/>
                  </a:cubicBezTo>
                  <a:cubicBezTo>
                    <a:pt x="133" y="38"/>
                    <a:pt x="133" y="70"/>
                    <a:pt x="113" y="90"/>
                  </a:cubicBezTo>
                  <a:cubicBezTo>
                    <a:pt x="112" y="92"/>
                    <a:pt x="110" y="93"/>
                    <a:pt x="108" y="95"/>
                  </a:cubicBezTo>
                  <a:cubicBezTo>
                    <a:pt x="118" y="105"/>
                    <a:pt x="118" y="105"/>
                    <a:pt x="118" y="105"/>
                  </a:cubicBezTo>
                  <a:cubicBezTo>
                    <a:pt x="120" y="103"/>
                    <a:pt x="122" y="102"/>
                    <a:pt x="123" y="100"/>
                  </a:cubicBezTo>
                  <a:cubicBezTo>
                    <a:pt x="149" y="75"/>
                    <a:pt x="149" y="33"/>
                    <a:pt x="123" y="8"/>
                  </a:cubicBezTo>
                  <a:close/>
                  <a:moveTo>
                    <a:pt x="100" y="115"/>
                  </a:moveTo>
                  <a:cubicBezTo>
                    <a:pt x="100" y="115"/>
                    <a:pt x="100" y="115"/>
                    <a:pt x="100" y="115"/>
                  </a:cubicBezTo>
                  <a:cubicBezTo>
                    <a:pt x="100" y="114"/>
                    <a:pt x="100" y="114"/>
                    <a:pt x="100" y="114"/>
                  </a:cubicBezTo>
                  <a:cubicBezTo>
                    <a:pt x="82" y="60"/>
                    <a:pt x="82" y="60"/>
                    <a:pt x="82" y="60"/>
                  </a:cubicBezTo>
                  <a:cubicBezTo>
                    <a:pt x="85" y="57"/>
                    <a:pt x="84" y="51"/>
                    <a:pt x="81" y="48"/>
                  </a:cubicBezTo>
                  <a:cubicBezTo>
                    <a:pt x="79" y="46"/>
                    <a:pt x="77" y="45"/>
                    <a:pt x="74" y="45"/>
                  </a:cubicBezTo>
                  <a:cubicBezTo>
                    <a:pt x="72" y="45"/>
                    <a:pt x="70" y="46"/>
                    <a:pt x="68" y="48"/>
                  </a:cubicBezTo>
                  <a:cubicBezTo>
                    <a:pt x="64" y="52"/>
                    <a:pt x="64" y="58"/>
                    <a:pt x="68" y="61"/>
                  </a:cubicBezTo>
                  <a:cubicBezTo>
                    <a:pt x="31" y="173"/>
                    <a:pt x="31" y="173"/>
                    <a:pt x="31" y="173"/>
                  </a:cubicBezTo>
                  <a:cubicBezTo>
                    <a:pt x="31" y="175"/>
                    <a:pt x="32" y="178"/>
                    <a:pt x="34" y="178"/>
                  </a:cubicBezTo>
                  <a:cubicBezTo>
                    <a:pt x="35" y="179"/>
                    <a:pt x="35" y="179"/>
                    <a:pt x="36" y="179"/>
                  </a:cubicBezTo>
                  <a:cubicBezTo>
                    <a:pt x="38" y="179"/>
                    <a:pt x="40" y="177"/>
                    <a:pt x="40" y="175"/>
                  </a:cubicBezTo>
                  <a:cubicBezTo>
                    <a:pt x="42" y="171"/>
                    <a:pt x="42" y="171"/>
                    <a:pt x="42" y="171"/>
                  </a:cubicBezTo>
                  <a:cubicBezTo>
                    <a:pt x="42" y="171"/>
                    <a:pt x="43" y="171"/>
                    <a:pt x="43" y="171"/>
                  </a:cubicBezTo>
                  <a:cubicBezTo>
                    <a:pt x="44" y="171"/>
                    <a:pt x="44" y="171"/>
                    <a:pt x="44" y="171"/>
                  </a:cubicBezTo>
                  <a:cubicBezTo>
                    <a:pt x="104" y="159"/>
                    <a:pt x="104" y="159"/>
                    <a:pt x="104" y="159"/>
                  </a:cubicBezTo>
                  <a:cubicBezTo>
                    <a:pt x="110" y="175"/>
                    <a:pt x="110" y="175"/>
                    <a:pt x="110" y="175"/>
                  </a:cubicBezTo>
                  <a:cubicBezTo>
                    <a:pt x="110" y="177"/>
                    <a:pt x="112" y="179"/>
                    <a:pt x="114" y="179"/>
                  </a:cubicBezTo>
                  <a:cubicBezTo>
                    <a:pt x="115" y="179"/>
                    <a:pt x="115" y="178"/>
                    <a:pt x="116" y="178"/>
                  </a:cubicBezTo>
                  <a:cubicBezTo>
                    <a:pt x="118" y="178"/>
                    <a:pt x="119" y="175"/>
                    <a:pt x="118" y="173"/>
                  </a:cubicBezTo>
                  <a:lnTo>
                    <a:pt x="100" y="115"/>
                  </a:lnTo>
                  <a:close/>
                  <a:moveTo>
                    <a:pt x="75" y="69"/>
                  </a:moveTo>
                  <a:cubicBezTo>
                    <a:pt x="87" y="107"/>
                    <a:pt x="87" y="107"/>
                    <a:pt x="87" y="107"/>
                  </a:cubicBezTo>
                  <a:cubicBezTo>
                    <a:pt x="68" y="95"/>
                    <a:pt x="68" y="95"/>
                    <a:pt x="68" y="95"/>
                  </a:cubicBezTo>
                  <a:cubicBezTo>
                    <a:pt x="68" y="94"/>
                    <a:pt x="67" y="94"/>
                    <a:pt x="67" y="94"/>
                  </a:cubicBezTo>
                  <a:lnTo>
                    <a:pt x="75" y="69"/>
                  </a:lnTo>
                  <a:close/>
                  <a:moveTo>
                    <a:pt x="64" y="103"/>
                  </a:moveTo>
                  <a:cubicBezTo>
                    <a:pt x="82" y="114"/>
                    <a:pt x="82" y="114"/>
                    <a:pt x="82" y="114"/>
                  </a:cubicBezTo>
                  <a:cubicBezTo>
                    <a:pt x="55" y="130"/>
                    <a:pt x="55" y="130"/>
                    <a:pt x="55" y="130"/>
                  </a:cubicBezTo>
                  <a:lnTo>
                    <a:pt x="64" y="103"/>
                  </a:lnTo>
                  <a:close/>
                  <a:moveTo>
                    <a:pt x="45" y="161"/>
                  </a:moveTo>
                  <a:cubicBezTo>
                    <a:pt x="52" y="140"/>
                    <a:pt x="52" y="140"/>
                    <a:pt x="52" y="140"/>
                  </a:cubicBezTo>
                  <a:cubicBezTo>
                    <a:pt x="82" y="154"/>
                    <a:pt x="82" y="154"/>
                    <a:pt x="82" y="154"/>
                  </a:cubicBezTo>
                  <a:lnTo>
                    <a:pt x="45" y="161"/>
                  </a:lnTo>
                  <a:close/>
                  <a:moveTo>
                    <a:pt x="64" y="135"/>
                  </a:moveTo>
                  <a:cubicBezTo>
                    <a:pt x="92" y="119"/>
                    <a:pt x="92" y="119"/>
                    <a:pt x="92" y="119"/>
                  </a:cubicBezTo>
                  <a:cubicBezTo>
                    <a:pt x="103" y="154"/>
                    <a:pt x="103" y="154"/>
                    <a:pt x="103" y="154"/>
                  </a:cubicBezTo>
                  <a:lnTo>
                    <a:pt x="64" y="135"/>
                  </a:lnTo>
                  <a:close/>
                </a:path>
              </a:pathLst>
            </a:custGeom>
            <a:grpFill/>
            <a:ln>
              <a:noFill/>
            </a:ln>
          </p:spPr>
          <p:txBody>
            <a:bodyPr vert="horz" wrap="square" lIns="91440" tIns="45720" rIns="91440" bIns="45720" numCol="1" anchor="t" anchorCtr="0" compatLnSpc="1"/>
            <a:lstStyle/>
            <a:p>
              <a:endParaRPr lang="zh-CN" altLang="en-US"/>
            </a:p>
          </p:txBody>
        </p:sp>
        <p:sp>
          <p:nvSpPr>
            <p:cNvPr id="241" name="Freeform 70"/>
            <p:cNvSpPr/>
            <p:nvPr/>
          </p:nvSpPr>
          <p:spPr bwMode="auto">
            <a:xfrm rot="1490740">
              <a:off x="5382924" y="2394481"/>
              <a:ext cx="26814" cy="67672"/>
            </a:xfrm>
            <a:custGeom>
              <a:avLst/>
              <a:gdLst>
                <a:gd name="T0" fmla="*/ 10 w 19"/>
                <a:gd name="T1" fmla="*/ 49 h 49"/>
                <a:gd name="T2" fmla="*/ 19 w 19"/>
                <a:gd name="T3" fmla="*/ 40 h 49"/>
                <a:gd name="T4" fmla="*/ 19 w 19"/>
                <a:gd name="T5" fmla="*/ 10 h 49"/>
                <a:gd name="T6" fmla="*/ 10 w 19"/>
                <a:gd name="T7" fmla="*/ 0 h 49"/>
                <a:gd name="T8" fmla="*/ 0 w 19"/>
                <a:gd name="T9" fmla="*/ 10 h 49"/>
                <a:gd name="T10" fmla="*/ 0 w 19"/>
                <a:gd name="T11" fmla="*/ 40 h 49"/>
                <a:gd name="T12" fmla="*/ 10 w 1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9" h="49">
                  <a:moveTo>
                    <a:pt x="10" y="49"/>
                  </a:moveTo>
                  <a:cubicBezTo>
                    <a:pt x="15" y="49"/>
                    <a:pt x="19" y="45"/>
                    <a:pt x="19" y="40"/>
                  </a:cubicBezTo>
                  <a:cubicBezTo>
                    <a:pt x="19" y="10"/>
                    <a:pt x="19" y="10"/>
                    <a:pt x="19" y="10"/>
                  </a:cubicBezTo>
                  <a:cubicBezTo>
                    <a:pt x="19" y="5"/>
                    <a:pt x="15" y="0"/>
                    <a:pt x="10" y="0"/>
                  </a:cubicBezTo>
                  <a:cubicBezTo>
                    <a:pt x="4" y="0"/>
                    <a:pt x="0" y="5"/>
                    <a:pt x="0" y="10"/>
                  </a:cubicBezTo>
                  <a:cubicBezTo>
                    <a:pt x="0" y="40"/>
                    <a:pt x="0" y="40"/>
                    <a:pt x="0" y="40"/>
                  </a:cubicBezTo>
                  <a:cubicBezTo>
                    <a:pt x="0" y="45"/>
                    <a:pt x="4" y="49"/>
                    <a:pt x="10" y="49"/>
                  </a:cubicBezTo>
                  <a:close/>
                </a:path>
              </a:pathLst>
            </a:custGeom>
            <a:grpFill/>
            <a:ln>
              <a:noFill/>
            </a:ln>
          </p:spPr>
          <p:txBody>
            <a:bodyPr vert="horz" wrap="square" lIns="91440" tIns="45720" rIns="91440" bIns="45720" numCol="1" anchor="t" anchorCtr="0" compatLnSpc="1"/>
            <a:lstStyle/>
            <a:p>
              <a:endParaRPr lang="zh-CN" altLang="en-US"/>
            </a:p>
          </p:txBody>
        </p:sp>
        <p:sp>
          <p:nvSpPr>
            <p:cNvPr id="242" name="Freeform 71"/>
            <p:cNvSpPr/>
            <p:nvPr/>
          </p:nvSpPr>
          <p:spPr bwMode="auto">
            <a:xfrm rot="1490740">
              <a:off x="5424695" y="2413527"/>
              <a:ext cx="25537" cy="67672"/>
            </a:xfrm>
            <a:custGeom>
              <a:avLst/>
              <a:gdLst>
                <a:gd name="T0" fmla="*/ 10 w 19"/>
                <a:gd name="T1" fmla="*/ 49 h 49"/>
                <a:gd name="T2" fmla="*/ 19 w 19"/>
                <a:gd name="T3" fmla="*/ 40 h 49"/>
                <a:gd name="T4" fmla="*/ 19 w 19"/>
                <a:gd name="T5" fmla="*/ 10 h 49"/>
                <a:gd name="T6" fmla="*/ 10 w 19"/>
                <a:gd name="T7" fmla="*/ 0 h 49"/>
                <a:gd name="T8" fmla="*/ 0 w 19"/>
                <a:gd name="T9" fmla="*/ 10 h 49"/>
                <a:gd name="T10" fmla="*/ 0 w 19"/>
                <a:gd name="T11" fmla="*/ 40 h 49"/>
                <a:gd name="T12" fmla="*/ 10 w 1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9" h="49">
                  <a:moveTo>
                    <a:pt x="10" y="49"/>
                  </a:moveTo>
                  <a:cubicBezTo>
                    <a:pt x="15" y="49"/>
                    <a:pt x="19" y="45"/>
                    <a:pt x="19" y="40"/>
                  </a:cubicBezTo>
                  <a:cubicBezTo>
                    <a:pt x="19" y="10"/>
                    <a:pt x="19" y="10"/>
                    <a:pt x="19" y="10"/>
                  </a:cubicBezTo>
                  <a:cubicBezTo>
                    <a:pt x="19" y="5"/>
                    <a:pt x="15" y="0"/>
                    <a:pt x="10" y="0"/>
                  </a:cubicBezTo>
                  <a:cubicBezTo>
                    <a:pt x="5" y="0"/>
                    <a:pt x="0" y="5"/>
                    <a:pt x="0" y="10"/>
                  </a:cubicBezTo>
                  <a:cubicBezTo>
                    <a:pt x="0" y="40"/>
                    <a:pt x="0" y="40"/>
                    <a:pt x="0" y="40"/>
                  </a:cubicBezTo>
                  <a:cubicBezTo>
                    <a:pt x="0" y="45"/>
                    <a:pt x="5" y="49"/>
                    <a:pt x="10" y="49"/>
                  </a:cubicBezTo>
                  <a:close/>
                </a:path>
              </a:pathLst>
            </a:custGeom>
            <a:grpFill/>
            <a:ln>
              <a:noFill/>
            </a:ln>
          </p:spPr>
          <p:txBody>
            <a:bodyPr vert="horz" wrap="square" lIns="91440" tIns="45720" rIns="91440" bIns="45720" numCol="1" anchor="t" anchorCtr="0" compatLnSpc="1"/>
            <a:lstStyle/>
            <a:p>
              <a:endParaRPr lang="zh-CN" altLang="en-US"/>
            </a:p>
          </p:txBody>
        </p:sp>
        <p:sp>
          <p:nvSpPr>
            <p:cNvPr id="243" name="Freeform 72"/>
            <p:cNvSpPr/>
            <p:nvPr/>
          </p:nvSpPr>
          <p:spPr bwMode="auto">
            <a:xfrm rot="1490740">
              <a:off x="5466407" y="2432841"/>
              <a:ext cx="25537" cy="67672"/>
            </a:xfrm>
            <a:custGeom>
              <a:avLst/>
              <a:gdLst>
                <a:gd name="T0" fmla="*/ 9 w 18"/>
                <a:gd name="T1" fmla="*/ 49 h 49"/>
                <a:gd name="T2" fmla="*/ 18 w 18"/>
                <a:gd name="T3" fmla="*/ 40 h 49"/>
                <a:gd name="T4" fmla="*/ 18 w 18"/>
                <a:gd name="T5" fmla="*/ 10 h 49"/>
                <a:gd name="T6" fmla="*/ 9 w 18"/>
                <a:gd name="T7" fmla="*/ 0 h 49"/>
                <a:gd name="T8" fmla="*/ 0 w 18"/>
                <a:gd name="T9" fmla="*/ 10 h 49"/>
                <a:gd name="T10" fmla="*/ 0 w 18"/>
                <a:gd name="T11" fmla="*/ 40 h 49"/>
                <a:gd name="T12" fmla="*/ 9 w 18"/>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8" h="49">
                  <a:moveTo>
                    <a:pt x="9" y="49"/>
                  </a:moveTo>
                  <a:cubicBezTo>
                    <a:pt x="14" y="49"/>
                    <a:pt x="18" y="45"/>
                    <a:pt x="18" y="40"/>
                  </a:cubicBezTo>
                  <a:cubicBezTo>
                    <a:pt x="18" y="10"/>
                    <a:pt x="18" y="10"/>
                    <a:pt x="18" y="10"/>
                  </a:cubicBezTo>
                  <a:cubicBezTo>
                    <a:pt x="18" y="5"/>
                    <a:pt x="14" y="0"/>
                    <a:pt x="9" y="0"/>
                  </a:cubicBezTo>
                  <a:cubicBezTo>
                    <a:pt x="4" y="0"/>
                    <a:pt x="0" y="5"/>
                    <a:pt x="0" y="10"/>
                  </a:cubicBezTo>
                  <a:cubicBezTo>
                    <a:pt x="0" y="40"/>
                    <a:pt x="0" y="40"/>
                    <a:pt x="0" y="40"/>
                  </a:cubicBezTo>
                  <a:cubicBezTo>
                    <a:pt x="0" y="45"/>
                    <a:pt x="4" y="49"/>
                    <a:pt x="9" y="49"/>
                  </a:cubicBezTo>
                  <a:close/>
                </a:path>
              </a:pathLst>
            </a:custGeom>
            <a:grpFill/>
            <a:ln>
              <a:noFill/>
            </a:ln>
          </p:spPr>
          <p:txBody>
            <a:bodyPr vert="horz" wrap="square" lIns="91440" tIns="45720" rIns="91440" bIns="45720" numCol="1" anchor="t" anchorCtr="0" compatLnSpc="1"/>
            <a:lstStyle/>
            <a:p>
              <a:endParaRPr lang="zh-CN" altLang="en-US"/>
            </a:p>
          </p:txBody>
        </p:sp>
        <p:sp>
          <p:nvSpPr>
            <p:cNvPr id="244" name="Freeform 73"/>
            <p:cNvSpPr/>
            <p:nvPr/>
          </p:nvSpPr>
          <p:spPr bwMode="auto">
            <a:xfrm rot="1490740">
              <a:off x="5508178" y="2451887"/>
              <a:ext cx="24260" cy="67672"/>
            </a:xfrm>
            <a:custGeom>
              <a:avLst/>
              <a:gdLst>
                <a:gd name="T0" fmla="*/ 9 w 18"/>
                <a:gd name="T1" fmla="*/ 49 h 49"/>
                <a:gd name="T2" fmla="*/ 18 w 18"/>
                <a:gd name="T3" fmla="*/ 40 h 49"/>
                <a:gd name="T4" fmla="*/ 18 w 18"/>
                <a:gd name="T5" fmla="*/ 10 h 49"/>
                <a:gd name="T6" fmla="*/ 9 w 18"/>
                <a:gd name="T7" fmla="*/ 0 h 49"/>
                <a:gd name="T8" fmla="*/ 0 w 18"/>
                <a:gd name="T9" fmla="*/ 10 h 49"/>
                <a:gd name="T10" fmla="*/ 0 w 18"/>
                <a:gd name="T11" fmla="*/ 40 h 49"/>
                <a:gd name="T12" fmla="*/ 9 w 18"/>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8" h="49">
                  <a:moveTo>
                    <a:pt x="9" y="49"/>
                  </a:moveTo>
                  <a:cubicBezTo>
                    <a:pt x="14" y="49"/>
                    <a:pt x="18" y="45"/>
                    <a:pt x="18" y="40"/>
                  </a:cubicBezTo>
                  <a:cubicBezTo>
                    <a:pt x="18" y="10"/>
                    <a:pt x="18" y="10"/>
                    <a:pt x="18" y="10"/>
                  </a:cubicBezTo>
                  <a:cubicBezTo>
                    <a:pt x="18" y="5"/>
                    <a:pt x="14" y="0"/>
                    <a:pt x="9" y="0"/>
                  </a:cubicBezTo>
                  <a:cubicBezTo>
                    <a:pt x="4" y="0"/>
                    <a:pt x="0" y="5"/>
                    <a:pt x="0" y="10"/>
                  </a:cubicBezTo>
                  <a:cubicBezTo>
                    <a:pt x="0" y="40"/>
                    <a:pt x="0" y="40"/>
                    <a:pt x="0" y="40"/>
                  </a:cubicBezTo>
                  <a:cubicBezTo>
                    <a:pt x="0" y="45"/>
                    <a:pt x="4" y="49"/>
                    <a:pt x="9" y="49"/>
                  </a:cubicBezTo>
                  <a:close/>
                </a:path>
              </a:pathLst>
            </a:custGeom>
            <a:grpFill/>
            <a:ln>
              <a:noFill/>
            </a:ln>
          </p:spPr>
          <p:txBody>
            <a:bodyPr vert="horz" wrap="square" lIns="91440" tIns="45720" rIns="91440" bIns="45720" numCol="1" anchor="t" anchorCtr="0" compatLnSpc="1"/>
            <a:lstStyle/>
            <a:p>
              <a:endParaRPr lang="zh-CN" altLang="en-US"/>
            </a:p>
          </p:txBody>
        </p:sp>
        <p:sp>
          <p:nvSpPr>
            <p:cNvPr id="245" name="Freeform 74"/>
            <p:cNvSpPr/>
            <p:nvPr/>
          </p:nvSpPr>
          <p:spPr bwMode="auto">
            <a:xfrm rot="1490740">
              <a:off x="5549830" y="2471469"/>
              <a:ext cx="25537" cy="67672"/>
            </a:xfrm>
            <a:custGeom>
              <a:avLst/>
              <a:gdLst>
                <a:gd name="T0" fmla="*/ 9 w 19"/>
                <a:gd name="T1" fmla="*/ 49 h 49"/>
                <a:gd name="T2" fmla="*/ 19 w 19"/>
                <a:gd name="T3" fmla="*/ 40 h 49"/>
                <a:gd name="T4" fmla="*/ 19 w 19"/>
                <a:gd name="T5" fmla="*/ 10 h 49"/>
                <a:gd name="T6" fmla="*/ 9 w 19"/>
                <a:gd name="T7" fmla="*/ 0 h 49"/>
                <a:gd name="T8" fmla="*/ 0 w 19"/>
                <a:gd name="T9" fmla="*/ 10 h 49"/>
                <a:gd name="T10" fmla="*/ 0 w 19"/>
                <a:gd name="T11" fmla="*/ 40 h 49"/>
                <a:gd name="T12" fmla="*/ 9 w 1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9" h="49">
                  <a:moveTo>
                    <a:pt x="9" y="49"/>
                  </a:moveTo>
                  <a:cubicBezTo>
                    <a:pt x="15" y="49"/>
                    <a:pt x="19" y="45"/>
                    <a:pt x="19" y="40"/>
                  </a:cubicBezTo>
                  <a:cubicBezTo>
                    <a:pt x="19" y="10"/>
                    <a:pt x="19" y="10"/>
                    <a:pt x="19" y="10"/>
                  </a:cubicBezTo>
                  <a:cubicBezTo>
                    <a:pt x="19" y="5"/>
                    <a:pt x="15" y="0"/>
                    <a:pt x="9" y="0"/>
                  </a:cubicBezTo>
                  <a:cubicBezTo>
                    <a:pt x="4" y="0"/>
                    <a:pt x="0" y="5"/>
                    <a:pt x="0" y="10"/>
                  </a:cubicBezTo>
                  <a:cubicBezTo>
                    <a:pt x="0" y="40"/>
                    <a:pt x="0" y="40"/>
                    <a:pt x="0" y="40"/>
                  </a:cubicBezTo>
                  <a:cubicBezTo>
                    <a:pt x="0" y="45"/>
                    <a:pt x="4" y="49"/>
                    <a:pt x="9" y="49"/>
                  </a:cubicBezTo>
                  <a:close/>
                </a:path>
              </a:pathLst>
            </a:custGeom>
            <a:grpFill/>
            <a:ln>
              <a:noFill/>
            </a:ln>
          </p:spPr>
          <p:txBody>
            <a:bodyPr vert="horz" wrap="square" lIns="91440" tIns="45720" rIns="91440" bIns="45720" numCol="1" anchor="t" anchorCtr="0" compatLnSpc="1"/>
            <a:lstStyle/>
            <a:p>
              <a:endParaRPr lang="zh-CN" altLang="en-US"/>
            </a:p>
          </p:txBody>
        </p:sp>
        <p:sp>
          <p:nvSpPr>
            <p:cNvPr id="246" name="Freeform 75"/>
            <p:cNvSpPr>
              <a:spLocks noEditPoints="1"/>
            </p:cNvSpPr>
            <p:nvPr/>
          </p:nvSpPr>
          <p:spPr bwMode="auto">
            <a:xfrm rot="1490740">
              <a:off x="5286720" y="2448307"/>
              <a:ext cx="307719" cy="224724"/>
            </a:xfrm>
            <a:custGeom>
              <a:avLst/>
              <a:gdLst>
                <a:gd name="T0" fmla="*/ 190 w 223"/>
                <a:gd name="T1" fmla="*/ 0 h 163"/>
                <a:gd name="T2" fmla="*/ 185 w 223"/>
                <a:gd name="T3" fmla="*/ 0 h 163"/>
                <a:gd name="T4" fmla="*/ 185 w 223"/>
                <a:gd name="T5" fmla="*/ 24 h 163"/>
                <a:gd name="T6" fmla="*/ 174 w 223"/>
                <a:gd name="T7" fmla="*/ 35 h 163"/>
                <a:gd name="T8" fmla="*/ 163 w 223"/>
                <a:gd name="T9" fmla="*/ 24 h 163"/>
                <a:gd name="T10" fmla="*/ 163 w 223"/>
                <a:gd name="T11" fmla="*/ 0 h 163"/>
                <a:gd name="T12" fmla="*/ 152 w 223"/>
                <a:gd name="T13" fmla="*/ 0 h 163"/>
                <a:gd name="T14" fmla="*/ 152 w 223"/>
                <a:gd name="T15" fmla="*/ 24 h 163"/>
                <a:gd name="T16" fmla="*/ 141 w 223"/>
                <a:gd name="T17" fmla="*/ 35 h 163"/>
                <a:gd name="T18" fmla="*/ 130 w 223"/>
                <a:gd name="T19" fmla="*/ 24 h 163"/>
                <a:gd name="T20" fmla="*/ 130 w 223"/>
                <a:gd name="T21" fmla="*/ 0 h 163"/>
                <a:gd name="T22" fmla="*/ 119 w 223"/>
                <a:gd name="T23" fmla="*/ 0 h 163"/>
                <a:gd name="T24" fmla="*/ 119 w 223"/>
                <a:gd name="T25" fmla="*/ 24 h 163"/>
                <a:gd name="T26" fmla="*/ 108 w 223"/>
                <a:gd name="T27" fmla="*/ 35 h 163"/>
                <a:gd name="T28" fmla="*/ 97 w 223"/>
                <a:gd name="T29" fmla="*/ 24 h 163"/>
                <a:gd name="T30" fmla="*/ 97 w 223"/>
                <a:gd name="T31" fmla="*/ 0 h 163"/>
                <a:gd name="T32" fmla="*/ 86 w 223"/>
                <a:gd name="T33" fmla="*/ 0 h 163"/>
                <a:gd name="T34" fmla="*/ 86 w 223"/>
                <a:gd name="T35" fmla="*/ 24 h 163"/>
                <a:gd name="T36" fmla="*/ 75 w 223"/>
                <a:gd name="T37" fmla="*/ 35 h 163"/>
                <a:gd name="T38" fmla="*/ 64 w 223"/>
                <a:gd name="T39" fmla="*/ 24 h 163"/>
                <a:gd name="T40" fmla="*/ 64 w 223"/>
                <a:gd name="T41" fmla="*/ 0 h 163"/>
                <a:gd name="T42" fmla="*/ 53 w 223"/>
                <a:gd name="T43" fmla="*/ 0 h 163"/>
                <a:gd name="T44" fmla="*/ 53 w 223"/>
                <a:gd name="T45" fmla="*/ 24 h 163"/>
                <a:gd name="T46" fmla="*/ 42 w 223"/>
                <a:gd name="T47" fmla="*/ 35 h 163"/>
                <a:gd name="T48" fmla="*/ 30 w 223"/>
                <a:gd name="T49" fmla="*/ 24 h 163"/>
                <a:gd name="T50" fmla="*/ 30 w 223"/>
                <a:gd name="T51" fmla="*/ 1 h 163"/>
                <a:gd name="T52" fmla="*/ 0 w 223"/>
                <a:gd name="T53" fmla="*/ 33 h 163"/>
                <a:gd name="T54" fmla="*/ 0 w 223"/>
                <a:gd name="T55" fmla="*/ 130 h 163"/>
                <a:gd name="T56" fmla="*/ 33 w 223"/>
                <a:gd name="T57" fmla="*/ 163 h 163"/>
                <a:gd name="T58" fmla="*/ 190 w 223"/>
                <a:gd name="T59" fmla="*/ 163 h 163"/>
                <a:gd name="T60" fmla="*/ 223 w 223"/>
                <a:gd name="T61" fmla="*/ 130 h 163"/>
                <a:gd name="T62" fmla="*/ 223 w 223"/>
                <a:gd name="T63" fmla="*/ 33 h 163"/>
                <a:gd name="T64" fmla="*/ 190 w 223"/>
                <a:gd name="T65" fmla="*/ 0 h 163"/>
                <a:gd name="T66" fmla="*/ 199 w 223"/>
                <a:gd name="T67" fmla="*/ 143 h 163"/>
                <a:gd name="T68" fmla="*/ 26 w 223"/>
                <a:gd name="T69" fmla="*/ 143 h 163"/>
                <a:gd name="T70" fmla="*/ 26 w 223"/>
                <a:gd name="T71" fmla="*/ 43 h 163"/>
                <a:gd name="T72" fmla="*/ 199 w 223"/>
                <a:gd name="T73" fmla="*/ 43 h 163"/>
                <a:gd name="T74" fmla="*/ 199 w 223"/>
                <a:gd name="T75" fmla="*/ 14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3" h="163">
                  <a:moveTo>
                    <a:pt x="190" y="0"/>
                  </a:moveTo>
                  <a:cubicBezTo>
                    <a:pt x="185" y="0"/>
                    <a:pt x="185" y="0"/>
                    <a:pt x="185" y="0"/>
                  </a:cubicBezTo>
                  <a:cubicBezTo>
                    <a:pt x="185" y="24"/>
                    <a:pt x="185" y="24"/>
                    <a:pt x="185" y="24"/>
                  </a:cubicBezTo>
                  <a:cubicBezTo>
                    <a:pt x="185" y="30"/>
                    <a:pt x="181" y="35"/>
                    <a:pt x="174" y="35"/>
                  </a:cubicBezTo>
                  <a:cubicBezTo>
                    <a:pt x="168" y="35"/>
                    <a:pt x="163" y="30"/>
                    <a:pt x="163" y="24"/>
                  </a:cubicBezTo>
                  <a:cubicBezTo>
                    <a:pt x="163" y="0"/>
                    <a:pt x="163" y="0"/>
                    <a:pt x="163" y="0"/>
                  </a:cubicBezTo>
                  <a:cubicBezTo>
                    <a:pt x="152" y="0"/>
                    <a:pt x="152" y="0"/>
                    <a:pt x="152" y="0"/>
                  </a:cubicBezTo>
                  <a:cubicBezTo>
                    <a:pt x="152" y="24"/>
                    <a:pt x="152" y="24"/>
                    <a:pt x="152" y="24"/>
                  </a:cubicBezTo>
                  <a:cubicBezTo>
                    <a:pt x="152" y="30"/>
                    <a:pt x="147" y="35"/>
                    <a:pt x="141" y="35"/>
                  </a:cubicBezTo>
                  <a:cubicBezTo>
                    <a:pt x="135" y="35"/>
                    <a:pt x="130" y="30"/>
                    <a:pt x="130" y="24"/>
                  </a:cubicBezTo>
                  <a:cubicBezTo>
                    <a:pt x="130" y="0"/>
                    <a:pt x="130" y="0"/>
                    <a:pt x="130" y="0"/>
                  </a:cubicBezTo>
                  <a:cubicBezTo>
                    <a:pt x="119" y="0"/>
                    <a:pt x="119" y="0"/>
                    <a:pt x="119" y="0"/>
                  </a:cubicBezTo>
                  <a:cubicBezTo>
                    <a:pt x="119" y="24"/>
                    <a:pt x="119" y="24"/>
                    <a:pt x="119" y="24"/>
                  </a:cubicBezTo>
                  <a:cubicBezTo>
                    <a:pt x="119" y="30"/>
                    <a:pt x="114" y="35"/>
                    <a:pt x="108" y="35"/>
                  </a:cubicBezTo>
                  <a:cubicBezTo>
                    <a:pt x="102" y="35"/>
                    <a:pt x="97" y="30"/>
                    <a:pt x="97" y="24"/>
                  </a:cubicBezTo>
                  <a:cubicBezTo>
                    <a:pt x="97" y="0"/>
                    <a:pt x="97" y="0"/>
                    <a:pt x="97" y="0"/>
                  </a:cubicBezTo>
                  <a:cubicBezTo>
                    <a:pt x="86" y="0"/>
                    <a:pt x="86" y="0"/>
                    <a:pt x="86" y="0"/>
                  </a:cubicBezTo>
                  <a:cubicBezTo>
                    <a:pt x="86" y="24"/>
                    <a:pt x="86" y="24"/>
                    <a:pt x="86" y="24"/>
                  </a:cubicBezTo>
                  <a:cubicBezTo>
                    <a:pt x="86" y="30"/>
                    <a:pt x="81" y="35"/>
                    <a:pt x="75" y="35"/>
                  </a:cubicBezTo>
                  <a:cubicBezTo>
                    <a:pt x="69" y="35"/>
                    <a:pt x="64" y="30"/>
                    <a:pt x="64" y="24"/>
                  </a:cubicBezTo>
                  <a:cubicBezTo>
                    <a:pt x="64" y="0"/>
                    <a:pt x="64" y="0"/>
                    <a:pt x="64" y="0"/>
                  </a:cubicBezTo>
                  <a:cubicBezTo>
                    <a:pt x="53" y="0"/>
                    <a:pt x="53" y="0"/>
                    <a:pt x="53" y="0"/>
                  </a:cubicBezTo>
                  <a:cubicBezTo>
                    <a:pt x="53" y="24"/>
                    <a:pt x="53" y="24"/>
                    <a:pt x="53" y="24"/>
                  </a:cubicBezTo>
                  <a:cubicBezTo>
                    <a:pt x="53" y="30"/>
                    <a:pt x="48" y="35"/>
                    <a:pt x="42" y="35"/>
                  </a:cubicBezTo>
                  <a:cubicBezTo>
                    <a:pt x="35" y="35"/>
                    <a:pt x="30" y="30"/>
                    <a:pt x="30" y="24"/>
                  </a:cubicBezTo>
                  <a:cubicBezTo>
                    <a:pt x="30" y="1"/>
                    <a:pt x="30" y="1"/>
                    <a:pt x="30" y="1"/>
                  </a:cubicBezTo>
                  <a:cubicBezTo>
                    <a:pt x="13" y="2"/>
                    <a:pt x="0" y="16"/>
                    <a:pt x="0" y="33"/>
                  </a:cubicBezTo>
                  <a:cubicBezTo>
                    <a:pt x="0" y="130"/>
                    <a:pt x="0" y="130"/>
                    <a:pt x="0" y="130"/>
                  </a:cubicBezTo>
                  <a:cubicBezTo>
                    <a:pt x="0" y="148"/>
                    <a:pt x="15" y="163"/>
                    <a:pt x="33" y="163"/>
                  </a:cubicBezTo>
                  <a:cubicBezTo>
                    <a:pt x="190" y="163"/>
                    <a:pt x="190" y="163"/>
                    <a:pt x="190" y="163"/>
                  </a:cubicBezTo>
                  <a:cubicBezTo>
                    <a:pt x="209" y="163"/>
                    <a:pt x="223" y="148"/>
                    <a:pt x="223" y="130"/>
                  </a:cubicBezTo>
                  <a:cubicBezTo>
                    <a:pt x="223" y="33"/>
                    <a:pt x="223" y="33"/>
                    <a:pt x="223" y="33"/>
                  </a:cubicBezTo>
                  <a:cubicBezTo>
                    <a:pt x="223" y="15"/>
                    <a:pt x="209" y="0"/>
                    <a:pt x="190" y="0"/>
                  </a:cubicBezTo>
                  <a:close/>
                  <a:moveTo>
                    <a:pt x="199" y="143"/>
                  </a:moveTo>
                  <a:cubicBezTo>
                    <a:pt x="26" y="143"/>
                    <a:pt x="26" y="143"/>
                    <a:pt x="26" y="143"/>
                  </a:cubicBezTo>
                  <a:cubicBezTo>
                    <a:pt x="26" y="43"/>
                    <a:pt x="26" y="43"/>
                    <a:pt x="26" y="43"/>
                  </a:cubicBezTo>
                  <a:cubicBezTo>
                    <a:pt x="199" y="43"/>
                    <a:pt x="199" y="43"/>
                    <a:pt x="199" y="43"/>
                  </a:cubicBezTo>
                  <a:lnTo>
                    <a:pt x="199" y="143"/>
                  </a:lnTo>
                  <a:close/>
                </a:path>
              </a:pathLst>
            </a:custGeom>
            <a:grpFill/>
            <a:ln>
              <a:noFill/>
            </a:ln>
          </p:spPr>
          <p:txBody>
            <a:bodyPr vert="horz" wrap="square" lIns="91440" tIns="45720" rIns="91440" bIns="45720" numCol="1" anchor="t" anchorCtr="0" compatLnSpc="1"/>
            <a:lstStyle/>
            <a:p>
              <a:endParaRPr lang="zh-CN" altLang="en-US"/>
            </a:p>
          </p:txBody>
        </p:sp>
        <p:sp>
          <p:nvSpPr>
            <p:cNvPr id="247" name="Rectangle 76"/>
            <p:cNvSpPr>
              <a:spLocks noChangeArrowheads="1"/>
            </p:cNvSpPr>
            <p:nvPr/>
          </p:nvSpPr>
          <p:spPr bwMode="auto">
            <a:xfrm rot="1490740">
              <a:off x="5353685" y="2478111"/>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77"/>
            <p:cNvSpPr>
              <a:spLocks noChangeArrowheads="1"/>
            </p:cNvSpPr>
            <p:nvPr/>
          </p:nvSpPr>
          <p:spPr bwMode="auto">
            <a:xfrm rot="1490740">
              <a:off x="5396555" y="2497961"/>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78"/>
            <p:cNvSpPr>
              <a:spLocks noChangeArrowheads="1"/>
            </p:cNvSpPr>
            <p:nvPr/>
          </p:nvSpPr>
          <p:spPr bwMode="auto">
            <a:xfrm rot="1490740">
              <a:off x="5439426" y="2517812"/>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79"/>
            <p:cNvSpPr>
              <a:spLocks noChangeArrowheads="1"/>
            </p:cNvSpPr>
            <p:nvPr/>
          </p:nvSpPr>
          <p:spPr bwMode="auto">
            <a:xfrm rot="1490740">
              <a:off x="5481137" y="2537126"/>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80"/>
            <p:cNvSpPr>
              <a:spLocks noChangeArrowheads="1"/>
            </p:cNvSpPr>
            <p:nvPr/>
          </p:nvSpPr>
          <p:spPr bwMode="auto">
            <a:xfrm rot="1490740">
              <a:off x="5522849" y="2556440"/>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81"/>
            <p:cNvSpPr>
              <a:spLocks noChangeArrowheads="1"/>
            </p:cNvSpPr>
            <p:nvPr/>
          </p:nvSpPr>
          <p:spPr bwMode="auto">
            <a:xfrm rot="1490740">
              <a:off x="5334371" y="2519823"/>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82"/>
            <p:cNvSpPr>
              <a:spLocks noChangeArrowheads="1"/>
            </p:cNvSpPr>
            <p:nvPr/>
          </p:nvSpPr>
          <p:spPr bwMode="auto">
            <a:xfrm rot="1490740">
              <a:off x="5377241" y="2539673"/>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83"/>
            <p:cNvSpPr>
              <a:spLocks noChangeArrowheads="1"/>
            </p:cNvSpPr>
            <p:nvPr/>
          </p:nvSpPr>
          <p:spPr bwMode="auto">
            <a:xfrm rot="1490740">
              <a:off x="5420112" y="2559524"/>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84"/>
            <p:cNvSpPr>
              <a:spLocks noChangeArrowheads="1"/>
            </p:cNvSpPr>
            <p:nvPr/>
          </p:nvSpPr>
          <p:spPr bwMode="auto">
            <a:xfrm rot="1490740">
              <a:off x="5461824" y="2578837"/>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85"/>
            <p:cNvSpPr>
              <a:spLocks noChangeArrowheads="1"/>
            </p:cNvSpPr>
            <p:nvPr/>
          </p:nvSpPr>
          <p:spPr bwMode="auto">
            <a:xfrm rot="1490740">
              <a:off x="5503535" y="2598151"/>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86"/>
            <p:cNvSpPr>
              <a:spLocks noChangeArrowheads="1"/>
            </p:cNvSpPr>
            <p:nvPr/>
          </p:nvSpPr>
          <p:spPr bwMode="auto">
            <a:xfrm rot="1490740">
              <a:off x="5315325" y="2561594"/>
              <a:ext cx="34475" cy="33198"/>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87"/>
            <p:cNvSpPr>
              <a:spLocks noChangeArrowheads="1"/>
            </p:cNvSpPr>
            <p:nvPr/>
          </p:nvSpPr>
          <p:spPr bwMode="auto">
            <a:xfrm rot="1490740">
              <a:off x="5358195" y="2581444"/>
              <a:ext cx="34475" cy="33198"/>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88"/>
            <p:cNvSpPr>
              <a:spLocks noChangeArrowheads="1"/>
            </p:cNvSpPr>
            <p:nvPr/>
          </p:nvSpPr>
          <p:spPr bwMode="auto">
            <a:xfrm rot="1490740">
              <a:off x="5401066" y="2601294"/>
              <a:ext cx="34475" cy="33198"/>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89"/>
            <p:cNvSpPr>
              <a:spLocks noChangeArrowheads="1"/>
            </p:cNvSpPr>
            <p:nvPr/>
          </p:nvSpPr>
          <p:spPr bwMode="auto">
            <a:xfrm rot="1490740">
              <a:off x="5442778" y="2620608"/>
              <a:ext cx="34475" cy="33198"/>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90"/>
            <p:cNvSpPr>
              <a:spLocks noChangeArrowheads="1"/>
            </p:cNvSpPr>
            <p:nvPr/>
          </p:nvSpPr>
          <p:spPr bwMode="auto">
            <a:xfrm rot="1490740">
              <a:off x="5484490" y="2639922"/>
              <a:ext cx="34475" cy="33198"/>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Freeform 91"/>
            <p:cNvSpPr/>
            <p:nvPr/>
          </p:nvSpPr>
          <p:spPr bwMode="auto">
            <a:xfrm rot="1490740">
              <a:off x="5706496" y="711133"/>
              <a:ext cx="157052" cy="308996"/>
            </a:xfrm>
            <a:custGeom>
              <a:avLst/>
              <a:gdLst>
                <a:gd name="T0" fmla="*/ 44 w 114"/>
                <a:gd name="T1" fmla="*/ 224 h 224"/>
                <a:gd name="T2" fmla="*/ 45 w 114"/>
                <a:gd name="T3" fmla="*/ 198 h 224"/>
                <a:gd name="T4" fmla="*/ 0 w 114"/>
                <a:gd name="T5" fmla="*/ 185 h 224"/>
                <a:gd name="T6" fmla="*/ 8 w 114"/>
                <a:gd name="T7" fmla="*/ 160 h 224"/>
                <a:gd name="T8" fmla="*/ 51 w 114"/>
                <a:gd name="T9" fmla="*/ 172 h 224"/>
                <a:gd name="T10" fmla="*/ 80 w 114"/>
                <a:gd name="T11" fmla="*/ 151 h 224"/>
                <a:gd name="T12" fmla="*/ 50 w 114"/>
                <a:gd name="T13" fmla="*/ 123 h 224"/>
                <a:gd name="T14" fmla="*/ 3 w 114"/>
                <a:gd name="T15" fmla="*/ 73 h 224"/>
                <a:gd name="T16" fmla="*/ 48 w 114"/>
                <a:gd name="T17" fmla="*/ 27 h 224"/>
                <a:gd name="T18" fmla="*/ 48 w 114"/>
                <a:gd name="T19" fmla="*/ 0 h 224"/>
                <a:gd name="T20" fmla="*/ 71 w 114"/>
                <a:gd name="T21" fmla="*/ 0 h 224"/>
                <a:gd name="T22" fmla="*/ 70 w 114"/>
                <a:gd name="T23" fmla="*/ 26 h 224"/>
                <a:gd name="T24" fmla="*/ 108 w 114"/>
                <a:gd name="T25" fmla="*/ 35 h 224"/>
                <a:gd name="T26" fmla="*/ 100 w 114"/>
                <a:gd name="T27" fmla="*/ 60 h 224"/>
                <a:gd name="T28" fmla="*/ 63 w 114"/>
                <a:gd name="T29" fmla="*/ 51 h 224"/>
                <a:gd name="T30" fmla="*/ 37 w 114"/>
                <a:gd name="T31" fmla="*/ 70 h 224"/>
                <a:gd name="T32" fmla="*/ 70 w 114"/>
                <a:gd name="T33" fmla="*/ 97 h 224"/>
                <a:gd name="T34" fmla="*/ 114 w 114"/>
                <a:gd name="T35" fmla="*/ 148 h 224"/>
                <a:gd name="T36" fmla="*/ 67 w 114"/>
                <a:gd name="T37" fmla="*/ 196 h 224"/>
                <a:gd name="T38" fmla="*/ 67 w 114"/>
                <a:gd name="T39" fmla="*/ 224 h 224"/>
                <a:gd name="T40" fmla="*/ 44 w 114"/>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224">
                  <a:moveTo>
                    <a:pt x="44" y="224"/>
                  </a:moveTo>
                  <a:cubicBezTo>
                    <a:pt x="45" y="198"/>
                    <a:pt x="45" y="198"/>
                    <a:pt x="45" y="198"/>
                  </a:cubicBezTo>
                  <a:cubicBezTo>
                    <a:pt x="27" y="197"/>
                    <a:pt x="10" y="192"/>
                    <a:pt x="0" y="185"/>
                  </a:cubicBezTo>
                  <a:cubicBezTo>
                    <a:pt x="8" y="160"/>
                    <a:pt x="8" y="160"/>
                    <a:pt x="8" y="160"/>
                  </a:cubicBezTo>
                  <a:cubicBezTo>
                    <a:pt x="19" y="166"/>
                    <a:pt x="34" y="172"/>
                    <a:pt x="51" y="172"/>
                  </a:cubicBezTo>
                  <a:cubicBezTo>
                    <a:pt x="68" y="172"/>
                    <a:pt x="80" y="164"/>
                    <a:pt x="80" y="151"/>
                  </a:cubicBezTo>
                  <a:cubicBezTo>
                    <a:pt x="80" y="138"/>
                    <a:pt x="70" y="130"/>
                    <a:pt x="50" y="123"/>
                  </a:cubicBezTo>
                  <a:cubicBezTo>
                    <a:pt x="22" y="112"/>
                    <a:pt x="3" y="99"/>
                    <a:pt x="3" y="73"/>
                  </a:cubicBezTo>
                  <a:cubicBezTo>
                    <a:pt x="4" y="50"/>
                    <a:pt x="20" y="32"/>
                    <a:pt x="48" y="27"/>
                  </a:cubicBezTo>
                  <a:cubicBezTo>
                    <a:pt x="48" y="0"/>
                    <a:pt x="48" y="0"/>
                    <a:pt x="48" y="0"/>
                  </a:cubicBezTo>
                  <a:cubicBezTo>
                    <a:pt x="71" y="0"/>
                    <a:pt x="71" y="0"/>
                    <a:pt x="71" y="0"/>
                  </a:cubicBezTo>
                  <a:cubicBezTo>
                    <a:pt x="70" y="26"/>
                    <a:pt x="70" y="26"/>
                    <a:pt x="70" y="26"/>
                  </a:cubicBezTo>
                  <a:cubicBezTo>
                    <a:pt x="88" y="27"/>
                    <a:pt x="99" y="31"/>
                    <a:pt x="108" y="35"/>
                  </a:cubicBezTo>
                  <a:cubicBezTo>
                    <a:pt x="100" y="60"/>
                    <a:pt x="100" y="60"/>
                    <a:pt x="100" y="60"/>
                  </a:cubicBezTo>
                  <a:cubicBezTo>
                    <a:pt x="94" y="57"/>
                    <a:pt x="82" y="51"/>
                    <a:pt x="63" y="51"/>
                  </a:cubicBezTo>
                  <a:cubicBezTo>
                    <a:pt x="44" y="51"/>
                    <a:pt x="37" y="60"/>
                    <a:pt x="37" y="70"/>
                  </a:cubicBezTo>
                  <a:cubicBezTo>
                    <a:pt x="37" y="81"/>
                    <a:pt x="47" y="87"/>
                    <a:pt x="70" y="97"/>
                  </a:cubicBezTo>
                  <a:cubicBezTo>
                    <a:pt x="101" y="109"/>
                    <a:pt x="114" y="124"/>
                    <a:pt x="114" y="148"/>
                  </a:cubicBezTo>
                  <a:cubicBezTo>
                    <a:pt x="114" y="171"/>
                    <a:pt x="97" y="191"/>
                    <a:pt x="67" y="196"/>
                  </a:cubicBezTo>
                  <a:cubicBezTo>
                    <a:pt x="67" y="224"/>
                    <a:pt x="67" y="224"/>
                    <a:pt x="67" y="224"/>
                  </a:cubicBezTo>
                  <a:lnTo>
                    <a:pt x="44" y="224"/>
                  </a:lnTo>
                  <a:close/>
                </a:path>
              </a:pathLst>
            </a:custGeom>
            <a:grpFill/>
            <a:ln>
              <a:noFill/>
            </a:ln>
          </p:spPr>
          <p:txBody>
            <a:bodyPr vert="horz" wrap="square" lIns="91440" tIns="45720" rIns="91440" bIns="45720" numCol="1" anchor="t" anchorCtr="0" compatLnSpc="1"/>
            <a:lstStyle/>
            <a:p>
              <a:endParaRPr lang="zh-CN" altLang="en-US"/>
            </a:p>
          </p:txBody>
        </p:sp>
        <p:sp>
          <p:nvSpPr>
            <p:cNvPr id="263" name="Freeform 92"/>
            <p:cNvSpPr/>
            <p:nvPr/>
          </p:nvSpPr>
          <p:spPr bwMode="auto">
            <a:xfrm rot="1490740">
              <a:off x="6122730" y="2348467"/>
              <a:ext cx="294951" cy="280905"/>
            </a:xfrm>
            <a:custGeom>
              <a:avLst/>
              <a:gdLst>
                <a:gd name="T0" fmla="*/ 68 w 214"/>
                <a:gd name="T1" fmla="*/ 67 h 204"/>
                <a:gd name="T2" fmla="*/ 76 w 214"/>
                <a:gd name="T3" fmla="*/ 60 h 204"/>
                <a:gd name="T4" fmla="*/ 104 w 214"/>
                <a:gd name="T5" fmla="*/ 3 h 204"/>
                <a:gd name="T6" fmla="*/ 109 w 214"/>
                <a:gd name="T7" fmla="*/ 3 h 204"/>
                <a:gd name="T8" fmla="*/ 138 w 214"/>
                <a:gd name="T9" fmla="*/ 60 h 204"/>
                <a:gd name="T10" fmla="*/ 147 w 214"/>
                <a:gd name="T11" fmla="*/ 66 h 204"/>
                <a:gd name="T12" fmla="*/ 210 w 214"/>
                <a:gd name="T13" fmla="*/ 74 h 204"/>
                <a:gd name="T14" fmla="*/ 212 w 214"/>
                <a:gd name="T15" fmla="*/ 79 h 204"/>
                <a:gd name="T16" fmla="*/ 167 w 214"/>
                <a:gd name="T17" fmla="*/ 124 h 204"/>
                <a:gd name="T18" fmla="*/ 164 w 214"/>
                <a:gd name="T19" fmla="*/ 134 h 204"/>
                <a:gd name="T20" fmla="*/ 175 w 214"/>
                <a:gd name="T21" fmla="*/ 197 h 204"/>
                <a:gd name="T22" fmla="*/ 171 w 214"/>
                <a:gd name="T23" fmla="*/ 201 h 204"/>
                <a:gd name="T24" fmla="*/ 114 w 214"/>
                <a:gd name="T25" fmla="*/ 172 h 204"/>
                <a:gd name="T26" fmla="*/ 103 w 214"/>
                <a:gd name="T27" fmla="*/ 172 h 204"/>
                <a:gd name="T28" fmla="*/ 47 w 214"/>
                <a:gd name="T29" fmla="*/ 202 h 204"/>
                <a:gd name="T30" fmla="*/ 43 w 214"/>
                <a:gd name="T31" fmla="*/ 199 h 204"/>
                <a:gd name="T32" fmla="*/ 53 w 214"/>
                <a:gd name="T33" fmla="*/ 136 h 204"/>
                <a:gd name="T34" fmla="*/ 49 w 214"/>
                <a:gd name="T35" fmla="*/ 126 h 204"/>
                <a:gd name="T36" fmla="*/ 3 w 214"/>
                <a:gd name="T37" fmla="*/ 82 h 204"/>
                <a:gd name="T38" fmla="*/ 4 w 214"/>
                <a:gd name="T39" fmla="*/ 77 h 204"/>
                <a:gd name="T40" fmla="*/ 68 w 214"/>
                <a:gd name="T41" fmla="*/ 6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 h="204">
                  <a:moveTo>
                    <a:pt x="68" y="67"/>
                  </a:moveTo>
                  <a:cubicBezTo>
                    <a:pt x="71" y="66"/>
                    <a:pt x="75" y="63"/>
                    <a:pt x="76" y="60"/>
                  </a:cubicBezTo>
                  <a:cubicBezTo>
                    <a:pt x="104" y="3"/>
                    <a:pt x="104" y="3"/>
                    <a:pt x="104" y="3"/>
                  </a:cubicBezTo>
                  <a:cubicBezTo>
                    <a:pt x="105" y="0"/>
                    <a:pt x="107" y="0"/>
                    <a:pt x="109" y="3"/>
                  </a:cubicBezTo>
                  <a:cubicBezTo>
                    <a:pt x="138" y="60"/>
                    <a:pt x="138" y="60"/>
                    <a:pt x="138" y="60"/>
                  </a:cubicBezTo>
                  <a:cubicBezTo>
                    <a:pt x="140" y="63"/>
                    <a:pt x="143" y="65"/>
                    <a:pt x="147" y="66"/>
                  </a:cubicBezTo>
                  <a:cubicBezTo>
                    <a:pt x="210" y="74"/>
                    <a:pt x="210" y="74"/>
                    <a:pt x="210" y="74"/>
                  </a:cubicBezTo>
                  <a:cubicBezTo>
                    <a:pt x="213" y="74"/>
                    <a:pt x="214" y="77"/>
                    <a:pt x="212" y="79"/>
                  </a:cubicBezTo>
                  <a:cubicBezTo>
                    <a:pt x="167" y="124"/>
                    <a:pt x="167" y="124"/>
                    <a:pt x="167" y="124"/>
                  </a:cubicBezTo>
                  <a:cubicBezTo>
                    <a:pt x="164" y="127"/>
                    <a:pt x="163" y="131"/>
                    <a:pt x="164" y="134"/>
                  </a:cubicBezTo>
                  <a:cubicBezTo>
                    <a:pt x="175" y="197"/>
                    <a:pt x="175" y="197"/>
                    <a:pt x="175" y="197"/>
                  </a:cubicBezTo>
                  <a:cubicBezTo>
                    <a:pt x="176" y="201"/>
                    <a:pt x="174" y="202"/>
                    <a:pt x="171" y="201"/>
                  </a:cubicBezTo>
                  <a:cubicBezTo>
                    <a:pt x="114" y="172"/>
                    <a:pt x="114" y="172"/>
                    <a:pt x="114" y="172"/>
                  </a:cubicBezTo>
                  <a:cubicBezTo>
                    <a:pt x="111" y="170"/>
                    <a:pt x="106" y="170"/>
                    <a:pt x="103" y="172"/>
                  </a:cubicBezTo>
                  <a:cubicBezTo>
                    <a:pt x="47" y="202"/>
                    <a:pt x="47" y="202"/>
                    <a:pt x="47" y="202"/>
                  </a:cubicBezTo>
                  <a:cubicBezTo>
                    <a:pt x="44" y="204"/>
                    <a:pt x="42" y="202"/>
                    <a:pt x="43" y="199"/>
                  </a:cubicBezTo>
                  <a:cubicBezTo>
                    <a:pt x="53" y="136"/>
                    <a:pt x="53" y="136"/>
                    <a:pt x="53" y="136"/>
                  </a:cubicBezTo>
                  <a:cubicBezTo>
                    <a:pt x="53" y="133"/>
                    <a:pt x="52" y="128"/>
                    <a:pt x="49" y="126"/>
                  </a:cubicBezTo>
                  <a:cubicBezTo>
                    <a:pt x="3" y="82"/>
                    <a:pt x="3" y="82"/>
                    <a:pt x="3" y="82"/>
                  </a:cubicBezTo>
                  <a:cubicBezTo>
                    <a:pt x="0" y="80"/>
                    <a:pt x="1" y="77"/>
                    <a:pt x="4" y="77"/>
                  </a:cubicBezTo>
                  <a:lnTo>
                    <a:pt x="68" y="67"/>
                  </a:lnTo>
                  <a:close/>
                </a:path>
              </a:pathLst>
            </a:custGeom>
            <a:grpFill/>
            <a:ln>
              <a:noFill/>
            </a:ln>
          </p:spPr>
          <p:txBody>
            <a:bodyPr vert="horz" wrap="square" lIns="91440" tIns="45720" rIns="91440" bIns="45720" numCol="1" anchor="t" anchorCtr="0" compatLnSpc="1"/>
            <a:lstStyle/>
            <a:p>
              <a:endParaRPr lang="zh-CN" altLang="en-US"/>
            </a:p>
          </p:txBody>
        </p:sp>
        <p:sp>
          <p:nvSpPr>
            <p:cNvPr id="264" name="Freeform 93"/>
            <p:cNvSpPr/>
            <p:nvPr/>
          </p:nvSpPr>
          <p:spPr bwMode="auto">
            <a:xfrm rot="1490740">
              <a:off x="6270806" y="1116722"/>
              <a:ext cx="123854" cy="116192"/>
            </a:xfrm>
            <a:custGeom>
              <a:avLst/>
              <a:gdLst>
                <a:gd name="T0" fmla="*/ 28 w 90"/>
                <a:gd name="T1" fmla="*/ 28 h 85"/>
                <a:gd name="T2" fmla="*/ 31 w 90"/>
                <a:gd name="T3" fmla="*/ 25 h 85"/>
                <a:gd name="T4" fmla="*/ 43 w 90"/>
                <a:gd name="T5" fmla="*/ 1 h 85"/>
                <a:gd name="T6" fmla="*/ 45 w 90"/>
                <a:gd name="T7" fmla="*/ 1 h 85"/>
                <a:gd name="T8" fmla="*/ 58 w 90"/>
                <a:gd name="T9" fmla="*/ 25 h 85"/>
                <a:gd name="T10" fmla="*/ 61 w 90"/>
                <a:gd name="T11" fmla="*/ 27 h 85"/>
                <a:gd name="T12" fmla="*/ 88 w 90"/>
                <a:gd name="T13" fmla="*/ 31 h 85"/>
                <a:gd name="T14" fmla="*/ 89 w 90"/>
                <a:gd name="T15" fmla="*/ 33 h 85"/>
                <a:gd name="T16" fmla="*/ 70 w 90"/>
                <a:gd name="T17" fmla="*/ 52 h 85"/>
                <a:gd name="T18" fmla="*/ 68 w 90"/>
                <a:gd name="T19" fmla="*/ 56 h 85"/>
                <a:gd name="T20" fmla="*/ 73 w 90"/>
                <a:gd name="T21" fmla="*/ 83 h 85"/>
                <a:gd name="T22" fmla="*/ 71 w 90"/>
                <a:gd name="T23" fmla="*/ 84 h 85"/>
                <a:gd name="T24" fmla="*/ 47 w 90"/>
                <a:gd name="T25" fmla="*/ 72 h 85"/>
                <a:gd name="T26" fmla="*/ 43 w 90"/>
                <a:gd name="T27" fmla="*/ 72 h 85"/>
                <a:gd name="T28" fmla="*/ 19 w 90"/>
                <a:gd name="T29" fmla="*/ 85 h 85"/>
                <a:gd name="T30" fmla="*/ 17 w 90"/>
                <a:gd name="T31" fmla="*/ 84 h 85"/>
                <a:gd name="T32" fmla="*/ 22 w 90"/>
                <a:gd name="T33" fmla="*/ 57 h 85"/>
                <a:gd name="T34" fmla="*/ 20 w 90"/>
                <a:gd name="T35" fmla="*/ 53 h 85"/>
                <a:gd name="T36" fmla="*/ 1 w 90"/>
                <a:gd name="T37" fmla="*/ 34 h 85"/>
                <a:gd name="T38" fmla="*/ 1 w 90"/>
                <a:gd name="T39" fmla="*/ 32 h 85"/>
                <a:gd name="T40" fmla="*/ 28 w 90"/>
                <a:gd name="T41"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85">
                  <a:moveTo>
                    <a:pt x="28" y="28"/>
                  </a:moveTo>
                  <a:cubicBezTo>
                    <a:pt x="29" y="28"/>
                    <a:pt x="31" y="26"/>
                    <a:pt x="31" y="25"/>
                  </a:cubicBezTo>
                  <a:cubicBezTo>
                    <a:pt x="43" y="1"/>
                    <a:pt x="43" y="1"/>
                    <a:pt x="43" y="1"/>
                  </a:cubicBezTo>
                  <a:cubicBezTo>
                    <a:pt x="44" y="0"/>
                    <a:pt x="45" y="0"/>
                    <a:pt x="45" y="1"/>
                  </a:cubicBezTo>
                  <a:cubicBezTo>
                    <a:pt x="58" y="25"/>
                    <a:pt x="58" y="25"/>
                    <a:pt x="58" y="25"/>
                  </a:cubicBezTo>
                  <a:cubicBezTo>
                    <a:pt x="58" y="26"/>
                    <a:pt x="60" y="27"/>
                    <a:pt x="61" y="27"/>
                  </a:cubicBezTo>
                  <a:cubicBezTo>
                    <a:pt x="88" y="31"/>
                    <a:pt x="88" y="31"/>
                    <a:pt x="88" y="31"/>
                  </a:cubicBezTo>
                  <a:cubicBezTo>
                    <a:pt x="89" y="31"/>
                    <a:pt x="90" y="32"/>
                    <a:pt x="89" y="33"/>
                  </a:cubicBezTo>
                  <a:cubicBezTo>
                    <a:pt x="70" y="52"/>
                    <a:pt x="70" y="52"/>
                    <a:pt x="70" y="52"/>
                  </a:cubicBezTo>
                  <a:cubicBezTo>
                    <a:pt x="69" y="53"/>
                    <a:pt x="68" y="55"/>
                    <a:pt x="68" y="56"/>
                  </a:cubicBezTo>
                  <a:cubicBezTo>
                    <a:pt x="73" y="83"/>
                    <a:pt x="73" y="83"/>
                    <a:pt x="73" y="83"/>
                  </a:cubicBezTo>
                  <a:cubicBezTo>
                    <a:pt x="73" y="84"/>
                    <a:pt x="73" y="85"/>
                    <a:pt x="71" y="84"/>
                  </a:cubicBezTo>
                  <a:cubicBezTo>
                    <a:pt x="47" y="72"/>
                    <a:pt x="47" y="72"/>
                    <a:pt x="47" y="72"/>
                  </a:cubicBezTo>
                  <a:cubicBezTo>
                    <a:pt x="46" y="71"/>
                    <a:pt x="44" y="71"/>
                    <a:pt x="43" y="72"/>
                  </a:cubicBezTo>
                  <a:cubicBezTo>
                    <a:pt x="19" y="85"/>
                    <a:pt x="19" y="85"/>
                    <a:pt x="19" y="85"/>
                  </a:cubicBezTo>
                  <a:cubicBezTo>
                    <a:pt x="18" y="85"/>
                    <a:pt x="17" y="85"/>
                    <a:pt x="17" y="84"/>
                  </a:cubicBezTo>
                  <a:cubicBezTo>
                    <a:pt x="22" y="57"/>
                    <a:pt x="22" y="57"/>
                    <a:pt x="22" y="57"/>
                  </a:cubicBezTo>
                  <a:cubicBezTo>
                    <a:pt x="22" y="56"/>
                    <a:pt x="21" y="54"/>
                    <a:pt x="20" y="53"/>
                  </a:cubicBezTo>
                  <a:cubicBezTo>
                    <a:pt x="1" y="34"/>
                    <a:pt x="1" y="34"/>
                    <a:pt x="1" y="34"/>
                  </a:cubicBezTo>
                  <a:cubicBezTo>
                    <a:pt x="0" y="33"/>
                    <a:pt x="0" y="32"/>
                    <a:pt x="1" y="32"/>
                  </a:cubicBezTo>
                  <a:lnTo>
                    <a:pt x="28" y="28"/>
                  </a:lnTo>
                  <a:close/>
                </a:path>
              </a:pathLst>
            </a:custGeom>
            <a:grpFill/>
            <a:ln>
              <a:noFill/>
            </a:ln>
          </p:spPr>
          <p:txBody>
            <a:bodyPr vert="horz" wrap="square" lIns="91440" tIns="45720" rIns="91440" bIns="45720" numCol="1" anchor="t" anchorCtr="0" compatLnSpc="1"/>
            <a:lstStyle/>
            <a:p>
              <a:endParaRPr lang="zh-CN" altLang="en-US"/>
            </a:p>
          </p:txBody>
        </p:sp>
        <p:sp>
          <p:nvSpPr>
            <p:cNvPr id="265" name="Freeform 94"/>
            <p:cNvSpPr/>
            <p:nvPr/>
          </p:nvSpPr>
          <p:spPr bwMode="auto">
            <a:xfrm rot="1490740">
              <a:off x="4905891" y="2712034"/>
              <a:ext cx="294951" cy="275798"/>
            </a:xfrm>
            <a:custGeom>
              <a:avLst/>
              <a:gdLst>
                <a:gd name="T0" fmla="*/ 199 w 213"/>
                <a:gd name="T1" fmla="*/ 153 h 200"/>
                <a:gd name="T2" fmla="*/ 137 w 213"/>
                <a:gd name="T3" fmla="*/ 101 h 200"/>
                <a:gd name="T4" fmla="*/ 157 w 213"/>
                <a:gd name="T5" fmla="*/ 82 h 200"/>
                <a:gd name="T6" fmla="*/ 178 w 213"/>
                <a:gd name="T7" fmla="*/ 86 h 200"/>
                <a:gd name="T8" fmla="*/ 208 w 213"/>
                <a:gd name="T9" fmla="*/ 61 h 200"/>
                <a:gd name="T10" fmla="*/ 207 w 213"/>
                <a:gd name="T11" fmla="*/ 34 h 200"/>
                <a:gd name="T12" fmla="*/ 188 w 213"/>
                <a:gd name="T13" fmla="*/ 38 h 200"/>
                <a:gd name="T14" fmla="*/ 185 w 213"/>
                <a:gd name="T15" fmla="*/ 56 h 200"/>
                <a:gd name="T16" fmla="*/ 168 w 213"/>
                <a:gd name="T17" fmla="*/ 65 h 200"/>
                <a:gd name="T18" fmla="*/ 156 w 213"/>
                <a:gd name="T19" fmla="*/ 60 h 200"/>
                <a:gd name="T20" fmla="*/ 148 w 213"/>
                <a:gd name="T21" fmla="*/ 52 h 200"/>
                <a:gd name="T22" fmla="*/ 145 w 213"/>
                <a:gd name="T23" fmla="*/ 39 h 200"/>
                <a:gd name="T24" fmla="*/ 156 w 213"/>
                <a:gd name="T25" fmla="*/ 24 h 200"/>
                <a:gd name="T26" fmla="*/ 173 w 213"/>
                <a:gd name="T27" fmla="*/ 21 h 200"/>
                <a:gd name="T28" fmla="*/ 173 w 213"/>
                <a:gd name="T29" fmla="*/ 18 h 200"/>
                <a:gd name="T30" fmla="*/ 169 w 213"/>
                <a:gd name="T31" fmla="*/ 0 h 200"/>
                <a:gd name="T32" fmla="*/ 140 w 213"/>
                <a:gd name="T33" fmla="*/ 8 h 200"/>
                <a:gd name="T34" fmla="*/ 123 w 213"/>
                <a:gd name="T35" fmla="*/ 43 h 200"/>
                <a:gd name="T36" fmla="*/ 129 w 213"/>
                <a:gd name="T37" fmla="*/ 63 h 200"/>
                <a:gd name="T38" fmla="*/ 99 w 213"/>
                <a:gd name="T39" fmla="*/ 71 h 200"/>
                <a:gd name="T40" fmla="*/ 57 w 213"/>
                <a:gd name="T41" fmla="*/ 34 h 200"/>
                <a:gd name="T42" fmla="*/ 52 w 213"/>
                <a:gd name="T43" fmla="*/ 24 h 200"/>
                <a:gd name="T44" fmla="*/ 87 w 213"/>
                <a:gd name="T45" fmla="*/ 17 h 200"/>
                <a:gd name="T46" fmla="*/ 28 w 213"/>
                <a:gd name="T47" fmla="*/ 23 h 200"/>
                <a:gd name="T48" fmla="*/ 19 w 213"/>
                <a:gd name="T49" fmla="*/ 36 h 200"/>
                <a:gd name="T50" fmla="*/ 6 w 213"/>
                <a:gd name="T51" fmla="*/ 48 h 200"/>
                <a:gd name="T52" fmla="*/ 2 w 213"/>
                <a:gd name="T53" fmla="*/ 57 h 200"/>
                <a:gd name="T54" fmla="*/ 7 w 213"/>
                <a:gd name="T55" fmla="*/ 62 h 200"/>
                <a:gd name="T56" fmla="*/ 15 w 213"/>
                <a:gd name="T57" fmla="*/ 65 h 200"/>
                <a:gd name="T58" fmla="*/ 27 w 213"/>
                <a:gd name="T59" fmla="*/ 47 h 200"/>
                <a:gd name="T60" fmla="*/ 43 w 213"/>
                <a:gd name="T61" fmla="*/ 50 h 200"/>
                <a:gd name="T62" fmla="*/ 60 w 213"/>
                <a:gd name="T63" fmla="*/ 61 h 200"/>
                <a:gd name="T64" fmla="*/ 100 w 213"/>
                <a:gd name="T65" fmla="*/ 97 h 200"/>
                <a:gd name="T66" fmla="*/ 77 w 213"/>
                <a:gd name="T67" fmla="*/ 118 h 200"/>
                <a:gd name="T68" fmla="*/ 56 w 213"/>
                <a:gd name="T69" fmla="*/ 115 h 200"/>
                <a:gd name="T70" fmla="*/ 26 w 213"/>
                <a:gd name="T71" fmla="*/ 139 h 200"/>
                <a:gd name="T72" fmla="*/ 28 w 213"/>
                <a:gd name="T73" fmla="*/ 166 h 200"/>
                <a:gd name="T74" fmla="*/ 47 w 213"/>
                <a:gd name="T75" fmla="*/ 162 h 200"/>
                <a:gd name="T76" fmla="*/ 50 w 213"/>
                <a:gd name="T77" fmla="*/ 145 h 200"/>
                <a:gd name="T78" fmla="*/ 66 w 213"/>
                <a:gd name="T79" fmla="*/ 135 h 200"/>
                <a:gd name="T80" fmla="*/ 84 w 213"/>
                <a:gd name="T81" fmla="*/ 143 h 200"/>
                <a:gd name="T82" fmla="*/ 89 w 213"/>
                <a:gd name="T83" fmla="*/ 161 h 200"/>
                <a:gd name="T84" fmla="*/ 78 w 213"/>
                <a:gd name="T85" fmla="*/ 176 h 200"/>
                <a:gd name="T86" fmla="*/ 61 w 213"/>
                <a:gd name="T87" fmla="*/ 179 h 200"/>
                <a:gd name="T88" fmla="*/ 61 w 213"/>
                <a:gd name="T89" fmla="*/ 182 h 200"/>
                <a:gd name="T90" fmla="*/ 65 w 213"/>
                <a:gd name="T91" fmla="*/ 200 h 200"/>
                <a:gd name="T92" fmla="*/ 94 w 213"/>
                <a:gd name="T93" fmla="*/ 192 h 200"/>
                <a:gd name="T94" fmla="*/ 111 w 213"/>
                <a:gd name="T95" fmla="*/ 157 h 200"/>
                <a:gd name="T96" fmla="*/ 105 w 213"/>
                <a:gd name="T97" fmla="*/ 137 h 200"/>
                <a:gd name="T98" fmla="*/ 138 w 213"/>
                <a:gd name="T99" fmla="*/ 131 h 200"/>
                <a:gd name="T100" fmla="*/ 194 w 213"/>
                <a:gd name="T101" fmla="*/ 181 h 200"/>
                <a:gd name="T102" fmla="*/ 205 w 213"/>
                <a:gd name="T103" fmla="*/ 174 h 200"/>
                <a:gd name="T104" fmla="*/ 212 w 213"/>
                <a:gd name="T105" fmla="*/ 1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3" h="200">
                  <a:moveTo>
                    <a:pt x="211" y="162"/>
                  </a:moveTo>
                  <a:cubicBezTo>
                    <a:pt x="211" y="162"/>
                    <a:pt x="206" y="158"/>
                    <a:pt x="199" y="153"/>
                  </a:cubicBezTo>
                  <a:cubicBezTo>
                    <a:pt x="184" y="143"/>
                    <a:pt x="162" y="124"/>
                    <a:pt x="152" y="114"/>
                  </a:cubicBezTo>
                  <a:cubicBezTo>
                    <a:pt x="148" y="110"/>
                    <a:pt x="142" y="105"/>
                    <a:pt x="137" y="101"/>
                  </a:cubicBezTo>
                  <a:cubicBezTo>
                    <a:pt x="152" y="83"/>
                    <a:pt x="152" y="83"/>
                    <a:pt x="152" y="83"/>
                  </a:cubicBezTo>
                  <a:cubicBezTo>
                    <a:pt x="153" y="82"/>
                    <a:pt x="155" y="82"/>
                    <a:pt x="157" y="82"/>
                  </a:cubicBezTo>
                  <a:cubicBezTo>
                    <a:pt x="173" y="87"/>
                    <a:pt x="173" y="87"/>
                    <a:pt x="173" y="87"/>
                  </a:cubicBezTo>
                  <a:cubicBezTo>
                    <a:pt x="175" y="87"/>
                    <a:pt x="177" y="87"/>
                    <a:pt x="178" y="86"/>
                  </a:cubicBezTo>
                  <a:cubicBezTo>
                    <a:pt x="206" y="66"/>
                    <a:pt x="206" y="66"/>
                    <a:pt x="206" y="66"/>
                  </a:cubicBezTo>
                  <a:cubicBezTo>
                    <a:pt x="207" y="65"/>
                    <a:pt x="208" y="63"/>
                    <a:pt x="208" y="61"/>
                  </a:cubicBezTo>
                  <a:cubicBezTo>
                    <a:pt x="209" y="37"/>
                    <a:pt x="209" y="37"/>
                    <a:pt x="209" y="37"/>
                  </a:cubicBezTo>
                  <a:cubicBezTo>
                    <a:pt x="209" y="35"/>
                    <a:pt x="208" y="34"/>
                    <a:pt x="207" y="34"/>
                  </a:cubicBezTo>
                  <a:cubicBezTo>
                    <a:pt x="191" y="35"/>
                    <a:pt x="191" y="35"/>
                    <a:pt x="191" y="35"/>
                  </a:cubicBezTo>
                  <a:cubicBezTo>
                    <a:pt x="189" y="35"/>
                    <a:pt x="188" y="36"/>
                    <a:pt x="188" y="38"/>
                  </a:cubicBezTo>
                  <a:cubicBezTo>
                    <a:pt x="187" y="51"/>
                    <a:pt x="187" y="51"/>
                    <a:pt x="187" y="51"/>
                  </a:cubicBezTo>
                  <a:cubicBezTo>
                    <a:pt x="187" y="53"/>
                    <a:pt x="186" y="55"/>
                    <a:pt x="185" y="56"/>
                  </a:cubicBezTo>
                  <a:cubicBezTo>
                    <a:pt x="173" y="64"/>
                    <a:pt x="173" y="64"/>
                    <a:pt x="173" y="64"/>
                  </a:cubicBezTo>
                  <a:cubicBezTo>
                    <a:pt x="172" y="65"/>
                    <a:pt x="170" y="65"/>
                    <a:pt x="168" y="65"/>
                  </a:cubicBezTo>
                  <a:cubicBezTo>
                    <a:pt x="161" y="63"/>
                    <a:pt x="161" y="63"/>
                    <a:pt x="161" y="63"/>
                  </a:cubicBezTo>
                  <a:cubicBezTo>
                    <a:pt x="159" y="62"/>
                    <a:pt x="157" y="61"/>
                    <a:pt x="156" y="60"/>
                  </a:cubicBezTo>
                  <a:cubicBezTo>
                    <a:pt x="151" y="56"/>
                    <a:pt x="151" y="56"/>
                    <a:pt x="151" y="56"/>
                  </a:cubicBezTo>
                  <a:cubicBezTo>
                    <a:pt x="150" y="55"/>
                    <a:pt x="149" y="53"/>
                    <a:pt x="148" y="52"/>
                  </a:cubicBezTo>
                  <a:cubicBezTo>
                    <a:pt x="145" y="44"/>
                    <a:pt x="145" y="44"/>
                    <a:pt x="145" y="44"/>
                  </a:cubicBezTo>
                  <a:cubicBezTo>
                    <a:pt x="144" y="43"/>
                    <a:pt x="144" y="41"/>
                    <a:pt x="145" y="39"/>
                  </a:cubicBezTo>
                  <a:cubicBezTo>
                    <a:pt x="152" y="27"/>
                    <a:pt x="152" y="27"/>
                    <a:pt x="152" y="27"/>
                  </a:cubicBezTo>
                  <a:cubicBezTo>
                    <a:pt x="153" y="26"/>
                    <a:pt x="155" y="24"/>
                    <a:pt x="156" y="24"/>
                  </a:cubicBezTo>
                  <a:cubicBezTo>
                    <a:pt x="170" y="21"/>
                    <a:pt x="170" y="21"/>
                    <a:pt x="170" y="21"/>
                  </a:cubicBezTo>
                  <a:cubicBezTo>
                    <a:pt x="172" y="21"/>
                    <a:pt x="173" y="21"/>
                    <a:pt x="173" y="21"/>
                  </a:cubicBezTo>
                  <a:cubicBezTo>
                    <a:pt x="173" y="21"/>
                    <a:pt x="173" y="21"/>
                    <a:pt x="173" y="21"/>
                  </a:cubicBezTo>
                  <a:cubicBezTo>
                    <a:pt x="173" y="21"/>
                    <a:pt x="173" y="20"/>
                    <a:pt x="173" y="18"/>
                  </a:cubicBezTo>
                  <a:cubicBezTo>
                    <a:pt x="172" y="3"/>
                    <a:pt x="172" y="3"/>
                    <a:pt x="172" y="3"/>
                  </a:cubicBezTo>
                  <a:cubicBezTo>
                    <a:pt x="172" y="1"/>
                    <a:pt x="170" y="0"/>
                    <a:pt x="169" y="0"/>
                  </a:cubicBezTo>
                  <a:cubicBezTo>
                    <a:pt x="144" y="5"/>
                    <a:pt x="144" y="5"/>
                    <a:pt x="144" y="5"/>
                  </a:cubicBezTo>
                  <a:cubicBezTo>
                    <a:pt x="142" y="5"/>
                    <a:pt x="140" y="7"/>
                    <a:pt x="140" y="8"/>
                  </a:cubicBezTo>
                  <a:cubicBezTo>
                    <a:pt x="123" y="38"/>
                    <a:pt x="123" y="38"/>
                    <a:pt x="123" y="38"/>
                  </a:cubicBezTo>
                  <a:cubicBezTo>
                    <a:pt x="123" y="39"/>
                    <a:pt x="123" y="41"/>
                    <a:pt x="123" y="43"/>
                  </a:cubicBezTo>
                  <a:cubicBezTo>
                    <a:pt x="130" y="59"/>
                    <a:pt x="130" y="59"/>
                    <a:pt x="130" y="59"/>
                  </a:cubicBezTo>
                  <a:cubicBezTo>
                    <a:pt x="131" y="60"/>
                    <a:pt x="130" y="62"/>
                    <a:pt x="129" y="63"/>
                  </a:cubicBezTo>
                  <a:cubicBezTo>
                    <a:pt x="113" y="82"/>
                    <a:pt x="113" y="82"/>
                    <a:pt x="113" y="82"/>
                  </a:cubicBezTo>
                  <a:cubicBezTo>
                    <a:pt x="105" y="75"/>
                    <a:pt x="99" y="71"/>
                    <a:pt x="99" y="71"/>
                  </a:cubicBezTo>
                  <a:cubicBezTo>
                    <a:pt x="89" y="64"/>
                    <a:pt x="87" y="63"/>
                    <a:pt x="71" y="48"/>
                  </a:cubicBezTo>
                  <a:cubicBezTo>
                    <a:pt x="64" y="40"/>
                    <a:pt x="57" y="35"/>
                    <a:pt x="57" y="34"/>
                  </a:cubicBezTo>
                  <a:cubicBezTo>
                    <a:pt x="58" y="33"/>
                    <a:pt x="58" y="33"/>
                    <a:pt x="58" y="33"/>
                  </a:cubicBezTo>
                  <a:cubicBezTo>
                    <a:pt x="58" y="33"/>
                    <a:pt x="54" y="27"/>
                    <a:pt x="52" y="24"/>
                  </a:cubicBezTo>
                  <a:cubicBezTo>
                    <a:pt x="51" y="20"/>
                    <a:pt x="57" y="19"/>
                    <a:pt x="61" y="18"/>
                  </a:cubicBezTo>
                  <a:cubicBezTo>
                    <a:pt x="66" y="17"/>
                    <a:pt x="86" y="18"/>
                    <a:pt x="87" y="17"/>
                  </a:cubicBezTo>
                  <a:cubicBezTo>
                    <a:pt x="87" y="16"/>
                    <a:pt x="86" y="16"/>
                    <a:pt x="86" y="16"/>
                  </a:cubicBezTo>
                  <a:cubicBezTo>
                    <a:pt x="86" y="16"/>
                    <a:pt x="52" y="1"/>
                    <a:pt x="28" y="23"/>
                  </a:cubicBezTo>
                  <a:cubicBezTo>
                    <a:pt x="27" y="24"/>
                    <a:pt x="22" y="28"/>
                    <a:pt x="20" y="33"/>
                  </a:cubicBezTo>
                  <a:cubicBezTo>
                    <a:pt x="19" y="35"/>
                    <a:pt x="19" y="36"/>
                    <a:pt x="19" y="36"/>
                  </a:cubicBezTo>
                  <a:cubicBezTo>
                    <a:pt x="19" y="37"/>
                    <a:pt x="18" y="38"/>
                    <a:pt x="17" y="39"/>
                  </a:cubicBezTo>
                  <a:cubicBezTo>
                    <a:pt x="16" y="40"/>
                    <a:pt x="12" y="48"/>
                    <a:pt x="6" y="48"/>
                  </a:cubicBezTo>
                  <a:cubicBezTo>
                    <a:pt x="1" y="53"/>
                    <a:pt x="1" y="53"/>
                    <a:pt x="1" y="53"/>
                  </a:cubicBezTo>
                  <a:cubicBezTo>
                    <a:pt x="1" y="53"/>
                    <a:pt x="0" y="56"/>
                    <a:pt x="2" y="57"/>
                  </a:cubicBezTo>
                  <a:cubicBezTo>
                    <a:pt x="3" y="59"/>
                    <a:pt x="5" y="60"/>
                    <a:pt x="5" y="60"/>
                  </a:cubicBezTo>
                  <a:cubicBezTo>
                    <a:pt x="7" y="62"/>
                    <a:pt x="7" y="62"/>
                    <a:pt x="7" y="62"/>
                  </a:cubicBezTo>
                  <a:cubicBezTo>
                    <a:pt x="7" y="62"/>
                    <a:pt x="10" y="64"/>
                    <a:pt x="11" y="66"/>
                  </a:cubicBezTo>
                  <a:cubicBezTo>
                    <a:pt x="13" y="67"/>
                    <a:pt x="15" y="65"/>
                    <a:pt x="15" y="65"/>
                  </a:cubicBezTo>
                  <a:cubicBezTo>
                    <a:pt x="15" y="65"/>
                    <a:pt x="15" y="65"/>
                    <a:pt x="20" y="60"/>
                  </a:cubicBezTo>
                  <a:cubicBezTo>
                    <a:pt x="19" y="54"/>
                    <a:pt x="26" y="49"/>
                    <a:pt x="27" y="47"/>
                  </a:cubicBezTo>
                  <a:cubicBezTo>
                    <a:pt x="33" y="41"/>
                    <a:pt x="40" y="47"/>
                    <a:pt x="40" y="47"/>
                  </a:cubicBezTo>
                  <a:cubicBezTo>
                    <a:pt x="43" y="50"/>
                    <a:pt x="43" y="50"/>
                    <a:pt x="43" y="50"/>
                  </a:cubicBezTo>
                  <a:cubicBezTo>
                    <a:pt x="44" y="49"/>
                    <a:pt x="44" y="49"/>
                    <a:pt x="44" y="49"/>
                  </a:cubicBezTo>
                  <a:cubicBezTo>
                    <a:pt x="45" y="49"/>
                    <a:pt x="51" y="55"/>
                    <a:pt x="60" y="61"/>
                  </a:cubicBezTo>
                  <a:cubicBezTo>
                    <a:pt x="77" y="75"/>
                    <a:pt x="79" y="76"/>
                    <a:pt x="87" y="84"/>
                  </a:cubicBezTo>
                  <a:cubicBezTo>
                    <a:pt x="87" y="84"/>
                    <a:pt x="92" y="89"/>
                    <a:pt x="100" y="97"/>
                  </a:cubicBezTo>
                  <a:cubicBezTo>
                    <a:pt x="82" y="117"/>
                    <a:pt x="82" y="117"/>
                    <a:pt x="82" y="117"/>
                  </a:cubicBezTo>
                  <a:cubicBezTo>
                    <a:pt x="81" y="118"/>
                    <a:pt x="79" y="119"/>
                    <a:pt x="77" y="118"/>
                  </a:cubicBezTo>
                  <a:cubicBezTo>
                    <a:pt x="61" y="114"/>
                    <a:pt x="61" y="114"/>
                    <a:pt x="61" y="114"/>
                  </a:cubicBezTo>
                  <a:cubicBezTo>
                    <a:pt x="60" y="113"/>
                    <a:pt x="57" y="114"/>
                    <a:pt x="56" y="115"/>
                  </a:cubicBezTo>
                  <a:cubicBezTo>
                    <a:pt x="29" y="134"/>
                    <a:pt x="29" y="134"/>
                    <a:pt x="29" y="134"/>
                  </a:cubicBezTo>
                  <a:cubicBezTo>
                    <a:pt x="27" y="135"/>
                    <a:pt x="26" y="137"/>
                    <a:pt x="26" y="139"/>
                  </a:cubicBezTo>
                  <a:cubicBezTo>
                    <a:pt x="25" y="164"/>
                    <a:pt x="25" y="164"/>
                    <a:pt x="25" y="164"/>
                  </a:cubicBezTo>
                  <a:cubicBezTo>
                    <a:pt x="25" y="165"/>
                    <a:pt x="26" y="166"/>
                    <a:pt x="28" y="166"/>
                  </a:cubicBezTo>
                  <a:cubicBezTo>
                    <a:pt x="44" y="165"/>
                    <a:pt x="44" y="165"/>
                    <a:pt x="44" y="165"/>
                  </a:cubicBezTo>
                  <a:cubicBezTo>
                    <a:pt x="45" y="165"/>
                    <a:pt x="46" y="164"/>
                    <a:pt x="47" y="162"/>
                  </a:cubicBezTo>
                  <a:cubicBezTo>
                    <a:pt x="47" y="149"/>
                    <a:pt x="47" y="149"/>
                    <a:pt x="47" y="149"/>
                  </a:cubicBezTo>
                  <a:cubicBezTo>
                    <a:pt x="47" y="148"/>
                    <a:pt x="48" y="146"/>
                    <a:pt x="50" y="145"/>
                  </a:cubicBezTo>
                  <a:cubicBezTo>
                    <a:pt x="61" y="136"/>
                    <a:pt x="61" y="136"/>
                    <a:pt x="61" y="136"/>
                  </a:cubicBezTo>
                  <a:cubicBezTo>
                    <a:pt x="62" y="135"/>
                    <a:pt x="65" y="135"/>
                    <a:pt x="66" y="135"/>
                  </a:cubicBezTo>
                  <a:cubicBezTo>
                    <a:pt x="80" y="139"/>
                    <a:pt x="80" y="139"/>
                    <a:pt x="80" y="139"/>
                  </a:cubicBezTo>
                  <a:cubicBezTo>
                    <a:pt x="81" y="140"/>
                    <a:pt x="83" y="141"/>
                    <a:pt x="84" y="143"/>
                  </a:cubicBezTo>
                  <a:cubicBezTo>
                    <a:pt x="89" y="156"/>
                    <a:pt x="89" y="156"/>
                    <a:pt x="89" y="156"/>
                  </a:cubicBezTo>
                  <a:cubicBezTo>
                    <a:pt x="90" y="157"/>
                    <a:pt x="90" y="159"/>
                    <a:pt x="89" y="161"/>
                  </a:cubicBezTo>
                  <a:cubicBezTo>
                    <a:pt x="82" y="173"/>
                    <a:pt x="82" y="173"/>
                    <a:pt x="82" y="173"/>
                  </a:cubicBezTo>
                  <a:cubicBezTo>
                    <a:pt x="81" y="175"/>
                    <a:pt x="80" y="176"/>
                    <a:pt x="78" y="176"/>
                  </a:cubicBezTo>
                  <a:cubicBezTo>
                    <a:pt x="64" y="179"/>
                    <a:pt x="64" y="179"/>
                    <a:pt x="64" y="179"/>
                  </a:cubicBezTo>
                  <a:cubicBezTo>
                    <a:pt x="62" y="179"/>
                    <a:pt x="61" y="179"/>
                    <a:pt x="61" y="179"/>
                  </a:cubicBezTo>
                  <a:cubicBezTo>
                    <a:pt x="61" y="179"/>
                    <a:pt x="61" y="179"/>
                    <a:pt x="61" y="179"/>
                  </a:cubicBezTo>
                  <a:cubicBezTo>
                    <a:pt x="61" y="179"/>
                    <a:pt x="61" y="181"/>
                    <a:pt x="61" y="182"/>
                  </a:cubicBezTo>
                  <a:cubicBezTo>
                    <a:pt x="62" y="197"/>
                    <a:pt x="62" y="197"/>
                    <a:pt x="62" y="197"/>
                  </a:cubicBezTo>
                  <a:cubicBezTo>
                    <a:pt x="62" y="199"/>
                    <a:pt x="64" y="200"/>
                    <a:pt x="65" y="200"/>
                  </a:cubicBezTo>
                  <a:cubicBezTo>
                    <a:pt x="90" y="195"/>
                    <a:pt x="90" y="195"/>
                    <a:pt x="90" y="195"/>
                  </a:cubicBezTo>
                  <a:cubicBezTo>
                    <a:pt x="92" y="195"/>
                    <a:pt x="94" y="194"/>
                    <a:pt x="94" y="192"/>
                  </a:cubicBezTo>
                  <a:cubicBezTo>
                    <a:pt x="111" y="162"/>
                    <a:pt x="111" y="162"/>
                    <a:pt x="111" y="162"/>
                  </a:cubicBezTo>
                  <a:cubicBezTo>
                    <a:pt x="111" y="161"/>
                    <a:pt x="111" y="159"/>
                    <a:pt x="111" y="157"/>
                  </a:cubicBezTo>
                  <a:cubicBezTo>
                    <a:pt x="104" y="142"/>
                    <a:pt x="104" y="142"/>
                    <a:pt x="104" y="142"/>
                  </a:cubicBezTo>
                  <a:cubicBezTo>
                    <a:pt x="104" y="140"/>
                    <a:pt x="104" y="138"/>
                    <a:pt x="105" y="137"/>
                  </a:cubicBezTo>
                  <a:cubicBezTo>
                    <a:pt x="122" y="117"/>
                    <a:pt x="122" y="117"/>
                    <a:pt x="122" y="117"/>
                  </a:cubicBezTo>
                  <a:cubicBezTo>
                    <a:pt x="128" y="122"/>
                    <a:pt x="133" y="127"/>
                    <a:pt x="138" y="131"/>
                  </a:cubicBezTo>
                  <a:cubicBezTo>
                    <a:pt x="149" y="139"/>
                    <a:pt x="172" y="158"/>
                    <a:pt x="184" y="170"/>
                  </a:cubicBezTo>
                  <a:cubicBezTo>
                    <a:pt x="190" y="177"/>
                    <a:pt x="194" y="181"/>
                    <a:pt x="194" y="181"/>
                  </a:cubicBezTo>
                  <a:cubicBezTo>
                    <a:pt x="194" y="181"/>
                    <a:pt x="198" y="183"/>
                    <a:pt x="199" y="181"/>
                  </a:cubicBezTo>
                  <a:cubicBezTo>
                    <a:pt x="199" y="181"/>
                    <a:pt x="202" y="177"/>
                    <a:pt x="205" y="174"/>
                  </a:cubicBezTo>
                  <a:cubicBezTo>
                    <a:pt x="205" y="174"/>
                    <a:pt x="205" y="174"/>
                    <a:pt x="205" y="174"/>
                  </a:cubicBezTo>
                  <a:cubicBezTo>
                    <a:pt x="208" y="170"/>
                    <a:pt x="211" y="167"/>
                    <a:pt x="212" y="166"/>
                  </a:cubicBezTo>
                  <a:cubicBezTo>
                    <a:pt x="213" y="165"/>
                    <a:pt x="211" y="162"/>
                    <a:pt x="211" y="162"/>
                  </a:cubicBezTo>
                  <a:close/>
                </a:path>
              </a:pathLst>
            </a:custGeom>
            <a:grpFill/>
            <a:ln>
              <a:noFill/>
            </a:ln>
          </p:spPr>
          <p:txBody>
            <a:bodyPr vert="horz" wrap="square" lIns="91440" tIns="45720" rIns="91440" bIns="45720" numCol="1" anchor="t" anchorCtr="0" compatLnSpc="1"/>
            <a:lstStyle/>
            <a:p>
              <a:endParaRPr lang="zh-CN" altLang="en-US"/>
            </a:p>
          </p:txBody>
        </p:sp>
        <p:sp>
          <p:nvSpPr>
            <p:cNvPr id="266" name="Freeform 95"/>
            <p:cNvSpPr/>
            <p:nvPr/>
          </p:nvSpPr>
          <p:spPr bwMode="auto">
            <a:xfrm rot="1490740">
              <a:off x="5273855" y="3159624"/>
              <a:ext cx="240046" cy="277074"/>
            </a:xfrm>
            <a:custGeom>
              <a:avLst/>
              <a:gdLst>
                <a:gd name="T0" fmla="*/ 0 w 188"/>
                <a:gd name="T1" fmla="*/ 109 h 217"/>
                <a:gd name="T2" fmla="*/ 0 w 188"/>
                <a:gd name="T3" fmla="*/ 0 h 217"/>
                <a:gd name="T4" fmla="*/ 94 w 188"/>
                <a:gd name="T5" fmla="*/ 55 h 217"/>
                <a:gd name="T6" fmla="*/ 188 w 188"/>
                <a:gd name="T7" fmla="*/ 109 h 217"/>
                <a:gd name="T8" fmla="*/ 94 w 188"/>
                <a:gd name="T9" fmla="*/ 163 h 217"/>
                <a:gd name="T10" fmla="*/ 0 w 188"/>
                <a:gd name="T11" fmla="*/ 217 h 217"/>
                <a:gd name="T12" fmla="*/ 0 w 188"/>
                <a:gd name="T13" fmla="*/ 109 h 217"/>
              </a:gdLst>
              <a:ahLst/>
              <a:cxnLst>
                <a:cxn ang="0">
                  <a:pos x="T0" y="T1"/>
                </a:cxn>
                <a:cxn ang="0">
                  <a:pos x="T2" y="T3"/>
                </a:cxn>
                <a:cxn ang="0">
                  <a:pos x="T4" y="T5"/>
                </a:cxn>
                <a:cxn ang="0">
                  <a:pos x="T6" y="T7"/>
                </a:cxn>
                <a:cxn ang="0">
                  <a:pos x="T8" y="T9"/>
                </a:cxn>
                <a:cxn ang="0">
                  <a:pos x="T10" y="T11"/>
                </a:cxn>
                <a:cxn ang="0">
                  <a:pos x="T12" y="T13"/>
                </a:cxn>
              </a:cxnLst>
              <a:rect l="0" t="0" r="r" b="b"/>
              <a:pathLst>
                <a:path w="188" h="217">
                  <a:moveTo>
                    <a:pt x="0" y="109"/>
                  </a:moveTo>
                  <a:lnTo>
                    <a:pt x="0" y="0"/>
                  </a:lnTo>
                  <a:lnTo>
                    <a:pt x="94" y="55"/>
                  </a:lnTo>
                  <a:lnTo>
                    <a:pt x="188" y="109"/>
                  </a:lnTo>
                  <a:lnTo>
                    <a:pt x="94" y="163"/>
                  </a:lnTo>
                  <a:lnTo>
                    <a:pt x="0" y="217"/>
                  </a:lnTo>
                  <a:lnTo>
                    <a:pt x="0" y="109"/>
                  </a:lnTo>
                  <a:close/>
                </a:path>
              </a:pathLst>
            </a:custGeom>
            <a:grpFill/>
            <a:ln>
              <a:noFill/>
            </a:ln>
          </p:spPr>
          <p:txBody>
            <a:bodyPr vert="horz" wrap="square" lIns="91440" tIns="45720" rIns="91440" bIns="45720" numCol="1" anchor="t" anchorCtr="0" compatLnSpc="1"/>
            <a:lstStyle/>
            <a:p>
              <a:endParaRPr lang="zh-CN" altLang="en-US"/>
            </a:p>
          </p:txBody>
        </p:sp>
        <p:sp>
          <p:nvSpPr>
            <p:cNvPr id="267" name="Freeform 96"/>
            <p:cNvSpPr/>
            <p:nvPr/>
          </p:nvSpPr>
          <p:spPr bwMode="auto">
            <a:xfrm rot="1490740">
              <a:off x="4906003" y="1894307"/>
              <a:ext cx="84271" cy="95763"/>
            </a:xfrm>
            <a:custGeom>
              <a:avLst/>
              <a:gdLst>
                <a:gd name="T0" fmla="*/ 0 w 66"/>
                <a:gd name="T1" fmla="*/ 37 h 75"/>
                <a:gd name="T2" fmla="*/ 0 w 66"/>
                <a:gd name="T3" fmla="*/ 0 h 75"/>
                <a:gd name="T4" fmla="*/ 32 w 66"/>
                <a:gd name="T5" fmla="*/ 18 h 75"/>
                <a:gd name="T6" fmla="*/ 66 w 66"/>
                <a:gd name="T7" fmla="*/ 37 h 75"/>
                <a:gd name="T8" fmla="*/ 32 w 66"/>
                <a:gd name="T9" fmla="*/ 56 h 75"/>
                <a:gd name="T10" fmla="*/ 0 w 66"/>
                <a:gd name="T11" fmla="*/ 75 h 75"/>
                <a:gd name="T12" fmla="*/ 0 w 66"/>
                <a:gd name="T13" fmla="*/ 37 h 75"/>
              </a:gdLst>
              <a:ahLst/>
              <a:cxnLst>
                <a:cxn ang="0">
                  <a:pos x="T0" y="T1"/>
                </a:cxn>
                <a:cxn ang="0">
                  <a:pos x="T2" y="T3"/>
                </a:cxn>
                <a:cxn ang="0">
                  <a:pos x="T4" y="T5"/>
                </a:cxn>
                <a:cxn ang="0">
                  <a:pos x="T6" y="T7"/>
                </a:cxn>
                <a:cxn ang="0">
                  <a:pos x="T8" y="T9"/>
                </a:cxn>
                <a:cxn ang="0">
                  <a:pos x="T10" y="T11"/>
                </a:cxn>
                <a:cxn ang="0">
                  <a:pos x="T12" y="T13"/>
                </a:cxn>
              </a:cxnLst>
              <a:rect l="0" t="0" r="r" b="b"/>
              <a:pathLst>
                <a:path w="66" h="75">
                  <a:moveTo>
                    <a:pt x="0" y="37"/>
                  </a:moveTo>
                  <a:lnTo>
                    <a:pt x="0" y="0"/>
                  </a:lnTo>
                  <a:lnTo>
                    <a:pt x="32" y="18"/>
                  </a:lnTo>
                  <a:lnTo>
                    <a:pt x="66" y="37"/>
                  </a:lnTo>
                  <a:lnTo>
                    <a:pt x="32" y="56"/>
                  </a:lnTo>
                  <a:lnTo>
                    <a:pt x="0" y="75"/>
                  </a:lnTo>
                  <a:lnTo>
                    <a:pt x="0" y="37"/>
                  </a:lnTo>
                  <a:close/>
                </a:path>
              </a:pathLst>
            </a:custGeom>
            <a:grpFill/>
            <a:ln>
              <a:noFill/>
            </a:ln>
          </p:spPr>
          <p:txBody>
            <a:bodyPr vert="horz" wrap="square" lIns="91440" tIns="45720" rIns="91440" bIns="45720" numCol="1" anchor="t" anchorCtr="0" compatLnSpc="1"/>
            <a:lstStyle/>
            <a:p>
              <a:endParaRPr lang="zh-CN" altLang="en-US"/>
            </a:p>
          </p:txBody>
        </p:sp>
        <p:sp>
          <p:nvSpPr>
            <p:cNvPr id="268" name="Freeform 97"/>
            <p:cNvSpPr/>
            <p:nvPr/>
          </p:nvSpPr>
          <p:spPr bwMode="auto">
            <a:xfrm rot="1490740">
              <a:off x="4924930" y="1655979"/>
              <a:ext cx="237492" cy="238769"/>
            </a:xfrm>
            <a:custGeom>
              <a:avLst/>
              <a:gdLst>
                <a:gd name="T0" fmla="*/ 158 w 186"/>
                <a:gd name="T1" fmla="*/ 0 h 187"/>
                <a:gd name="T2" fmla="*/ 74 w 186"/>
                <a:gd name="T3" fmla="*/ 142 h 187"/>
                <a:gd name="T4" fmla="*/ 17 w 186"/>
                <a:gd name="T5" fmla="*/ 108 h 187"/>
                <a:gd name="T6" fmla="*/ 0 w 186"/>
                <a:gd name="T7" fmla="*/ 138 h 187"/>
                <a:gd name="T8" fmla="*/ 58 w 186"/>
                <a:gd name="T9" fmla="*/ 171 h 187"/>
                <a:gd name="T10" fmla="*/ 86 w 186"/>
                <a:gd name="T11" fmla="*/ 187 h 187"/>
                <a:gd name="T12" fmla="*/ 186 w 186"/>
                <a:gd name="T13" fmla="*/ 17 h 187"/>
                <a:gd name="T14" fmla="*/ 158 w 186"/>
                <a:gd name="T15" fmla="*/ 0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187">
                  <a:moveTo>
                    <a:pt x="158" y="0"/>
                  </a:moveTo>
                  <a:lnTo>
                    <a:pt x="74" y="142"/>
                  </a:lnTo>
                  <a:lnTo>
                    <a:pt x="17" y="108"/>
                  </a:lnTo>
                  <a:lnTo>
                    <a:pt x="0" y="138"/>
                  </a:lnTo>
                  <a:lnTo>
                    <a:pt x="58" y="171"/>
                  </a:lnTo>
                  <a:lnTo>
                    <a:pt x="86" y="187"/>
                  </a:lnTo>
                  <a:lnTo>
                    <a:pt x="186" y="17"/>
                  </a:lnTo>
                  <a:lnTo>
                    <a:pt x="158" y="0"/>
                  </a:lnTo>
                  <a:close/>
                </a:path>
              </a:pathLst>
            </a:custGeom>
            <a:grpFill/>
            <a:ln>
              <a:noFill/>
            </a:ln>
          </p:spPr>
          <p:txBody>
            <a:bodyPr vert="horz" wrap="square" lIns="91440" tIns="45720" rIns="91440" bIns="45720" numCol="1" anchor="t" anchorCtr="0" compatLnSpc="1"/>
            <a:lstStyle/>
            <a:p>
              <a:endParaRPr lang="zh-CN" altLang="en-US"/>
            </a:p>
          </p:txBody>
        </p:sp>
        <p:sp>
          <p:nvSpPr>
            <p:cNvPr id="269" name="Freeform 98"/>
            <p:cNvSpPr/>
            <p:nvPr/>
          </p:nvSpPr>
          <p:spPr bwMode="auto">
            <a:xfrm rot="1490740">
              <a:off x="5386995" y="1926036"/>
              <a:ext cx="306442" cy="143006"/>
            </a:xfrm>
            <a:custGeom>
              <a:avLst/>
              <a:gdLst>
                <a:gd name="T0" fmla="*/ 111 w 222"/>
                <a:gd name="T1" fmla="*/ 0 h 104"/>
                <a:gd name="T2" fmla="*/ 108 w 222"/>
                <a:gd name="T3" fmla="*/ 3 h 104"/>
                <a:gd name="T4" fmla="*/ 2 w 222"/>
                <a:gd name="T5" fmla="*/ 90 h 104"/>
                <a:gd name="T6" fmla="*/ 2 w 222"/>
                <a:gd name="T7" fmla="*/ 95 h 104"/>
                <a:gd name="T8" fmla="*/ 8 w 222"/>
                <a:gd name="T9" fmla="*/ 102 h 104"/>
                <a:gd name="T10" fmla="*/ 14 w 222"/>
                <a:gd name="T11" fmla="*/ 102 h 104"/>
                <a:gd name="T12" fmla="*/ 108 w 222"/>
                <a:gd name="T13" fmla="*/ 24 h 104"/>
                <a:gd name="T14" fmla="*/ 115 w 222"/>
                <a:gd name="T15" fmla="*/ 24 h 104"/>
                <a:gd name="T16" fmla="*/ 209 w 222"/>
                <a:gd name="T17" fmla="*/ 102 h 104"/>
                <a:gd name="T18" fmla="*/ 215 w 222"/>
                <a:gd name="T19" fmla="*/ 101 h 104"/>
                <a:gd name="T20" fmla="*/ 221 w 222"/>
                <a:gd name="T21" fmla="*/ 95 h 104"/>
                <a:gd name="T22" fmla="*/ 220 w 222"/>
                <a:gd name="T23" fmla="*/ 89 h 104"/>
                <a:gd name="T24" fmla="*/ 115 w 222"/>
                <a:gd name="T25" fmla="*/ 3 h 104"/>
                <a:gd name="T26" fmla="*/ 112 w 222"/>
                <a:gd name="T27" fmla="*/ 0 h 104"/>
                <a:gd name="T28" fmla="*/ 111 w 222"/>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2" h="104">
                  <a:moveTo>
                    <a:pt x="111" y="0"/>
                  </a:moveTo>
                  <a:cubicBezTo>
                    <a:pt x="111" y="0"/>
                    <a:pt x="109" y="1"/>
                    <a:pt x="108" y="3"/>
                  </a:cubicBezTo>
                  <a:cubicBezTo>
                    <a:pt x="2" y="90"/>
                    <a:pt x="2" y="90"/>
                    <a:pt x="2" y="90"/>
                  </a:cubicBezTo>
                  <a:cubicBezTo>
                    <a:pt x="1" y="91"/>
                    <a:pt x="0" y="94"/>
                    <a:pt x="2" y="95"/>
                  </a:cubicBezTo>
                  <a:cubicBezTo>
                    <a:pt x="8" y="102"/>
                    <a:pt x="8" y="102"/>
                    <a:pt x="8" y="102"/>
                  </a:cubicBezTo>
                  <a:cubicBezTo>
                    <a:pt x="10" y="103"/>
                    <a:pt x="12" y="104"/>
                    <a:pt x="14" y="102"/>
                  </a:cubicBezTo>
                  <a:cubicBezTo>
                    <a:pt x="108" y="24"/>
                    <a:pt x="108" y="24"/>
                    <a:pt x="108" y="24"/>
                  </a:cubicBezTo>
                  <a:cubicBezTo>
                    <a:pt x="110" y="23"/>
                    <a:pt x="113" y="23"/>
                    <a:pt x="115" y="24"/>
                  </a:cubicBezTo>
                  <a:cubicBezTo>
                    <a:pt x="209" y="102"/>
                    <a:pt x="209" y="102"/>
                    <a:pt x="209" y="102"/>
                  </a:cubicBezTo>
                  <a:cubicBezTo>
                    <a:pt x="211" y="103"/>
                    <a:pt x="213" y="103"/>
                    <a:pt x="215" y="101"/>
                  </a:cubicBezTo>
                  <a:cubicBezTo>
                    <a:pt x="221" y="95"/>
                    <a:pt x="221" y="95"/>
                    <a:pt x="221" y="95"/>
                  </a:cubicBezTo>
                  <a:cubicBezTo>
                    <a:pt x="222" y="93"/>
                    <a:pt x="222" y="91"/>
                    <a:pt x="220" y="89"/>
                  </a:cubicBezTo>
                  <a:cubicBezTo>
                    <a:pt x="115" y="3"/>
                    <a:pt x="115" y="3"/>
                    <a:pt x="115" y="3"/>
                  </a:cubicBezTo>
                  <a:cubicBezTo>
                    <a:pt x="113" y="1"/>
                    <a:pt x="112" y="0"/>
                    <a:pt x="112" y="0"/>
                  </a:cubicBezTo>
                  <a:cubicBezTo>
                    <a:pt x="111" y="0"/>
                    <a:pt x="111" y="0"/>
                    <a:pt x="111" y="0"/>
                  </a:cubicBezTo>
                  <a:close/>
                </a:path>
              </a:pathLst>
            </a:custGeom>
            <a:grpFill/>
            <a:ln>
              <a:noFill/>
            </a:ln>
          </p:spPr>
          <p:txBody>
            <a:bodyPr vert="horz" wrap="square" lIns="91440" tIns="45720" rIns="91440" bIns="45720" numCol="1" anchor="t" anchorCtr="0" compatLnSpc="1"/>
            <a:lstStyle/>
            <a:p>
              <a:endParaRPr lang="zh-CN" altLang="en-US"/>
            </a:p>
          </p:txBody>
        </p:sp>
        <p:sp>
          <p:nvSpPr>
            <p:cNvPr id="270" name="Freeform 99"/>
            <p:cNvSpPr/>
            <p:nvPr/>
          </p:nvSpPr>
          <p:spPr bwMode="auto">
            <a:xfrm rot="1490740">
              <a:off x="5395288" y="1966820"/>
              <a:ext cx="217063" cy="224724"/>
            </a:xfrm>
            <a:custGeom>
              <a:avLst/>
              <a:gdLst>
                <a:gd name="T0" fmla="*/ 78 w 157"/>
                <a:gd name="T1" fmla="*/ 0 h 163"/>
                <a:gd name="T2" fmla="*/ 0 w 157"/>
                <a:gd name="T3" fmla="*/ 66 h 163"/>
                <a:gd name="T4" fmla="*/ 0 w 157"/>
                <a:gd name="T5" fmla="*/ 159 h 163"/>
                <a:gd name="T6" fmla="*/ 4 w 157"/>
                <a:gd name="T7" fmla="*/ 163 h 163"/>
                <a:gd name="T8" fmla="*/ 54 w 157"/>
                <a:gd name="T9" fmla="*/ 163 h 163"/>
                <a:gd name="T10" fmla="*/ 54 w 157"/>
                <a:gd name="T11" fmla="*/ 163 h 163"/>
                <a:gd name="T12" fmla="*/ 104 w 157"/>
                <a:gd name="T13" fmla="*/ 163 h 163"/>
                <a:gd name="T14" fmla="*/ 104 w 157"/>
                <a:gd name="T15" fmla="*/ 163 h 163"/>
                <a:gd name="T16" fmla="*/ 153 w 157"/>
                <a:gd name="T17" fmla="*/ 163 h 163"/>
                <a:gd name="T18" fmla="*/ 157 w 157"/>
                <a:gd name="T19" fmla="*/ 158 h 163"/>
                <a:gd name="T20" fmla="*/ 157 w 157"/>
                <a:gd name="T21" fmla="*/ 65 h 163"/>
                <a:gd name="T22" fmla="*/ 78 w 157"/>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3">
                  <a:moveTo>
                    <a:pt x="78" y="0"/>
                  </a:moveTo>
                  <a:cubicBezTo>
                    <a:pt x="0" y="66"/>
                    <a:pt x="0" y="66"/>
                    <a:pt x="0" y="66"/>
                  </a:cubicBezTo>
                  <a:cubicBezTo>
                    <a:pt x="0" y="159"/>
                    <a:pt x="0" y="159"/>
                    <a:pt x="0" y="159"/>
                  </a:cubicBezTo>
                  <a:cubicBezTo>
                    <a:pt x="0" y="161"/>
                    <a:pt x="2" y="163"/>
                    <a:pt x="4" y="163"/>
                  </a:cubicBezTo>
                  <a:cubicBezTo>
                    <a:pt x="54" y="163"/>
                    <a:pt x="54" y="163"/>
                    <a:pt x="54" y="163"/>
                  </a:cubicBezTo>
                  <a:cubicBezTo>
                    <a:pt x="54" y="163"/>
                    <a:pt x="54" y="163"/>
                    <a:pt x="54" y="163"/>
                  </a:cubicBezTo>
                  <a:cubicBezTo>
                    <a:pt x="104" y="163"/>
                    <a:pt x="104" y="163"/>
                    <a:pt x="104" y="163"/>
                  </a:cubicBezTo>
                  <a:cubicBezTo>
                    <a:pt x="104" y="163"/>
                    <a:pt x="104" y="163"/>
                    <a:pt x="104" y="163"/>
                  </a:cubicBezTo>
                  <a:cubicBezTo>
                    <a:pt x="153" y="163"/>
                    <a:pt x="153" y="163"/>
                    <a:pt x="153" y="163"/>
                  </a:cubicBezTo>
                  <a:cubicBezTo>
                    <a:pt x="155" y="163"/>
                    <a:pt x="157" y="161"/>
                    <a:pt x="157" y="158"/>
                  </a:cubicBezTo>
                  <a:cubicBezTo>
                    <a:pt x="157" y="65"/>
                    <a:pt x="157" y="65"/>
                    <a:pt x="157" y="65"/>
                  </a:cubicBezTo>
                  <a:lnTo>
                    <a:pt x="78" y="0"/>
                  </a:lnTo>
                  <a:close/>
                </a:path>
              </a:pathLst>
            </a:custGeom>
            <a:grpFill/>
            <a:ln>
              <a:noFill/>
            </a:ln>
          </p:spPr>
          <p:txBody>
            <a:bodyPr vert="horz" wrap="square" lIns="91440" tIns="45720" rIns="91440" bIns="45720" numCol="1" anchor="t" anchorCtr="0" compatLnSpc="1"/>
            <a:lstStyle/>
            <a:p>
              <a:endParaRPr lang="zh-CN" altLang="en-US"/>
            </a:p>
          </p:txBody>
        </p:sp>
        <p:sp>
          <p:nvSpPr>
            <p:cNvPr id="271" name="Freeform 100"/>
            <p:cNvSpPr>
              <a:spLocks noEditPoints="1"/>
            </p:cNvSpPr>
            <p:nvPr/>
          </p:nvSpPr>
          <p:spPr bwMode="auto">
            <a:xfrm rot="1490740">
              <a:off x="7032086" y="1575723"/>
              <a:ext cx="178758" cy="79164"/>
            </a:xfrm>
            <a:custGeom>
              <a:avLst/>
              <a:gdLst>
                <a:gd name="T0" fmla="*/ 140 w 140"/>
                <a:gd name="T1" fmla="*/ 16 h 62"/>
                <a:gd name="T2" fmla="*/ 124 w 140"/>
                <a:gd name="T3" fmla="*/ 16 h 62"/>
                <a:gd name="T4" fmla="*/ 124 w 140"/>
                <a:gd name="T5" fmla="*/ 0 h 62"/>
                <a:gd name="T6" fmla="*/ 0 w 140"/>
                <a:gd name="T7" fmla="*/ 0 h 62"/>
                <a:gd name="T8" fmla="*/ 0 w 140"/>
                <a:gd name="T9" fmla="*/ 62 h 62"/>
                <a:gd name="T10" fmla="*/ 124 w 140"/>
                <a:gd name="T11" fmla="*/ 62 h 62"/>
                <a:gd name="T12" fmla="*/ 124 w 140"/>
                <a:gd name="T13" fmla="*/ 43 h 62"/>
                <a:gd name="T14" fmla="*/ 140 w 140"/>
                <a:gd name="T15" fmla="*/ 43 h 62"/>
                <a:gd name="T16" fmla="*/ 140 w 140"/>
                <a:gd name="T17" fmla="*/ 16 h 62"/>
                <a:gd name="T18" fmla="*/ 118 w 140"/>
                <a:gd name="T19" fmla="*/ 57 h 62"/>
                <a:gd name="T20" fmla="*/ 5 w 140"/>
                <a:gd name="T21" fmla="*/ 57 h 62"/>
                <a:gd name="T22" fmla="*/ 5 w 140"/>
                <a:gd name="T23" fmla="*/ 5 h 62"/>
                <a:gd name="T24" fmla="*/ 118 w 140"/>
                <a:gd name="T25" fmla="*/ 5 h 62"/>
                <a:gd name="T26" fmla="*/ 118 w 140"/>
                <a:gd name="T27" fmla="*/ 16 h 62"/>
                <a:gd name="T28" fmla="*/ 118 w 140"/>
                <a:gd name="T29" fmla="*/ 43 h 62"/>
                <a:gd name="T30" fmla="*/ 118 w 140"/>
                <a:gd name="T31" fmla="*/ 57 h 62"/>
                <a:gd name="T32" fmla="*/ 135 w 140"/>
                <a:gd name="T33" fmla="*/ 37 h 62"/>
                <a:gd name="T34" fmla="*/ 124 w 140"/>
                <a:gd name="T35" fmla="*/ 37 h 62"/>
                <a:gd name="T36" fmla="*/ 124 w 140"/>
                <a:gd name="T37" fmla="*/ 21 h 62"/>
                <a:gd name="T38" fmla="*/ 135 w 140"/>
                <a:gd name="T39" fmla="*/ 21 h 62"/>
                <a:gd name="T40" fmla="*/ 135 w 140"/>
                <a:gd name="T41"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62">
                  <a:moveTo>
                    <a:pt x="140" y="16"/>
                  </a:moveTo>
                  <a:lnTo>
                    <a:pt x="124" y="16"/>
                  </a:lnTo>
                  <a:lnTo>
                    <a:pt x="124" y="0"/>
                  </a:lnTo>
                  <a:lnTo>
                    <a:pt x="0" y="0"/>
                  </a:lnTo>
                  <a:lnTo>
                    <a:pt x="0" y="62"/>
                  </a:lnTo>
                  <a:lnTo>
                    <a:pt x="124" y="62"/>
                  </a:lnTo>
                  <a:lnTo>
                    <a:pt x="124" y="43"/>
                  </a:lnTo>
                  <a:lnTo>
                    <a:pt x="140" y="43"/>
                  </a:lnTo>
                  <a:lnTo>
                    <a:pt x="140" y="16"/>
                  </a:lnTo>
                  <a:close/>
                  <a:moveTo>
                    <a:pt x="118" y="57"/>
                  </a:moveTo>
                  <a:lnTo>
                    <a:pt x="5" y="57"/>
                  </a:lnTo>
                  <a:lnTo>
                    <a:pt x="5" y="5"/>
                  </a:lnTo>
                  <a:lnTo>
                    <a:pt x="118" y="5"/>
                  </a:lnTo>
                  <a:lnTo>
                    <a:pt x="118" y="16"/>
                  </a:lnTo>
                  <a:lnTo>
                    <a:pt x="118" y="43"/>
                  </a:lnTo>
                  <a:lnTo>
                    <a:pt x="118" y="57"/>
                  </a:lnTo>
                  <a:close/>
                  <a:moveTo>
                    <a:pt x="135" y="37"/>
                  </a:moveTo>
                  <a:lnTo>
                    <a:pt x="124" y="37"/>
                  </a:lnTo>
                  <a:lnTo>
                    <a:pt x="124" y="21"/>
                  </a:lnTo>
                  <a:lnTo>
                    <a:pt x="135" y="21"/>
                  </a:lnTo>
                  <a:lnTo>
                    <a:pt x="135" y="37"/>
                  </a:lnTo>
                  <a:close/>
                </a:path>
              </a:pathLst>
            </a:custGeom>
            <a:grpFill/>
            <a:ln>
              <a:noFill/>
            </a:ln>
          </p:spPr>
          <p:txBody>
            <a:bodyPr vert="horz" wrap="square" lIns="91440" tIns="45720" rIns="91440" bIns="45720" numCol="1" anchor="t" anchorCtr="0" compatLnSpc="1"/>
            <a:lstStyle/>
            <a:p>
              <a:endParaRPr lang="zh-CN" altLang="en-US"/>
            </a:p>
          </p:txBody>
        </p:sp>
        <p:sp>
          <p:nvSpPr>
            <p:cNvPr id="272" name="Rectangle 101"/>
            <p:cNvSpPr>
              <a:spLocks noChangeArrowheads="1"/>
            </p:cNvSpPr>
            <p:nvPr/>
          </p:nvSpPr>
          <p:spPr bwMode="auto">
            <a:xfrm rot="1490740">
              <a:off x="7050050" y="1556553"/>
              <a:ext cx="21707" cy="60011"/>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02"/>
            <p:cNvSpPr>
              <a:spLocks noChangeArrowheads="1"/>
            </p:cNvSpPr>
            <p:nvPr/>
          </p:nvSpPr>
          <p:spPr bwMode="auto">
            <a:xfrm rot="1490740">
              <a:off x="7075540" y="1568356"/>
              <a:ext cx="21707" cy="60011"/>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03"/>
            <p:cNvSpPr>
              <a:spLocks noChangeArrowheads="1"/>
            </p:cNvSpPr>
            <p:nvPr/>
          </p:nvSpPr>
          <p:spPr bwMode="auto">
            <a:xfrm rot="1490740">
              <a:off x="7102249" y="1580428"/>
              <a:ext cx="20429" cy="60011"/>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04"/>
            <p:cNvSpPr>
              <a:spLocks noChangeArrowheads="1"/>
            </p:cNvSpPr>
            <p:nvPr/>
          </p:nvSpPr>
          <p:spPr bwMode="auto">
            <a:xfrm rot="1490740">
              <a:off x="7126462" y="1592230"/>
              <a:ext cx="22983" cy="60011"/>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05"/>
            <p:cNvSpPr>
              <a:spLocks noChangeArrowheads="1"/>
            </p:cNvSpPr>
            <p:nvPr/>
          </p:nvSpPr>
          <p:spPr bwMode="auto">
            <a:xfrm rot="1490740">
              <a:off x="7152012" y="1603765"/>
              <a:ext cx="21707" cy="60011"/>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06"/>
            <p:cNvSpPr>
              <a:spLocks noChangeArrowheads="1"/>
            </p:cNvSpPr>
            <p:nvPr/>
          </p:nvSpPr>
          <p:spPr bwMode="auto">
            <a:xfrm rot="1490740">
              <a:off x="6652906" y="1882065"/>
              <a:ext cx="25537" cy="43413"/>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07"/>
            <p:cNvSpPr>
              <a:spLocks noChangeArrowheads="1"/>
            </p:cNvSpPr>
            <p:nvPr/>
          </p:nvSpPr>
          <p:spPr bwMode="auto">
            <a:xfrm rot="1490740">
              <a:off x="6685982" y="1882619"/>
              <a:ext cx="25537" cy="57457"/>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08"/>
            <p:cNvSpPr>
              <a:spLocks noChangeArrowheads="1"/>
            </p:cNvSpPr>
            <p:nvPr/>
          </p:nvSpPr>
          <p:spPr bwMode="auto">
            <a:xfrm rot="1490740">
              <a:off x="6718581" y="1885339"/>
              <a:ext cx="24260" cy="68949"/>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09"/>
            <p:cNvSpPr>
              <a:spLocks noChangeArrowheads="1"/>
            </p:cNvSpPr>
            <p:nvPr/>
          </p:nvSpPr>
          <p:spPr bwMode="auto">
            <a:xfrm rot="1490740">
              <a:off x="6753475" y="1877637"/>
              <a:ext cx="25537" cy="91933"/>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10"/>
            <p:cNvSpPr>
              <a:spLocks noChangeArrowheads="1"/>
            </p:cNvSpPr>
            <p:nvPr/>
          </p:nvSpPr>
          <p:spPr bwMode="auto">
            <a:xfrm rot="1490740">
              <a:off x="6787088" y="1875755"/>
              <a:ext cx="25537" cy="108531"/>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Freeform 111"/>
            <p:cNvSpPr/>
            <p:nvPr/>
          </p:nvSpPr>
          <p:spPr bwMode="auto">
            <a:xfrm rot="1490740">
              <a:off x="5608018" y="2368625"/>
              <a:ext cx="163436" cy="180034"/>
            </a:xfrm>
            <a:custGeom>
              <a:avLst/>
              <a:gdLst>
                <a:gd name="T0" fmla="*/ 42 w 118"/>
                <a:gd name="T1" fmla="*/ 38 h 130"/>
                <a:gd name="T2" fmla="*/ 40 w 118"/>
                <a:gd name="T3" fmla="*/ 57 h 130"/>
                <a:gd name="T4" fmla="*/ 74 w 118"/>
                <a:gd name="T5" fmla="*/ 100 h 130"/>
                <a:gd name="T6" fmla="*/ 85 w 118"/>
                <a:gd name="T7" fmla="*/ 97 h 130"/>
                <a:gd name="T8" fmla="*/ 118 w 118"/>
                <a:gd name="T9" fmla="*/ 116 h 130"/>
                <a:gd name="T10" fmla="*/ 89 w 118"/>
                <a:gd name="T11" fmla="*/ 129 h 130"/>
                <a:gd name="T12" fmla="*/ 24 w 118"/>
                <a:gd name="T13" fmla="*/ 74 h 130"/>
                <a:gd name="T14" fmla="*/ 37 w 118"/>
                <a:gd name="T15" fmla="*/ 0 h 130"/>
                <a:gd name="T16" fmla="*/ 42 w 118"/>
                <a:gd name="T17" fmla="*/ 3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30">
                  <a:moveTo>
                    <a:pt x="42" y="38"/>
                  </a:moveTo>
                  <a:cubicBezTo>
                    <a:pt x="42" y="38"/>
                    <a:pt x="32" y="44"/>
                    <a:pt x="40" y="57"/>
                  </a:cubicBezTo>
                  <a:cubicBezTo>
                    <a:pt x="47" y="69"/>
                    <a:pt x="69" y="99"/>
                    <a:pt x="74" y="100"/>
                  </a:cubicBezTo>
                  <a:cubicBezTo>
                    <a:pt x="80" y="102"/>
                    <a:pt x="85" y="97"/>
                    <a:pt x="85" y="97"/>
                  </a:cubicBezTo>
                  <a:cubicBezTo>
                    <a:pt x="118" y="116"/>
                    <a:pt x="118" y="116"/>
                    <a:pt x="118" y="116"/>
                  </a:cubicBezTo>
                  <a:cubicBezTo>
                    <a:pt x="118" y="116"/>
                    <a:pt x="105" y="128"/>
                    <a:pt x="89" y="129"/>
                  </a:cubicBezTo>
                  <a:cubicBezTo>
                    <a:pt x="74" y="130"/>
                    <a:pt x="48" y="115"/>
                    <a:pt x="24" y="74"/>
                  </a:cubicBezTo>
                  <a:cubicBezTo>
                    <a:pt x="0" y="33"/>
                    <a:pt x="11" y="4"/>
                    <a:pt x="37" y="0"/>
                  </a:cubicBezTo>
                  <a:lnTo>
                    <a:pt x="42" y="38"/>
                  </a:lnTo>
                  <a:close/>
                </a:path>
              </a:pathLst>
            </a:custGeom>
            <a:grpFill/>
            <a:ln>
              <a:noFill/>
            </a:ln>
          </p:spPr>
          <p:txBody>
            <a:bodyPr vert="horz" wrap="square" lIns="91440" tIns="45720" rIns="91440" bIns="45720" numCol="1" anchor="t" anchorCtr="0" compatLnSpc="1"/>
            <a:lstStyle/>
            <a:p>
              <a:endParaRPr lang="zh-CN" altLang="en-US"/>
            </a:p>
          </p:txBody>
        </p:sp>
        <p:sp>
          <p:nvSpPr>
            <p:cNvPr id="283" name="Freeform 112"/>
            <p:cNvSpPr/>
            <p:nvPr/>
          </p:nvSpPr>
          <p:spPr bwMode="auto">
            <a:xfrm rot="1490740">
              <a:off x="5694405" y="2366256"/>
              <a:ext cx="20429" cy="53627"/>
            </a:xfrm>
            <a:custGeom>
              <a:avLst/>
              <a:gdLst>
                <a:gd name="T0" fmla="*/ 0 w 15"/>
                <a:gd name="T1" fmla="*/ 1 h 39"/>
                <a:gd name="T2" fmla="*/ 5 w 15"/>
                <a:gd name="T3" fmla="*/ 38 h 39"/>
                <a:gd name="T4" fmla="*/ 15 w 15"/>
                <a:gd name="T5" fmla="*/ 32 h 39"/>
                <a:gd name="T6" fmla="*/ 11 w 15"/>
                <a:gd name="T7" fmla="*/ 5 h 39"/>
                <a:gd name="T8" fmla="*/ 0 w 15"/>
                <a:gd name="T9" fmla="*/ 1 h 39"/>
              </a:gdLst>
              <a:ahLst/>
              <a:cxnLst>
                <a:cxn ang="0">
                  <a:pos x="T0" y="T1"/>
                </a:cxn>
                <a:cxn ang="0">
                  <a:pos x="T2" y="T3"/>
                </a:cxn>
                <a:cxn ang="0">
                  <a:pos x="T4" y="T5"/>
                </a:cxn>
                <a:cxn ang="0">
                  <a:pos x="T6" y="T7"/>
                </a:cxn>
                <a:cxn ang="0">
                  <a:pos x="T8" y="T9"/>
                </a:cxn>
              </a:cxnLst>
              <a:rect l="0" t="0" r="r" b="b"/>
              <a:pathLst>
                <a:path w="15" h="39">
                  <a:moveTo>
                    <a:pt x="0" y="1"/>
                  </a:moveTo>
                  <a:cubicBezTo>
                    <a:pt x="5" y="38"/>
                    <a:pt x="5" y="38"/>
                    <a:pt x="5" y="38"/>
                  </a:cubicBezTo>
                  <a:cubicBezTo>
                    <a:pt x="5" y="38"/>
                    <a:pt x="13" y="39"/>
                    <a:pt x="15" y="32"/>
                  </a:cubicBezTo>
                  <a:cubicBezTo>
                    <a:pt x="11" y="5"/>
                    <a:pt x="11" y="5"/>
                    <a:pt x="11" y="5"/>
                  </a:cubicBezTo>
                  <a:cubicBezTo>
                    <a:pt x="11" y="5"/>
                    <a:pt x="6" y="0"/>
                    <a:pt x="0" y="1"/>
                  </a:cubicBezTo>
                  <a:close/>
                </a:path>
              </a:pathLst>
            </a:custGeom>
            <a:grpFill/>
            <a:ln>
              <a:noFill/>
            </a:ln>
          </p:spPr>
          <p:txBody>
            <a:bodyPr vert="horz" wrap="square" lIns="91440" tIns="45720" rIns="91440" bIns="45720" numCol="1" anchor="t" anchorCtr="0" compatLnSpc="1"/>
            <a:lstStyle/>
            <a:p>
              <a:endParaRPr lang="zh-CN" altLang="en-US"/>
            </a:p>
          </p:txBody>
        </p:sp>
        <p:sp>
          <p:nvSpPr>
            <p:cNvPr id="284" name="Freeform 113"/>
            <p:cNvSpPr/>
            <p:nvPr/>
          </p:nvSpPr>
          <p:spPr bwMode="auto">
            <a:xfrm rot="1490740">
              <a:off x="5701536" y="2510655"/>
              <a:ext cx="49797" cy="38305"/>
            </a:xfrm>
            <a:custGeom>
              <a:avLst/>
              <a:gdLst>
                <a:gd name="T0" fmla="*/ 0 w 36"/>
                <a:gd name="T1" fmla="*/ 7 h 27"/>
                <a:gd name="T2" fmla="*/ 34 w 36"/>
                <a:gd name="T3" fmla="*/ 27 h 27"/>
                <a:gd name="T4" fmla="*/ 36 w 36"/>
                <a:gd name="T5" fmla="*/ 17 h 27"/>
                <a:gd name="T6" fmla="*/ 8 w 36"/>
                <a:gd name="T7" fmla="*/ 1 h 27"/>
                <a:gd name="T8" fmla="*/ 0 w 36"/>
                <a:gd name="T9" fmla="*/ 7 h 27"/>
              </a:gdLst>
              <a:ahLst/>
              <a:cxnLst>
                <a:cxn ang="0">
                  <a:pos x="T0" y="T1"/>
                </a:cxn>
                <a:cxn ang="0">
                  <a:pos x="T2" y="T3"/>
                </a:cxn>
                <a:cxn ang="0">
                  <a:pos x="T4" y="T5"/>
                </a:cxn>
                <a:cxn ang="0">
                  <a:pos x="T6" y="T7"/>
                </a:cxn>
                <a:cxn ang="0">
                  <a:pos x="T8" y="T9"/>
                </a:cxn>
              </a:cxnLst>
              <a:rect l="0" t="0" r="r" b="b"/>
              <a:pathLst>
                <a:path w="36" h="27">
                  <a:moveTo>
                    <a:pt x="0" y="7"/>
                  </a:moveTo>
                  <a:cubicBezTo>
                    <a:pt x="34" y="27"/>
                    <a:pt x="34" y="27"/>
                    <a:pt x="34" y="27"/>
                  </a:cubicBezTo>
                  <a:cubicBezTo>
                    <a:pt x="34" y="27"/>
                    <a:pt x="36" y="20"/>
                    <a:pt x="36" y="17"/>
                  </a:cubicBezTo>
                  <a:cubicBezTo>
                    <a:pt x="36" y="13"/>
                    <a:pt x="17" y="0"/>
                    <a:pt x="8" y="1"/>
                  </a:cubicBezTo>
                  <a:lnTo>
                    <a:pt x="0" y="7"/>
                  </a:lnTo>
                  <a:close/>
                </a:path>
              </a:pathLst>
            </a:custGeom>
            <a:grpFill/>
            <a:ln>
              <a:noFill/>
            </a:ln>
          </p:spPr>
          <p:txBody>
            <a:bodyPr vert="horz" wrap="square" lIns="91440" tIns="45720" rIns="91440" bIns="45720" numCol="1" anchor="t" anchorCtr="0" compatLnSpc="1"/>
            <a:lstStyle/>
            <a:p>
              <a:endParaRPr lang="zh-CN" altLang="en-US"/>
            </a:p>
          </p:txBody>
        </p:sp>
        <p:sp>
          <p:nvSpPr>
            <p:cNvPr id="285" name="Freeform 114"/>
            <p:cNvSpPr>
              <a:spLocks noEditPoints="1"/>
            </p:cNvSpPr>
            <p:nvPr/>
          </p:nvSpPr>
          <p:spPr bwMode="auto">
            <a:xfrm rot="1490740">
              <a:off x="5576910" y="2658558"/>
              <a:ext cx="145560" cy="186419"/>
            </a:xfrm>
            <a:custGeom>
              <a:avLst/>
              <a:gdLst>
                <a:gd name="T0" fmla="*/ 0 w 114"/>
                <a:gd name="T1" fmla="*/ 0 h 146"/>
                <a:gd name="T2" fmla="*/ 0 w 114"/>
                <a:gd name="T3" fmla="*/ 146 h 146"/>
                <a:gd name="T4" fmla="*/ 114 w 114"/>
                <a:gd name="T5" fmla="*/ 146 h 146"/>
                <a:gd name="T6" fmla="*/ 114 w 114"/>
                <a:gd name="T7" fmla="*/ 0 h 146"/>
                <a:gd name="T8" fmla="*/ 0 w 114"/>
                <a:gd name="T9" fmla="*/ 0 h 146"/>
                <a:gd name="T10" fmla="*/ 101 w 114"/>
                <a:gd name="T11" fmla="*/ 134 h 146"/>
                <a:gd name="T12" fmla="*/ 70 w 114"/>
                <a:gd name="T13" fmla="*/ 134 h 146"/>
                <a:gd name="T14" fmla="*/ 101 w 114"/>
                <a:gd name="T15" fmla="*/ 102 h 146"/>
                <a:gd name="T16" fmla="*/ 101 w 114"/>
                <a:gd name="T17" fmla="*/ 134 h 146"/>
                <a:gd name="T18" fmla="*/ 101 w 114"/>
                <a:gd name="T19" fmla="*/ 85 h 146"/>
                <a:gd name="T20" fmla="*/ 101 w 114"/>
                <a:gd name="T21" fmla="*/ 85 h 146"/>
                <a:gd name="T22" fmla="*/ 53 w 114"/>
                <a:gd name="T23" fmla="*/ 85 h 146"/>
                <a:gd name="T24" fmla="*/ 53 w 114"/>
                <a:gd name="T25" fmla="*/ 134 h 146"/>
                <a:gd name="T26" fmla="*/ 53 w 114"/>
                <a:gd name="T27" fmla="*/ 134 h 146"/>
                <a:gd name="T28" fmla="*/ 13 w 114"/>
                <a:gd name="T29" fmla="*/ 134 h 146"/>
                <a:gd name="T30" fmla="*/ 13 w 114"/>
                <a:gd name="T31" fmla="*/ 12 h 146"/>
                <a:gd name="T32" fmla="*/ 101 w 114"/>
                <a:gd name="T33" fmla="*/ 12 h 146"/>
                <a:gd name="T34" fmla="*/ 101 w 114"/>
                <a:gd name="T35" fmla="*/ 8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46">
                  <a:moveTo>
                    <a:pt x="0" y="0"/>
                  </a:moveTo>
                  <a:lnTo>
                    <a:pt x="0" y="146"/>
                  </a:lnTo>
                  <a:lnTo>
                    <a:pt x="114" y="146"/>
                  </a:lnTo>
                  <a:lnTo>
                    <a:pt x="114" y="0"/>
                  </a:lnTo>
                  <a:lnTo>
                    <a:pt x="0" y="0"/>
                  </a:lnTo>
                  <a:close/>
                  <a:moveTo>
                    <a:pt x="101" y="134"/>
                  </a:moveTo>
                  <a:lnTo>
                    <a:pt x="70" y="134"/>
                  </a:lnTo>
                  <a:lnTo>
                    <a:pt x="101" y="102"/>
                  </a:lnTo>
                  <a:lnTo>
                    <a:pt x="101" y="134"/>
                  </a:lnTo>
                  <a:close/>
                  <a:moveTo>
                    <a:pt x="101" y="85"/>
                  </a:moveTo>
                  <a:lnTo>
                    <a:pt x="101" y="85"/>
                  </a:lnTo>
                  <a:lnTo>
                    <a:pt x="53" y="85"/>
                  </a:lnTo>
                  <a:lnTo>
                    <a:pt x="53" y="134"/>
                  </a:lnTo>
                  <a:lnTo>
                    <a:pt x="53" y="134"/>
                  </a:lnTo>
                  <a:lnTo>
                    <a:pt x="13" y="134"/>
                  </a:lnTo>
                  <a:lnTo>
                    <a:pt x="13" y="12"/>
                  </a:lnTo>
                  <a:lnTo>
                    <a:pt x="101" y="12"/>
                  </a:lnTo>
                  <a:lnTo>
                    <a:pt x="101" y="85"/>
                  </a:lnTo>
                  <a:close/>
                </a:path>
              </a:pathLst>
            </a:custGeom>
            <a:grpFill/>
            <a:ln>
              <a:noFill/>
            </a:ln>
          </p:spPr>
          <p:txBody>
            <a:bodyPr vert="horz" wrap="square" lIns="91440" tIns="45720" rIns="91440" bIns="45720" numCol="1" anchor="t" anchorCtr="0" compatLnSpc="1"/>
            <a:lstStyle/>
            <a:p>
              <a:endParaRPr lang="zh-CN" altLang="en-US"/>
            </a:p>
          </p:txBody>
        </p:sp>
        <p:sp>
          <p:nvSpPr>
            <p:cNvPr id="286" name="Rectangle 115"/>
            <p:cNvSpPr>
              <a:spLocks noChangeArrowheads="1"/>
            </p:cNvSpPr>
            <p:nvPr/>
          </p:nvSpPr>
          <p:spPr bwMode="auto">
            <a:xfrm rot="1490740">
              <a:off x="5625554" y="2687627"/>
              <a:ext cx="95763"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16"/>
            <p:cNvSpPr>
              <a:spLocks noChangeArrowheads="1"/>
            </p:cNvSpPr>
            <p:nvPr/>
          </p:nvSpPr>
          <p:spPr bwMode="auto">
            <a:xfrm rot="1490740">
              <a:off x="5613483" y="2714335"/>
              <a:ext cx="95763" cy="15322"/>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17"/>
            <p:cNvSpPr>
              <a:spLocks noChangeArrowheads="1"/>
            </p:cNvSpPr>
            <p:nvPr/>
          </p:nvSpPr>
          <p:spPr bwMode="auto">
            <a:xfrm rot="1490740">
              <a:off x="5601680" y="2739826"/>
              <a:ext cx="95763" cy="15322"/>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Freeform 118"/>
            <p:cNvSpPr/>
            <p:nvPr/>
          </p:nvSpPr>
          <p:spPr bwMode="auto">
            <a:xfrm rot="1490740">
              <a:off x="6246675" y="784284"/>
              <a:ext cx="126408" cy="95763"/>
            </a:xfrm>
            <a:custGeom>
              <a:avLst/>
              <a:gdLst>
                <a:gd name="T0" fmla="*/ 73 w 91"/>
                <a:gd name="T1" fmla="*/ 2 h 70"/>
                <a:gd name="T2" fmla="*/ 59 w 91"/>
                <a:gd name="T3" fmla="*/ 33 h 70"/>
                <a:gd name="T4" fmla="*/ 53 w 91"/>
                <a:gd name="T5" fmla="*/ 47 h 70"/>
                <a:gd name="T6" fmla="*/ 53 w 91"/>
                <a:gd name="T7" fmla="*/ 49 h 70"/>
                <a:gd name="T8" fmla="*/ 45 w 91"/>
                <a:gd name="T9" fmla="*/ 57 h 70"/>
                <a:gd name="T10" fmla="*/ 38 w 91"/>
                <a:gd name="T11" fmla="*/ 49 h 70"/>
                <a:gd name="T12" fmla="*/ 38 w 91"/>
                <a:gd name="T13" fmla="*/ 47 h 70"/>
                <a:gd name="T14" fmla="*/ 31 w 91"/>
                <a:gd name="T15" fmla="*/ 33 h 70"/>
                <a:gd name="T16" fmla="*/ 18 w 91"/>
                <a:gd name="T17" fmla="*/ 3 h 70"/>
                <a:gd name="T18" fmla="*/ 0 w 91"/>
                <a:gd name="T19" fmla="*/ 0 h 70"/>
                <a:gd name="T20" fmla="*/ 0 w 91"/>
                <a:gd name="T21" fmla="*/ 64 h 70"/>
                <a:gd name="T22" fmla="*/ 31 w 91"/>
                <a:gd name="T23" fmla="*/ 70 h 70"/>
                <a:gd name="T24" fmla="*/ 31 w 91"/>
                <a:gd name="T25" fmla="*/ 70 h 70"/>
                <a:gd name="T26" fmla="*/ 31 w 91"/>
                <a:gd name="T27" fmla="*/ 70 h 70"/>
                <a:gd name="T28" fmla="*/ 31 w 91"/>
                <a:gd name="T29" fmla="*/ 70 h 70"/>
                <a:gd name="T30" fmla="*/ 31 w 91"/>
                <a:gd name="T31" fmla="*/ 70 h 70"/>
                <a:gd name="T32" fmla="*/ 61 w 91"/>
                <a:gd name="T33" fmla="*/ 64 h 70"/>
                <a:gd name="T34" fmla="*/ 91 w 91"/>
                <a:gd name="T35" fmla="*/ 70 h 70"/>
                <a:gd name="T36" fmla="*/ 91 w 91"/>
                <a:gd name="T37" fmla="*/ 6 h 70"/>
                <a:gd name="T38" fmla="*/ 73 w 91"/>
                <a:gd name="T3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70">
                  <a:moveTo>
                    <a:pt x="73" y="2"/>
                  </a:moveTo>
                  <a:cubicBezTo>
                    <a:pt x="70" y="12"/>
                    <a:pt x="65" y="23"/>
                    <a:pt x="59" y="33"/>
                  </a:cubicBezTo>
                  <a:cubicBezTo>
                    <a:pt x="57" y="38"/>
                    <a:pt x="55" y="42"/>
                    <a:pt x="53" y="47"/>
                  </a:cubicBezTo>
                  <a:cubicBezTo>
                    <a:pt x="53" y="48"/>
                    <a:pt x="53" y="48"/>
                    <a:pt x="53" y="49"/>
                  </a:cubicBezTo>
                  <a:cubicBezTo>
                    <a:pt x="53" y="54"/>
                    <a:pt x="50" y="57"/>
                    <a:pt x="45" y="57"/>
                  </a:cubicBezTo>
                  <a:cubicBezTo>
                    <a:pt x="41" y="57"/>
                    <a:pt x="38" y="54"/>
                    <a:pt x="38" y="49"/>
                  </a:cubicBezTo>
                  <a:cubicBezTo>
                    <a:pt x="38" y="49"/>
                    <a:pt x="38" y="48"/>
                    <a:pt x="38" y="47"/>
                  </a:cubicBezTo>
                  <a:cubicBezTo>
                    <a:pt x="36" y="42"/>
                    <a:pt x="34" y="38"/>
                    <a:pt x="31" y="33"/>
                  </a:cubicBezTo>
                  <a:cubicBezTo>
                    <a:pt x="26" y="23"/>
                    <a:pt x="21" y="13"/>
                    <a:pt x="18" y="3"/>
                  </a:cubicBezTo>
                  <a:cubicBezTo>
                    <a:pt x="0" y="0"/>
                    <a:pt x="0" y="0"/>
                    <a:pt x="0" y="0"/>
                  </a:cubicBezTo>
                  <a:cubicBezTo>
                    <a:pt x="0" y="64"/>
                    <a:pt x="0" y="64"/>
                    <a:pt x="0" y="64"/>
                  </a:cubicBezTo>
                  <a:cubicBezTo>
                    <a:pt x="31" y="70"/>
                    <a:pt x="31" y="70"/>
                    <a:pt x="31" y="70"/>
                  </a:cubicBezTo>
                  <a:cubicBezTo>
                    <a:pt x="31" y="70"/>
                    <a:pt x="31" y="70"/>
                    <a:pt x="31" y="70"/>
                  </a:cubicBezTo>
                  <a:cubicBezTo>
                    <a:pt x="31" y="70"/>
                    <a:pt x="31" y="70"/>
                    <a:pt x="31" y="70"/>
                  </a:cubicBezTo>
                  <a:cubicBezTo>
                    <a:pt x="31" y="70"/>
                    <a:pt x="31" y="70"/>
                    <a:pt x="31" y="70"/>
                  </a:cubicBezTo>
                  <a:cubicBezTo>
                    <a:pt x="31" y="70"/>
                    <a:pt x="31" y="70"/>
                    <a:pt x="31" y="70"/>
                  </a:cubicBezTo>
                  <a:cubicBezTo>
                    <a:pt x="61" y="64"/>
                    <a:pt x="61" y="64"/>
                    <a:pt x="61" y="64"/>
                  </a:cubicBezTo>
                  <a:cubicBezTo>
                    <a:pt x="91" y="70"/>
                    <a:pt x="91" y="70"/>
                    <a:pt x="91" y="70"/>
                  </a:cubicBezTo>
                  <a:cubicBezTo>
                    <a:pt x="91" y="6"/>
                    <a:pt x="91" y="6"/>
                    <a:pt x="91" y="6"/>
                  </a:cubicBezTo>
                  <a:lnTo>
                    <a:pt x="73" y="2"/>
                  </a:lnTo>
                  <a:close/>
                </a:path>
              </a:pathLst>
            </a:custGeom>
            <a:grpFill/>
            <a:ln>
              <a:noFill/>
            </a:ln>
          </p:spPr>
          <p:txBody>
            <a:bodyPr vert="horz" wrap="square" lIns="91440" tIns="45720" rIns="91440" bIns="45720" numCol="1" anchor="t" anchorCtr="0" compatLnSpc="1"/>
            <a:lstStyle/>
            <a:p>
              <a:endParaRPr lang="zh-CN" altLang="en-US"/>
            </a:p>
          </p:txBody>
        </p:sp>
        <p:sp>
          <p:nvSpPr>
            <p:cNvPr id="290" name="Freeform 119"/>
            <p:cNvSpPr>
              <a:spLocks noEditPoints="1"/>
            </p:cNvSpPr>
            <p:nvPr/>
          </p:nvSpPr>
          <p:spPr bwMode="auto">
            <a:xfrm rot="1490740">
              <a:off x="6290716" y="730340"/>
              <a:ext cx="71503" cy="128961"/>
            </a:xfrm>
            <a:custGeom>
              <a:avLst/>
              <a:gdLst>
                <a:gd name="T0" fmla="*/ 52 w 52"/>
                <a:gd name="T1" fmla="*/ 26 h 93"/>
                <a:gd name="T2" fmla="*/ 27 w 52"/>
                <a:gd name="T3" fmla="*/ 0 h 93"/>
                <a:gd name="T4" fmla="*/ 1 w 52"/>
                <a:gd name="T5" fmla="*/ 25 h 93"/>
                <a:gd name="T6" fmla="*/ 1 w 52"/>
                <a:gd name="T7" fmla="*/ 25 h 93"/>
                <a:gd name="T8" fmla="*/ 25 w 52"/>
                <a:gd name="T9" fmla="*/ 88 h 93"/>
                <a:gd name="T10" fmla="*/ 24 w 52"/>
                <a:gd name="T11" fmla="*/ 90 h 93"/>
                <a:gd name="T12" fmla="*/ 26 w 52"/>
                <a:gd name="T13" fmla="*/ 93 h 93"/>
                <a:gd name="T14" fmla="*/ 29 w 52"/>
                <a:gd name="T15" fmla="*/ 90 h 93"/>
                <a:gd name="T16" fmla="*/ 28 w 52"/>
                <a:gd name="T17" fmla="*/ 88 h 93"/>
                <a:gd name="T18" fmla="*/ 51 w 52"/>
                <a:gd name="T19" fmla="*/ 30 h 93"/>
                <a:gd name="T20" fmla="*/ 52 w 52"/>
                <a:gd name="T21" fmla="*/ 26 h 93"/>
                <a:gd name="T22" fmla="*/ 27 w 52"/>
                <a:gd name="T23" fmla="*/ 37 h 93"/>
                <a:gd name="T24" fmla="*/ 16 w 52"/>
                <a:gd name="T25" fmla="*/ 26 h 93"/>
                <a:gd name="T26" fmla="*/ 27 w 52"/>
                <a:gd name="T27" fmla="*/ 16 h 93"/>
                <a:gd name="T28" fmla="*/ 37 w 52"/>
                <a:gd name="T29" fmla="*/ 26 h 93"/>
                <a:gd name="T30" fmla="*/ 27 w 52"/>
                <a:gd name="T31" fmla="*/ 3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93">
                  <a:moveTo>
                    <a:pt x="52" y="26"/>
                  </a:moveTo>
                  <a:cubicBezTo>
                    <a:pt x="52" y="12"/>
                    <a:pt x="41" y="0"/>
                    <a:pt x="27" y="0"/>
                  </a:cubicBezTo>
                  <a:cubicBezTo>
                    <a:pt x="13" y="0"/>
                    <a:pt x="2" y="12"/>
                    <a:pt x="1" y="25"/>
                  </a:cubicBezTo>
                  <a:cubicBezTo>
                    <a:pt x="1" y="25"/>
                    <a:pt x="1" y="25"/>
                    <a:pt x="1" y="25"/>
                  </a:cubicBezTo>
                  <a:cubicBezTo>
                    <a:pt x="0" y="45"/>
                    <a:pt x="16" y="68"/>
                    <a:pt x="25" y="88"/>
                  </a:cubicBezTo>
                  <a:cubicBezTo>
                    <a:pt x="24" y="89"/>
                    <a:pt x="24" y="89"/>
                    <a:pt x="24" y="90"/>
                  </a:cubicBezTo>
                  <a:cubicBezTo>
                    <a:pt x="24" y="92"/>
                    <a:pt x="25" y="93"/>
                    <a:pt x="26" y="93"/>
                  </a:cubicBezTo>
                  <a:cubicBezTo>
                    <a:pt x="28" y="93"/>
                    <a:pt x="29" y="92"/>
                    <a:pt x="29" y="90"/>
                  </a:cubicBezTo>
                  <a:cubicBezTo>
                    <a:pt x="29" y="89"/>
                    <a:pt x="29" y="89"/>
                    <a:pt x="28" y="88"/>
                  </a:cubicBezTo>
                  <a:cubicBezTo>
                    <a:pt x="36" y="69"/>
                    <a:pt x="50" y="49"/>
                    <a:pt x="51" y="30"/>
                  </a:cubicBezTo>
                  <a:cubicBezTo>
                    <a:pt x="52" y="28"/>
                    <a:pt x="52" y="27"/>
                    <a:pt x="52" y="26"/>
                  </a:cubicBezTo>
                  <a:close/>
                  <a:moveTo>
                    <a:pt x="27" y="37"/>
                  </a:moveTo>
                  <a:cubicBezTo>
                    <a:pt x="21" y="37"/>
                    <a:pt x="16" y="32"/>
                    <a:pt x="16" y="26"/>
                  </a:cubicBezTo>
                  <a:cubicBezTo>
                    <a:pt x="16" y="20"/>
                    <a:pt x="21" y="16"/>
                    <a:pt x="27" y="16"/>
                  </a:cubicBezTo>
                  <a:cubicBezTo>
                    <a:pt x="32" y="16"/>
                    <a:pt x="37" y="20"/>
                    <a:pt x="37" y="26"/>
                  </a:cubicBezTo>
                  <a:cubicBezTo>
                    <a:pt x="37" y="32"/>
                    <a:pt x="32" y="37"/>
                    <a:pt x="27" y="37"/>
                  </a:cubicBezTo>
                  <a:close/>
                </a:path>
              </a:pathLst>
            </a:custGeom>
            <a:grpFill/>
            <a:ln>
              <a:noFill/>
            </a:ln>
          </p:spPr>
          <p:txBody>
            <a:bodyPr vert="horz" wrap="square" lIns="91440" tIns="45720" rIns="91440" bIns="45720" numCol="1" anchor="t" anchorCtr="0" compatLnSpc="1"/>
            <a:lstStyle/>
            <a:p>
              <a:endParaRPr lang="zh-CN" altLang="en-US"/>
            </a:p>
          </p:txBody>
        </p:sp>
        <p:sp>
          <p:nvSpPr>
            <p:cNvPr id="291" name="Freeform 120"/>
            <p:cNvSpPr/>
            <p:nvPr/>
          </p:nvSpPr>
          <p:spPr bwMode="auto">
            <a:xfrm rot="1490740">
              <a:off x="5283912" y="2703667"/>
              <a:ext cx="114916" cy="145560"/>
            </a:xfrm>
            <a:custGeom>
              <a:avLst/>
              <a:gdLst>
                <a:gd name="T0" fmla="*/ 29 w 83"/>
                <a:gd name="T1" fmla="*/ 106 h 106"/>
                <a:gd name="T2" fmla="*/ 18 w 83"/>
                <a:gd name="T3" fmla="*/ 105 h 106"/>
                <a:gd name="T4" fmla="*/ 3 w 83"/>
                <a:gd name="T5" fmla="*/ 93 h 106"/>
                <a:gd name="T6" fmla="*/ 2 w 83"/>
                <a:gd name="T7" fmla="*/ 79 h 106"/>
                <a:gd name="T8" fmla="*/ 23 w 83"/>
                <a:gd name="T9" fmla="*/ 24 h 106"/>
                <a:gd name="T10" fmla="*/ 59 w 83"/>
                <a:gd name="T11" fmla="*/ 8 h 106"/>
                <a:gd name="T12" fmla="*/ 78 w 83"/>
                <a:gd name="T13" fmla="*/ 45 h 106"/>
                <a:gd name="T14" fmla="*/ 64 w 83"/>
                <a:gd name="T15" fmla="*/ 80 h 106"/>
                <a:gd name="T16" fmla="*/ 58 w 83"/>
                <a:gd name="T17" fmla="*/ 77 h 106"/>
                <a:gd name="T18" fmla="*/ 72 w 83"/>
                <a:gd name="T19" fmla="*/ 42 h 106"/>
                <a:gd name="T20" fmla="*/ 56 w 83"/>
                <a:gd name="T21" fmla="*/ 14 h 106"/>
                <a:gd name="T22" fmla="*/ 30 w 83"/>
                <a:gd name="T23" fmla="*/ 26 h 106"/>
                <a:gd name="T24" fmla="*/ 8 w 83"/>
                <a:gd name="T25" fmla="*/ 81 h 106"/>
                <a:gd name="T26" fmla="*/ 8 w 83"/>
                <a:gd name="T27" fmla="*/ 81 h 106"/>
                <a:gd name="T28" fmla="*/ 9 w 83"/>
                <a:gd name="T29" fmla="*/ 90 h 106"/>
                <a:gd name="T30" fmla="*/ 21 w 83"/>
                <a:gd name="T31" fmla="*/ 98 h 106"/>
                <a:gd name="T32" fmla="*/ 41 w 83"/>
                <a:gd name="T33" fmla="*/ 92 h 106"/>
                <a:gd name="T34" fmla="*/ 60 w 83"/>
                <a:gd name="T35" fmla="*/ 44 h 106"/>
                <a:gd name="T36" fmla="*/ 54 w 83"/>
                <a:gd name="T37" fmla="*/ 28 h 106"/>
                <a:gd name="T38" fmla="*/ 40 w 83"/>
                <a:gd name="T39" fmla="*/ 35 h 106"/>
                <a:gd name="T40" fmla="*/ 23 w 83"/>
                <a:gd name="T41" fmla="*/ 76 h 106"/>
                <a:gd name="T42" fmla="*/ 19 w 83"/>
                <a:gd name="T43" fmla="*/ 77 h 106"/>
                <a:gd name="T44" fmla="*/ 17 w 83"/>
                <a:gd name="T45" fmla="*/ 73 h 106"/>
                <a:gd name="T46" fmla="*/ 33 w 83"/>
                <a:gd name="T47" fmla="*/ 32 h 106"/>
                <a:gd name="T48" fmla="*/ 57 w 83"/>
                <a:gd name="T49" fmla="*/ 22 h 106"/>
                <a:gd name="T50" fmla="*/ 67 w 83"/>
                <a:gd name="T51" fmla="*/ 47 h 106"/>
                <a:gd name="T52" fmla="*/ 48 w 83"/>
                <a:gd name="T53" fmla="*/ 95 h 106"/>
                <a:gd name="T54" fmla="*/ 29 w 83"/>
                <a:gd name="T5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6">
                  <a:moveTo>
                    <a:pt x="29" y="106"/>
                  </a:moveTo>
                  <a:cubicBezTo>
                    <a:pt x="26" y="106"/>
                    <a:pt x="22" y="106"/>
                    <a:pt x="18" y="105"/>
                  </a:cubicBezTo>
                  <a:cubicBezTo>
                    <a:pt x="11" y="102"/>
                    <a:pt x="6" y="98"/>
                    <a:pt x="3" y="93"/>
                  </a:cubicBezTo>
                  <a:cubicBezTo>
                    <a:pt x="0" y="86"/>
                    <a:pt x="2" y="79"/>
                    <a:pt x="2" y="79"/>
                  </a:cubicBezTo>
                  <a:cubicBezTo>
                    <a:pt x="23" y="24"/>
                    <a:pt x="23" y="24"/>
                    <a:pt x="23" y="24"/>
                  </a:cubicBezTo>
                  <a:cubicBezTo>
                    <a:pt x="27" y="15"/>
                    <a:pt x="40" y="0"/>
                    <a:pt x="59" y="8"/>
                  </a:cubicBezTo>
                  <a:cubicBezTo>
                    <a:pt x="80" y="17"/>
                    <a:pt x="83" y="33"/>
                    <a:pt x="78" y="45"/>
                  </a:cubicBezTo>
                  <a:cubicBezTo>
                    <a:pt x="75" y="53"/>
                    <a:pt x="64" y="80"/>
                    <a:pt x="64" y="80"/>
                  </a:cubicBezTo>
                  <a:cubicBezTo>
                    <a:pt x="58" y="77"/>
                    <a:pt x="58" y="77"/>
                    <a:pt x="58" y="77"/>
                  </a:cubicBezTo>
                  <a:cubicBezTo>
                    <a:pt x="58" y="77"/>
                    <a:pt x="69" y="50"/>
                    <a:pt x="72" y="42"/>
                  </a:cubicBezTo>
                  <a:cubicBezTo>
                    <a:pt x="73" y="39"/>
                    <a:pt x="78" y="23"/>
                    <a:pt x="56" y="14"/>
                  </a:cubicBezTo>
                  <a:cubicBezTo>
                    <a:pt x="39" y="7"/>
                    <a:pt x="30" y="25"/>
                    <a:pt x="30" y="26"/>
                  </a:cubicBezTo>
                  <a:cubicBezTo>
                    <a:pt x="8" y="81"/>
                    <a:pt x="8" y="81"/>
                    <a:pt x="8" y="81"/>
                  </a:cubicBezTo>
                  <a:cubicBezTo>
                    <a:pt x="8" y="81"/>
                    <a:pt x="8" y="81"/>
                    <a:pt x="8" y="81"/>
                  </a:cubicBezTo>
                  <a:cubicBezTo>
                    <a:pt x="8" y="81"/>
                    <a:pt x="7" y="86"/>
                    <a:pt x="9" y="90"/>
                  </a:cubicBezTo>
                  <a:cubicBezTo>
                    <a:pt x="11" y="94"/>
                    <a:pt x="15" y="96"/>
                    <a:pt x="21" y="98"/>
                  </a:cubicBezTo>
                  <a:cubicBezTo>
                    <a:pt x="37" y="103"/>
                    <a:pt x="41" y="93"/>
                    <a:pt x="41" y="92"/>
                  </a:cubicBezTo>
                  <a:cubicBezTo>
                    <a:pt x="42" y="91"/>
                    <a:pt x="57" y="52"/>
                    <a:pt x="60" y="44"/>
                  </a:cubicBezTo>
                  <a:cubicBezTo>
                    <a:pt x="63" y="38"/>
                    <a:pt x="64" y="33"/>
                    <a:pt x="54" y="28"/>
                  </a:cubicBezTo>
                  <a:cubicBezTo>
                    <a:pt x="46" y="24"/>
                    <a:pt x="40" y="35"/>
                    <a:pt x="40" y="35"/>
                  </a:cubicBezTo>
                  <a:cubicBezTo>
                    <a:pt x="23" y="76"/>
                    <a:pt x="23" y="76"/>
                    <a:pt x="23" y="76"/>
                  </a:cubicBezTo>
                  <a:cubicBezTo>
                    <a:pt x="23" y="77"/>
                    <a:pt x="21" y="78"/>
                    <a:pt x="19" y="77"/>
                  </a:cubicBezTo>
                  <a:cubicBezTo>
                    <a:pt x="17" y="77"/>
                    <a:pt x="16" y="75"/>
                    <a:pt x="17" y="73"/>
                  </a:cubicBezTo>
                  <a:cubicBezTo>
                    <a:pt x="33" y="32"/>
                    <a:pt x="33" y="32"/>
                    <a:pt x="33" y="32"/>
                  </a:cubicBezTo>
                  <a:cubicBezTo>
                    <a:pt x="37" y="26"/>
                    <a:pt x="45" y="16"/>
                    <a:pt x="57" y="22"/>
                  </a:cubicBezTo>
                  <a:cubicBezTo>
                    <a:pt x="69" y="28"/>
                    <a:pt x="72" y="36"/>
                    <a:pt x="67" y="47"/>
                  </a:cubicBezTo>
                  <a:cubicBezTo>
                    <a:pt x="63" y="54"/>
                    <a:pt x="48" y="94"/>
                    <a:pt x="48" y="95"/>
                  </a:cubicBezTo>
                  <a:cubicBezTo>
                    <a:pt x="48" y="95"/>
                    <a:pt x="43" y="106"/>
                    <a:pt x="29" y="106"/>
                  </a:cubicBezTo>
                  <a:close/>
                </a:path>
              </a:pathLst>
            </a:custGeom>
            <a:grpFill/>
            <a:ln>
              <a:noFill/>
            </a:ln>
          </p:spPr>
          <p:txBody>
            <a:bodyPr vert="horz" wrap="square" lIns="91440" tIns="45720" rIns="91440" bIns="45720" numCol="1" anchor="t" anchorCtr="0" compatLnSpc="1"/>
            <a:lstStyle/>
            <a:p>
              <a:endParaRPr lang="zh-CN" altLang="en-US"/>
            </a:p>
          </p:txBody>
        </p:sp>
        <p:sp>
          <p:nvSpPr>
            <p:cNvPr id="292" name="Freeform 121"/>
            <p:cNvSpPr/>
            <p:nvPr/>
          </p:nvSpPr>
          <p:spPr bwMode="auto">
            <a:xfrm rot="1490740">
              <a:off x="6437628" y="1895525"/>
              <a:ext cx="114916" cy="145560"/>
            </a:xfrm>
            <a:custGeom>
              <a:avLst/>
              <a:gdLst>
                <a:gd name="T0" fmla="*/ 29 w 83"/>
                <a:gd name="T1" fmla="*/ 106 h 106"/>
                <a:gd name="T2" fmla="*/ 19 w 83"/>
                <a:gd name="T3" fmla="*/ 105 h 106"/>
                <a:gd name="T4" fmla="*/ 3 w 83"/>
                <a:gd name="T5" fmla="*/ 93 h 106"/>
                <a:gd name="T6" fmla="*/ 2 w 83"/>
                <a:gd name="T7" fmla="*/ 79 h 106"/>
                <a:gd name="T8" fmla="*/ 23 w 83"/>
                <a:gd name="T9" fmla="*/ 24 h 106"/>
                <a:gd name="T10" fmla="*/ 59 w 83"/>
                <a:gd name="T11" fmla="*/ 8 h 106"/>
                <a:gd name="T12" fmla="*/ 78 w 83"/>
                <a:gd name="T13" fmla="*/ 45 h 106"/>
                <a:gd name="T14" fmla="*/ 65 w 83"/>
                <a:gd name="T15" fmla="*/ 80 h 106"/>
                <a:gd name="T16" fmla="*/ 58 w 83"/>
                <a:gd name="T17" fmla="*/ 77 h 106"/>
                <a:gd name="T18" fmla="*/ 72 w 83"/>
                <a:gd name="T19" fmla="*/ 42 h 106"/>
                <a:gd name="T20" fmla="*/ 56 w 83"/>
                <a:gd name="T21" fmla="*/ 14 h 106"/>
                <a:gd name="T22" fmla="*/ 30 w 83"/>
                <a:gd name="T23" fmla="*/ 26 h 106"/>
                <a:gd name="T24" fmla="*/ 9 w 83"/>
                <a:gd name="T25" fmla="*/ 81 h 106"/>
                <a:gd name="T26" fmla="*/ 9 w 83"/>
                <a:gd name="T27" fmla="*/ 81 h 106"/>
                <a:gd name="T28" fmla="*/ 9 w 83"/>
                <a:gd name="T29" fmla="*/ 90 h 106"/>
                <a:gd name="T30" fmla="*/ 21 w 83"/>
                <a:gd name="T31" fmla="*/ 98 h 106"/>
                <a:gd name="T32" fmla="*/ 41 w 83"/>
                <a:gd name="T33" fmla="*/ 92 h 106"/>
                <a:gd name="T34" fmla="*/ 61 w 83"/>
                <a:gd name="T35" fmla="*/ 44 h 106"/>
                <a:gd name="T36" fmla="*/ 54 w 83"/>
                <a:gd name="T37" fmla="*/ 28 h 106"/>
                <a:gd name="T38" fmla="*/ 40 w 83"/>
                <a:gd name="T39" fmla="*/ 35 h 106"/>
                <a:gd name="T40" fmla="*/ 24 w 83"/>
                <a:gd name="T41" fmla="*/ 76 h 106"/>
                <a:gd name="T42" fmla="*/ 19 w 83"/>
                <a:gd name="T43" fmla="*/ 77 h 106"/>
                <a:gd name="T44" fmla="*/ 17 w 83"/>
                <a:gd name="T45" fmla="*/ 73 h 106"/>
                <a:gd name="T46" fmla="*/ 34 w 83"/>
                <a:gd name="T47" fmla="*/ 32 h 106"/>
                <a:gd name="T48" fmla="*/ 57 w 83"/>
                <a:gd name="T49" fmla="*/ 22 h 106"/>
                <a:gd name="T50" fmla="*/ 67 w 83"/>
                <a:gd name="T51" fmla="*/ 47 h 106"/>
                <a:gd name="T52" fmla="*/ 48 w 83"/>
                <a:gd name="T53" fmla="*/ 95 h 106"/>
                <a:gd name="T54" fmla="*/ 29 w 83"/>
                <a:gd name="T5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6">
                  <a:moveTo>
                    <a:pt x="29" y="106"/>
                  </a:moveTo>
                  <a:cubicBezTo>
                    <a:pt x="26" y="106"/>
                    <a:pt x="22" y="106"/>
                    <a:pt x="19" y="105"/>
                  </a:cubicBezTo>
                  <a:cubicBezTo>
                    <a:pt x="11" y="102"/>
                    <a:pt x="6" y="98"/>
                    <a:pt x="3" y="93"/>
                  </a:cubicBezTo>
                  <a:cubicBezTo>
                    <a:pt x="0" y="86"/>
                    <a:pt x="2" y="79"/>
                    <a:pt x="2" y="79"/>
                  </a:cubicBezTo>
                  <a:cubicBezTo>
                    <a:pt x="23" y="24"/>
                    <a:pt x="23" y="24"/>
                    <a:pt x="23" y="24"/>
                  </a:cubicBezTo>
                  <a:cubicBezTo>
                    <a:pt x="27" y="15"/>
                    <a:pt x="40" y="0"/>
                    <a:pt x="59" y="8"/>
                  </a:cubicBezTo>
                  <a:cubicBezTo>
                    <a:pt x="80" y="17"/>
                    <a:pt x="83" y="33"/>
                    <a:pt x="78" y="45"/>
                  </a:cubicBezTo>
                  <a:cubicBezTo>
                    <a:pt x="75" y="53"/>
                    <a:pt x="65" y="80"/>
                    <a:pt x="65" y="80"/>
                  </a:cubicBezTo>
                  <a:cubicBezTo>
                    <a:pt x="58" y="77"/>
                    <a:pt x="58" y="77"/>
                    <a:pt x="58" y="77"/>
                  </a:cubicBezTo>
                  <a:cubicBezTo>
                    <a:pt x="58" y="77"/>
                    <a:pt x="69" y="50"/>
                    <a:pt x="72" y="42"/>
                  </a:cubicBezTo>
                  <a:cubicBezTo>
                    <a:pt x="73" y="39"/>
                    <a:pt x="78" y="23"/>
                    <a:pt x="56" y="14"/>
                  </a:cubicBezTo>
                  <a:cubicBezTo>
                    <a:pt x="39" y="7"/>
                    <a:pt x="30" y="25"/>
                    <a:pt x="30" y="26"/>
                  </a:cubicBezTo>
                  <a:cubicBezTo>
                    <a:pt x="9" y="81"/>
                    <a:pt x="9" y="81"/>
                    <a:pt x="9" y="81"/>
                  </a:cubicBezTo>
                  <a:cubicBezTo>
                    <a:pt x="9" y="81"/>
                    <a:pt x="9" y="81"/>
                    <a:pt x="9" y="81"/>
                  </a:cubicBezTo>
                  <a:cubicBezTo>
                    <a:pt x="9" y="81"/>
                    <a:pt x="7" y="86"/>
                    <a:pt x="9" y="90"/>
                  </a:cubicBezTo>
                  <a:cubicBezTo>
                    <a:pt x="11" y="94"/>
                    <a:pt x="15" y="96"/>
                    <a:pt x="21" y="98"/>
                  </a:cubicBezTo>
                  <a:cubicBezTo>
                    <a:pt x="37" y="103"/>
                    <a:pt x="41" y="93"/>
                    <a:pt x="41" y="92"/>
                  </a:cubicBezTo>
                  <a:cubicBezTo>
                    <a:pt x="42" y="91"/>
                    <a:pt x="57" y="52"/>
                    <a:pt x="61" y="44"/>
                  </a:cubicBezTo>
                  <a:cubicBezTo>
                    <a:pt x="64" y="38"/>
                    <a:pt x="64" y="33"/>
                    <a:pt x="54" y="28"/>
                  </a:cubicBezTo>
                  <a:cubicBezTo>
                    <a:pt x="46" y="24"/>
                    <a:pt x="40" y="35"/>
                    <a:pt x="40" y="35"/>
                  </a:cubicBezTo>
                  <a:cubicBezTo>
                    <a:pt x="24" y="76"/>
                    <a:pt x="24" y="76"/>
                    <a:pt x="24" y="76"/>
                  </a:cubicBezTo>
                  <a:cubicBezTo>
                    <a:pt x="23" y="77"/>
                    <a:pt x="21" y="78"/>
                    <a:pt x="19" y="77"/>
                  </a:cubicBezTo>
                  <a:cubicBezTo>
                    <a:pt x="17" y="77"/>
                    <a:pt x="16" y="75"/>
                    <a:pt x="17" y="73"/>
                  </a:cubicBezTo>
                  <a:cubicBezTo>
                    <a:pt x="34" y="32"/>
                    <a:pt x="34" y="32"/>
                    <a:pt x="34" y="32"/>
                  </a:cubicBezTo>
                  <a:cubicBezTo>
                    <a:pt x="37" y="26"/>
                    <a:pt x="46" y="16"/>
                    <a:pt x="57" y="22"/>
                  </a:cubicBezTo>
                  <a:cubicBezTo>
                    <a:pt x="69" y="28"/>
                    <a:pt x="72" y="36"/>
                    <a:pt x="67" y="47"/>
                  </a:cubicBezTo>
                  <a:cubicBezTo>
                    <a:pt x="63" y="54"/>
                    <a:pt x="48" y="94"/>
                    <a:pt x="48" y="95"/>
                  </a:cubicBezTo>
                  <a:cubicBezTo>
                    <a:pt x="48" y="95"/>
                    <a:pt x="43" y="106"/>
                    <a:pt x="29" y="106"/>
                  </a:cubicBezTo>
                  <a:close/>
                </a:path>
              </a:pathLst>
            </a:custGeom>
            <a:grpFill/>
            <a:ln>
              <a:noFill/>
            </a:ln>
          </p:spPr>
          <p:txBody>
            <a:bodyPr vert="horz" wrap="square" lIns="91440" tIns="45720" rIns="91440" bIns="45720" numCol="1" anchor="t" anchorCtr="0" compatLnSpc="1"/>
            <a:lstStyle/>
            <a:p>
              <a:endParaRPr lang="zh-CN" altLang="en-US"/>
            </a:p>
          </p:txBody>
        </p:sp>
        <p:sp>
          <p:nvSpPr>
            <p:cNvPr id="293" name="Freeform 122"/>
            <p:cNvSpPr/>
            <p:nvPr/>
          </p:nvSpPr>
          <p:spPr bwMode="auto">
            <a:xfrm rot="1490740">
              <a:off x="5393392" y="1287430"/>
              <a:ext cx="82995" cy="54904"/>
            </a:xfrm>
            <a:custGeom>
              <a:avLst/>
              <a:gdLst>
                <a:gd name="T0" fmla="*/ 0 w 65"/>
                <a:gd name="T1" fmla="*/ 33 h 43"/>
                <a:gd name="T2" fmla="*/ 32 w 65"/>
                <a:gd name="T3" fmla="*/ 33 h 43"/>
                <a:gd name="T4" fmla="*/ 50 w 65"/>
                <a:gd name="T5" fmla="*/ 43 h 43"/>
                <a:gd name="T6" fmla="*/ 50 w 65"/>
                <a:gd name="T7" fmla="*/ 33 h 43"/>
                <a:gd name="T8" fmla="*/ 65 w 65"/>
                <a:gd name="T9" fmla="*/ 33 h 43"/>
                <a:gd name="T10" fmla="*/ 65 w 65"/>
                <a:gd name="T11" fmla="*/ 0 h 43"/>
                <a:gd name="T12" fmla="*/ 0 w 65"/>
                <a:gd name="T13" fmla="*/ 0 h 43"/>
                <a:gd name="T14" fmla="*/ 0 w 65"/>
                <a:gd name="T15" fmla="*/ 3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3">
                  <a:moveTo>
                    <a:pt x="0" y="33"/>
                  </a:moveTo>
                  <a:lnTo>
                    <a:pt x="32" y="33"/>
                  </a:lnTo>
                  <a:lnTo>
                    <a:pt x="50" y="43"/>
                  </a:lnTo>
                  <a:lnTo>
                    <a:pt x="50" y="33"/>
                  </a:lnTo>
                  <a:lnTo>
                    <a:pt x="65" y="33"/>
                  </a:lnTo>
                  <a:lnTo>
                    <a:pt x="65" y="0"/>
                  </a:lnTo>
                  <a:lnTo>
                    <a:pt x="0" y="0"/>
                  </a:lnTo>
                  <a:lnTo>
                    <a:pt x="0" y="33"/>
                  </a:lnTo>
                  <a:close/>
                </a:path>
              </a:pathLst>
            </a:custGeom>
            <a:grpFill/>
            <a:ln>
              <a:noFill/>
            </a:ln>
          </p:spPr>
          <p:txBody>
            <a:bodyPr vert="horz" wrap="square" lIns="91440" tIns="45720" rIns="91440" bIns="45720" numCol="1" anchor="t" anchorCtr="0" compatLnSpc="1"/>
            <a:lstStyle/>
            <a:p>
              <a:endParaRPr lang="zh-CN" altLang="en-US"/>
            </a:p>
          </p:txBody>
        </p:sp>
        <p:sp>
          <p:nvSpPr>
            <p:cNvPr id="294" name="Freeform 123"/>
            <p:cNvSpPr/>
            <p:nvPr/>
          </p:nvSpPr>
          <p:spPr bwMode="auto">
            <a:xfrm rot="1490740">
              <a:off x="5333074" y="1291090"/>
              <a:ext cx="100871" cy="68949"/>
            </a:xfrm>
            <a:custGeom>
              <a:avLst/>
              <a:gdLst>
                <a:gd name="T0" fmla="*/ 35 w 79"/>
                <a:gd name="T1" fmla="*/ 20 h 54"/>
                <a:gd name="T2" fmla="*/ 35 w 79"/>
                <a:gd name="T3" fmla="*/ 0 h 54"/>
                <a:gd name="T4" fmla="*/ 0 w 79"/>
                <a:gd name="T5" fmla="*/ 0 h 54"/>
                <a:gd name="T6" fmla="*/ 0 w 79"/>
                <a:gd name="T7" fmla="*/ 41 h 54"/>
                <a:gd name="T8" fmla="*/ 19 w 79"/>
                <a:gd name="T9" fmla="*/ 41 h 54"/>
                <a:gd name="T10" fmla="*/ 19 w 79"/>
                <a:gd name="T11" fmla="*/ 54 h 54"/>
                <a:gd name="T12" fmla="*/ 40 w 79"/>
                <a:gd name="T13" fmla="*/ 41 h 54"/>
                <a:gd name="T14" fmla="*/ 79 w 79"/>
                <a:gd name="T15" fmla="*/ 41 h 54"/>
                <a:gd name="T16" fmla="*/ 79 w 79"/>
                <a:gd name="T17" fmla="*/ 24 h 54"/>
                <a:gd name="T18" fmla="*/ 70 w 79"/>
                <a:gd name="T19" fmla="*/ 20 h 54"/>
                <a:gd name="T20" fmla="*/ 35 w 79"/>
                <a:gd name="T21"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4">
                  <a:moveTo>
                    <a:pt x="35" y="20"/>
                  </a:moveTo>
                  <a:lnTo>
                    <a:pt x="35" y="0"/>
                  </a:lnTo>
                  <a:lnTo>
                    <a:pt x="0" y="0"/>
                  </a:lnTo>
                  <a:lnTo>
                    <a:pt x="0" y="41"/>
                  </a:lnTo>
                  <a:lnTo>
                    <a:pt x="19" y="41"/>
                  </a:lnTo>
                  <a:lnTo>
                    <a:pt x="19" y="54"/>
                  </a:lnTo>
                  <a:lnTo>
                    <a:pt x="40" y="41"/>
                  </a:lnTo>
                  <a:lnTo>
                    <a:pt x="79" y="41"/>
                  </a:lnTo>
                  <a:lnTo>
                    <a:pt x="79" y="24"/>
                  </a:lnTo>
                  <a:lnTo>
                    <a:pt x="70" y="20"/>
                  </a:lnTo>
                  <a:lnTo>
                    <a:pt x="35" y="20"/>
                  </a:lnTo>
                  <a:close/>
                </a:path>
              </a:pathLst>
            </a:custGeom>
            <a:grpFill/>
            <a:ln>
              <a:noFill/>
            </a:ln>
          </p:spPr>
          <p:txBody>
            <a:bodyPr vert="horz" wrap="square" lIns="91440" tIns="45720" rIns="91440" bIns="45720" numCol="1" anchor="t" anchorCtr="0" compatLnSpc="1"/>
            <a:lstStyle/>
            <a:p>
              <a:endParaRPr lang="zh-CN" altLang="en-US"/>
            </a:p>
          </p:txBody>
        </p:sp>
        <p:sp>
          <p:nvSpPr>
            <p:cNvPr id="295" name="Freeform 124"/>
            <p:cNvSpPr/>
            <p:nvPr/>
          </p:nvSpPr>
          <p:spPr bwMode="auto">
            <a:xfrm rot="1490740">
              <a:off x="5965990" y="3329699"/>
              <a:ext cx="82995" cy="54904"/>
            </a:xfrm>
            <a:custGeom>
              <a:avLst/>
              <a:gdLst>
                <a:gd name="T0" fmla="*/ 0 w 65"/>
                <a:gd name="T1" fmla="*/ 33 h 43"/>
                <a:gd name="T2" fmla="*/ 32 w 65"/>
                <a:gd name="T3" fmla="*/ 33 h 43"/>
                <a:gd name="T4" fmla="*/ 49 w 65"/>
                <a:gd name="T5" fmla="*/ 43 h 43"/>
                <a:gd name="T6" fmla="*/ 50 w 65"/>
                <a:gd name="T7" fmla="*/ 33 h 43"/>
                <a:gd name="T8" fmla="*/ 65 w 65"/>
                <a:gd name="T9" fmla="*/ 33 h 43"/>
                <a:gd name="T10" fmla="*/ 65 w 65"/>
                <a:gd name="T11" fmla="*/ 0 h 43"/>
                <a:gd name="T12" fmla="*/ 0 w 65"/>
                <a:gd name="T13" fmla="*/ 0 h 43"/>
                <a:gd name="T14" fmla="*/ 0 w 65"/>
                <a:gd name="T15" fmla="*/ 3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3">
                  <a:moveTo>
                    <a:pt x="0" y="33"/>
                  </a:moveTo>
                  <a:lnTo>
                    <a:pt x="32" y="33"/>
                  </a:lnTo>
                  <a:lnTo>
                    <a:pt x="49" y="43"/>
                  </a:lnTo>
                  <a:lnTo>
                    <a:pt x="50" y="33"/>
                  </a:lnTo>
                  <a:lnTo>
                    <a:pt x="65" y="33"/>
                  </a:lnTo>
                  <a:lnTo>
                    <a:pt x="65" y="0"/>
                  </a:lnTo>
                  <a:lnTo>
                    <a:pt x="0" y="0"/>
                  </a:lnTo>
                  <a:lnTo>
                    <a:pt x="0" y="33"/>
                  </a:lnTo>
                  <a:close/>
                </a:path>
              </a:pathLst>
            </a:custGeom>
            <a:grpFill/>
            <a:ln>
              <a:noFill/>
            </a:ln>
          </p:spPr>
          <p:txBody>
            <a:bodyPr vert="horz" wrap="square" lIns="91440" tIns="45720" rIns="91440" bIns="45720" numCol="1" anchor="t" anchorCtr="0" compatLnSpc="1"/>
            <a:lstStyle/>
            <a:p>
              <a:endParaRPr lang="zh-CN" altLang="en-US"/>
            </a:p>
          </p:txBody>
        </p:sp>
        <p:sp>
          <p:nvSpPr>
            <p:cNvPr id="296" name="Freeform 125"/>
            <p:cNvSpPr/>
            <p:nvPr/>
          </p:nvSpPr>
          <p:spPr bwMode="auto">
            <a:xfrm rot="1490740">
              <a:off x="5904514" y="3332822"/>
              <a:ext cx="100871" cy="68949"/>
            </a:xfrm>
            <a:custGeom>
              <a:avLst/>
              <a:gdLst>
                <a:gd name="T0" fmla="*/ 36 w 79"/>
                <a:gd name="T1" fmla="*/ 20 h 54"/>
                <a:gd name="T2" fmla="*/ 36 w 79"/>
                <a:gd name="T3" fmla="*/ 0 h 54"/>
                <a:gd name="T4" fmla="*/ 0 w 79"/>
                <a:gd name="T5" fmla="*/ 0 h 54"/>
                <a:gd name="T6" fmla="*/ 0 w 79"/>
                <a:gd name="T7" fmla="*/ 42 h 54"/>
                <a:gd name="T8" fmla="*/ 19 w 79"/>
                <a:gd name="T9" fmla="*/ 42 h 54"/>
                <a:gd name="T10" fmla="*/ 20 w 79"/>
                <a:gd name="T11" fmla="*/ 54 h 54"/>
                <a:gd name="T12" fmla="*/ 41 w 79"/>
                <a:gd name="T13" fmla="*/ 42 h 54"/>
                <a:gd name="T14" fmla="*/ 79 w 79"/>
                <a:gd name="T15" fmla="*/ 42 h 54"/>
                <a:gd name="T16" fmla="*/ 79 w 79"/>
                <a:gd name="T17" fmla="*/ 25 h 54"/>
                <a:gd name="T18" fmla="*/ 72 w 79"/>
                <a:gd name="T19" fmla="*/ 20 h 54"/>
                <a:gd name="T20" fmla="*/ 36 w 79"/>
                <a:gd name="T21"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4">
                  <a:moveTo>
                    <a:pt x="36" y="20"/>
                  </a:moveTo>
                  <a:lnTo>
                    <a:pt x="36" y="0"/>
                  </a:lnTo>
                  <a:lnTo>
                    <a:pt x="0" y="0"/>
                  </a:lnTo>
                  <a:lnTo>
                    <a:pt x="0" y="42"/>
                  </a:lnTo>
                  <a:lnTo>
                    <a:pt x="19" y="42"/>
                  </a:lnTo>
                  <a:lnTo>
                    <a:pt x="20" y="54"/>
                  </a:lnTo>
                  <a:lnTo>
                    <a:pt x="41" y="42"/>
                  </a:lnTo>
                  <a:lnTo>
                    <a:pt x="79" y="42"/>
                  </a:lnTo>
                  <a:lnTo>
                    <a:pt x="79" y="25"/>
                  </a:lnTo>
                  <a:lnTo>
                    <a:pt x="72" y="20"/>
                  </a:lnTo>
                  <a:lnTo>
                    <a:pt x="36" y="20"/>
                  </a:lnTo>
                  <a:close/>
                </a:path>
              </a:pathLst>
            </a:custGeom>
            <a:grpFill/>
            <a:ln>
              <a:noFill/>
            </a:ln>
          </p:spPr>
          <p:txBody>
            <a:bodyPr vert="horz" wrap="square" lIns="91440" tIns="45720" rIns="91440" bIns="45720" numCol="1" anchor="t" anchorCtr="0" compatLnSpc="1"/>
            <a:lstStyle/>
            <a:p>
              <a:endParaRPr lang="zh-CN" altLang="en-US"/>
            </a:p>
          </p:txBody>
        </p:sp>
        <p:sp>
          <p:nvSpPr>
            <p:cNvPr id="297" name="Freeform 126"/>
            <p:cNvSpPr/>
            <p:nvPr/>
          </p:nvSpPr>
          <p:spPr bwMode="auto">
            <a:xfrm rot="1490740">
              <a:off x="5495212" y="830008"/>
              <a:ext cx="120023" cy="118746"/>
            </a:xfrm>
            <a:custGeom>
              <a:avLst/>
              <a:gdLst>
                <a:gd name="T0" fmla="*/ 0 w 87"/>
                <a:gd name="T1" fmla="*/ 15 h 86"/>
                <a:gd name="T2" fmla="*/ 0 w 87"/>
                <a:gd name="T3" fmla="*/ 72 h 86"/>
                <a:gd name="T4" fmla="*/ 87 w 87"/>
                <a:gd name="T5" fmla="*/ 72 h 86"/>
                <a:gd name="T6" fmla="*/ 87 w 87"/>
                <a:gd name="T7" fmla="*/ 14 h 86"/>
                <a:gd name="T8" fmla="*/ 0 w 87"/>
                <a:gd name="T9" fmla="*/ 15 h 86"/>
              </a:gdLst>
              <a:ahLst/>
              <a:cxnLst>
                <a:cxn ang="0">
                  <a:pos x="T0" y="T1"/>
                </a:cxn>
                <a:cxn ang="0">
                  <a:pos x="T2" y="T3"/>
                </a:cxn>
                <a:cxn ang="0">
                  <a:pos x="T4" y="T5"/>
                </a:cxn>
                <a:cxn ang="0">
                  <a:pos x="T6" y="T7"/>
                </a:cxn>
                <a:cxn ang="0">
                  <a:pos x="T8" y="T9"/>
                </a:cxn>
              </a:cxnLst>
              <a:rect l="0" t="0" r="r" b="b"/>
              <a:pathLst>
                <a:path w="87" h="86">
                  <a:moveTo>
                    <a:pt x="0" y="15"/>
                  </a:moveTo>
                  <a:cubicBezTo>
                    <a:pt x="0" y="34"/>
                    <a:pt x="0" y="53"/>
                    <a:pt x="0" y="72"/>
                  </a:cubicBezTo>
                  <a:cubicBezTo>
                    <a:pt x="29" y="86"/>
                    <a:pt x="58" y="57"/>
                    <a:pt x="87" y="72"/>
                  </a:cubicBezTo>
                  <a:cubicBezTo>
                    <a:pt x="87" y="53"/>
                    <a:pt x="87" y="34"/>
                    <a:pt x="87" y="14"/>
                  </a:cubicBezTo>
                  <a:cubicBezTo>
                    <a:pt x="58" y="0"/>
                    <a:pt x="29" y="29"/>
                    <a:pt x="0" y="15"/>
                  </a:cubicBezTo>
                  <a:close/>
                </a:path>
              </a:pathLst>
            </a:custGeom>
            <a:grpFill/>
            <a:ln>
              <a:noFill/>
            </a:ln>
          </p:spPr>
          <p:txBody>
            <a:bodyPr vert="horz" wrap="square" lIns="91440" tIns="45720" rIns="91440" bIns="45720" numCol="1" anchor="t" anchorCtr="0" compatLnSpc="1"/>
            <a:lstStyle/>
            <a:p>
              <a:endParaRPr lang="zh-CN" altLang="en-US"/>
            </a:p>
          </p:txBody>
        </p:sp>
        <p:sp>
          <p:nvSpPr>
            <p:cNvPr id="298" name="Freeform 127"/>
            <p:cNvSpPr/>
            <p:nvPr/>
          </p:nvSpPr>
          <p:spPr bwMode="auto">
            <a:xfrm rot="1490740">
              <a:off x="5475683" y="789485"/>
              <a:ext cx="17876" cy="158328"/>
            </a:xfrm>
            <a:custGeom>
              <a:avLst/>
              <a:gdLst>
                <a:gd name="T0" fmla="*/ 13 w 13"/>
                <a:gd name="T1" fmla="*/ 6 h 115"/>
                <a:gd name="T2" fmla="*/ 0 w 13"/>
                <a:gd name="T3" fmla="*/ 6 h 115"/>
                <a:gd name="T4" fmla="*/ 3 w 13"/>
                <a:gd name="T5" fmla="*/ 12 h 115"/>
                <a:gd name="T6" fmla="*/ 3 w 13"/>
                <a:gd name="T7" fmla="*/ 19 h 115"/>
                <a:gd name="T8" fmla="*/ 2 w 13"/>
                <a:gd name="T9" fmla="*/ 19 h 115"/>
                <a:gd name="T10" fmla="*/ 2 w 13"/>
                <a:gd name="T11" fmla="*/ 20 h 115"/>
                <a:gd name="T12" fmla="*/ 2 w 13"/>
                <a:gd name="T13" fmla="*/ 23 h 115"/>
                <a:gd name="T14" fmla="*/ 3 w 13"/>
                <a:gd name="T15" fmla="*/ 23 h 115"/>
                <a:gd name="T16" fmla="*/ 3 w 13"/>
                <a:gd name="T17" fmla="*/ 24 h 115"/>
                <a:gd name="T18" fmla="*/ 3 w 13"/>
                <a:gd name="T19" fmla="*/ 29 h 115"/>
                <a:gd name="T20" fmla="*/ 2 w 13"/>
                <a:gd name="T21" fmla="*/ 29 h 115"/>
                <a:gd name="T22" fmla="*/ 2 w 13"/>
                <a:gd name="T23" fmla="*/ 30 h 115"/>
                <a:gd name="T24" fmla="*/ 2 w 13"/>
                <a:gd name="T25" fmla="*/ 32 h 115"/>
                <a:gd name="T26" fmla="*/ 3 w 13"/>
                <a:gd name="T27" fmla="*/ 33 h 115"/>
                <a:gd name="T28" fmla="*/ 3 w 13"/>
                <a:gd name="T29" fmla="*/ 34 h 115"/>
                <a:gd name="T30" fmla="*/ 3 w 13"/>
                <a:gd name="T31" fmla="*/ 114 h 115"/>
                <a:gd name="T32" fmla="*/ 10 w 13"/>
                <a:gd name="T33" fmla="*/ 114 h 115"/>
                <a:gd name="T34" fmla="*/ 10 w 13"/>
                <a:gd name="T35" fmla="*/ 34 h 115"/>
                <a:gd name="T36" fmla="*/ 10 w 13"/>
                <a:gd name="T37" fmla="*/ 34 h 115"/>
                <a:gd name="T38" fmla="*/ 11 w 13"/>
                <a:gd name="T39" fmla="*/ 32 h 115"/>
                <a:gd name="T40" fmla="*/ 11 w 13"/>
                <a:gd name="T41" fmla="*/ 32 h 115"/>
                <a:gd name="T42" fmla="*/ 11 w 13"/>
                <a:gd name="T43" fmla="*/ 32 h 115"/>
                <a:gd name="T44" fmla="*/ 11 w 13"/>
                <a:gd name="T45" fmla="*/ 30 h 115"/>
                <a:gd name="T46" fmla="*/ 11 w 13"/>
                <a:gd name="T47" fmla="*/ 30 h 115"/>
                <a:gd name="T48" fmla="*/ 11 w 13"/>
                <a:gd name="T49" fmla="*/ 29 h 115"/>
                <a:gd name="T50" fmla="*/ 10 w 13"/>
                <a:gd name="T51" fmla="*/ 29 h 115"/>
                <a:gd name="T52" fmla="*/ 10 w 13"/>
                <a:gd name="T53" fmla="*/ 24 h 115"/>
                <a:gd name="T54" fmla="*/ 10 w 13"/>
                <a:gd name="T55" fmla="*/ 24 h 115"/>
                <a:gd name="T56" fmla="*/ 11 w 13"/>
                <a:gd name="T57" fmla="*/ 23 h 115"/>
                <a:gd name="T58" fmla="*/ 11 w 13"/>
                <a:gd name="T59" fmla="*/ 23 h 115"/>
                <a:gd name="T60" fmla="*/ 11 w 13"/>
                <a:gd name="T61" fmla="*/ 23 h 115"/>
                <a:gd name="T62" fmla="*/ 11 w 13"/>
                <a:gd name="T63" fmla="*/ 20 h 115"/>
                <a:gd name="T64" fmla="*/ 11 w 13"/>
                <a:gd name="T65" fmla="*/ 20 h 115"/>
                <a:gd name="T66" fmla="*/ 11 w 13"/>
                <a:gd name="T67" fmla="*/ 19 h 115"/>
                <a:gd name="T68" fmla="*/ 10 w 13"/>
                <a:gd name="T69" fmla="*/ 19 h 115"/>
                <a:gd name="T70" fmla="*/ 10 w 13"/>
                <a:gd name="T71"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 h="115">
                  <a:moveTo>
                    <a:pt x="10" y="11"/>
                  </a:moveTo>
                  <a:cubicBezTo>
                    <a:pt x="12" y="10"/>
                    <a:pt x="13" y="8"/>
                    <a:pt x="13" y="6"/>
                  </a:cubicBezTo>
                  <a:cubicBezTo>
                    <a:pt x="13" y="3"/>
                    <a:pt x="10" y="0"/>
                    <a:pt x="7" y="0"/>
                  </a:cubicBezTo>
                  <a:cubicBezTo>
                    <a:pt x="3" y="0"/>
                    <a:pt x="0" y="3"/>
                    <a:pt x="0" y="6"/>
                  </a:cubicBezTo>
                  <a:cubicBezTo>
                    <a:pt x="0" y="8"/>
                    <a:pt x="1" y="10"/>
                    <a:pt x="3" y="11"/>
                  </a:cubicBezTo>
                  <a:cubicBezTo>
                    <a:pt x="3" y="12"/>
                    <a:pt x="3" y="12"/>
                    <a:pt x="3" y="12"/>
                  </a:cubicBezTo>
                  <a:cubicBezTo>
                    <a:pt x="3" y="19"/>
                    <a:pt x="3" y="19"/>
                    <a:pt x="3" y="19"/>
                  </a:cubicBezTo>
                  <a:cubicBezTo>
                    <a:pt x="3" y="19"/>
                    <a:pt x="3" y="19"/>
                    <a:pt x="3" y="19"/>
                  </a:cubicBezTo>
                  <a:cubicBezTo>
                    <a:pt x="3" y="19"/>
                    <a:pt x="3" y="19"/>
                    <a:pt x="3" y="19"/>
                  </a:cubicBezTo>
                  <a:cubicBezTo>
                    <a:pt x="2" y="19"/>
                    <a:pt x="2" y="19"/>
                    <a:pt x="2" y="19"/>
                  </a:cubicBezTo>
                  <a:cubicBezTo>
                    <a:pt x="2" y="20"/>
                    <a:pt x="2" y="20"/>
                    <a:pt x="2" y="20"/>
                  </a:cubicBezTo>
                  <a:cubicBezTo>
                    <a:pt x="2" y="20"/>
                    <a:pt x="2" y="20"/>
                    <a:pt x="2" y="20"/>
                  </a:cubicBezTo>
                  <a:cubicBezTo>
                    <a:pt x="2" y="20"/>
                    <a:pt x="2" y="20"/>
                    <a:pt x="2" y="20"/>
                  </a:cubicBezTo>
                  <a:cubicBezTo>
                    <a:pt x="2" y="23"/>
                    <a:pt x="2" y="23"/>
                    <a:pt x="2" y="23"/>
                  </a:cubicBezTo>
                  <a:cubicBezTo>
                    <a:pt x="2" y="23"/>
                    <a:pt x="2" y="23"/>
                    <a:pt x="2" y="23"/>
                  </a:cubicBezTo>
                  <a:cubicBezTo>
                    <a:pt x="2" y="23"/>
                    <a:pt x="2" y="23"/>
                    <a:pt x="3" y="23"/>
                  </a:cubicBezTo>
                  <a:cubicBezTo>
                    <a:pt x="3" y="24"/>
                    <a:pt x="3" y="24"/>
                    <a:pt x="3" y="24"/>
                  </a:cubicBezTo>
                  <a:cubicBezTo>
                    <a:pt x="3" y="24"/>
                    <a:pt x="3" y="24"/>
                    <a:pt x="3" y="24"/>
                  </a:cubicBezTo>
                  <a:cubicBezTo>
                    <a:pt x="3" y="29"/>
                    <a:pt x="3" y="29"/>
                    <a:pt x="3" y="29"/>
                  </a:cubicBezTo>
                  <a:cubicBezTo>
                    <a:pt x="3" y="29"/>
                    <a:pt x="3" y="29"/>
                    <a:pt x="3" y="29"/>
                  </a:cubicBezTo>
                  <a:cubicBezTo>
                    <a:pt x="3" y="29"/>
                    <a:pt x="3" y="29"/>
                    <a:pt x="3" y="29"/>
                  </a:cubicBezTo>
                  <a:cubicBezTo>
                    <a:pt x="2" y="29"/>
                    <a:pt x="2" y="29"/>
                    <a:pt x="2" y="29"/>
                  </a:cubicBezTo>
                  <a:cubicBezTo>
                    <a:pt x="2" y="30"/>
                    <a:pt x="2" y="30"/>
                    <a:pt x="2" y="30"/>
                  </a:cubicBezTo>
                  <a:cubicBezTo>
                    <a:pt x="2" y="30"/>
                    <a:pt x="2" y="30"/>
                    <a:pt x="2" y="30"/>
                  </a:cubicBezTo>
                  <a:cubicBezTo>
                    <a:pt x="2" y="30"/>
                    <a:pt x="2" y="30"/>
                    <a:pt x="2" y="30"/>
                  </a:cubicBezTo>
                  <a:cubicBezTo>
                    <a:pt x="2" y="32"/>
                    <a:pt x="2" y="32"/>
                    <a:pt x="2" y="32"/>
                  </a:cubicBezTo>
                  <a:cubicBezTo>
                    <a:pt x="2" y="32"/>
                    <a:pt x="2" y="32"/>
                    <a:pt x="2" y="32"/>
                  </a:cubicBezTo>
                  <a:cubicBezTo>
                    <a:pt x="2" y="33"/>
                    <a:pt x="2" y="33"/>
                    <a:pt x="3" y="33"/>
                  </a:cubicBezTo>
                  <a:cubicBezTo>
                    <a:pt x="3" y="34"/>
                    <a:pt x="3" y="34"/>
                    <a:pt x="3" y="34"/>
                  </a:cubicBezTo>
                  <a:cubicBezTo>
                    <a:pt x="3" y="34"/>
                    <a:pt x="3" y="34"/>
                    <a:pt x="3" y="34"/>
                  </a:cubicBezTo>
                  <a:cubicBezTo>
                    <a:pt x="3" y="114"/>
                    <a:pt x="3" y="114"/>
                    <a:pt x="3" y="114"/>
                  </a:cubicBezTo>
                  <a:cubicBezTo>
                    <a:pt x="3" y="114"/>
                    <a:pt x="3" y="114"/>
                    <a:pt x="3" y="114"/>
                  </a:cubicBezTo>
                  <a:cubicBezTo>
                    <a:pt x="3" y="115"/>
                    <a:pt x="5" y="115"/>
                    <a:pt x="7" y="115"/>
                  </a:cubicBezTo>
                  <a:cubicBezTo>
                    <a:pt x="9" y="115"/>
                    <a:pt x="10" y="114"/>
                    <a:pt x="10" y="114"/>
                  </a:cubicBezTo>
                  <a:cubicBezTo>
                    <a:pt x="10" y="114"/>
                    <a:pt x="10" y="114"/>
                    <a:pt x="10" y="114"/>
                  </a:cubicBezTo>
                  <a:cubicBezTo>
                    <a:pt x="10" y="34"/>
                    <a:pt x="10" y="34"/>
                    <a:pt x="10" y="34"/>
                  </a:cubicBezTo>
                  <a:cubicBezTo>
                    <a:pt x="10" y="34"/>
                    <a:pt x="10" y="34"/>
                    <a:pt x="10" y="34"/>
                  </a:cubicBezTo>
                  <a:cubicBezTo>
                    <a:pt x="10" y="34"/>
                    <a:pt x="10" y="34"/>
                    <a:pt x="10" y="34"/>
                  </a:cubicBezTo>
                  <a:cubicBezTo>
                    <a:pt x="10" y="33"/>
                    <a:pt x="10" y="33"/>
                    <a:pt x="10" y="33"/>
                  </a:cubicBezTo>
                  <a:cubicBezTo>
                    <a:pt x="11" y="33"/>
                    <a:pt x="11" y="33"/>
                    <a:pt x="11" y="32"/>
                  </a:cubicBezTo>
                  <a:cubicBezTo>
                    <a:pt x="11" y="32"/>
                    <a:pt x="11" y="32"/>
                    <a:pt x="11" y="32"/>
                  </a:cubicBezTo>
                  <a:cubicBezTo>
                    <a:pt x="11" y="32"/>
                    <a:pt x="11" y="32"/>
                    <a:pt x="11" y="32"/>
                  </a:cubicBezTo>
                  <a:cubicBezTo>
                    <a:pt x="11" y="32"/>
                    <a:pt x="11" y="32"/>
                    <a:pt x="11" y="32"/>
                  </a:cubicBezTo>
                  <a:cubicBezTo>
                    <a:pt x="11" y="32"/>
                    <a:pt x="11" y="32"/>
                    <a:pt x="11" y="32"/>
                  </a:cubicBezTo>
                  <a:cubicBezTo>
                    <a:pt x="11" y="30"/>
                    <a:pt x="11" y="30"/>
                    <a:pt x="11" y="30"/>
                  </a:cubicBezTo>
                  <a:cubicBezTo>
                    <a:pt x="11" y="30"/>
                    <a:pt x="11" y="30"/>
                    <a:pt x="11" y="30"/>
                  </a:cubicBezTo>
                  <a:cubicBezTo>
                    <a:pt x="11" y="30"/>
                    <a:pt x="11" y="30"/>
                    <a:pt x="11" y="30"/>
                  </a:cubicBezTo>
                  <a:cubicBezTo>
                    <a:pt x="11" y="30"/>
                    <a:pt x="11" y="30"/>
                    <a:pt x="11" y="30"/>
                  </a:cubicBezTo>
                  <a:cubicBezTo>
                    <a:pt x="11" y="30"/>
                    <a:pt x="11" y="30"/>
                    <a:pt x="11" y="30"/>
                  </a:cubicBezTo>
                  <a:cubicBezTo>
                    <a:pt x="11" y="29"/>
                    <a:pt x="11" y="29"/>
                    <a:pt x="11" y="29"/>
                  </a:cubicBezTo>
                  <a:cubicBezTo>
                    <a:pt x="11" y="29"/>
                    <a:pt x="11" y="29"/>
                    <a:pt x="10" y="29"/>
                  </a:cubicBezTo>
                  <a:cubicBezTo>
                    <a:pt x="10" y="29"/>
                    <a:pt x="10" y="29"/>
                    <a:pt x="10" y="29"/>
                  </a:cubicBezTo>
                  <a:cubicBezTo>
                    <a:pt x="10" y="29"/>
                    <a:pt x="10" y="29"/>
                    <a:pt x="10" y="29"/>
                  </a:cubicBezTo>
                  <a:cubicBezTo>
                    <a:pt x="10" y="24"/>
                    <a:pt x="10" y="24"/>
                    <a:pt x="10" y="24"/>
                  </a:cubicBezTo>
                  <a:cubicBezTo>
                    <a:pt x="10" y="24"/>
                    <a:pt x="10" y="24"/>
                    <a:pt x="10" y="24"/>
                  </a:cubicBezTo>
                  <a:cubicBezTo>
                    <a:pt x="10" y="24"/>
                    <a:pt x="10" y="24"/>
                    <a:pt x="10" y="24"/>
                  </a:cubicBezTo>
                  <a:cubicBezTo>
                    <a:pt x="10" y="23"/>
                    <a:pt x="10" y="23"/>
                    <a:pt x="10" y="23"/>
                  </a:cubicBezTo>
                  <a:cubicBezTo>
                    <a:pt x="11" y="23"/>
                    <a:pt x="11" y="23"/>
                    <a:pt x="11" y="23"/>
                  </a:cubicBezTo>
                  <a:cubicBezTo>
                    <a:pt x="11" y="23"/>
                    <a:pt x="11" y="23"/>
                    <a:pt x="11" y="23"/>
                  </a:cubicBezTo>
                  <a:cubicBezTo>
                    <a:pt x="11" y="23"/>
                    <a:pt x="11" y="23"/>
                    <a:pt x="11" y="23"/>
                  </a:cubicBezTo>
                  <a:cubicBezTo>
                    <a:pt x="11" y="23"/>
                    <a:pt x="11" y="23"/>
                    <a:pt x="11" y="23"/>
                  </a:cubicBezTo>
                  <a:cubicBezTo>
                    <a:pt x="11" y="23"/>
                    <a:pt x="11" y="23"/>
                    <a:pt x="11" y="23"/>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19"/>
                    <a:pt x="11" y="19"/>
                    <a:pt x="11" y="19"/>
                  </a:cubicBezTo>
                  <a:cubicBezTo>
                    <a:pt x="11" y="19"/>
                    <a:pt x="11" y="19"/>
                    <a:pt x="10" y="19"/>
                  </a:cubicBezTo>
                  <a:cubicBezTo>
                    <a:pt x="10" y="19"/>
                    <a:pt x="10" y="19"/>
                    <a:pt x="10" y="19"/>
                  </a:cubicBezTo>
                  <a:cubicBezTo>
                    <a:pt x="10" y="19"/>
                    <a:pt x="10" y="19"/>
                    <a:pt x="10" y="19"/>
                  </a:cubicBezTo>
                  <a:cubicBezTo>
                    <a:pt x="10" y="12"/>
                    <a:pt x="10" y="12"/>
                    <a:pt x="10" y="12"/>
                  </a:cubicBezTo>
                  <a:lnTo>
                    <a:pt x="10" y="11"/>
                  </a:lnTo>
                  <a:close/>
                </a:path>
              </a:pathLst>
            </a:custGeom>
            <a:grpFill/>
            <a:ln>
              <a:noFill/>
            </a:ln>
          </p:spPr>
          <p:txBody>
            <a:bodyPr vert="horz" wrap="square" lIns="91440" tIns="45720" rIns="91440" bIns="45720" numCol="1" anchor="t" anchorCtr="0" compatLnSpc="1"/>
            <a:lstStyle/>
            <a:p>
              <a:endParaRPr lang="zh-CN" altLang="en-US"/>
            </a:p>
          </p:txBody>
        </p:sp>
        <p:sp>
          <p:nvSpPr>
            <p:cNvPr id="299" name="Freeform 128"/>
            <p:cNvSpPr/>
            <p:nvPr/>
          </p:nvSpPr>
          <p:spPr bwMode="auto">
            <a:xfrm rot="1490740">
              <a:off x="6541515" y="1480287"/>
              <a:ext cx="72780" cy="80441"/>
            </a:xfrm>
            <a:custGeom>
              <a:avLst/>
              <a:gdLst>
                <a:gd name="T0" fmla="*/ 53 w 53"/>
                <a:gd name="T1" fmla="*/ 32 h 58"/>
                <a:gd name="T2" fmla="*/ 50 w 53"/>
                <a:gd name="T3" fmla="*/ 20 h 58"/>
                <a:gd name="T4" fmla="*/ 50 w 53"/>
                <a:gd name="T5" fmla="*/ 19 h 58"/>
                <a:gd name="T6" fmla="*/ 49 w 53"/>
                <a:gd name="T7" fmla="*/ 18 h 58"/>
                <a:gd name="T8" fmla="*/ 48 w 53"/>
                <a:gd name="T9" fmla="*/ 18 h 58"/>
                <a:gd name="T10" fmla="*/ 48 w 53"/>
                <a:gd name="T11" fmla="*/ 19 h 58"/>
                <a:gd name="T12" fmla="*/ 42 w 53"/>
                <a:gd name="T13" fmla="*/ 22 h 58"/>
                <a:gd name="T14" fmla="*/ 41 w 53"/>
                <a:gd name="T15" fmla="*/ 22 h 58"/>
                <a:gd name="T16" fmla="*/ 40 w 53"/>
                <a:gd name="T17" fmla="*/ 23 h 58"/>
                <a:gd name="T18" fmla="*/ 41 w 53"/>
                <a:gd name="T19" fmla="*/ 24 h 58"/>
                <a:gd name="T20" fmla="*/ 41 w 53"/>
                <a:gd name="T21" fmla="*/ 24 h 58"/>
                <a:gd name="T22" fmla="*/ 43 w 53"/>
                <a:gd name="T23" fmla="*/ 32 h 58"/>
                <a:gd name="T24" fmla="*/ 27 w 53"/>
                <a:gd name="T25" fmla="*/ 47 h 58"/>
                <a:gd name="T26" fmla="*/ 11 w 53"/>
                <a:gd name="T27" fmla="*/ 31 h 58"/>
                <a:gd name="T28" fmla="*/ 24 w 53"/>
                <a:gd name="T29" fmla="*/ 16 h 58"/>
                <a:gd name="T30" fmla="*/ 23 w 53"/>
                <a:gd name="T31" fmla="*/ 15 h 58"/>
                <a:gd name="T32" fmla="*/ 23 w 53"/>
                <a:gd name="T33" fmla="*/ 19 h 58"/>
                <a:gd name="T34" fmla="*/ 23 w 53"/>
                <a:gd name="T35" fmla="*/ 21 h 58"/>
                <a:gd name="T36" fmla="*/ 24 w 53"/>
                <a:gd name="T37" fmla="*/ 20 h 58"/>
                <a:gd name="T38" fmla="*/ 26 w 53"/>
                <a:gd name="T39" fmla="*/ 20 h 58"/>
                <a:gd name="T40" fmla="*/ 39 w 53"/>
                <a:gd name="T41" fmla="*/ 12 h 58"/>
                <a:gd name="T42" fmla="*/ 40 w 53"/>
                <a:gd name="T43" fmla="*/ 12 h 58"/>
                <a:gd name="T44" fmla="*/ 41 w 53"/>
                <a:gd name="T45" fmla="*/ 11 h 58"/>
                <a:gd name="T46" fmla="*/ 40 w 53"/>
                <a:gd name="T47" fmla="*/ 10 h 58"/>
                <a:gd name="T48" fmla="*/ 39 w 53"/>
                <a:gd name="T49" fmla="*/ 9 h 58"/>
                <a:gd name="T50" fmla="*/ 26 w 53"/>
                <a:gd name="T51" fmla="*/ 2 h 58"/>
                <a:gd name="T52" fmla="*/ 25 w 53"/>
                <a:gd name="T53" fmla="*/ 1 h 58"/>
                <a:gd name="T54" fmla="*/ 23 w 53"/>
                <a:gd name="T55" fmla="*/ 0 h 58"/>
                <a:gd name="T56" fmla="*/ 23 w 53"/>
                <a:gd name="T57" fmla="*/ 2 h 58"/>
                <a:gd name="T58" fmla="*/ 23 w 53"/>
                <a:gd name="T59" fmla="*/ 6 h 58"/>
                <a:gd name="T60" fmla="*/ 24 w 53"/>
                <a:gd name="T61" fmla="*/ 6 h 58"/>
                <a:gd name="T62" fmla="*/ 1 w 53"/>
                <a:gd name="T63" fmla="*/ 31 h 58"/>
                <a:gd name="T64" fmla="*/ 26 w 53"/>
                <a:gd name="T65" fmla="*/ 58 h 58"/>
                <a:gd name="T66" fmla="*/ 53 w 53"/>
                <a:gd name="T67"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8">
                  <a:moveTo>
                    <a:pt x="53" y="32"/>
                  </a:moveTo>
                  <a:cubicBezTo>
                    <a:pt x="53" y="28"/>
                    <a:pt x="52" y="23"/>
                    <a:pt x="50" y="20"/>
                  </a:cubicBezTo>
                  <a:cubicBezTo>
                    <a:pt x="50" y="20"/>
                    <a:pt x="50" y="19"/>
                    <a:pt x="50" y="19"/>
                  </a:cubicBezTo>
                  <a:cubicBezTo>
                    <a:pt x="49" y="18"/>
                    <a:pt x="49" y="18"/>
                    <a:pt x="49" y="18"/>
                  </a:cubicBezTo>
                  <a:cubicBezTo>
                    <a:pt x="48" y="18"/>
                    <a:pt x="48" y="18"/>
                    <a:pt x="48" y="18"/>
                  </a:cubicBezTo>
                  <a:cubicBezTo>
                    <a:pt x="48" y="19"/>
                    <a:pt x="48" y="19"/>
                    <a:pt x="48" y="19"/>
                  </a:cubicBezTo>
                  <a:cubicBezTo>
                    <a:pt x="42" y="22"/>
                    <a:pt x="42" y="22"/>
                    <a:pt x="42" y="22"/>
                  </a:cubicBezTo>
                  <a:cubicBezTo>
                    <a:pt x="41" y="22"/>
                    <a:pt x="41" y="22"/>
                    <a:pt x="41" y="22"/>
                  </a:cubicBezTo>
                  <a:cubicBezTo>
                    <a:pt x="40" y="23"/>
                    <a:pt x="40" y="23"/>
                    <a:pt x="40" y="23"/>
                  </a:cubicBezTo>
                  <a:cubicBezTo>
                    <a:pt x="41" y="24"/>
                    <a:pt x="41" y="24"/>
                    <a:pt x="41" y="24"/>
                  </a:cubicBezTo>
                  <a:cubicBezTo>
                    <a:pt x="41" y="24"/>
                    <a:pt x="41" y="24"/>
                    <a:pt x="41" y="24"/>
                  </a:cubicBezTo>
                  <a:cubicBezTo>
                    <a:pt x="42" y="27"/>
                    <a:pt x="43" y="29"/>
                    <a:pt x="43" y="32"/>
                  </a:cubicBezTo>
                  <a:cubicBezTo>
                    <a:pt x="42" y="41"/>
                    <a:pt x="35" y="47"/>
                    <a:pt x="27" y="47"/>
                  </a:cubicBezTo>
                  <a:cubicBezTo>
                    <a:pt x="18" y="47"/>
                    <a:pt x="11" y="40"/>
                    <a:pt x="11" y="31"/>
                  </a:cubicBezTo>
                  <a:cubicBezTo>
                    <a:pt x="11" y="24"/>
                    <a:pt x="17" y="17"/>
                    <a:pt x="24" y="16"/>
                  </a:cubicBezTo>
                  <a:cubicBezTo>
                    <a:pt x="23" y="15"/>
                    <a:pt x="23" y="15"/>
                    <a:pt x="23" y="15"/>
                  </a:cubicBezTo>
                  <a:cubicBezTo>
                    <a:pt x="23" y="19"/>
                    <a:pt x="23" y="19"/>
                    <a:pt x="23" y="19"/>
                  </a:cubicBezTo>
                  <a:cubicBezTo>
                    <a:pt x="23" y="21"/>
                    <a:pt x="23" y="21"/>
                    <a:pt x="23" y="21"/>
                  </a:cubicBezTo>
                  <a:cubicBezTo>
                    <a:pt x="24" y="20"/>
                    <a:pt x="24" y="20"/>
                    <a:pt x="24" y="20"/>
                  </a:cubicBezTo>
                  <a:cubicBezTo>
                    <a:pt x="26" y="20"/>
                    <a:pt x="26" y="20"/>
                    <a:pt x="26" y="20"/>
                  </a:cubicBezTo>
                  <a:cubicBezTo>
                    <a:pt x="39" y="12"/>
                    <a:pt x="39" y="12"/>
                    <a:pt x="39" y="12"/>
                  </a:cubicBezTo>
                  <a:cubicBezTo>
                    <a:pt x="40" y="12"/>
                    <a:pt x="40" y="12"/>
                    <a:pt x="40" y="12"/>
                  </a:cubicBezTo>
                  <a:cubicBezTo>
                    <a:pt x="41" y="11"/>
                    <a:pt x="41" y="11"/>
                    <a:pt x="41" y="11"/>
                  </a:cubicBezTo>
                  <a:cubicBezTo>
                    <a:pt x="40" y="10"/>
                    <a:pt x="40" y="10"/>
                    <a:pt x="40" y="10"/>
                  </a:cubicBezTo>
                  <a:cubicBezTo>
                    <a:pt x="39" y="9"/>
                    <a:pt x="39" y="9"/>
                    <a:pt x="39" y="9"/>
                  </a:cubicBezTo>
                  <a:cubicBezTo>
                    <a:pt x="26" y="2"/>
                    <a:pt x="26" y="2"/>
                    <a:pt x="26" y="2"/>
                  </a:cubicBezTo>
                  <a:cubicBezTo>
                    <a:pt x="25" y="1"/>
                    <a:pt x="25" y="1"/>
                    <a:pt x="25" y="1"/>
                  </a:cubicBezTo>
                  <a:cubicBezTo>
                    <a:pt x="23" y="0"/>
                    <a:pt x="23" y="0"/>
                    <a:pt x="23" y="0"/>
                  </a:cubicBezTo>
                  <a:cubicBezTo>
                    <a:pt x="23" y="2"/>
                    <a:pt x="23" y="2"/>
                    <a:pt x="23" y="2"/>
                  </a:cubicBezTo>
                  <a:cubicBezTo>
                    <a:pt x="23" y="6"/>
                    <a:pt x="23" y="6"/>
                    <a:pt x="23" y="6"/>
                  </a:cubicBezTo>
                  <a:cubicBezTo>
                    <a:pt x="24" y="6"/>
                    <a:pt x="24" y="6"/>
                    <a:pt x="24" y="6"/>
                  </a:cubicBezTo>
                  <a:cubicBezTo>
                    <a:pt x="11" y="7"/>
                    <a:pt x="1" y="18"/>
                    <a:pt x="1" y="31"/>
                  </a:cubicBezTo>
                  <a:cubicBezTo>
                    <a:pt x="0" y="45"/>
                    <a:pt x="12" y="57"/>
                    <a:pt x="26" y="58"/>
                  </a:cubicBezTo>
                  <a:cubicBezTo>
                    <a:pt x="41" y="58"/>
                    <a:pt x="53" y="47"/>
                    <a:pt x="53" y="32"/>
                  </a:cubicBezTo>
                  <a:close/>
                </a:path>
              </a:pathLst>
            </a:custGeom>
            <a:grpFill/>
            <a:ln>
              <a:noFill/>
            </a:ln>
          </p:spPr>
          <p:txBody>
            <a:bodyPr vert="horz" wrap="square" lIns="91440" tIns="45720" rIns="91440" bIns="45720" numCol="1" anchor="t" anchorCtr="0" compatLnSpc="1"/>
            <a:lstStyle/>
            <a:p>
              <a:endParaRPr lang="zh-CN" altLang="en-US"/>
            </a:p>
          </p:txBody>
        </p:sp>
        <p:sp>
          <p:nvSpPr>
            <p:cNvPr id="300" name="Freeform 129"/>
            <p:cNvSpPr>
              <a:spLocks noEditPoints="1"/>
            </p:cNvSpPr>
            <p:nvPr/>
          </p:nvSpPr>
          <p:spPr bwMode="auto">
            <a:xfrm rot="1490740">
              <a:off x="6514164" y="1459739"/>
              <a:ext cx="126408" cy="123853"/>
            </a:xfrm>
            <a:custGeom>
              <a:avLst/>
              <a:gdLst>
                <a:gd name="T0" fmla="*/ 46 w 91"/>
                <a:gd name="T1" fmla="*/ 90 h 90"/>
                <a:gd name="T2" fmla="*/ 0 w 91"/>
                <a:gd name="T3" fmla="*/ 45 h 90"/>
                <a:gd name="T4" fmla="*/ 46 w 91"/>
                <a:gd name="T5" fmla="*/ 0 h 90"/>
                <a:gd name="T6" fmla="*/ 91 w 91"/>
                <a:gd name="T7" fmla="*/ 45 h 90"/>
                <a:gd name="T8" fmla="*/ 46 w 91"/>
                <a:gd name="T9" fmla="*/ 90 h 90"/>
                <a:gd name="T10" fmla="*/ 46 w 91"/>
                <a:gd name="T11" fmla="*/ 6 h 90"/>
                <a:gd name="T12" fmla="*/ 7 w 91"/>
                <a:gd name="T13" fmla="*/ 45 h 90"/>
                <a:gd name="T14" fmla="*/ 46 w 91"/>
                <a:gd name="T15" fmla="*/ 84 h 90"/>
                <a:gd name="T16" fmla="*/ 85 w 91"/>
                <a:gd name="T17" fmla="*/ 45 h 90"/>
                <a:gd name="T18" fmla="*/ 46 w 91"/>
                <a:gd name="T19"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0">
                  <a:moveTo>
                    <a:pt x="46" y="90"/>
                  </a:moveTo>
                  <a:cubicBezTo>
                    <a:pt x="21" y="90"/>
                    <a:pt x="0" y="70"/>
                    <a:pt x="0" y="45"/>
                  </a:cubicBezTo>
                  <a:cubicBezTo>
                    <a:pt x="0" y="20"/>
                    <a:pt x="21" y="0"/>
                    <a:pt x="46" y="0"/>
                  </a:cubicBezTo>
                  <a:cubicBezTo>
                    <a:pt x="71" y="0"/>
                    <a:pt x="91" y="20"/>
                    <a:pt x="91" y="45"/>
                  </a:cubicBezTo>
                  <a:cubicBezTo>
                    <a:pt x="91" y="70"/>
                    <a:pt x="71" y="90"/>
                    <a:pt x="46" y="90"/>
                  </a:cubicBezTo>
                  <a:close/>
                  <a:moveTo>
                    <a:pt x="46" y="6"/>
                  </a:moveTo>
                  <a:cubicBezTo>
                    <a:pt x="24" y="6"/>
                    <a:pt x="7" y="24"/>
                    <a:pt x="7" y="45"/>
                  </a:cubicBezTo>
                  <a:cubicBezTo>
                    <a:pt x="7" y="67"/>
                    <a:pt x="24" y="84"/>
                    <a:pt x="46" y="84"/>
                  </a:cubicBezTo>
                  <a:cubicBezTo>
                    <a:pt x="67" y="84"/>
                    <a:pt x="85" y="67"/>
                    <a:pt x="85" y="45"/>
                  </a:cubicBezTo>
                  <a:cubicBezTo>
                    <a:pt x="85" y="24"/>
                    <a:pt x="67" y="6"/>
                    <a:pt x="46" y="6"/>
                  </a:cubicBezTo>
                  <a:close/>
                </a:path>
              </a:pathLst>
            </a:custGeom>
            <a:grpFill/>
            <a:ln>
              <a:noFill/>
            </a:ln>
          </p:spPr>
          <p:txBody>
            <a:bodyPr vert="horz" wrap="square" lIns="91440" tIns="45720" rIns="91440" bIns="45720" numCol="1" anchor="t" anchorCtr="0" compatLnSpc="1"/>
            <a:lstStyle/>
            <a:p>
              <a:endParaRPr lang="zh-CN" altLang="en-US"/>
            </a:p>
          </p:txBody>
        </p:sp>
        <p:sp>
          <p:nvSpPr>
            <p:cNvPr id="301" name="Freeform 130"/>
            <p:cNvSpPr/>
            <p:nvPr/>
          </p:nvSpPr>
          <p:spPr bwMode="auto">
            <a:xfrm rot="1490740">
              <a:off x="4987678" y="3189842"/>
              <a:ext cx="60012" cy="63842"/>
            </a:xfrm>
            <a:custGeom>
              <a:avLst/>
              <a:gdLst>
                <a:gd name="T0" fmla="*/ 43 w 43"/>
                <a:gd name="T1" fmla="*/ 26 h 47"/>
                <a:gd name="T2" fmla="*/ 41 w 43"/>
                <a:gd name="T3" fmla="*/ 16 h 47"/>
                <a:gd name="T4" fmla="*/ 40 w 43"/>
                <a:gd name="T5" fmla="*/ 15 h 47"/>
                <a:gd name="T6" fmla="*/ 40 w 43"/>
                <a:gd name="T7" fmla="*/ 15 h 47"/>
                <a:gd name="T8" fmla="*/ 39 w 43"/>
                <a:gd name="T9" fmla="*/ 15 h 47"/>
                <a:gd name="T10" fmla="*/ 39 w 43"/>
                <a:gd name="T11" fmla="*/ 15 h 47"/>
                <a:gd name="T12" fmla="*/ 34 w 43"/>
                <a:gd name="T13" fmla="*/ 18 h 47"/>
                <a:gd name="T14" fmla="*/ 33 w 43"/>
                <a:gd name="T15" fmla="*/ 18 h 47"/>
                <a:gd name="T16" fmla="*/ 33 w 43"/>
                <a:gd name="T17" fmla="*/ 19 h 47"/>
                <a:gd name="T18" fmla="*/ 33 w 43"/>
                <a:gd name="T19" fmla="*/ 19 h 47"/>
                <a:gd name="T20" fmla="*/ 33 w 43"/>
                <a:gd name="T21" fmla="*/ 20 h 47"/>
                <a:gd name="T22" fmla="*/ 35 w 43"/>
                <a:gd name="T23" fmla="*/ 26 h 47"/>
                <a:gd name="T24" fmla="*/ 22 w 43"/>
                <a:gd name="T25" fmla="*/ 38 h 47"/>
                <a:gd name="T26" fmla="*/ 9 w 43"/>
                <a:gd name="T27" fmla="*/ 25 h 47"/>
                <a:gd name="T28" fmla="*/ 20 w 43"/>
                <a:gd name="T29" fmla="*/ 13 h 47"/>
                <a:gd name="T30" fmla="*/ 19 w 43"/>
                <a:gd name="T31" fmla="*/ 12 h 47"/>
                <a:gd name="T32" fmla="*/ 19 w 43"/>
                <a:gd name="T33" fmla="*/ 16 h 47"/>
                <a:gd name="T34" fmla="*/ 19 w 43"/>
                <a:gd name="T35" fmla="*/ 17 h 47"/>
                <a:gd name="T36" fmla="*/ 20 w 43"/>
                <a:gd name="T37" fmla="*/ 17 h 47"/>
                <a:gd name="T38" fmla="*/ 21 w 43"/>
                <a:gd name="T39" fmla="*/ 16 h 47"/>
                <a:gd name="T40" fmla="*/ 31 w 43"/>
                <a:gd name="T41" fmla="*/ 10 h 47"/>
                <a:gd name="T42" fmla="*/ 32 w 43"/>
                <a:gd name="T43" fmla="*/ 10 h 47"/>
                <a:gd name="T44" fmla="*/ 34 w 43"/>
                <a:gd name="T45" fmla="*/ 9 h 47"/>
                <a:gd name="T46" fmla="*/ 32 w 43"/>
                <a:gd name="T47" fmla="*/ 8 h 47"/>
                <a:gd name="T48" fmla="*/ 31 w 43"/>
                <a:gd name="T49" fmla="*/ 8 h 47"/>
                <a:gd name="T50" fmla="*/ 21 w 43"/>
                <a:gd name="T51" fmla="*/ 1 h 47"/>
                <a:gd name="T52" fmla="*/ 20 w 43"/>
                <a:gd name="T53" fmla="*/ 1 h 47"/>
                <a:gd name="T54" fmla="*/ 19 w 43"/>
                <a:gd name="T55" fmla="*/ 0 h 47"/>
                <a:gd name="T56" fmla="*/ 19 w 43"/>
                <a:gd name="T57" fmla="*/ 1 h 47"/>
                <a:gd name="T58" fmla="*/ 19 w 43"/>
                <a:gd name="T59" fmla="*/ 5 h 47"/>
                <a:gd name="T60" fmla="*/ 20 w 43"/>
                <a:gd name="T61" fmla="*/ 5 h 47"/>
                <a:gd name="T62" fmla="*/ 1 w 43"/>
                <a:gd name="T63" fmla="*/ 25 h 47"/>
                <a:gd name="T64" fmla="*/ 21 w 43"/>
                <a:gd name="T65" fmla="*/ 47 h 47"/>
                <a:gd name="T66" fmla="*/ 43 w 43"/>
                <a:gd name="T67"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47">
                  <a:moveTo>
                    <a:pt x="43" y="26"/>
                  </a:moveTo>
                  <a:cubicBezTo>
                    <a:pt x="43" y="23"/>
                    <a:pt x="42" y="19"/>
                    <a:pt x="41" y="16"/>
                  </a:cubicBezTo>
                  <a:cubicBezTo>
                    <a:pt x="41" y="16"/>
                    <a:pt x="40" y="15"/>
                    <a:pt x="40" y="15"/>
                  </a:cubicBezTo>
                  <a:cubicBezTo>
                    <a:pt x="40" y="15"/>
                    <a:pt x="40" y="15"/>
                    <a:pt x="40" y="15"/>
                  </a:cubicBezTo>
                  <a:cubicBezTo>
                    <a:pt x="39" y="15"/>
                    <a:pt x="39" y="15"/>
                    <a:pt x="39" y="15"/>
                  </a:cubicBezTo>
                  <a:cubicBezTo>
                    <a:pt x="39" y="15"/>
                    <a:pt x="39" y="15"/>
                    <a:pt x="39" y="15"/>
                  </a:cubicBezTo>
                  <a:cubicBezTo>
                    <a:pt x="39" y="15"/>
                    <a:pt x="34" y="18"/>
                    <a:pt x="34" y="18"/>
                  </a:cubicBezTo>
                  <a:cubicBezTo>
                    <a:pt x="33" y="18"/>
                    <a:pt x="33" y="18"/>
                    <a:pt x="33" y="18"/>
                  </a:cubicBezTo>
                  <a:cubicBezTo>
                    <a:pt x="33" y="19"/>
                    <a:pt x="33" y="19"/>
                    <a:pt x="33" y="19"/>
                  </a:cubicBezTo>
                  <a:cubicBezTo>
                    <a:pt x="33" y="19"/>
                    <a:pt x="33" y="19"/>
                    <a:pt x="33" y="19"/>
                  </a:cubicBezTo>
                  <a:cubicBezTo>
                    <a:pt x="33" y="20"/>
                    <a:pt x="33" y="20"/>
                    <a:pt x="33" y="20"/>
                  </a:cubicBezTo>
                  <a:cubicBezTo>
                    <a:pt x="34" y="22"/>
                    <a:pt x="35" y="24"/>
                    <a:pt x="35" y="26"/>
                  </a:cubicBezTo>
                  <a:cubicBezTo>
                    <a:pt x="34" y="33"/>
                    <a:pt x="29" y="38"/>
                    <a:pt x="22" y="38"/>
                  </a:cubicBezTo>
                  <a:cubicBezTo>
                    <a:pt x="15" y="38"/>
                    <a:pt x="9" y="32"/>
                    <a:pt x="9" y="25"/>
                  </a:cubicBezTo>
                  <a:cubicBezTo>
                    <a:pt x="9" y="19"/>
                    <a:pt x="14" y="14"/>
                    <a:pt x="20" y="13"/>
                  </a:cubicBezTo>
                  <a:cubicBezTo>
                    <a:pt x="19" y="12"/>
                    <a:pt x="19" y="12"/>
                    <a:pt x="19" y="12"/>
                  </a:cubicBezTo>
                  <a:cubicBezTo>
                    <a:pt x="19" y="16"/>
                    <a:pt x="19" y="16"/>
                    <a:pt x="19" y="16"/>
                  </a:cubicBezTo>
                  <a:cubicBezTo>
                    <a:pt x="19" y="17"/>
                    <a:pt x="19" y="17"/>
                    <a:pt x="19" y="17"/>
                  </a:cubicBezTo>
                  <a:cubicBezTo>
                    <a:pt x="20" y="17"/>
                    <a:pt x="20" y="17"/>
                    <a:pt x="20" y="17"/>
                  </a:cubicBezTo>
                  <a:cubicBezTo>
                    <a:pt x="21" y="16"/>
                    <a:pt x="21" y="16"/>
                    <a:pt x="21" y="16"/>
                  </a:cubicBezTo>
                  <a:cubicBezTo>
                    <a:pt x="31" y="10"/>
                    <a:pt x="31" y="10"/>
                    <a:pt x="31" y="10"/>
                  </a:cubicBezTo>
                  <a:cubicBezTo>
                    <a:pt x="32" y="10"/>
                    <a:pt x="32" y="10"/>
                    <a:pt x="32" y="10"/>
                  </a:cubicBezTo>
                  <a:cubicBezTo>
                    <a:pt x="34" y="9"/>
                    <a:pt x="34" y="9"/>
                    <a:pt x="34" y="9"/>
                  </a:cubicBezTo>
                  <a:cubicBezTo>
                    <a:pt x="32" y="8"/>
                    <a:pt x="32" y="8"/>
                    <a:pt x="32" y="8"/>
                  </a:cubicBezTo>
                  <a:cubicBezTo>
                    <a:pt x="31" y="8"/>
                    <a:pt x="31" y="8"/>
                    <a:pt x="31" y="8"/>
                  </a:cubicBezTo>
                  <a:cubicBezTo>
                    <a:pt x="21" y="1"/>
                    <a:pt x="21" y="1"/>
                    <a:pt x="21" y="1"/>
                  </a:cubicBezTo>
                  <a:cubicBezTo>
                    <a:pt x="21" y="1"/>
                    <a:pt x="20" y="1"/>
                    <a:pt x="20" y="1"/>
                  </a:cubicBezTo>
                  <a:cubicBezTo>
                    <a:pt x="19" y="0"/>
                    <a:pt x="19" y="0"/>
                    <a:pt x="19" y="0"/>
                  </a:cubicBezTo>
                  <a:cubicBezTo>
                    <a:pt x="19" y="1"/>
                    <a:pt x="19" y="1"/>
                    <a:pt x="19" y="1"/>
                  </a:cubicBezTo>
                  <a:cubicBezTo>
                    <a:pt x="19" y="5"/>
                    <a:pt x="19" y="5"/>
                    <a:pt x="19" y="5"/>
                  </a:cubicBezTo>
                  <a:cubicBezTo>
                    <a:pt x="20" y="5"/>
                    <a:pt x="20" y="5"/>
                    <a:pt x="20" y="5"/>
                  </a:cubicBezTo>
                  <a:cubicBezTo>
                    <a:pt x="9" y="6"/>
                    <a:pt x="1" y="15"/>
                    <a:pt x="1" y="25"/>
                  </a:cubicBezTo>
                  <a:cubicBezTo>
                    <a:pt x="0" y="37"/>
                    <a:pt x="10" y="47"/>
                    <a:pt x="21" y="47"/>
                  </a:cubicBezTo>
                  <a:cubicBezTo>
                    <a:pt x="33" y="47"/>
                    <a:pt x="43" y="38"/>
                    <a:pt x="43" y="26"/>
                  </a:cubicBezTo>
                  <a:close/>
                </a:path>
              </a:pathLst>
            </a:custGeom>
            <a:grpFill/>
            <a:ln>
              <a:noFill/>
            </a:ln>
          </p:spPr>
          <p:txBody>
            <a:bodyPr vert="horz" wrap="square" lIns="91440" tIns="45720" rIns="91440" bIns="45720" numCol="1" anchor="t" anchorCtr="0" compatLnSpc="1"/>
            <a:lstStyle/>
            <a:p>
              <a:endParaRPr lang="zh-CN" altLang="en-US"/>
            </a:p>
          </p:txBody>
        </p:sp>
        <p:sp>
          <p:nvSpPr>
            <p:cNvPr id="302" name="Freeform 131"/>
            <p:cNvSpPr>
              <a:spLocks noEditPoints="1"/>
            </p:cNvSpPr>
            <p:nvPr/>
          </p:nvSpPr>
          <p:spPr bwMode="auto">
            <a:xfrm rot="1490740">
              <a:off x="4966712" y="3173125"/>
              <a:ext cx="100871" cy="99594"/>
            </a:xfrm>
            <a:custGeom>
              <a:avLst/>
              <a:gdLst>
                <a:gd name="T0" fmla="*/ 37 w 73"/>
                <a:gd name="T1" fmla="*/ 73 h 73"/>
                <a:gd name="T2" fmla="*/ 0 w 73"/>
                <a:gd name="T3" fmla="*/ 37 h 73"/>
                <a:gd name="T4" fmla="*/ 37 w 73"/>
                <a:gd name="T5" fmla="*/ 0 h 73"/>
                <a:gd name="T6" fmla="*/ 73 w 73"/>
                <a:gd name="T7" fmla="*/ 37 h 73"/>
                <a:gd name="T8" fmla="*/ 37 w 73"/>
                <a:gd name="T9" fmla="*/ 73 h 73"/>
                <a:gd name="T10" fmla="*/ 37 w 73"/>
                <a:gd name="T11" fmla="*/ 5 h 73"/>
                <a:gd name="T12" fmla="*/ 5 w 73"/>
                <a:gd name="T13" fmla="*/ 37 h 73"/>
                <a:gd name="T14" fmla="*/ 37 w 73"/>
                <a:gd name="T15" fmla="*/ 68 h 73"/>
                <a:gd name="T16" fmla="*/ 68 w 73"/>
                <a:gd name="T17" fmla="*/ 37 h 73"/>
                <a:gd name="T18" fmla="*/ 37 w 73"/>
                <a:gd name="T19"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7" y="73"/>
                  </a:moveTo>
                  <a:cubicBezTo>
                    <a:pt x="16" y="73"/>
                    <a:pt x="0" y="57"/>
                    <a:pt x="0" y="37"/>
                  </a:cubicBezTo>
                  <a:cubicBezTo>
                    <a:pt x="0" y="16"/>
                    <a:pt x="16" y="0"/>
                    <a:pt x="37" y="0"/>
                  </a:cubicBezTo>
                  <a:cubicBezTo>
                    <a:pt x="57" y="0"/>
                    <a:pt x="73" y="16"/>
                    <a:pt x="73" y="37"/>
                  </a:cubicBezTo>
                  <a:cubicBezTo>
                    <a:pt x="73" y="57"/>
                    <a:pt x="57" y="73"/>
                    <a:pt x="37" y="73"/>
                  </a:cubicBezTo>
                  <a:close/>
                  <a:moveTo>
                    <a:pt x="37" y="5"/>
                  </a:moveTo>
                  <a:cubicBezTo>
                    <a:pt x="19" y="5"/>
                    <a:pt x="5" y="19"/>
                    <a:pt x="5" y="37"/>
                  </a:cubicBezTo>
                  <a:cubicBezTo>
                    <a:pt x="5" y="54"/>
                    <a:pt x="19" y="68"/>
                    <a:pt x="37" y="68"/>
                  </a:cubicBezTo>
                  <a:cubicBezTo>
                    <a:pt x="54" y="68"/>
                    <a:pt x="68" y="54"/>
                    <a:pt x="68" y="37"/>
                  </a:cubicBezTo>
                  <a:cubicBezTo>
                    <a:pt x="68" y="19"/>
                    <a:pt x="54" y="5"/>
                    <a:pt x="37" y="5"/>
                  </a:cubicBezTo>
                  <a:close/>
                </a:path>
              </a:pathLst>
            </a:custGeom>
            <a:grpFill/>
            <a:ln>
              <a:noFill/>
            </a:ln>
          </p:spPr>
          <p:txBody>
            <a:bodyPr vert="horz" wrap="square" lIns="91440" tIns="45720" rIns="91440" bIns="45720" numCol="1" anchor="t" anchorCtr="0" compatLnSpc="1"/>
            <a:lstStyle/>
            <a:p>
              <a:endParaRPr lang="zh-CN" altLang="en-US"/>
            </a:p>
          </p:txBody>
        </p:sp>
        <p:sp>
          <p:nvSpPr>
            <p:cNvPr id="303" name="Freeform 132"/>
            <p:cNvSpPr/>
            <p:nvPr/>
          </p:nvSpPr>
          <p:spPr bwMode="auto">
            <a:xfrm rot="1490740">
              <a:off x="5799573" y="1053435"/>
              <a:ext cx="107255" cy="56181"/>
            </a:xfrm>
            <a:custGeom>
              <a:avLst/>
              <a:gdLst>
                <a:gd name="T0" fmla="*/ 0 w 78"/>
                <a:gd name="T1" fmla="*/ 31 h 41"/>
                <a:gd name="T2" fmla="*/ 10 w 78"/>
                <a:gd name="T3" fmla="*/ 41 h 41"/>
                <a:gd name="T4" fmla="*/ 68 w 78"/>
                <a:gd name="T5" fmla="*/ 41 h 41"/>
                <a:gd name="T6" fmla="*/ 78 w 78"/>
                <a:gd name="T7" fmla="*/ 31 h 41"/>
                <a:gd name="T8" fmla="*/ 78 w 78"/>
                <a:gd name="T9" fmla="*/ 0 h 41"/>
                <a:gd name="T10" fmla="*/ 0 w 78"/>
                <a:gd name="T11" fmla="*/ 0 h 41"/>
                <a:gd name="T12" fmla="*/ 0 w 78"/>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78" h="41">
                  <a:moveTo>
                    <a:pt x="0" y="31"/>
                  </a:moveTo>
                  <a:cubicBezTo>
                    <a:pt x="0" y="36"/>
                    <a:pt x="4" y="41"/>
                    <a:pt x="10" y="41"/>
                  </a:cubicBezTo>
                  <a:cubicBezTo>
                    <a:pt x="68" y="41"/>
                    <a:pt x="68" y="41"/>
                    <a:pt x="68" y="41"/>
                  </a:cubicBezTo>
                  <a:cubicBezTo>
                    <a:pt x="73" y="41"/>
                    <a:pt x="78" y="36"/>
                    <a:pt x="78" y="31"/>
                  </a:cubicBezTo>
                  <a:cubicBezTo>
                    <a:pt x="78" y="0"/>
                    <a:pt x="78" y="0"/>
                    <a:pt x="78" y="0"/>
                  </a:cubicBezTo>
                  <a:cubicBezTo>
                    <a:pt x="0" y="0"/>
                    <a:pt x="0" y="0"/>
                    <a:pt x="0" y="0"/>
                  </a:cubicBezTo>
                  <a:lnTo>
                    <a:pt x="0" y="31"/>
                  </a:lnTo>
                  <a:close/>
                </a:path>
              </a:pathLst>
            </a:custGeom>
            <a:grpFill/>
            <a:ln>
              <a:noFill/>
            </a:ln>
          </p:spPr>
          <p:txBody>
            <a:bodyPr vert="horz" wrap="square" lIns="91440" tIns="45720" rIns="91440" bIns="45720" numCol="1" anchor="t" anchorCtr="0" compatLnSpc="1"/>
            <a:lstStyle/>
            <a:p>
              <a:endParaRPr lang="zh-CN" altLang="en-US"/>
            </a:p>
          </p:txBody>
        </p:sp>
        <p:sp>
          <p:nvSpPr>
            <p:cNvPr id="304" name="Freeform 133"/>
            <p:cNvSpPr/>
            <p:nvPr/>
          </p:nvSpPr>
          <p:spPr bwMode="auto">
            <a:xfrm rot="1490740">
              <a:off x="5819423" y="1025888"/>
              <a:ext cx="107255" cy="25537"/>
            </a:xfrm>
            <a:custGeom>
              <a:avLst/>
              <a:gdLst>
                <a:gd name="T0" fmla="*/ 68 w 78"/>
                <a:gd name="T1" fmla="*/ 0 h 18"/>
                <a:gd name="T2" fmla="*/ 65 w 78"/>
                <a:gd name="T3" fmla="*/ 0 h 18"/>
                <a:gd name="T4" fmla="*/ 65 w 78"/>
                <a:gd name="T5" fmla="*/ 4 h 18"/>
                <a:gd name="T6" fmla="*/ 53 w 78"/>
                <a:gd name="T7" fmla="*/ 16 h 18"/>
                <a:gd name="T8" fmla="*/ 41 w 78"/>
                <a:gd name="T9" fmla="*/ 4 h 18"/>
                <a:gd name="T10" fmla="*/ 41 w 78"/>
                <a:gd name="T11" fmla="*/ 0 h 18"/>
                <a:gd name="T12" fmla="*/ 36 w 78"/>
                <a:gd name="T13" fmla="*/ 0 h 18"/>
                <a:gd name="T14" fmla="*/ 36 w 78"/>
                <a:gd name="T15" fmla="*/ 4 h 18"/>
                <a:gd name="T16" fmla="*/ 24 w 78"/>
                <a:gd name="T17" fmla="*/ 16 h 18"/>
                <a:gd name="T18" fmla="*/ 12 w 78"/>
                <a:gd name="T19" fmla="*/ 4 h 18"/>
                <a:gd name="T20" fmla="*/ 12 w 78"/>
                <a:gd name="T21" fmla="*/ 0 h 18"/>
                <a:gd name="T22" fmla="*/ 10 w 78"/>
                <a:gd name="T23" fmla="*/ 0 h 18"/>
                <a:gd name="T24" fmla="*/ 0 w 78"/>
                <a:gd name="T25" fmla="*/ 10 h 18"/>
                <a:gd name="T26" fmla="*/ 0 w 78"/>
                <a:gd name="T27" fmla="*/ 18 h 18"/>
                <a:gd name="T28" fmla="*/ 78 w 78"/>
                <a:gd name="T29" fmla="*/ 18 h 18"/>
                <a:gd name="T30" fmla="*/ 78 w 78"/>
                <a:gd name="T31" fmla="*/ 10 h 18"/>
                <a:gd name="T32" fmla="*/ 68 w 7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8">
                  <a:moveTo>
                    <a:pt x="68" y="0"/>
                  </a:moveTo>
                  <a:cubicBezTo>
                    <a:pt x="65" y="0"/>
                    <a:pt x="65" y="0"/>
                    <a:pt x="65" y="0"/>
                  </a:cubicBezTo>
                  <a:cubicBezTo>
                    <a:pt x="65" y="4"/>
                    <a:pt x="65" y="4"/>
                    <a:pt x="65" y="4"/>
                  </a:cubicBezTo>
                  <a:cubicBezTo>
                    <a:pt x="65" y="11"/>
                    <a:pt x="60" y="16"/>
                    <a:pt x="53" y="16"/>
                  </a:cubicBezTo>
                  <a:cubicBezTo>
                    <a:pt x="47" y="16"/>
                    <a:pt x="41" y="11"/>
                    <a:pt x="41" y="4"/>
                  </a:cubicBezTo>
                  <a:cubicBezTo>
                    <a:pt x="41" y="0"/>
                    <a:pt x="41" y="0"/>
                    <a:pt x="41" y="0"/>
                  </a:cubicBezTo>
                  <a:cubicBezTo>
                    <a:pt x="36" y="0"/>
                    <a:pt x="36" y="0"/>
                    <a:pt x="36" y="0"/>
                  </a:cubicBezTo>
                  <a:cubicBezTo>
                    <a:pt x="36" y="4"/>
                    <a:pt x="36" y="4"/>
                    <a:pt x="36" y="4"/>
                  </a:cubicBezTo>
                  <a:cubicBezTo>
                    <a:pt x="36" y="11"/>
                    <a:pt x="30" y="16"/>
                    <a:pt x="24" y="16"/>
                  </a:cubicBezTo>
                  <a:cubicBezTo>
                    <a:pt x="17" y="16"/>
                    <a:pt x="12" y="11"/>
                    <a:pt x="12" y="4"/>
                  </a:cubicBezTo>
                  <a:cubicBezTo>
                    <a:pt x="12" y="0"/>
                    <a:pt x="12" y="0"/>
                    <a:pt x="12" y="0"/>
                  </a:cubicBezTo>
                  <a:cubicBezTo>
                    <a:pt x="10" y="0"/>
                    <a:pt x="10" y="0"/>
                    <a:pt x="10" y="0"/>
                  </a:cubicBezTo>
                  <a:cubicBezTo>
                    <a:pt x="4" y="0"/>
                    <a:pt x="0" y="5"/>
                    <a:pt x="0" y="10"/>
                  </a:cubicBezTo>
                  <a:cubicBezTo>
                    <a:pt x="0" y="18"/>
                    <a:pt x="0" y="18"/>
                    <a:pt x="0" y="18"/>
                  </a:cubicBezTo>
                  <a:cubicBezTo>
                    <a:pt x="78" y="18"/>
                    <a:pt x="78" y="18"/>
                    <a:pt x="78" y="18"/>
                  </a:cubicBezTo>
                  <a:cubicBezTo>
                    <a:pt x="78" y="10"/>
                    <a:pt x="78" y="10"/>
                    <a:pt x="78" y="10"/>
                  </a:cubicBezTo>
                  <a:cubicBezTo>
                    <a:pt x="78" y="5"/>
                    <a:pt x="73" y="0"/>
                    <a:pt x="68" y="0"/>
                  </a:cubicBezTo>
                  <a:close/>
                </a:path>
              </a:pathLst>
            </a:custGeom>
            <a:grpFill/>
            <a:ln>
              <a:noFill/>
            </a:ln>
          </p:spPr>
          <p:txBody>
            <a:bodyPr vert="horz" wrap="square" lIns="91440" tIns="45720" rIns="91440" bIns="45720" numCol="1" anchor="t" anchorCtr="0" compatLnSpc="1"/>
            <a:lstStyle/>
            <a:p>
              <a:endParaRPr lang="zh-CN" altLang="en-US"/>
            </a:p>
          </p:txBody>
        </p:sp>
        <p:sp>
          <p:nvSpPr>
            <p:cNvPr id="305" name="Freeform 134"/>
            <p:cNvSpPr/>
            <p:nvPr/>
          </p:nvSpPr>
          <p:spPr bwMode="auto">
            <a:xfrm rot="1490740">
              <a:off x="5850526" y="999242"/>
              <a:ext cx="19153" cy="34474"/>
            </a:xfrm>
            <a:custGeom>
              <a:avLst/>
              <a:gdLst>
                <a:gd name="T0" fmla="*/ 14 w 14"/>
                <a:gd name="T1" fmla="*/ 18 h 25"/>
                <a:gd name="T2" fmla="*/ 7 w 14"/>
                <a:gd name="T3" fmla="*/ 25 h 25"/>
                <a:gd name="T4" fmla="*/ 7 w 14"/>
                <a:gd name="T5" fmla="*/ 25 h 25"/>
                <a:gd name="T6" fmla="*/ 0 w 14"/>
                <a:gd name="T7" fmla="*/ 18 h 25"/>
                <a:gd name="T8" fmla="*/ 0 w 14"/>
                <a:gd name="T9" fmla="*/ 8 h 25"/>
                <a:gd name="T10" fmla="*/ 7 w 14"/>
                <a:gd name="T11" fmla="*/ 0 h 25"/>
                <a:gd name="T12" fmla="*/ 7 w 14"/>
                <a:gd name="T13" fmla="*/ 0 h 25"/>
                <a:gd name="T14" fmla="*/ 14 w 14"/>
                <a:gd name="T15" fmla="*/ 8 h 25"/>
                <a:gd name="T16" fmla="*/ 14 w 14"/>
                <a:gd name="T1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5">
                  <a:moveTo>
                    <a:pt x="14" y="18"/>
                  </a:moveTo>
                  <a:cubicBezTo>
                    <a:pt x="14" y="22"/>
                    <a:pt x="11" y="25"/>
                    <a:pt x="7" y="25"/>
                  </a:cubicBezTo>
                  <a:cubicBezTo>
                    <a:pt x="7" y="25"/>
                    <a:pt x="7" y="25"/>
                    <a:pt x="7" y="25"/>
                  </a:cubicBezTo>
                  <a:cubicBezTo>
                    <a:pt x="3" y="25"/>
                    <a:pt x="0" y="22"/>
                    <a:pt x="0" y="18"/>
                  </a:cubicBezTo>
                  <a:cubicBezTo>
                    <a:pt x="0" y="8"/>
                    <a:pt x="0" y="8"/>
                    <a:pt x="0" y="8"/>
                  </a:cubicBezTo>
                  <a:cubicBezTo>
                    <a:pt x="0" y="4"/>
                    <a:pt x="3" y="0"/>
                    <a:pt x="7" y="0"/>
                  </a:cubicBezTo>
                  <a:cubicBezTo>
                    <a:pt x="7" y="0"/>
                    <a:pt x="7" y="0"/>
                    <a:pt x="7" y="0"/>
                  </a:cubicBezTo>
                  <a:cubicBezTo>
                    <a:pt x="11" y="0"/>
                    <a:pt x="14" y="4"/>
                    <a:pt x="14" y="8"/>
                  </a:cubicBezTo>
                  <a:lnTo>
                    <a:pt x="14" y="18"/>
                  </a:lnTo>
                  <a:close/>
                </a:path>
              </a:pathLst>
            </a:custGeom>
            <a:grpFill/>
            <a:ln>
              <a:noFill/>
            </a:ln>
          </p:spPr>
          <p:txBody>
            <a:bodyPr vert="horz" wrap="square" lIns="91440" tIns="45720" rIns="91440" bIns="45720" numCol="1" anchor="t" anchorCtr="0" compatLnSpc="1"/>
            <a:lstStyle/>
            <a:p>
              <a:endParaRPr lang="zh-CN" altLang="en-US"/>
            </a:p>
          </p:txBody>
        </p:sp>
        <p:sp>
          <p:nvSpPr>
            <p:cNvPr id="306" name="Freeform 135"/>
            <p:cNvSpPr/>
            <p:nvPr/>
          </p:nvSpPr>
          <p:spPr bwMode="auto">
            <a:xfrm rot="1490740">
              <a:off x="5887604" y="1016409"/>
              <a:ext cx="19153" cy="34474"/>
            </a:xfrm>
            <a:custGeom>
              <a:avLst/>
              <a:gdLst>
                <a:gd name="T0" fmla="*/ 14 w 14"/>
                <a:gd name="T1" fmla="*/ 18 h 25"/>
                <a:gd name="T2" fmla="*/ 7 w 14"/>
                <a:gd name="T3" fmla="*/ 25 h 25"/>
                <a:gd name="T4" fmla="*/ 7 w 14"/>
                <a:gd name="T5" fmla="*/ 25 h 25"/>
                <a:gd name="T6" fmla="*/ 0 w 14"/>
                <a:gd name="T7" fmla="*/ 18 h 25"/>
                <a:gd name="T8" fmla="*/ 0 w 14"/>
                <a:gd name="T9" fmla="*/ 8 h 25"/>
                <a:gd name="T10" fmla="*/ 7 w 14"/>
                <a:gd name="T11" fmla="*/ 0 h 25"/>
                <a:gd name="T12" fmla="*/ 7 w 14"/>
                <a:gd name="T13" fmla="*/ 0 h 25"/>
                <a:gd name="T14" fmla="*/ 14 w 14"/>
                <a:gd name="T15" fmla="*/ 8 h 25"/>
                <a:gd name="T16" fmla="*/ 14 w 14"/>
                <a:gd name="T1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5">
                  <a:moveTo>
                    <a:pt x="14" y="18"/>
                  </a:moveTo>
                  <a:cubicBezTo>
                    <a:pt x="14" y="22"/>
                    <a:pt x="11" y="25"/>
                    <a:pt x="7" y="25"/>
                  </a:cubicBezTo>
                  <a:cubicBezTo>
                    <a:pt x="7" y="25"/>
                    <a:pt x="7" y="25"/>
                    <a:pt x="7" y="25"/>
                  </a:cubicBezTo>
                  <a:cubicBezTo>
                    <a:pt x="3" y="25"/>
                    <a:pt x="0" y="22"/>
                    <a:pt x="0" y="18"/>
                  </a:cubicBezTo>
                  <a:cubicBezTo>
                    <a:pt x="0" y="8"/>
                    <a:pt x="0" y="8"/>
                    <a:pt x="0" y="8"/>
                  </a:cubicBezTo>
                  <a:cubicBezTo>
                    <a:pt x="0" y="4"/>
                    <a:pt x="3" y="0"/>
                    <a:pt x="7" y="0"/>
                  </a:cubicBezTo>
                  <a:cubicBezTo>
                    <a:pt x="7" y="0"/>
                    <a:pt x="7" y="0"/>
                    <a:pt x="7" y="0"/>
                  </a:cubicBezTo>
                  <a:cubicBezTo>
                    <a:pt x="11" y="0"/>
                    <a:pt x="14" y="4"/>
                    <a:pt x="14" y="8"/>
                  </a:cubicBezTo>
                  <a:lnTo>
                    <a:pt x="14" y="18"/>
                  </a:lnTo>
                  <a:close/>
                </a:path>
              </a:pathLst>
            </a:custGeom>
            <a:grpFill/>
            <a:ln>
              <a:noFill/>
            </a:ln>
          </p:spPr>
          <p:txBody>
            <a:bodyPr vert="horz" wrap="square" lIns="91440" tIns="45720" rIns="91440" bIns="45720" numCol="1" anchor="t" anchorCtr="0" compatLnSpc="1"/>
            <a:lstStyle/>
            <a:p>
              <a:endParaRPr lang="zh-CN" altLang="en-US"/>
            </a:p>
          </p:txBody>
        </p:sp>
        <p:sp>
          <p:nvSpPr>
            <p:cNvPr id="307" name="Freeform 136"/>
            <p:cNvSpPr/>
            <p:nvPr/>
          </p:nvSpPr>
          <p:spPr bwMode="auto">
            <a:xfrm rot="1490740">
              <a:off x="6177401" y="987516"/>
              <a:ext cx="93210" cy="114916"/>
            </a:xfrm>
            <a:custGeom>
              <a:avLst/>
              <a:gdLst>
                <a:gd name="T0" fmla="*/ 62 w 68"/>
                <a:gd name="T1" fmla="*/ 0 h 83"/>
                <a:gd name="T2" fmla="*/ 7 w 68"/>
                <a:gd name="T3" fmla="*/ 0 h 83"/>
                <a:gd name="T4" fmla="*/ 0 w 68"/>
                <a:gd name="T5" fmla="*/ 6 h 83"/>
                <a:gd name="T6" fmla="*/ 0 w 68"/>
                <a:gd name="T7" fmla="*/ 10 h 83"/>
                <a:gd name="T8" fmla="*/ 10 w 68"/>
                <a:gd name="T9" fmla="*/ 10 h 83"/>
                <a:gd name="T10" fmla="*/ 20 w 68"/>
                <a:gd name="T11" fmla="*/ 20 h 83"/>
                <a:gd name="T12" fmla="*/ 10 w 68"/>
                <a:gd name="T13" fmla="*/ 29 h 83"/>
                <a:gd name="T14" fmla="*/ 0 w 68"/>
                <a:gd name="T15" fmla="*/ 29 h 83"/>
                <a:gd name="T16" fmla="*/ 0 w 68"/>
                <a:gd name="T17" fmla="*/ 32 h 83"/>
                <a:gd name="T18" fmla="*/ 10 w 68"/>
                <a:gd name="T19" fmla="*/ 32 h 83"/>
                <a:gd name="T20" fmla="*/ 20 w 68"/>
                <a:gd name="T21" fmla="*/ 42 h 83"/>
                <a:gd name="T22" fmla="*/ 10 w 68"/>
                <a:gd name="T23" fmla="*/ 51 h 83"/>
                <a:gd name="T24" fmla="*/ 0 w 68"/>
                <a:gd name="T25" fmla="*/ 51 h 83"/>
                <a:gd name="T26" fmla="*/ 0 w 68"/>
                <a:gd name="T27" fmla="*/ 54 h 83"/>
                <a:gd name="T28" fmla="*/ 10 w 68"/>
                <a:gd name="T29" fmla="*/ 54 h 83"/>
                <a:gd name="T30" fmla="*/ 20 w 68"/>
                <a:gd name="T31" fmla="*/ 64 h 83"/>
                <a:gd name="T32" fmla="*/ 10 w 68"/>
                <a:gd name="T33" fmla="*/ 74 h 83"/>
                <a:gd name="T34" fmla="*/ 0 w 68"/>
                <a:gd name="T35" fmla="*/ 74 h 83"/>
                <a:gd name="T36" fmla="*/ 0 w 68"/>
                <a:gd name="T37" fmla="*/ 76 h 83"/>
                <a:gd name="T38" fmla="*/ 7 w 68"/>
                <a:gd name="T39" fmla="*/ 83 h 83"/>
                <a:gd name="T40" fmla="*/ 62 w 68"/>
                <a:gd name="T41" fmla="*/ 83 h 83"/>
                <a:gd name="T42" fmla="*/ 68 w 68"/>
                <a:gd name="T43" fmla="*/ 76 h 83"/>
                <a:gd name="T44" fmla="*/ 68 w 68"/>
                <a:gd name="T45" fmla="*/ 6 h 83"/>
                <a:gd name="T46" fmla="*/ 62 w 68"/>
                <a:gd name="T4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83">
                  <a:moveTo>
                    <a:pt x="62" y="0"/>
                  </a:moveTo>
                  <a:cubicBezTo>
                    <a:pt x="7" y="0"/>
                    <a:pt x="7" y="0"/>
                    <a:pt x="7" y="0"/>
                  </a:cubicBezTo>
                  <a:cubicBezTo>
                    <a:pt x="3" y="0"/>
                    <a:pt x="0" y="3"/>
                    <a:pt x="0" y="6"/>
                  </a:cubicBezTo>
                  <a:cubicBezTo>
                    <a:pt x="0" y="10"/>
                    <a:pt x="0" y="10"/>
                    <a:pt x="0" y="10"/>
                  </a:cubicBezTo>
                  <a:cubicBezTo>
                    <a:pt x="10" y="10"/>
                    <a:pt x="10" y="10"/>
                    <a:pt x="10" y="10"/>
                  </a:cubicBezTo>
                  <a:cubicBezTo>
                    <a:pt x="16" y="10"/>
                    <a:pt x="20" y="14"/>
                    <a:pt x="20" y="20"/>
                  </a:cubicBezTo>
                  <a:cubicBezTo>
                    <a:pt x="20" y="25"/>
                    <a:pt x="16" y="29"/>
                    <a:pt x="10" y="29"/>
                  </a:cubicBezTo>
                  <a:cubicBezTo>
                    <a:pt x="0" y="29"/>
                    <a:pt x="0" y="29"/>
                    <a:pt x="0" y="29"/>
                  </a:cubicBezTo>
                  <a:cubicBezTo>
                    <a:pt x="0" y="32"/>
                    <a:pt x="0" y="32"/>
                    <a:pt x="0" y="32"/>
                  </a:cubicBezTo>
                  <a:cubicBezTo>
                    <a:pt x="10" y="32"/>
                    <a:pt x="10" y="32"/>
                    <a:pt x="10" y="32"/>
                  </a:cubicBezTo>
                  <a:cubicBezTo>
                    <a:pt x="16" y="32"/>
                    <a:pt x="20" y="37"/>
                    <a:pt x="20" y="42"/>
                  </a:cubicBezTo>
                  <a:cubicBezTo>
                    <a:pt x="20" y="47"/>
                    <a:pt x="16" y="51"/>
                    <a:pt x="10" y="51"/>
                  </a:cubicBezTo>
                  <a:cubicBezTo>
                    <a:pt x="0" y="51"/>
                    <a:pt x="0" y="51"/>
                    <a:pt x="0" y="51"/>
                  </a:cubicBezTo>
                  <a:cubicBezTo>
                    <a:pt x="0" y="54"/>
                    <a:pt x="0" y="54"/>
                    <a:pt x="0" y="54"/>
                  </a:cubicBezTo>
                  <a:cubicBezTo>
                    <a:pt x="10" y="54"/>
                    <a:pt x="10" y="54"/>
                    <a:pt x="10" y="54"/>
                  </a:cubicBezTo>
                  <a:cubicBezTo>
                    <a:pt x="16" y="54"/>
                    <a:pt x="20" y="59"/>
                    <a:pt x="20" y="64"/>
                  </a:cubicBezTo>
                  <a:cubicBezTo>
                    <a:pt x="20" y="69"/>
                    <a:pt x="16" y="74"/>
                    <a:pt x="10" y="74"/>
                  </a:cubicBezTo>
                  <a:cubicBezTo>
                    <a:pt x="0" y="74"/>
                    <a:pt x="0" y="74"/>
                    <a:pt x="0" y="74"/>
                  </a:cubicBezTo>
                  <a:cubicBezTo>
                    <a:pt x="0" y="76"/>
                    <a:pt x="0" y="76"/>
                    <a:pt x="0" y="76"/>
                  </a:cubicBezTo>
                  <a:cubicBezTo>
                    <a:pt x="0" y="80"/>
                    <a:pt x="3" y="83"/>
                    <a:pt x="7" y="83"/>
                  </a:cubicBezTo>
                  <a:cubicBezTo>
                    <a:pt x="62" y="83"/>
                    <a:pt x="62" y="83"/>
                    <a:pt x="62" y="83"/>
                  </a:cubicBezTo>
                  <a:cubicBezTo>
                    <a:pt x="65" y="83"/>
                    <a:pt x="68" y="80"/>
                    <a:pt x="68" y="76"/>
                  </a:cubicBezTo>
                  <a:cubicBezTo>
                    <a:pt x="68" y="6"/>
                    <a:pt x="68" y="6"/>
                    <a:pt x="68" y="6"/>
                  </a:cubicBezTo>
                  <a:cubicBezTo>
                    <a:pt x="68" y="3"/>
                    <a:pt x="65" y="0"/>
                    <a:pt x="62" y="0"/>
                  </a:cubicBezTo>
                  <a:close/>
                </a:path>
              </a:pathLst>
            </a:custGeom>
            <a:grpFill/>
            <a:ln>
              <a:noFill/>
            </a:ln>
          </p:spPr>
          <p:txBody>
            <a:bodyPr vert="horz" wrap="square" lIns="91440" tIns="45720" rIns="91440" bIns="45720" numCol="1" anchor="t" anchorCtr="0" compatLnSpc="1"/>
            <a:lstStyle/>
            <a:p>
              <a:endParaRPr lang="zh-CN" altLang="en-US"/>
            </a:p>
          </p:txBody>
        </p:sp>
        <p:sp>
          <p:nvSpPr>
            <p:cNvPr id="308" name="Freeform 137"/>
            <p:cNvSpPr/>
            <p:nvPr/>
          </p:nvSpPr>
          <p:spPr bwMode="auto">
            <a:xfrm rot="1490740">
              <a:off x="6181199" y="992750"/>
              <a:ext cx="33198" cy="14045"/>
            </a:xfrm>
            <a:custGeom>
              <a:avLst/>
              <a:gdLst>
                <a:gd name="T0" fmla="*/ 24 w 24"/>
                <a:gd name="T1" fmla="*/ 5 h 11"/>
                <a:gd name="T2" fmla="*/ 19 w 24"/>
                <a:gd name="T3" fmla="*/ 11 h 11"/>
                <a:gd name="T4" fmla="*/ 5 w 24"/>
                <a:gd name="T5" fmla="*/ 11 h 11"/>
                <a:gd name="T6" fmla="*/ 0 w 24"/>
                <a:gd name="T7" fmla="*/ 5 h 11"/>
                <a:gd name="T8" fmla="*/ 0 w 24"/>
                <a:gd name="T9" fmla="*/ 5 h 11"/>
                <a:gd name="T10" fmla="*/ 5 w 24"/>
                <a:gd name="T11" fmla="*/ 0 h 11"/>
                <a:gd name="T12" fmla="*/ 19 w 24"/>
                <a:gd name="T13" fmla="*/ 0 h 11"/>
                <a:gd name="T14" fmla="*/ 24 w 24"/>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5"/>
                  </a:moveTo>
                  <a:cubicBezTo>
                    <a:pt x="24" y="8"/>
                    <a:pt x="22" y="11"/>
                    <a:pt x="19" y="11"/>
                  </a:cubicBezTo>
                  <a:cubicBezTo>
                    <a:pt x="5" y="11"/>
                    <a:pt x="5" y="11"/>
                    <a:pt x="5" y="11"/>
                  </a:cubicBezTo>
                  <a:cubicBezTo>
                    <a:pt x="2" y="11"/>
                    <a:pt x="0" y="8"/>
                    <a:pt x="0" y="5"/>
                  </a:cubicBezTo>
                  <a:cubicBezTo>
                    <a:pt x="0" y="5"/>
                    <a:pt x="0" y="5"/>
                    <a:pt x="0" y="5"/>
                  </a:cubicBezTo>
                  <a:cubicBezTo>
                    <a:pt x="0" y="2"/>
                    <a:pt x="2" y="0"/>
                    <a:pt x="5" y="0"/>
                  </a:cubicBezTo>
                  <a:cubicBezTo>
                    <a:pt x="19" y="0"/>
                    <a:pt x="19" y="0"/>
                    <a:pt x="19" y="0"/>
                  </a:cubicBezTo>
                  <a:cubicBezTo>
                    <a:pt x="22" y="0"/>
                    <a:pt x="24" y="2"/>
                    <a:pt x="24" y="5"/>
                  </a:cubicBezTo>
                  <a:close/>
                </a:path>
              </a:pathLst>
            </a:custGeom>
            <a:grpFill/>
            <a:ln>
              <a:noFill/>
            </a:ln>
          </p:spPr>
          <p:txBody>
            <a:bodyPr vert="horz" wrap="square" lIns="91440" tIns="45720" rIns="91440" bIns="45720" numCol="1" anchor="t" anchorCtr="0" compatLnSpc="1"/>
            <a:lstStyle/>
            <a:p>
              <a:endParaRPr lang="zh-CN" altLang="en-US"/>
            </a:p>
          </p:txBody>
        </p:sp>
        <p:sp>
          <p:nvSpPr>
            <p:cNvPr id="309" name="Freeform 138"/>
            <p:cNvSpPr/>
            <p:nvPr/>
          </p:nvSpPr>
          <p:spPr bwMode="auto">
            <a:xfrm rot="1490740">
              <a:off x="6168591" y="1019340"/>
              <a:ext cx="33198" cy="15322"/>
            </a:xfrm>
            <a:custGeom>
              <a:avLst/>
              <a:gdLst>
                <a:gd name="T0" fmla="*/ 24 w 24"/>
                <a:gd name="T1" fmla="*/ 6 h 11"/>
                <a:gd name="T2" fmla="*/ 19 w 24"/>
                <a:gd name="T3" fmla="*/ 11 h 11"/>
                <a:gd name="T4" fmla="*/ 5 w 24"/>
                <a:gd name="T5" fmla="*/ 11 h 11"/>
                <a:gd name="T6" fmla="*/ 0 w 24"/>
                <a:gd name="T7" fmla="*/ 6 h 11"/>
                <a:gd name="T8" fmla="*/ 0 w 24"/>
                <a:gd name="T9" fmla="*/ 6 h 11"/>
                <a:gd name="T10" fmla="*/ 5 w 24"/>
                <a:gd name="T11" fmla="*/ 0 h 11"/>
                <a:gd name="T12" fmla="*/ 19 w 24"/>
                <a:gd name="T13" fmla="*/ 0 h 11"/>
                <a:gd name="T14" fmla="*/ 24 w 2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6"/>
                  </a:moveTo>
                  <a:cubicBezTo>
                    <a:pt x="24" y="8"/>
                    <a:pt x="22" y="11"/>
                    <a:pt x="19" y="11"/>
                  </a:cubicBezTo>
                  <a:cubicBezTo>
                    <a:pt x="5" y="11"/>
                    <a:pt x="5" y="11"/>
                    <a:pt x="5" y="11"/>
                  </a:cubicBezTo>
                  <a:cubicBezTo>
                    <a:pt x="2" y="11"/>
                    <a:pt x="0" y="8"/>
                    <a:pt x="0" y="6"/>
                  </a:cubicBezTo>
                  <a:cubicBezTo>
                    <a:pt x="0" y="6"/>
                    <a:pt x="0" y="6"/>
                    <a:pt x="0" y="6"/>
                  </a:cubicBezTo>
                  <a:cubicBezTo>
                    <a:pt x="0" y="3"/>
                    <a:pt x="2" y="0"/>
                    <a:pt x="5" y="0"/>
                  </a:cubicBezTo>
                  <a:cubicBezTo>
                    <a:pt x="19" y="0"/>
                    <a:pt x="19" y="0"/>
                    <a:pt x="19" y="0"/>
                  </a:cubicBezTo>
                  <a:cubicBezTo>
                    <a:pt x="22" y="0"/>
                    <a:pt x="24" y="3"/>
                    <a:pt x="24" y="6"/>
                  </a:cubicBezTo>
                  <a:close/>
                </a:path>
              </a:pathLst>
            </a:custGeom>
            <a:grpFill/>
            <a:ln>
              <a:noFill/>
            </a:ln>
          </p:spPr>
          <p:txBody>
            <a:bodyPr vert="horz" wrap="square" lIns="91440" tIns="45720" rIns="91440" bIns="45720" numCol="1" anchor="t" anchorCtr="0" compatLnSpc="1"/>
            <a:lstStyle/>
            <a:p>
              <a:endParaRPr lang="zh-CN" altLang="en-US"/>
            </a:p>
          </p:txBody>
        </p:sp>
        <p:sp>
          <p:nvSpPr>
            <p:cNvPr id="310" name="Freeform 139"/>
            <p:cNvSpPr/>
            <p:nvPr/>
          </p:nvSpPr>
          <p:spPr bwMode="auto">
            <a:xfrm rot="1490740">
              <a:off x="6155447" y="1048366"/>
              <a:ext cx="33198" cy="14045"/>
            </a:xfrm>
            <a:custGeom>
              <a:avLst/>
              <a:gdLst>
                <a:gd name="T0" fmla="*/ 24 w 24"/>
                <a:gd name="T1" fmla="*/ 5 h 10"/>
                <a:gd name="T2" fmla="*/ 19 w 24"/>
                <a:gd name="T3" fmla="*/ 10 h 10"/>
                <a:gd name="T4" fmla="*/ 5 w 24"/>
                <a:gd name="T5" fmla="*/ 10 h 10"/>
                <a:gd name="T6" fmla="*/ 0 w 24"/>
                <a:gd name="T7" fmla="*/ 5 h 10"/>
                <a:gd name="T8" fmla="*/ 0 w 24"/>
                <a:gd name="T9" fmla="*/ 5 h 10"/>
                <a:gd name="T10" fmla="*/ 5 w 24"/>
                <a:gd name="T11" fmla="*/ 0 h 10"/>
                <a:gd name="T12" fmla="*/ 19 w 24"/>
                <a:gd name="T13" fmla="*/ 0 h 10"/>
                <a:gd name="T14" fmla="*/ 24 w 24"/>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24" y="5"/>
                  </a:moveTo>
                  <a:cubicBezTo>
                    <a:pt x="24" y="8"/>
                    <a:pt x="22" y="10"/>
                    <a:pt x="19" y="10"/>
                  </a:cubicBezTo>
                  <a:cubicBezTo>
                    <a:pt x="5" y="10"/>
                    <a:pt x="5" y="10"/>
                    <a:pt x="5" y="10"/>
                  </a:cubicBezTo>
                  <a:cubicBezTo>
                    <a:pt x="2" y="10"/>
                    <a:pt x="0" y="8"/>
                    <a:pt x="0" y="5"/>
                  </a:cubicBezTo>
                  <a:cubicBezTo>
                    <a:pt x="0" y="5"/>
                    <a:pt x="0" y="5"/>
                    <a:pt x="0" y="5"/>
                  </a:cubicBezTo>
                  <a:cubicBezTo>
                    <a:pt x="0" y="2"/>
                    <a:pt x="2" y="0"/>
                    <a:pt x="5" y="0"/>
                  </a:cubicBezTo>
                  <a:cubicBezTo>
                    <a:pt x="19" y="0"/>
                    <a:pt x="19" y="0"/>
                    <a:pt x="19" y="0"/>
                  </a:cubicBezTo>
                  <a:cubicBezTo>
                    <a:pt x="22" y="0"/>
                    <a:pt x="24" y="2"/>
                    <a:pt x="24" y="5"/>
                  </a:cubicBezTo>
                  <a:close/>
                </a:path>
              </a:pathLst>
            </a:custGeom>
            <a:grpFill/>
            <a:ln>
              <a:noFill/>
            </a:ln>
          </p:spPr>
          <p:txBody>
            <a:bodyPr vert="horz" wrap="square" lIns="91440" tIns="45720" rIns="91440" bIns="45720" numCol="1" anchor="t" anchorCtr="0" compatLnSpc="1"/>
            <a:lstStyle/>
            <a:p>
              <a:endParaRPr lang="zh-CN" altLang="en-US"/>
            </a:p>
          </p:txBody>
        </p:sp>
        <p:sp>
          <p:nvSpPr>
            <p:cNvPr id="311" name="Freeform 140"/>
            <p:cNvSpPr>
              <a:spLocks noEditPoints="1"/>
            </p:cNvSpPr>
            <p:nvPr/>
          </p:nvSpPr>
          <p:spPr bwMode="auto">
            <a:xfrm rot="1490740">
              <a:off x="5617966" y="742325"/>
              <a:ext cx="94486" cy="104701"/>
            </a:xfrm>
            <a:custGeom>
              <a:avLst/>
              <a:gdLst>
                <a:gd name="T0" fmla="*/ 74 w 74"/>
                <a:gd name="T1" fmla="*/ 35 h 82"/>
                <a:gd name="T2" fmla="*/ 74 w 74"/>
                <a:gd name="T3" fmla="*/ 35 h 82"/>
                <a:gd name="T4" fmla="*/ 52 w 74"/>
                <a:gd name="T5" fmla="*/ 15 h 82"/>
                <a:gd name="T6" fmla="*/ 48 w 74"/>
                <a:gd name="T7" fmla="*/ 11 h 82"/>
                <a:gd name="T8" fmla="*/ 37 w 74"/>
                <a:gd name="T9" fmla="*/ 0 h 82"/>
                <a:gd name="T10" fmla="*/ 26 w 74"/>
                <a:gd name="T11" fmla="*/ 11 h 82"/>
                <a:gd name="T12" fmla="*/ 21 w 74"/>
                <a:gd name="T13" fmla="*/ 15 h 82"/>
                <a:gd name="T14" fmla="*/ 0 w 74"/>
                <a:gd name="T15" fmla="*/ 35 h 82"/>
                <a:gd name="T16" fmla="*/ 0 w 74"/>
                <a:gd name="T17" fmla="*/ 35 h 82"/>
                <a:gd name="T18" fmla="*/ 0 w 74"/>
                <a:gd name="T19" fmla="*/ 35 h 82"/>
                <a:gd name="T20" fmla="*/ 0 w 74"/>
                <a:gd name="T21" fmla="*/ 36 h 82"/>
                <a:gd name="T22" fmla="*/ 0 w 74"/>
                <a:gd name="T23" fmla="*/ 81 h 82"/>
                <a:gd name="T24" fmla="*/ 0 w 74"/>
                <a:gd name="T25" fmla="*/ 82 h 82"/>
                <a:gd name="T26" fmla="*/ 74 w 74"/>
                <a:gd name="T27" fmla="*/ 82 h 82"/>
                <a:gd name="T28" fmla="*/ 74 w 74"/>
                <a:gd name="T29" fmla="*/ 81 h 82"/>
                <a:gd name="T30" fmla="*/ 74 w 74"/>
                <a:gd name="T31" fmla="*/ 36 h 82"/>
                <a:gd name="T32" fmla="*/ 74 w 74"/>
                <a:gd name="T33" fmla="*/ 35 h 82"/>
                <a:gd name="T34" fmla="*/ 74 w 74"/>
                <a:gd name="T35" fmla="*/ 35 h 82"/>
                <a:gd name="T36" fmla="*/ 69 w 74"/>
                <a:gd name="T37" fmla="*/ 77 h 82"/>
                <a:gd name="T38" fmla="*/ 51 w 74"/>
                <a:gd name="T39" fmla="*/ 59 h 82"/>
                <a:gd name="T40" fmla="*/ 69 w 74"/>
                <a:gd name="T41" fmla="*/ 40 h 82"/>
                <a:gd name="T42" fmla="*/ 69 w 74"/>
                <a:gd name="T43" fmla="*/ 77 h 82"/>
                <a:gd name="T44" fmla="*/ 12 w 74"/>
                <a:gd name="T45" fmla="*/ 78 h 82"/>
                <a:gd name="T46" fmla="*/ 27 w 74"/>
                <a:gd name="T47" fmla="*/ 63 h 82"/>
                <a:gd name="T48" fmla="*/ 37 w 74"/>
                <a:gd name="T49" fmla="*/ 73 h 82"/>
                <a:gd name="T50" fmla="*/ 47 w 74"/>
                <a:gd name="T51" fmla="*/ 63 h 82"/>
                <a:gd name="T52" fmla="*/ 62 w 74"/>
                <a:gd name="T53" fmla="*/ 78 h 82"/>
                <a:gd name="T54" fmla="*/ 12 w 74"/>
                <a:gd name="T55" fmla="*/ 78 h 82"/>
                <a:gd name="T56" fmla="*/ 42 w 74"/>
                <a:gd name="T57" fmla="*/ 59 h 82"/>
                <a:gd name="T58" fmla="*/ 37 w 74"/>
                <a:gd name="T59" fmla="*/ 64 h 82"/>
                <a:gd name="T60" fmla="*/ 32 w 74"/>
                <a:gd name="T61" fmla="*/ 59 h 82"/>
                <a:gd name="T62" fmla="*/ 27 w 74"/>
                <a:gd name="T63" fmla="*/ 54 h 82"/>
                <a:gd name="T64" fmla="*/ 12 w 74"/>
                <a:gd name="T65" fmla="*/ 40 h 82"/>
                <a:gd name="T66" fmla="*/ 62 w 74"/>
                <a:gd name="T67" fmla="*/ 40 h 82"/>
                <a:gd name="T68" fmla="*/ 47 w 74"/>
                <a:gd name="T69" fmla="*/ 54 h 82"/>
                <a:gd name="T70" fmla="*/ 42 w 74"/>
                <a:gd name="T71" fmla="*/ 59 h 82"/>
                <a:gd name="T72" fmla="*/ 5 w 74"/>
                <a:gd name="T73" fmla="*/ 40 h 82"/>
                <a:gd name="T74" fmla="*/ 23 w 74"/>
                <a:gd name="T75" fmla="*/ 59 h 82"/>
                <a:gd name="T76" fmla="*/ 5 w 74"/>
                <a:gd name="T77" fmla="*/ 77 h 82"/>
                <a:gd name="T78" fmla="*/ 5 w 74"/>
                <a:gd name="T79" fmla="*/ 40 h 82"/>
                <a:gd name="T80" fmla="*/ 26 w 74"/>
                <a:gd name="T81" fmla="*/ 20 h 82"/>
                <a:gd name="T82" fmla="*/ 31 w 74"/>
                <a:gd name="T83" fmla="*/ 15 h 82"/>
                <a:gd name="T84" fmla="*/ 37 w 74"/>
                <a:gd name="T85" fmla="*/ 9 h 82"/>
                <a:gd name="T86" fmla="*/ 44 w 74"/>
                <a:gd name="T87" fmla="*/ 15 h 82"/>
                <a:gd name="T88" fmla="*/ 48 w 74"/>
                <a:gd name="T89" fmla="*/ 20 h 82"/>
                <a:gd name="T90" fmla="*/ 65 w 74"/>
                <a:gd name="T91" fmla="*/ 35 h 82"/>
                <a:gd name="T92" fmla="*/ 9 w 74"/>
                <a:gd name="T93" fmla="*/ 35 h 82"/>
                <a:gd name="T94" fmla="*/ 26 w 74"/>
                <a:gd name="T95" fmla="*/ 2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82">
                  <a:moveTo>
                    <a:pt x="74" y="35"/>
                  </a:moveTo>
                  <a:lnTo>
                    <a:pt x="74" y="35"/>
                  </a:lnTo>
                  <a:lnTo>
                    <a:pt x="52" y="15"/>
                  </a:lnTo>
                  <a:lnTo>
                    <a:pt x="48" y="11"/>
                  </a:lnTo>
                  <a:lnTo>
                    <a:pt x="37" y="0"/>
                  </a:lnTo>
                  <a:lnTo>
                    <a:pt x="26" y="11"/>
                  </a:lnTo>
                  <a:lnTo>
                    <a:pt x="21" y="15"/>
                  </a:lnTo>
                  <a:lnTo>
                    <a:pt x="0" y="35"/>
                  </a:lnTo>
                  <a:lnTo>
                    <a:pt x="0" y="35"/>
                  </a:lnTo>
                  <a:lnTo>
                    <a:pt x="0" y="35"/>
                  </a:lnTo>
                  <a:lnTo>
                    <a:pt x="0" y="36"/>
                  </a:lnTo>
                  <a:lnTo>
                    <a:pt x="0" y="81"/>
                  </a:lnTo>
                  <a:lnTo>
                    <a:pt x="0" y="82"/>
                  </a:lnTo>
                  <a:lnTo>
                    <a:pt x="74" y="82"/>
                  </a:lnTo>
                  <a:lnTo>
                    <a:pt x="74" y="81"/>
                  </a:lnTo>
                  <a:lnTo>
                    <a:pt x="74" y="36"/>
                  </a:lnTo>
                  <a:lnTo>
                    <a:pt x="74" y="35"/>
                  </a:lnTo>
                  <a:lnTo>
                    <a:pt x="74" y="35"/>
                  </a:lnTo>
                  <a:close/>
                  <a:moveTo>
                    <a:pt x="69" y="77"/>
                  </a:moveTo>
                  <a:lnTo>
                    <a:pt x="51" y="59"/>
                  </a:lnTo>
                  <a:lnTo>
                    <a:pt x="69" y="40"/>
                  </a:lnTo>
                  <a:lnTo>
                    <a:pt x="69" y="77"/>
                  </a:lnTo>
                  <a:close/>
                  <a:moveTo>
                    <a:pt x="12" y="78"/>
                  </a:moveTo>
                  <a:lnTo>
                    <a:pt x="27" y="63"/>
                  </a:lnTo>
                  <a:lnTo>
                    <a:pt x="37" y="73"/>
                  </a:lnTo>
                  <a:lnTo>
                    <a:pt x="47" y="63"/>
                  </a:lnTo>
                  <a:lnTo>
                    <a:pt x="62" y="78"/>
                  </a:lnTo>
                  <a:lnTo>
                    <a:pt x="12" y="78"/>
                  </a:lnTo>
                  <a:close/>
                  <a:moveTo>
                    <a:pt x="42" y="59"/>
                  </a:moveTo>
                  <a:lnTo>
                    <a:pt x="37" y="64"/>
                  </a:lnTo>
                  <a:lnTo>
                    <a:pt x="32" y="59"/>
                  </a:lnTo>
                  <a:lnTo>
                    <a:pt x="27" y="54"/>
                  </a:lnTo>
                  <a:lnTo>
                    <a:pt x="12" y="40"/>
                  </a:lnTo>
                  <a:lnTo>
                    <a:pt x="62" y="40"/>
                  </a:lnTo>
                  <a:lnTo>
                    <a:pt x="47" y="54"/>
                  </a:lnTo>
                  <a:lnTo>
                    <a:pt x="42" y="59"/>
                  </a:lnTo>
                  <a:close/>
                  <a:moveTo>
                    <a:pt x="5" y="40"/>
                  </a:moveTo>
                  <a:lnTo>
                    <a:pt x="23" y="59"/>
                  </a:lnTo>
                  <a:lnTo>
                    <a:pt x="5" y="77"/>
                  </a:lnTo>
                  <a:lnTo>
                    <a:pt x="5" y="40"/>
                  </a:lnTo>
                  <a:close/>
                  <a:moveTo>
                    <a:pt x="26" y="20"/>
                  </a:moveTo>
                  <a:lnTo>
                    <a:pt x="31" y="15"/>
                  </a:lnTo>
                  <a:lnTo>
                    <a:pt x="37" y="9"/>
                  </a:lnTo>
                  <a:lnTo>
                    <a:pt x="44" y="15"/>
                  </a:lnTo>
                  <a:lnTo>
                    <a:pt x="48" y="20"/>
                  </a:lnTo>
                  <a:lnTo>
                    <a:pt x="65" y="35"/>
                  </a:lnTo>
                  <a:lnTo>
                    <a:pt x="9" y="35"/>
                  </a:lnTo>
                  <a:lnTo>
                    <a:pt x="26" y="20"/>
                  </a:lnTo>
                  <a:close/>
                </a:path>
              </a:pathLst>
            </a:custGeom>
            <a:grpFill/>
            <a:ln>
              <a:noFill/>
            </a:ln>
          </p:spPr>
          <p:txBody>
            <a:bodyPr vert="horz" wrap="square" lIns="91440" tIns="45720" rIns="91440" bIns="45720" numCol="1" anchor="t" anchorCtr="0" compatLnSpc="1"/>
            <a:lstStyle/>
            <a:p>
              <a:endParaRPr lang="zh-CN" altLang="en-US"/>
            </a:p>
          </p:txBody>
        </p:sp>
        <p:sp>
          <p:nvSpPr>
            <p:cNvPr id="312" name="Freeform 141"/>
            <p:cNvSpPr/>
            <p:nvPr/>
          </p:nvSpPr>
          <p:spPr bwMode="auto">
            <a:xfrm rot="1490740">
              <a:off x="5193786" y="2051125"/>
              <a:ext cx="163436" cy="88102"/>
            </a:xfrm>
            <a:custGeom>
              <a:avLst/>
              <a:gdLst>
                <a:gd name="T0" fmla="*/ 99 w 119"/>
                <a:gd name="T1" fmla="*/ 26 h 64"/>
                <a:gd name="T2" fmla="*/ 99 w 119"/>
                <a:gd name="T3" fmla="*/ 23 h 64"/>
                <a:gd name="T4" fmla="*/ 85 w 119"/>
                <a:gd name="T5" fmla="*/ 0 h 64"/>
                <a:gd name="T6" fmla="*/ 74 w 119"/>
                <a:gd name="T7" fmla="*/ 0 h 64"/>
                <a:gd name="T8" fmla="*/ 74 w 119"/>
                <a:gd name="T9" fmla="*/ 16 h 64"/>
                <a:gd name="T10" fmla="*/ 74 w 119"/>
                <a:gd name="T11" fmla="*/ 23 h 64"/>
                <a:gd name="T12" fmla="*/ 74 w 119"/>
                <a:gd name="T13" fmla="*/ 35 h 64"/>
                <a:gd name="T14" fmla="*/ 41 w 119"/>
                <a:gd name="T15" fmla="*/ 35 h 64"/>
                <a:gd name="T16" fmla="*/ 41 w 119"/>
                <a:gd name="T17" fmla="*/ 23 h 64"/>
                <a:gd name="T18" fmla="*/ 41 w 119"/>
                <a:gd name="T19" fmla="*/ 16 h 64"/>
                <a:gd name="T20" fmla="*/ 41 w 119"/>
                <a:gd name="T21" fmla="*/ 0 h 64"/>
                <a:gd name="T22" fmla="*/ 31 w 119"/>
                <a:gd name="T23" fmla="*/ 0 h 64"/>
                <a:gd name="T24" fmla="*/ 19 w 119"/>
                <a:gd name="T25" fmla="*/ 15 h 64"/>
                <a:gd name="T26" fmla="*/ 19 w 119"/>
                <a:gd name="T27" fmla="*/ 17 h 64"/>
                <a:gd name="T28" fmla="*/ 0 w 119"/>
                <a:gd name="T29" fmla="*/ 38 h 64"/>
                <a:gd name="T30" fmla="*/ 15 w 119"/>
                <a:gd name="T31" fmla="*/ 61 h 64"/>
                <a:gd name="T32" fmla="*/ 21 w 119"/>
                <a:gd name="T33" fmla="*/ 64 h 64"/>
                <a:gd name="T34" fmla="*/ 103 w 119"/>
                <a:gd name="T35" fmla="*/ 64 h 64"/>
                <a:gd name="T36" fmla="*/ 104 w 119"/>
                <a:gd name="T37" fmla="*/ 63 h 64"/>
                <a:gd name="T38" fmla="*/ 119 w 119"/>
                <a:gd name="T39" fmla="*/ 45 h 64"/>
                <a:gd name="T40" fmla="*/ 99 w 119"/>
                <a:gd name="T41" fmla="*/ 2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64">
                  <a:moveTo>
                    <a:pt x="99" y="26"/>
                  </a:moveTo>
                  <a:cubicBezTo>
                    <a:pt x="99" y="25"/>
                    <a:pt x="99" y="24"/>
                    <a:pt x="99" y="23"/>
                  </a:cubicBezTo>
                  <a:cubicBezTo>
                    <a:pt x="99" y="13"/>
                    <a:pt x="94" y="5"/>
                    <a:pt x="85" y="0"/>
                  </a:cubicBezTo>
                  <a:cubicBezTo>
                    <a:pt x="74" y="0"/>
                    <a:pt x="74" y="0"/>
                    <a:pt x="74" y="0"/>
                  </a:cubicBezTo>
                  <a:cubicBezTo>
                    <a:pt x="74" y="16"/>
                    <a:pt x="74" y="16"/>
                    <a:pt x="74" y="16"/>
                  </a:cubicBezTo>
                  <a:cubicBezTo>
                    <a:pt x="74" y="23"/>
                    <a:pt x="74" y="23"/>
                    <a:pt x="74" y="23"/>
                  </a:cubicBezTo>
                  <a:cubicBezTo>
                    <a:pt x="74" y="35"/>
                    <a:pt x="74" y="35"/>
                    <a:pt x="74" y="35"/>
                  </a:cubicBezTo>
                  <a:cubicBezTo>
                    <a:pt x="41" y="35"/>
                    <a:pt x="41" y="35"/>
                    <a:pt x="41" y="35"/>
                  </a:cubicBezTo>
                  <a:cubicBezTo>
                    <a:pt x="41" y="23"/>
                    <a:pt x="41" y="23"/>
                    <a:pt x="41" y="23"/>
                  </a:cubicBezTo>
                  <a:cubicBezTo>
                    <a:pt x="41" y="16"/>
                    <a:pt x="41" y="16"/>
                    <a:pt x="41" y="16"/>
                  </a:cubicBezTo>
                  <a:cubicBezTo>
                    <a:pt x="41" y="0"/>
                    <a:pt x="41" y="0"/>
                    <a:pt x="41" y="0"/>
                  </a:cubicBezTo>
                  <a:cubicBezTo>
                    <a:pt x="31" y="0"/>
                    <a:pt x="31" y="0"/>
                    <a:pt x="31" y="0"/>
                  </a:cubicBezTo>
                  <a:cubicBezTo>
                    <a:pt x="24" y="2"/>
                    <a:pt x="19" y="8"/>
                    <a:pt x="19" y="15"/>
                  </a:cubicBezTo>
                  <a:cubicBezTo>
                    <a:pt x="19" y="16"/>
                    <a:pt x="19" y="16"/>
                    <a:pt x="19" y="17"/>
                  </a:cubicBezTo>
                  <a:cubicBezTo>
                    <a:pt x="8" y="19"/>
                    <a:pt x="0" y="28"/>
                    <a:pt x="0" y="38"/>
                  </a:cubicBezTo>
                  <a:cubicBezTo>
                    <a:pt x="0" y="47"/>
                    <a:pt x="7" y="57"/>
                    <a:pt x="15" y="61"/>
                  </a:cubicBezTo>
                  <a:cubicBezTo>
                    <a:pt x="21" y="64"/>
                    <a:pt x="21" y="64"/>
                    <a:pt x="21" y="64"/>
                  </a:cubicBezTo>
                  <a:cubicBezTo>
                    <a:pt x="103" y="64"/>
                    <a:pt x="103" y="64"/>
                    <a:pt x="103" y="64"/>
                  </a:cubicBezTo>
                  <a:cubicBezTo>
                    <a:pt x="104" y="63"/>
                    <a:pt x="104" y="63"/>
                    <a:pt x="104" y="63"/>
                  </a:cubicBezTo>
                  <a:cubicBezTo>
                    <a:pt x="113" y="61"/>
                    <a:pt x="119" y="53"/>
                    <a:pt x="119" y="45"/>
                  </a:cubicBezTo>
                  <a:cubicBezTo>
                    <a:pt x="119" y="34"/>
                    <a:pt x="110" y="26"/>
                    <a:pt x="99" y="26"/>
                  </a:cubicBezTo>
                  <a:close/>
                </a:path>
              </a:pathLst>
            </a:custGeom>
            <a:grpFill/>
            <a:ln>
              <a:noFill/>
            </a:ln>
          </p:spPr>
          <p:txBody>
            <a:bodyPr vert="horz" wrap="square" lIns="91440" tIns="45720" rIns="91440" bIns="45720" numCol="1" anchor="t" anchorCtr="0" compatLnSpc="1"/>
            <a:lstStyle/>
            <a:p>
              <a:endParaRPr lang="zh-CN" altLang="en-US"/>
            </a:p>
          </p:txBody>
        </p:sp>
        <p:sp>
          <p:nvSpPr>
            <p:cNvPr id="313" name="Rectangle 142"/>
            <p:cNvSpPr>
              <a:spLocks noChangeArrowheads="1"/>
            </p:cNvSpPr>
            <p:nvPr/>
          </p:nvSpPr>
          <p:spPr bwMode="auto">
            <a:xfrm rot="1490740">
              <a:off x="5261678" y="2081255"/>
              <a:ext cx="29368" cy="8937"/>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Freeform 143"/>
            <p:cNvSpPr/>
            <p:nvPr/>
          </p:nvSpPr>
          <p:spPr bwMode="auto">
            <a:xfrm rot="1490740">
              <a:off x="5259211" y="1993128"/>
              <a:ext cx="80441" cy="85548"/>
            </a:xfrm>
            <a:custGeom>
              <a:avLst/>
              <a:gdLst>
                <a:gd name="T0" fmla="*/ 20 w 63"/>
                <a:gd name="T1" fmla="*/ 67 h 67"/>
                <a:gd name="T2" fmla="*/ 43 w 63"/>
                <a:gd name="T3" fmla="*/ 67 h 67"/>
                <a:gd name="T4" fmla="*/ 43 w 63"/>
                <a:gd name="T5" fmla="*/ 42 h 67"/>
                <a:gd name="T6" fmla="*/ 63 w 63"/>
                <a:gd name="T7" fmla="*/ 42 h 67"/>
                <a:gd name="T8" fmla="*/ 31 w 63"/>
                <a:gd name="T9" fmla="*/ 0 h 67"/>
                <a:gd name="T10" fmla="*/ 0 w 63"/>
                <a:gd name="T11" fmla="*/ 42 h 67"/>
                <a:gd name="T12" fmla="*/ 20 w 63"/>
                <a:gd name="T13" fmla="*/ 42 h 67"/>
                <a:gd name="T14" fmla="*/ 20 w 63"/>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7">
                  <a:moveTo>
                    <a:pt x="20" y="67"/>
                  </a:moveTo>
                  <a:lnTo>
                    <a:pt x="43" y="67"/>
                  </a:lnTo>
                  <a:lnTo>
                    <a:pt x="43" y="42"/>
                  </a:lnTo>
                  <a:lnTo>
                    <a:pt x="63" y="42"/>
                  </a:lnTo>
                  <a:lnTo>
                    <a:pt x="31" y="0"/>
                  </a:lnTo>
                  <a:lnTo>
                    <a:pt x="0" y="42"/>
                  </a:lnTo>
                  <a:lnTo>
                    <a:pt x="20" y="42"/>
                  </a:lnTo>
                  <a:lnTo>
                    <a:pt x="20" y="67"/>
                  </a:lnTo>
                  <a:close/>
                </a:path>
              </a:pathLst>
            </a:custGeom>
            <a:grpFill/>
            <a:ln>
              <a:noFill/>
            </a:ln>
          </p:spPr>
          <p:txBody>
            <a:bodyPr vert="horz" wrap="square" lIns="91440" tIns="45720" rIns="91440" bIns="45720" numCol="1" anchor="t" anchorCtr="0" compatLnSpc="1"/>
            <a:lstStyle/>
            <a:p>
              <a:endParaRPr lang="zh-CN" altLang="en-US"/>
            </a:p>
          </p:txBody>
        </p:sp>
        <p:sp>
          <p:nvSpPr>
            <p:cNvPr id="315" name="Freeform 144"/>
            <p:cNvSpPr>
              <a:spLocks noEditPoints="1"/>
            </p:cNvSpPr>
            <p:nvPr/>
          </p:nvSpPr>
          <p:spPr bwMode="auto">
            <a:xfrm rot="1490740">
              <a:off x="4912663" y="1610048"/>
              <a:ext cx="121300" cy="114916"/>
            </a:xfrm>
            <a:custGeom>
              <a:avLst/>
              <a:gdLst>
                <a:gd name="T0" fmla="*/ 88 w 88"/>
                <a:gd name="T1" fmla="*/ 7 h 83"/>
                <a:gd name="T2" fmla="*/ 88 w 88"/>
                <a:gd name="T3" fmla="*/ 6 h 83"/>
                <a:gd name="T4" fmla="*/ 27 w 88"/>
                <a:gd name="T5" fmla="*/ 0 h 83"/>
                <a:gd name="T6" fmla="*/ 27 w 88"/>
                <a:gd name="T7" fmla="*/ 0 h 83"/>
                <a:gd name="T8" fmla="*/ 27 w 88"/>
                <a:gd name="T9" fmla="*/ 0 h 83"/>
                <a:gd name="T10" fmla="*/ 20 w 88"/>
                <a:gd name="T11" fmla="*/ 62 h 83"/>
                <a:gd name="T12" fmla="*/ 9 w 88"/>
                <a:gd name="T13" fmla="*/ 61 h 83"/>
                <a:gd name="T14" fmla="*/ 1 w 88"/>
                <a:gd name="T15" fmla="*/ 72 h 83"/>
                <a:gd name="T16" fmla="*/ 14 w 88"/>
                <a:gd name="T17" fmla="*/ 74 h 83"/>
                <a:gd name="T18" fmla="*/ 21 w 88"/>
                <a:gd name="T19" fmla="*/ 67 h 83"/>
                <a:gd name="T20" fmla="*/ 21 w 88"/>
                <a:gd name="T21" fmla="*/ 67 h 83"/>
                <a:gd name="T22" fmla="*/ 26 w 88"/>
                <a:gd name="T23" fmla="*/ 23 h 83"/>
                <a:gd name="T24" fmla="*/ 83 w 88"/>
                <a:gd name="T25" fmla="*/ 30 h 83"/>
                <a:gd name="T26" fmla="*/ 79 w 88"/>
                <a:gd name="T27" fmla="*/ 68 h 83"/>
                <a:gd name="T28" fmla="*/ 68 w 88"/>
                <a:gd name="T29" fmla="*/ 68 h 83"/>
                <a:gd name="T30" fmla="*/ 61 w 88"/>
                <a:gd name="T31" fmla="*/ 78 h 83"/>
                <a:gd name="T32" fmla="*/ 73 w 88"/>
                <a:gd name="T33" fmla="*/ 81 h 83"/>
                <a:gd name="T34" fmla="*/ 81 w 88"/>
                <a:gd name="T35" fmla="*/ 73 h 83"/>
                <a:gd name="T36" fmla="*/ 81 w 88"/>
                <a:gd name="T37" fmla="*/ 73 h 83"/>
                <a:gd name="T38" fmla="*/ 88 w 88"/>
                <a:gd name="T39" fmla="*/ 7 h 83"/>
                <a:gd name="T40" fmla="*/ 85 w 88"/>
                <a:gd name="T41" fmla="*/ 20 h 83"/>
                <a:gd name="T42" fmla="*/ 27 w 88"/>
                <a:gd name="T43" fmla="*/ 13 h 83"/>
                <a:gd name="T44" fmla="*/ 28 w 88"/>
                <a:gd name="T45" fmla="*/ 10 h 83"/>
                <a:gd name="T46" fmla="*/ 85 w 88"/>
                <a:gd name="T47" fmla="*/ 16 h 83"/>
                <a:gd name="T48" fmla="*/ 85 w 88"/>
                <a:gd name="T49" fmla="*/ 2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83">
                  <a:moveTo>
                    <a:pt x="88" y="7"/>
                  </a:moveTo>
                  <a:cubicBezTo>
                    <a:pt x="88" y="6"/>
                    <a:pt x="88" y="6"/>
                    <a:pt x="88" y="6"/>
                  </a:cubicBezTo>
                  <a:cubicBezTo>
                    <a:pt x="27" y="0"/>
                    <a:pt x="27" y="0"/>
                    <a:pt x="27" y="0"/>
                  </a:cubicBezTo>
                  <a:cubicBezTo>
                    <a:pt x="27" y="0"/>
                    <a:pt x="27" y="0"/>
                    <a:pt x="27" y="0"/>
                  </a:cubicBezTo>
                  <a:cubicBezTo>
                    <a:pt x="27" y="0"/>
                    <a:pt x="27" y="0"/>
                    <a:pt x="27" y="0"/>
                  </a:cubicBezTo>
                  <a:cubicBezTo>
                    <a:pt x="20" y="62"/>
                    <a:pt x="20" y="62"/>
                    <a:pt x="20" y="62"/>
                  </a:cubicBezTo>
                  <a:cubicBezTo>
                    <a:pt x="17" y="60"/>
                    <a:pt x="13" y="59"/>
                    <a:pt x="9" y="61"/>
                  </a:cubicBezTo>
                  <a:cubicBezTo>
                    <a:pt x="3" y="63"/>
                    <a:pt x="0" y="68"/>
                    <a:pt x="1" y="72"/>
                  </a:cubicBezTo>
                  <a:cubicBezTo>
                    <a:pt x="3" y="75"/>
                    <a:pt x="8" y="76"/>
                    <a:pt x="14" y="74"/>
                  </a:cubicBezTo>
                  <a:cubicBezTo>
                    <a:pt x="18" y="73"/>
                    <a:pt x="21" y="70"/>
                    <a:pt x="21" y="67"/>
                  </a:cubicBezTo>
                  <a:cubicBezTo>
                    <a:pt x="21" y="67"/>
                    <a:pt x="21" y="67"/>
                    <a:pt x="21" y="67"/>
                  </a:cubicBezTo>
                  <a:cubicBezTo>
                    <a:pt x="26" y="23"/>
                    <a:pt x="26" y="23"/>
                    <a:pt x="26" y="23"/>
                  </a:cubicBezTo>
                  <a:cubicBezTo>
                    <a:pt x="83" y="30"/>
                    <a:pt x="83" y="30"/>
                    <a:pt x="83" y="30"/>
                  </a:cubicBezTo>
                  <a:cubicBezTo>
                    <a:pt x="79" y="68"/>
                    <a:pt x="79" y="68"/>
                    <a:pt x="79" y="68"/>
                  </a:cubicBezTo>
                  <a:cubicBezTo>
                    <a:pt x="77" y="66"/>
                    <a:pt x="72" y="66"/>
                    <a:pt x="68" y="68"/>
                  </a:cubicBezTo>
                  <a:cubicBezTo>
                    <a:pt x="63" y="70"/>
                    <a:pt x="59" y="75"/>
                    <a:pt x="61" y="78"/>
                  </a:cubicBezTo>
                  <a:cubicBezTo>
                    <a:pt x="62" y="82"/>
                    <a:pt x="68" y="83"/>
                    <a:pt x="73" y="81"/>
                  </a:cubicBezTo>
                  <a:cubicBezTo>
                    <a:pt x="77" y="79"/>
                    <a:pt x="80" y="76"/>
                    <a:pt x="81" y="73"/>
                  </a:cubicBezTo>
                  <a:cubicBezTo>
                    <a:pt x="81" y="73"/>
                    <a:pt x="81" y="73"/>
                    <a:pt x="81" y="73"/>
                  </a:cubicBezTo>
                  <a:cubicBezTo>
                    <a:pt x="88" y="7"/>
                    <a:pt x="88" y="7"/>
                    <a:pt x="88" y="7"/>
                  </a:cubicBezTo>
                  <a:close/>
                  <a:moveTo>
                    <a:pt x="85" y="20"/>
                  </a:moveTo>
                  <a:cubicBezTo>
                    <a:pt x="27" y="13"/>
                    <a:pt x="27" y="13"/>
                    <a:pt x="27" y="13"/>
                  </a:cubicBezTo>
                  <a:cubicBezTo>
                    <a:pt x="28" y="10"/>
                    <a:pt x="28" y="10"/>
                    <a:pt x="28" y="10"/>
                  </a:cubicBezTo>
                  <a:cubicBezTo>
                    <a:pt x="85" y="16"/>
                    <a:pt x="85" y="16"/>
                    <a:pt x="85" y="16"/>
                  </a:cubicBezTo>
                  <a:lnTo>
                    <a:pt x="85" y="20"/>
                  </a:lnTo>
                  <a:close/>
                </a:path>
              </a:pathLst>
            </a:custGeom>
            <a:grpFill/>
            <a:ln>
              <a:noFill/>
            </a:ln>
          </p:spPr>
          <p:txBody>
            <a:bodyPr vert="horz" wrap="square" lIns="91440" tIns="45720" rIns="91440" bIns="45720" numCol="1" anchor="t" anchorCtr="0" compatLnSpc="1"/>
            <a:lstStyle/>
            <a:p>
              <a:endParaRPr lang="zh-CN" altLang="en-US"/>
            </a:p>
          </p:txBody>
        </p:sp>
        <p:sp>
          <p:nvSpPr>
            <p:cNvPr id="316" name="Freeform 145"/>
            <p:cNvSpPr>
              <a:spLocks noEditPoints="1"/>
            </p:cNvSpPr>
            <p:nvPr/>
          </p:nvSpPr>
          <p:spPr bwMode="auto">
            <a:xfrm rot="1490740">
              <a:off x="5684614" y="3019097"/>
              <a:ext cx="123854" cy="113638"/>
            </a:xfrm>
            <a:custGeom>
              <a:avLst/>
              <a:gdLst>
                <a:gd name="T0" fmla="*/ 88 w 89"/>
                <a:gd name="T1" fmla="*/ 7 h 83"/>
                <a:gd name="T2" fmla="*/ 88 w 89"/>
                <a:gd name="T3" fmla="*/ 7 h 83"/>
                <a:gd name="T4" fmla="*/ 28 w 89"/>
                <a:gd name="T5" fmla="*/ 0 h 83"/>
                <a:gd name="T6" fmla="*/ 28 w 89"/>
                <a:gd name="T7" fmla="*/ 0 h 83"/>
                <a:gd name="T8" fmla="*/ 27 w 89"/>
                <a:gd name="T9" fmla="*/ 0 h 83"/>
                <a:gd name="T10" fmla="*/ 20 w 89"/>
                <a:gd name="T11" fmla="*/ 62 h 83"/>
                <a:gd name="T12" fmla="*/ 9 w 89"/>
                <a:gd name="T13" fmla="*/ 62 h 83"/>
                <a:gd name="T14" fmla="*/ 2 w 89"/>
                <a:gd name="T15" fmla="*/ 72 h 83"/>
                <a:gd name="T16" fmla="*/ 14 w 89"/>
                <a:gd name="T17" fmla="*/ 75 h 83"/>
                <a:gd name="T18" fmla="*/ 22 w 89"/>
                <a:gd name="T19" fmla="*/ 67 h 83"/>
                <a:gd name="T20" fmla="*/ 22 w 89"/>
                <a:gd name="T21" fmla="*/ 67 h 83"/>
                <a:gd name="T22" fmla="*/ 27 w 89"/>
                <a:gd name="T23" fmla="*/ 24 h 83"/>
                <a:gd name="T24" fmla="*/ 84 w 89"/>
                <a:gd name="T25" fmla="*/ 30 h 83"/>
                <a:gd name="T26" fmla="*/ 80 w 89"/>
                <a:gd name="T27" fmla="*/ 69 h 83"/>
                <a:gd name="T28" fmla="*/ 69 w 89"/>
                <a:gd name="T29" fmla="*/ 68 h 83"/>
                <a:gd name="T30" fmla="*/ 61 w 89"/>
                <a:gd name="T31" fmla="*/ 79 h 83"/>
                <a:gd name="T32" fmla="*/ 74 w 89"/>
                <a:gd name="T33" fmla="*/ 81 h 83"/>
                <a:gd name="T34" fmla="*/ 81 w 89"/>
                <a:gd name="T35" fmla="*/ 74 h 83"/>
                <a:gd name="T36" fmla="*/ 81 w 89"/>
                <a:gd name="T37" fmla="*/ 74 h 83"/>
                <a:gd name="T38" fmla="*/ 89 w 89"/>
                <a:gd name="T39" fmla="*/ 7 h 83"/>
                <a:gd name="T40" fmla="*/ 88 w 89"/>
                <a:gd name="T41" fmla="*/ 7 h 83"/>
                <a:gd name="T42" fmla="*/ 85 w 89"/>
                <a:gd name="T43" fmla="*/ 20 h 83"/>
                <a:gd name="T44" fmla="*/ 28 w 89"/>
                <a:gd name="T45" fmla="*/ 14 h 83"/>
                <a:gd name="T46" fmla="*/ 28 w 89"/>
                <a:gd name="T47" fmla="*/ 10 h 83"/>
                <a:gd name="T48" fmla="*/ 85 w 89"/>
                <a:gd name="T49" fmla="*/ 16 h 83"/>
                <a:gd name="T50" fmla="*/ 85 w 89"/>
                <a:gd name="T51" fmla="*/ 2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 h="83">
                  <a:moveTo>
                    <a:pt x="88" y="7"/>
                  </a:moveTo>
                  <a:cubicBezTo>
                    <a:pt x="88" y="7"/>
                    <a:pt x="88" y="7"/>
                    <a:pt x="88" y="7"/>
                  </a:cubicBezTo>
                  <a:cubicBezTo>
                    <a:pt x="28" y="0"/>
                    <a:pt x="28" y="0"/>
                    <a:pt x="28" y="0"/>
                  </a:cubicBezTo>
                  <a:cubicBezTo>
                    <a:pt x="28" y="0"/>
                    <a:pt x="28" y="0"/>
                    <a:pt x="28" y="0"/>
                  </a:cubicBezTo>
                  <a:cubicBezTo>
                    <a:pt x="27" y="0"/>
                    <a:pt x="27" y="0"/>
                    <a:pt x="27" y="0"/>
                  </a:cubicBezTo>
                  <a:cubicBezTo>
                    <a:pt x="20" y="62"/>
                    <a:pt x="20" y="62"/>
                    <a:pt x="20" y="62"/>
                  </a:cubicBezTo>
                  <a:cubicBezTo>
                    <a:pt x="18" y="60"/>
                    <a:pt x="13" y="60"/>
                    <a:pt x="9" y="62"/>
                  </a:cubicBezTo>
                  <a:cubicBezTo>
                    <a:pt x="4" y="64"/>
                    <a:pt x="0" y="68"/>
                    <a:pt x="2" y="72"/>
                  </a:cubicBezTo>
                  <a:cubicBezTo>
                    <a:pt x="3" y="76"/>
                    <a:pt x="9" y="77"/>
                    <a:pt x="14" y="75"/>
                  </a:cubicBezTo>
                  <a:cubicBezTo>
                    <a:pt x="18" y="73"/>
                    <a:pt x="21" y="70"/>
                    <a:pt x="22" y="67"/>
                  </a:cubicBezTo>
                  <a:cubicBezTo>
                    <a:pt x="22" y="67"/>
                    <a:pt x="22" y="67"/>
                    <a:pt x="22" y="67"/>
                  </a:cubicBezTo>
                  <a:cubicBezTo>
                    <a:pt x="27" y="24"/>
                    <a:pt x="27" y="24"/>
                    <a:pt x="27" y="24"/>
                  </a:cubicBezTo>
                  <a:cubicBezTo>
                    <a:pt x="84" y="30"/>
                    <a:pt x="84" y="30"/>
                    <a:pt x="84" y="30"/>
                  </a:cubicBezTo>
                  <a:cubicBezTo>
                    <a:pt x="80" y="69"/>
                    <a:pt x="80" y="69"/>
                    <a:pt x="80" y="69"/>
                  </a:cubicBezTo>
                  <a:cubicBezTo>
                    <a:pt x="77" y="67"/>
                    <a:pt x="73" y="66"/>
                    <a:pt x="69" y="68"/>
                  </a:cubicBezTo>
                  <a:cubicBezTo>
                    <a:pt x="63" y="70"/>
                    <a:pt x="60" y="75"/>
                    <a:pt x="61" y="79"/>
                  </a:cubicBezTo>
                  <a:cubicBezTo>
                    <a:pt x="63" y="82"/>
                    <a:pt x="68" y="83"/>
                    <a:pt x="74" y="81"/>
                  </a:cubicBezTo>
                  <a:cubicBezTo>
                    <a:pt x="78" y="80"/>
                    <a:pt x="80" y="77"/>
                    <a:pt x="81" y="74"/>
                  </a:cubicBezTo>
                  <a:cubicBezTo>
                    <a:pt x="81" y="74"/>
                    <a:pt x="81" y="74"/>
                    <a:pt x="81" y="74"/>
                  </a:cubicBezTo>
                  <a:cubicBezTo>
                    <a:pt x="89" y="7"/>
                    <a:pt x="89" y="7"/>
                    <a:pt x="89" y="7"/>
                  </a:cubicBezTo>
                  <a:lnTo>
                    <a:pt x="88" y="7"/>
                  </a:lnTo>
                  <a:close/>
                  <a:moveTo>
                    <a:pt x="85" y="20"/>
                  </a:moveTo>
                  <a:cubicBezTo>
                    <a:pt x="28" y="14"/>
                    <a:pt x="28" y="14"/>
                    <a:pt x="28" y="14"/>
                  </a:cubicBezTo>
                  <a:cubicBezTo>
                    <a:pt x="28" y="10"/>
                    <a:pt x="28" y="10"/>
                    <a:pt x="28" y="10"/>
                  </a:cubicBezTo>
                  <a:cubicBezTo>
                    <a:pt x="85" y="16"/>
                    <a:pt x="85" y="16"/>
                    <a:pt x="85" y="16"/>
                  </a:cubicBezTo>
                  <a:lnTo>
                    <a:pt x="85" y="20"/>
                  </a:lnTo>
                  <a:close/>
                </a:path>
              </a:pathLst>
            </a:custGeom>
            <a:grpFill/>
            <a:ln>
              <a:noFill/>
            </a:ln>
          </p:spPr>
          <p:txBody>
            <a:bodyPr vert="horz" wrap="square" lIns="91440" tIns="45720" rIns="91440" bIns="45720" numCol="1" anchor="t" anchorCtr="0" compatLnSpc="1"/>
            <a:lstStyle/>
            <a:p>
              <a:endParaRPr lang="zh-CN" altLang="en-US"/>
            </a:p>
          </p:txBody>
        </p:sp>
        <p:sp>
          <p:nvSpPr>
            <p:cNvPr id="317" name="Freeform 147"/>
            <p:cNvSpPr>
              <a:spLocks noEditPoints="1"/>
            </p:cNvSpPr>
            <p:nvPr/>
          </p:nvSpPr>
          <p:spPr bwMode="auto">
            <a:xfrm rot="1490740">
              <a:off x="6336064" y="2614359"/>
              <a:ext cx="91933" cy="120023"/>
            </a:xfrm>
            <a:custGeom>
              <a:avLst/>
              <a:gdLst>
                <a:gd name="T0" fmla="*/ 61 w 67"/>
                <a:gd name="T1" fmla="*/ 0 h 87"/>
                <a:gd name="T2" fmla="*/ 7 w 67"/>
                <a:gd name="T3" fmla="*/ 0 h 87"/>
                <a:gd name="T4" fmla="*/ 0 w 67"/>
                <a:gd name="T5" fmla="*/ 7 h 87"/>
                <a:gd name="T6" fmla="*/ 0 w 67"/>
                <a:gd name="T7" fmla="*/ 81 h 87"/>
                <a:gd name="T8" fmla="*/ 7 w 67"/>
                <a:gd name="T9" fmla="*/ 87 h 87"/>
                <a:gd name="T10" fmla="*/ 61 w 67"/>
                <a:gd name="T11" fmla="*/ 87 h 87"/>
                <a:gd name="T12" fmla="*/ 67 w 67"/>
                <a:gd name="T13" fmla="*/ 81 h 87"/>
                <a:gd name="T14" fmla="*/ 67 w 67"/>
                <a:gd name="T15" fmla="*/ 7 h 87"/>
                <a:gd name="T16" fmla="*/ 61 w 67"/>
                <a:gd name="T17" fmla="*/ 0 h 87"/>
                <a:gd name="T18" fmla="*/ 33 w 67"/>
                <a:gd name="T19" fmla="*/ 84 h 87"/>
                <a:gd name="T20" fmla="*/ 30 w 67"/>
                <a:gd name="T21" fmla="*/ 82 h 87"/>
                <a:gd name="T22" fmla="*/ 33 w 67"/>
                <a:gd name="T23" fmla="*/ 80 h 87"/>
                <a:gd name="T24" fmla="*/ 35 w 67"/>
                <a:gd name="T25" fmla="*/ 82 h 87"/>
                <a:gd name="T26" fmla="*/ 33 w 67"/>
                <a:gd name="T27" fmla="*/ 84 h 87"/>
                <a:gd name="T28" fmla="*/ 59 w 67"/>
                <a:gd name="T29" fmla="*/ 76 h 87"/>
                <a:gd name="T30" fmla="*/ 57 w 67"/>
                <a:gd name="T31" fmla="*/ 78 h 87"/>
                <a:gd name="T32" fmla="*/ 9 w 67"/>
                <a:gd name="T33" fmla="*/ 78 h 87"/>
                <a:gd name="T34" fmla="*/ 8 w 67"/>
                <a:gd name="T35" fmla="*/ 76 h 87"/>
                <a:gd name="T36" fmla="*/ 8 w 67"/>
                <a:gd name="T37" fmla="*/ 11 h 87"/>
                <a:gd name="T38" fmla="*/ 9 w 67"/>
                <a:gd name="T39" fmla="*/ 9 h 87"/>
                <a:gd name="T40" fmla="*/ 57 w 67"/>
                <a:gd name="T41" fmla="*/ 9 h 87"/>
                <a:gd name="T42" fmla="*/ 59 w 67"/>
                <a:gd name="T43" fmla="*/ 11 h 87"/>
                <a:gd name="T44" fmla="*/ 59 w 67"/>
                <a:gd name="T45"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87">
                  <a:moveTo>
                    <a:pt x="61" y="0"/>
                  </a:moveTo>
                  <a:cubicBezTo>
                    <a:pt x="7" y="0"/>
                    <a:pt x="7" y="0"/>
                    <a:pt x="7" y="0"/>
                  </a:cubicBezTo>
                  <a:cubicBezTo>
                    <a:pt x="3" y="0"/>
                    <a:pt x="0" y="3"/>
                    <a:pt x="0" y="7"/>
                  </a:cubicBezTo>
                  <a:cubicBezTo>
                    <a:pt x="0" y="81"/>
                    <a:pt x="0" y="81"/>
                    <a:pt x="0" y="81"/>
                  </a:cubicBezTo>
                  <a:cubicBezTo>
                    <a:pt x="0" y="84"/>
                    <a:pt x="3" y="87"/>
                    <a:pt x="7" y="87"/>
                  </a:cubicBezTo>
                  <a:cubicBezTo>
                    <a:pt x="61" y="87"/>
                    <a:pt x="61" y="87"/>
                    <a:pt x="61" y="87"/>
                  </a:cubicBezTo>
                  <a:cubicBezTo>
                    <a:pt x="64" y="87"/>
                    <a:pt x="67" y="84"/>
                    <a:pt x="67" y="81"/>
                  </a:cubicBezTo>
                  <a:cubicBezTo>
                    <a:pt x="67" y="7"/>
                    <a:pt x="67" y="7"/>
                    <a:pt x="67" y="7"/>
                  </a:cubicBezTo>
                  <a:cubicBezTo>
                    <a:pt x="67" y="3"/>
                    <a:pt x="64" y="0"/>
                    <a:pt x="61" y="0"/>
                  </a:cubicBezTo>
                  <a:close/>
                  <a:moveTo>
                    <a:pt x="33" y="84"/>
                  </a:moveTo>
                  <a:cubicBezTo>
                    <a:pt x="31" y="84"/>
                    <a:pt x="30" y="83"/>
                    <a:pt x="30" y="82"/>
                  </a:cubicBezTo>
                  <a:cubicBezTo>
                    <a:pt x="30" y="81"/>
                    <a:pt x="31" y="80"/>
                    <a:pt x="33" y="80"/>
                  </a:cubicBezTo>
                  <a:cubicBezTo>
                    <a:pt x="34" y="80"/>
                    <a:pt x="35" y="81"/>
                    <a:pt x="35" y="82"/>
                  </a:cubicBezTo>
                  <a:cubicBezTo>
                    <a:pt x="35" y="83"/>
                    <a:pt x="34" y="84"/>
                    <a:pt x="33" y="84"/>
                  </a:cubicBezTo>
                  <a:close/>
                  <a:moveTo>
                    <a:pt x="59" y="76"/>
                  </a:moveTo>
                  <a:cubicBezTo>
                    <a:pt x="59" y="77"/>
                    <a:pt x="58" y="78"/>
                    <a:pt x="57" y="78"/>
                  </a:cubicBezTo>
                  <a:cubicBezTo>
                    <a:pt x="9" y="78"/>
                    <a:pt x="9" y="78"/>
                    <a:pt x="9" y="78"/>
                  </a:cubicBezTo>
                  <a:cubicBezTo>
                    <a:pt x="9" y="78"/>
                    <a:pt x="8" y="77"/>
                    <a:pt x="8" y="76"/>
                  </a:cubicBezTo>
                  <a:cubicBezTo>
                    <a:pt x="8" y="11"/>
                    <a:pt x="8" y="11"/>
                    <a:pt x="8" y="11"/>
                  </a:cubicBezTo>
                  <a:cubicBezTo>
                    <a:pt x="8" y="10"/>
                    <a:pt x="9" y="9"/>
                    <a:pt x="9" y="9"/>
                  </a:cubicBezTo>
                  <a:cubicBezTo>
                    <a:pt x="57" y="9"/>
                    <a:pt x="57" y="9"/>
                    <a:pt x="57" y="9"/>
                  </a:cubicBezTo>
                  <a:cubicBezTo>
                    <a:pt x="58" y="9"/>
                    <a:pt x="59" y="10"/>
                    <a:pt x="59" y="11"/>
                  </a:cubicBezTo>
                  <a:lnTo>
                    <a:pt x="59" y="76"/>
                  </a:lnTo>
                  <a:close/>
                </a:path>
              </a:pathLst>
            </a:custGeom>
            <a:grpFill/>
            <a:ln>
              <a:noFill/>
            </a:ln>
          </p:spPr>
          <p:txBody>
            <a:bodyPr vert="horz" wrap="square" lIns="91440" tIns="45720" rIns="91440" bIns="45720" numCol="1" anchor="t" anchorCtr="0" compatLnSpc="1"/>
            <a:lstStyle/>
            <a:p>
              <a:endParaRPr lang="zh-CN" altLang="en-US"/>
            </a:p>
          </p:txBody>
        </p:sp>
        <p:sp>
          <p:nvSpPr>
            <p:cNvPr id="318" name="Freeform 148"/>
            <p:cNvSpPr>
              <a:spLocks noEditPoints="1"/>
            </p:cNvSpPr>
            <p:nvPr/>
          </p:nvSpPr>
          <p:spPr bwMode="auto">
            <a:xfrm rot="1490740">
              <a:off x="5437919" y="2244602"/>
              <a:ext cx="172374" cy="107255"/>
            </a:xfrm>
            <a:custGeom>
              <a:avLst/>
              <a:gdLst>
                <a:gd name="T0" fmla="*/ 0 w 135"/>
                <a:gd name="T1" fmla="*/ 0 h 84"/>
                <a:gd name="T2" fmla="*/ 0 w 135"/>
                <a:gd name="T3" fmla="*/ 84 h 84"/>
                <a:gd name="T4" fmla="*/ 135 w 135"/>
                <a:gd name="T5" fmla="*/ 84 h 84"/>
                <a:gd name="T6" fmla="*/ 135 w 135"/>
                <a:gd name="T7" fmla="*/ 0 h 84"/>
                <a:gd name="T8" fmla="*/ 0 w 135"/>
                <a:gd name="T9" fmla="*/ 0 h 84"/>
                <a:gd name="T10" fmla="*/ 129 w 135"/>
                <a:gd name="T11" fmla="*/ 78 h 84"/>
                <a:gd name="T12" fmla="*/ 7 w 135"/>
                <a:gd name="T13" fmla="*/ 78 h 84"/>
                <a:gd name="T14" fmla="*/ 7 w 135"/>
                <a:gd name="T15" fmla="*/ 5 h 84"/>
                <a:gd name="T16" fmla="*/ 129 w 135"/>
                <a:gd name="T17" fmla="*/ 5 h 84"/>
                <a:gd name="T18" fmla="*/ 129 w 135"/>
                <a:gd name="T19" fmla="*/ 7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84">
                  <a:moveTo>
                    <a:pt x="0" y="0"/>
                  </a:moveTo>
                  <a:lnTo>
                    <a:pt x="0" y="84"/>
                  </a:lnTo>
                  <a:lnTo>
                    <a:pt x="135" y="84"/>
                  </a:lnTo>
                  <a:lnTo>
                    <a:pt x="135" y="0"/>
                  </a:lnTo>
                  <a:lnTo>
                    <a:pt x="0" y="0"/>
                  </a:lnTo>
                  <a:close/>
                  <a:moveTo>
                    <a:pt x="129" y="78"/>
                  </a:moveTo>
                  <a:lnTo>
                    <a:pt x="7" y="78"/>
                  </a:lnTo>
                  <a:lnTo>
                    <a:pt x="7" y="5"/>
                  </a:lnTo>
                  <a:lnTo>
                    <a:pt x="129" y="5"/>
                  </a:lnTo>
                  <a:lnTo>
                    <a:pt x="129" y="78"/>
                  </a:lnTo>
                  <a:close/>
                </a:path>
              </a:pathLst>
            </a:custGeom>
            <a:grpFill/>
            <a:ln>
              <a:noFill/>
            </a:ln>
          </p:spPr>
          <p:txBody>
            <a:bodyPr vert="horz" wrap="square" lIns="91440" tIns="45720" rIns="91440" bIns="45720" numCol="1" anchor="t" anchorCtr="0" compatLnSpc="1"/>
            <a:lstStyle/>
            <a:p>
              <a:endParaRPr lang="zh-CN" altLang="en-US"/>
            </a:p>
          </p:txBody>
        </p:sp>
        <p:sp>
          <p:nvSpPr>
            <p:cNvPr id="319" name="Freeform 149"/>
            <p:cNvSpPr>
              <a:spLocks noEditPoints="1"/>
            </p:cNvSpPr>
            <p:nvPr/>
          </p:nvSpPr>
          <p:spPr bwMode="auto">
            <a:xfrm rot="1490740">
              <a:off x="5382064" y="2344616"/>
              <a:ext cx="219617" cy="43413"/>
            </a:xfrm>
            <a:custGeom>
              <a:avLst/>
              <a:gdLst>
                <a:gd name="T0" fmla="*/ 154 w 172"/>
                <a:gd name="T1" fmla="*/ 0 h 34"/>
                <a:gd name="T2" fmla="*/ 19 w 172"/>
                <a:gd name="T3" fmla="*/ 0 h 34"/>
                <a:gd name="T4" fmla="*/ 0 w 172"/>
                <a:gd name="T5" fmla="*/ 34 h 34"/>
                <a:gd name="T6" fmla="*/ 172 w 172"/>
                <a:gd name="T7" fmla="*/ 34 h 34"/>
                <a:gd name="T8" fmla="*/ 154 w 172"/>
                <a:gd name="T9" fmla="*/ 0 h 34"/>
                <a:gd name="T10" fmla="*/ 58 w 172"/>
                <a:gd name="T11" fmla="*/ 32 h 34"/>
                <a:gd name="T12" fmla="*/ 61 w 172"/>
                <a:gd name="T13" fmla="*/ 24 h 34"/>
                <a:gd name="T14" fmla="*/ 107 w 172"/>
                <a:gd name="T15" fmla="*/ 24 h 34"/>
                <a:gd name="T16" fmla="*/ 110 w 172"/>
                <a:gd name="T17" fmla="*/ 32 h 34"/>
                <a:gd name="T18" fmla="*/ 58 w 172"/>
                <a:gd name="T19" fmla="*/ 32 h 34"/>
                <a:gd name="T20" fmla="*/ 19 w 172"/>
                <a:gd name="T21" fmla="*/ 23 h 34"/>
                <a:gd name="T22" fmla="*/ 28 w 172"/>
                <a:gd name="T23" fmla="*/ 4 h 34"/>
                <a:gd name="T24" fmla="*/ 146 w 172"/>
                <a:gd name="T25" fmla="*/ 4 h 34"/>
                <a:gd name="T26" fmla="*/ 153 w 172"/>
                <a:gd name="T27" fmla="*/ 23 h 34"/>
                <a:gd name="T28" fmla="*/ 19 w 172"/>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34">
                  <a:moveTo>
                    <a:pt x="154" y="0"/>
                  </a:moveTo>
                  <a:lnTo>
                    <a:pt x="19" y="0"/>
                  </a:lnTo>
                  <a:lnTo>
                    <a:pt x="0" y="34"/>
                  </a:lnTo>
                  <a:lnTo>
                    <a:pt x="172" y="34"/>
                  </a:lnTo>
                  <a:lnTo>
                    <a:pt x="154" y="0"/>
                  </a:lnTo>
                  <a:close/>
                  <a:moveTo>
                    <a:pt x="58" y="32"/>
                  </a:moveTo>
                  <a:lnTo>
                    <a:pt x="61" y="24"/>
                  </a:lnTo>
                  <a:lnTo>
                    <a:pt x="107" y="24"/>
                  </a:lnTo>
                  <a:lnTo>
                    <a:pt x="110" y="32"/>
                  </a:lnTo>
                  <a:lnTo>
                    <a:pt x="58" y="32"/>
                  </a:lnTo>
                  <a:close/>
                  <a:moveTo>
                    <a:pt x="19" y="23"/>
                  </a:moveTo>
                  <a:lnTo>
                    <a:pt x="28" y="4"/>
                  </a:lnTo>
                  <a:lnTo>
                    <a:pt x="146" y="4"/>
                  </a:lnTo>
                  <a:lnTo>
                    <a:pt x="153" y="23"/>
                  </a:lnTo>
                  <a:lnTo>
                    <a:pt x="19" y="23"/>
                  </a:lnTo>
                  <a:close/>
                </a:path>
              </a:pathLst>
            </a:custGeom>
            <a:grpFill/>
            <a:ln>
              <a:noFill/>
            </a:ln>
          </p:spPr>
          <p:txBody>
            <a:bodyPr vert="horz" wrap="square" lIns="91440" tIns="45720" rIns="91440" bIns="45720" numCol="1" anchor="t" anchorCtr="0" compatLnSpc="1"/>
            <a:lstStyle/>
            <a:p>
              <a:endParaRPr lang="zh-CN" altLang="en-US"/>
            </a:p>
          </p:txBody>
        </p:sp>
        <p:sp>
          <p:nvSpPr>
            <p:cNvPr id="320" name="Freeform 150"/>
            <p:cNvSpPr>
              <a:spLocks noEditPoints="1"/>
            </p:cNvSpPr>
            <p:nvPr/>
          </p:nvSpPr>
          <p:spPr bwMode="auto">
            <a:xfrm rot="1490740">
              <a:off x="6790612" y="2219208"/>
              <a:ext cx="143006" cy="125130"/>
            </a:xfrm>
            <a:custGeom>
              <a:avLst/>
              <a:gdLst>
                <a:gd name="T0" fmla="*/ 102 w 103"/>
                <a:gd name="T1" fmla="*/ 0 h 91"/>
                <a:gd name="T2" fmla="*/ 1 w 103"/>
                <a:gd name="T3" fmla="*/ 0 h 91"/>
                <a:gd name="T4" fmla="*/ 0 w 103"/>
                <a:gd name="T5" fmla="*/ 1 h 91"/>
                <a:gd name="T6" fmla="*/ 0 w 103"/>
                <a:gd name="T7" fmla="*/ 59 h 91"/>
                <a:gd name="T8" fmla="*/ 0 w 103"/>
                <a:gd name="T9" fmla="*/ 59 h 91"/>
                <a:gd name="T10" fmla="*/ 0 w 103"/>
                <a:gd name="T11" fmla="*/ 69 h 91"/>
                <a:gd name="T12" fmla="*/ 1 w 103"/>
                <a:gd name="T13" fmla="*/ 70 h 91"/>
                <a:gd name="T14" fmla="*/ 38 w 103"/>
                <a:gd name="T15" fmla="*/ 70 h 91"/>
                <a:gd name="T16" fmla="*/ 34 w 103"/>
                <a:gd name="T17" fmla="*/ 87 h 91"/>
                <a:gd name="T18" fmla="*/ 30 w 103"/>
                <a:gd name="T19" fmla="*/ 90 h 91"/>
                <a:gd name="T20" fmla="*/ 35 w 103"/>
                <a:gd name="T21" fmla="*/ 90 h 91"/>
                <a:gd name="T22" fmla="*/ 51 w 103"/>
                <a:gd name="T23" fmla="*/ 91 h 91"/>
                <a:gd name="T24" fmla="*/ 67 w 103"/>
                <a:gd name="T25" fmla="*/ 90 h 91"/>
                <a:gd name="T26" fmla="*/ 72 w 103"/>
                <a:gd name="T27" fmla="*/ 90 h 91"/>
                <a:gd name="T28" fmla="*/ 68 w 103"/>
                <a:gd name="T29" fmla="*/ 87 h 91"/>
                <a:gd name="T30" fmla="*/ 64 w 103"/>
                <a:gd name="T31" fmla="*/ 70 h 91"/>
                <a:gd name="T32" fmla="*/ 102 w 103"/>
                <a:gd name="T33" fmla="*/ 70 h 91"/>
                <a:gd name="T34" fmla="*/ 103 w 103"/>
                <a:gd name="T35" fmla="*/ 69 h 91"/>
                <a:gd name="T36" fmla="*/ 103 w 103"/>
                <a:gd name="T37" fmla="*/ 59 h 91"/>
                <a:gd name="T38" fmla="*/ 103 w 103"/>
                <a:gd name="T39" fmla="*/ 59 h 91"/>
                <a:gd name="T40" fmla="*/ 103 w 103"/>
                <a:gd name="T41" fmla="*/ 1 h 91"/>
                <a:gd name="T42" fmla="*/ 102 w 103"/>
                <a:gd name="T43" fmla="*/ 0 h 91"/>
                <a:gd name="T44" fmla="*/ 99 w 103"/>
                <a:gd name="T45" fmla="*/ 55 h 91"/>
                <a:gd name="T46" fmla="*/ 4 w 103"/>
                <a:gd name="T47" fmla="*/ 55 h 91"/>
                <a:gd name="T48" fmla="*/ 4 w 103"/>
                <a:gd name="T49" fmla="*/ 3 h 91"/>
                <a:gd name="T50" fmla="*/ 99 w 103"/>
                <a:gd name="T51" fmla="*/ 3 h 91"/>
                <a:gd name="T52" fmla="*/ 99 w 103"/>
                <a:gd name="T53"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91">
                  <a:moveTo>
                    <a:pt x="102" y="0"/>
                  </a:moveTo>
                  <a:cubicBezTo>
                    <a:pt x="1" y="0"/>
                    <a:pt x="1" y="0"/>
                    <a:pt x="1" y="0"/>
                  </a:cubicBezTo>
                  <a:cubicBezTo>
                    <a:pt x="1" y="0"/>
                    <a:pt x="0" y="0"/>
                    <a:pt x="0" y="1"/>
                  </a:cubicBezTo>
                  <a:cubicBezTo>
                    <a:pt x="0" y="59"/>
                    <a:pt x="0" y="59"/>
                    <a:pt x="0" y="59"/>
                  </a:cubicBezTo>
                  <a:cubicBezTo>
                    <a:pt x="0" y="59"/>
                    <a:pt x="0" y="59"/>
                    <a:pt x="0" y="59"/>
                  </a:cubicBezTo>
                  <a:cubicBezTo>
                    <a:pt x="0" y="69"/>
                    <a:pt x="0" y="69"/>
                    <a:pt x="0" y="69"/>
                  </a:cubicBezTo>
                  <a:cubicBezTo>
                    <a:pt x="0" y="70"/>
                    <a:pt x="1" y="70"/>
                    <a:pt x="1" y="70"/>
                  </a:cubicBezTo>
                  <a:cubicBezTo>
                    <a:pt x="38" y="70"/>
                    <a:pt x="38" y="70"/>
                    <a:pt x="38" y="70"/>
                  </a:cubicBezTo>
                  <a:cubicBezTo>
                    <a:pt x="38" y="72"/>
                    <a:pt x="37" y="84"/>
                    <a:pt x="34" y="87"/>
                  </a:cubicBezTo>
                  <a:cubicBezTo>
                    <a:pt x="32" y="88"/>
                    <a:pt x="30" y="89"/>
                    <a:pt x="30" y="90"/>
                  </a:cubicBezTo>
                  <a:cubicBezTo>
                    <a:pt x="30" y="90"/>
                    <a:pt x="32" y="90"/>
                    <a:pt x="35" y="90"/>
                  </a:cubicBezTo>
                  <a:cubicBezTo>
                    <a:pt x="38" y="91"/>
                    <a:pt x="45" y="91"/>
                    <a:pt x="51" y="91"/>
                  </a:cubicBezTo>
                  <a:cubicBezTo>
                    <a:pt x="57" y="91"/>
                    <a:pt x="64" y="91"/>
                    <a:pt x="67" y="90"/>
                  </a:cubicBezTo>
                  <a:cubicBezTo>
                    <a:pt x="70" y="90"/>
                    <a:pt x="71" y="90"/>
                    <a:pt x="72" y="90"/>
                  </a:cubicBezTo>
                  <a:cubicBezTo>
                    <a:pt x="71" y="89"/>
                    <a:pt x="70" y="88"/>
                    <a:pt x="68" y="87"/>
                  </a:cubicBezTo>
                  <a:cubicBezTo>
                    <a:pt x="65" y="84"/>
                    <a:pt x="64" y="72"/>
                    <a:pt x="64" y="70"/>
                  </a:cubicBezTo>
                  <a:cubicBezTo>
                    <a:pt x="102" y="70"/>
                    <a:pt x="102" y="70"/>
                    <a:pt x="102" y="70"/>
                  </a:cubicBezTo>
                  <a:cubicBezTo>
                    <a:pt x="102" y="70"/>
                    <a:pt x="103" y="70"/>
                    <a:pt x="103" y="69"/>
                  </a:cubicBezTo>
                  <a:cubicBezTo>
                    <a:pt x="103" y="59"/>
                    <a:pt x="103" y="59"/>
                    <a:pt x="103" y="59"/>
                  </a:cubicBezTo>
                  <a:cubicBezTo>
                    <a:pt x="103" y="59"/>
                    <a:pt x="103" y="59"/>
                    <a:pt x="103" y="59"/>
                  </a:cubicBezTo>
                  <a:cubicBezTo>
                    <a:pt x="103" y="1"/>
                    <a:pt x="103" y="1"/>
                    <a:pt x="103" y="1"/>
                  </a:cubicBezTo>
                  <a:cubicBezTo>
                    <a:pt x="103" y="0"/>
                    <a:pt x="102" y="0"/>
                    <a:pt x="102" y="0"/>
                  </a:cubicBezTo>
                  <a:close/>
                  <a:moveTo>
                    <a:pt x="99" y="55"/>
                  </a:moveTo>
                  <a:cubicBezTo>
                    <a:pt x="4" y="55"/>
                    <a:pt x="4" y="55"/>
                    <a:pt x="4" y="55"/>
                  </a:cubicBezTo>
                  <a:cubicBezTo>
                    <a:pt x="4" y="3"/>
                    <a:pt x="4" y="3"/>
                    <a:pt x="4" y="3"/>
                  </a:cubicBezTo>
                  <a:cubicBezTo>
                    <a:pt x="99" y="3"/>
                    <a:pt x="99" y="3"/>
                    <a:pt x="99" y="3"/>
                  </a:cubicBezTo>
                  <a:lnTo>
                    <a:pt x="99" y="55"/>
                  </a:lnTo>
                  <a:close/>
                </a:path>
              </a:pathLst>
            </a:custGeom>
            <a:grpFill/>
            <a:ln>
              <a:noFill/>
            </a:ln>
          </p:spPr>
          <p:txBody>
            <a:bodyPr vert="horz" wrap="square" lIns="91440" tIns="45720" rIns="91440" bIns="45720" numCol="1" anchor="t" anchorCtr="0" compatLnSpc="1"/>
            <a:lstStyle/>
            <a:p>
              <a:endParaRPr lang="zh-CN" altLang="en-US"/>
            </a:p>
          </p:txBody>
        </p:sp>
        <p:sp>
          <p:nvSpPr>
            <p:cNvPr id="321" name="Freeform 151"/>
            <p:cNvSpPr>
              <a:spLocks noEditPoints="1"/>
            </p:cNvSpPr>
            <p:nvPr/>
          </p:nvSpPr>
          <p:spPr bwMode="auto">
            <a:xfrm rot="1490740">
              <a:off x="5478615" y="1754701"/>
              <a:ext cx="137899" cy="137899"/>
            </a:xfrm>
            <a:custGeom>
              <a:avLst/>
              <a:gdLst>
                <a:gd name="T0" fmla="*/ 100 w 100"/>
                <a:gd name="T1" fmla="*/ 50 h 100"/>
                <a:gd name="T2" fmla="*/ 0 w 100"/>
                <a:gd name="T3" fmla="*/ 50 h 100"/>
                <a:gd name="T4" fmla="*/ 9 w 100"/>
                <a:gd name="T5" fmla="*/ 79 h 100"/>
                <a:gd name="T6" fmla="*/ 50 w 100"/>
                <a:gd name="T7" fmla="*/ 100 h 100"/>
                <a:gd name="T8" fmla="*/ 92 w 100"/>
                <a:gd name="T9" fmla="*/ 78 h 100"/>
                <a:gd name="T10" fmla="*/ 87 w 100"/>
                <a:gd name="T11" fmla="*/ 50 h 100"/>
                <a:gd name="T12" fmla="*/ 91 w 100"/>
                <a:gd name="T13" fmla="*/ 28 h 100"/>
                <a:gd name="T14" fmla="*/ 83 w 100"/>
                <a:gd name="T15" fmla="*/ 50 h 100"/>
                <a:gd name="T16" fmla="*/ 66 w 100"/>
                <a:gd name="T17" fmla="*/ 28 h 100"/>
                <a:gd name="T18" fmla="*/ 83 w 100"/>
                <a:gd name="T19" fmla="*/ 50 h 100"/>
                <a:gd name="T20" fmla="*/ 38 w 100"/>
                <a:gd name="T21" fmla="*/ 29 h 100"/>
                <a:gd name="T22" fmla="*/ 64 w 100"/>
                <a:gd name="T23" fmla="*/ 50 h 100"/>
                <a:gd name="T24" fmla="*/ 64 w 100"/>
                <a:gd name="T25" fmla="*/ 53 h 100"/>
                <a:gd name="T26" fmla="*/ 38 w 100"/>
                <a:gd name="T27" fmla="*/ 75 h 100"/>
                <a:gd name="T28" fmla="*/ 64 w 100"/>
                <a:gd name="T29" fmla="*/ 53 h 100"/>
                <a:gd name="T30" fmla="*/ 58 w 100"/>
                <a:gd name="T31" fmla="*/ 5 h 100"/>
                <a:gd name="T32" fmla="*/ 65 w 100"/>
                <a:gd name="T33" fmla="*/ 25 h 100"/>
                <a:gd name="T34" fmla="*/ 38 w 100"/>
                <a:gd name="T35" fmla="*/ 25 h 100"/>
                <a:gd name="T36" fmla="*/ 62 w 100"/>
                <a:gd name="T37" fmla="*/ 25 h 100"/>
                <a:gd name="T38" fmla="*/ 35 w 100"/>
                <a:gd name="T39" fmla="*/ 25 h 100"/>
                <a:gd name="T40" fmla="*/ 42 w 100"/>
                <a:gd name="T41" fmla="*/ 5 h 100"/>
                <a:gd name="T42" fmla="*/ 32 w 100"/>
                <a:gd name="T43" fmla="*/ 50 h 100"/>
                <a:gd name="T44" fmla="*/ 21 w 100"/>
                <a:gd name="T45" fmla="*/ 29 h 100"/>
                <a:gd name="T46" fmla="*/ 14 w 100"/>
                <a:gd name="T47" fmla="*/ 50 h 100"/>
                <a:gd name="T48" fmla="*/ 9 w 100"/>
                <a:gd name="T49" fmla="*/ 29 h 100"/>
                <a:gd name="T50" fmla="*/ 14 w 100"/>
                <a:gd name="T51" fmla="*/ 50 h 100"/>
                <a:gd name="T52" fmla="*/ 18 w 100"/>
                <a:gd name="T53" fmla="*/ 75 h 100"/>
                <a:gd name="T54" fmla="*/ 4 w 100"/>
                <a:gd name="T55" fmla="*/ 54 h 100"/>
                <a:gd name="T56" fmla="*/ 17 w 100"/>
                <a:gd name="T57" fmla="*/ 54 h 100"/>
                <a:gd name="T58" fmla="*/ 35 w 100"/>
                <a:gd name="T59" fmla="*/ 75 h 100"/>
                <a:gd name="T60" fmla="*/ 17 w 100"/>
                <a:gd name="T61" fmla="*/ 54 h 100"/>
                <a:gd name="T62" fmla="*/ 42 w 100"/>
                <a:gd name="T63" fmla="*/ 95 h 100"/>
                <a:gd name="T64" fmla="*/ 35 w 100"/>
                <a:gd name="T65" fmla="*/ 79 h 100"/>
                <a:gd name="T66" fmla="*/ 61 w 100"/>
                <a:gd name="T67" fmla="*/ 79 h 100"/>
                <a:gd name="T68" fmla="*/ 39 w 100"/>
                <a:gd name="T69" fmla="*/ 79 h 100"/>
                <a:gd name="T70" fmla="*/ 65 w 100"/>
                <a:gd name="T71" fmla="*/ 78 h 100"/>
                <a:gd name="T72" fmla="*/ 58 w 100"/>
                <a:gd name="T73" fmla="*/ 95 h 100"/>
                <a:gd name="T74" fmla="*/ 68 w 100"/>
                <a:gd name="T75" fmla="*/ 53 h 100"/>
                <a:gd name="T76" fmla="*/ 78 w 100"/>
                <a:gd name="T77" fmla="*/ 75 h 100"/>
                <a:gd name="T78" fmla="*/ 87 w 100"/>
                <a:gd name="T79" fmla="*/ 53 h 100"/>
                <a:gd name="T80" fmla="*/ 89 w 100"/>
                <a:gd name="T81" fmla="*/ 75 h 100"/>
                <a:gd name="T82" fmla="*/ 87 w 100"/>
                <a:gd name="T83" fmla="*/ 53 h 100"/>
                <a:gd name="T84" fmla="*/ 81 w 100"/>
                <a:gd name="T85" fmla="*/ 25 h 100"/>
                <a:gd name="T86" fmla="*/ 89 w 100"/>
                <a:gd name="T87" fmla="*/ 25 h 100"/>
                <a:gd name="T88" fmla="*/ 19 w 100"/>
                <a:gd name="T89" fmla="*/ 25 h 100"/>
                <a:gd name="T90" fmla="*/ 30 w 100"/>
                <a:gd name="T91" fmla="*/ 9 h 100"/>
                <a:gd name="T92" fmla="*/ 20 w 100"/>
                <a:gd name="T93" fmla="*/ 79 h 100"/>
                <a:gd name="T94" fmla="*/ 14 w 100"/>
                <a:gd name="T95" fmla="*/ 79 h 100"/>
                <a:gd name="T96" fmla="*/ 80 w 100"/>
                <a:gd name="T97" fmla="*/ 78 h 100"/>
                <a:gd name="T98" fmla="*/ 71 w 100"/>
                <a:gd name="T99" fmla="*/ 9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92" y="78"/>
                  </a:moveTo>
                  <a:cubicBezTo>
                    <a:pt x="97" y="70"/>
                    <a:pt x="100" y="60"/>
                    <a:pt x="100" y="50"/>
                  </a:cubicBezTo>
                  <a:cubicBezTo>
                    <a:pt x="100" y="22"/>
                    <a:pt x="77" y="0"/>
                    <a:pt x="50" y="0"/>
                  </a:cubicBezTo>
                  <a:cubicBezTo>
                    <a:pt x="22" y="0"/>
                    <a:pt x="0" y="23"/>
                    <a:pt x="0" y="50"/>
                  </a:cubicBezTo>
                  <a:cubicBezTo>
                    <a:pt x="0" y="61"/>
                    <a:pt x="3" y="70"/>
                    <a:pt x="9" y="78"/>
                  </a:cubicBezTo>
                  <a:cubicBezTo>
                    <a:pt x="9" y="79"/>
                    <a:pt x="9" y="79"/>
                    <a:pt x="9" y="79"/>
                  </a:cubicBezTo>
                  <a:cubicBezTo>
                    <a:pt x="9" y="79"/>
                    <a:pt x="9" y="79"/>
                    <a:pt x="9" y="79"/>
                  </a:cubicBezTo>
                  <a:cubicBezTo>
                    <a:pt x="18" y="92"/>
                    <a:pt x="33" y="100"/>
                    <a:pt x="50" y="100"/>
                  </a:cubicBezTo>
                  <a:cubicBezTo>
                    <a:pt x="67" y="100"/>
                    <a:pt x="82" y="91"/>
                    <a:pt x="91" y="78"/>
                  </a:cubicBezTo>
                  <a:cubicBezTo>
                    <a:pt x="92" y="78"/>
                    <a:pt x="92" y="78"/>
                    <a:pt x="92" y="78"/>
                  </a:cubicBezTo>
                  <a:close/>
                  <a:moveTo>
                    <a:pt x="96" y="50"/>
                  </a:moveTo>
                  <a:cubicBezTo>
                    <a:pt x="87" y="50"/>
                    <a:pt x="87" y="50"/>
                    <a:pt x="87" y="50"/>
                  </a:cubicBezTo>
                  <a:cubicBezTo>
                    <a:pt x="87" y="42"/>
                    <a:pt x="85" y="35"/>
                    <a:pt x="83" y="28"/>
                  </a:cubicBezTo>
                  <a:cubicBezTo>
                    <a:pt x="91" y="28"/>
                    <a:pt x="91" y="28"/>
                    <a:pt x="91" y="28"/>
                  </a:cubicBezTo>
                  <a:cubicBezTo>
                    <a:pt x="94" y="35"/>
                    <a:pt x="96" y="42"/>
                    <a:pt x="96" y="50"/>
                  </a:cubicBezTo>
                  <a:close/>
                  <a:moveTo>
                    <a:pt x="83" y="50"/>
                  </a:moveTo>
                  <a:cubicBezTo>
                    <a:pt x="68" y="50"/>
                    <a:pt x="68" y="50"/>
                    <a:pt x="68" y="50"/>
                  </a:cubicBezTo>
                  <a:cubicBezTo>
                    <a:pt x="68" y="43"/>
                    <a:pt x="67" y="35"/>
                    <a:pt x="66" y="28"/>
                  </a:cubicBezTo>
                  <a:cubicBezTo>
                    <a:pt x="79" y="28"/>
                    <a:pt x="79" y="28"/>
                    <a:pt x="79" y="28"/>
                  </a:cubicBezTo>
                  <a:cubicBezTo>
                    <a:pt x="81" y="35"/>
                    <a:pt x="83" y="42"/>
                    <a:pt x="83" y="50"/>
                  </a:cubicBezTo>
                  <a:close/>
                  <a:moveTo>
                    <a:pt x="36" y="50"/>
                  </a:moveTo>
                  <a:cubicBezTo>
                    <a:pt x="36" y="42"/>
                    <a:pt x="37" y="35"/>
                    <a:pt x="38" y="29"/>
                  </a:cubicBezTo>
                  <a:cubicBezTo>
                    <a:pt x="62" y="29"/>
                    <a:pt x="62" y="29"/>
                    <a:pt x="62" y="29"/>
                  </a:cubicBezTo>
                  <a:cubicBezTo>
                    <a:pt x="63" y="35"/>
                    <a:pt x="64" y="42"/>
                    <a:pt x="64" y="50"/>
                  </a:cubicBezTo>
                  <a:lnTo>
                    <a:pt x="36" y="50"/>
                  </a:lnTo>
                  <a:close/>
                  <a:moveTo>
                    <a:pt x="64" y="53"/>
                  </a:moveTo>
                  <a:cubicBezTo>
                    <a:pt x="64" y="61"/>
                    <a:pt x="63" y="69"/>
                    <a:pt x="62" y="75"/>
                  </a:cubicBezTo>
                  <a:cubicBezTo>
                    <a:pt x="38" y="75"/>
                    <a:pt x="38" y="75"/>
                    <a:pt x="38" y="75"/>
                  </a:cubicBezTo>
                  <a:cubicBezTo>
                    <a:pt x="37" y="69"/>
                    <a:pt x="36" y="62"/>
                    <a:pt x="36" y="54"/>
                  </a:cubicBezTo>
                  <a:lnTo>
                    <a:pt x="64" y="53"/>
                  </a:lnTo>
                  <a:close/>
                  <a:moveTo>
                    <a:pt x="65" y="25"/>
                  </a:moveTo>
                  <a:cubicBezTo>
                    <a:pt x="64" y="17"/>
                    <a:pt x="61" y="10"/>
                    <a:pt x="58" y="5"/>
                  </a:cubicBezTo>
                  <a:cubicBezTo>
                    <a:pt x="66" y="8"/>
                    <a:pt x="73" y="15"/>
                    <a:pt x="77" y="25"/>
                  </a:cubicBezTo>
                  <a:lnTo>
                    <a:pt x="65" y="25"/>
                  </a:lnTo>
                  <a:close/>
                  <a:moveTo>
                    <a:pt x="62" y="25"/>
                  </a:moveTo>
                  <a:cubicBezTo>
                    <a:pt x="38" y="25"/>
                    <a:pt x="38" y="25"/>
                    <a:pt x="38" y="25"/>
                  </a:cubicBezTo>
                  <a:cubicBezTo>
                    <a:pt x="41" y="12"/>
                    <a:pt x="46" y="4"/>
                    <a:pt x="50" y="4"/>
                  </a:cubicBezTo>
                  <a:cubicBezTo>
                    <a:pt x="54" y="4"/>
                    <a:pt x="59" y="12"/>
                    <a:pt x="62" y="25"/>
                  </a:cubicBezTo>
                  <a:close/>
                  <a:moveTo>
                    <a:pt x="42" y="5"/>
                  </a:moveTo>
                  <a:cubicBezTo>
                    <a:pt x="39" y="10"/>
                    <a:pt x="36" y="17"/>
                    <a:pt x="35" y="25"/>
                  </a:cubicBezTo>
                  <a:cubicBezTo>
                    <a:pt x="23" y="25"/>
                    <a:pt x="23" y="25"/>
                    <a:pt x="23" y="25"/>
                  </a:cubicBezTo>
                  <a:cubicBezTo>
                    <a:pt x="27" y="15"/>
                    <a:pt x="34" y="8"/>
                    <a:pt x="42" y="5"/>
                  </a:cubicBezTo>
                  <a:close/>
                  <a:moveTo>
                    <a:pt x="34" y="29"/>
                  </a:moveTo>
                  <a:cubicBezTo>
                    <a:pt x="33" y="35"/>
                    <a:pt x="32" y="43"/>
                    <a:pt x="32" y="50"/>
                  </a:cubicBezTo>
                  <a:cubicBezTo>
                    <a:pt x="17" y="50"/>
                    <a:pt x="17" y="50"/>
                    <a:pt x="17" y="50"/>
                  </a:cubicBezTo>
                  <a:cubicBezTo>
                    <a:pt x="17" y="42"/>
                    <a:pt x="19" y="35"/>
                    <a:pt x="21" y="29"/>
                  </a:cubicBezTo>
                  <a:lnTo>
                    <a:pt x="34" y="29"/>
                  </a:lnTo>
                  <a:close/>
                  <a:moveTo>
                    <a:pt x="14" y="50"/>
                  </a:moveTo>
                  <a:cubicBezTo>
                    <a:pt x="4" y="50"/>
                    <a:pt x="4" y="50"/>
                    <a:pt x="4" y="50"/>
                  </a:cubicBezTo>
                  <a:cubicBezTo>
                    <a:pt x="4" y="42"/>
                    <a:pt x="6" y="35"/>
                    <a:pt x="9" y="29"/>
                  </a:cubicBezTo>
                  <a:cubicBezTo>
                    <a:pt x="17" y="29"/>
                    <a:pt x="17" y="29"/>
                    <a:pt x="17" y="29"/>
                  </a:cubicBezTo>
                  <a:cubicBezTo>
                    <a:pt x="15" y="35"/>
                    <a:pt x="14" y="42"/>
                    <a:pt x="14" y="50"/>
                  </a:cubicBezTo>
                  <a:close/>
                  <a:moveTo>
                    <a:pt x="14" y="54"/>
                  </a:moveTo>
                  <a:cubicBezTo>
                    <a:pt x="14" y="61"/>
                    <a:pt x="16" y="69"/>
                    <a:pt x="18" y="75"/>
                  </a:cubicBezTo>
                  <a:cubicBezTo>
                    <a:pt x="11" y="75"/>
                    <a:pt x="11" y="75"/>
                    <a:pt x="11" y="75"/>
                  </a:cubicBezTo>
                  <a:cubicBezTo>
                    <a:pt x="7" y="69"/>
                    <a:pt x="5" y="61"/>
                    <a:pt x="4" y="54"/>
                  </a:cubicBezTo>
                  <a:lnTo>
                    <a:pt x="14" y="54"/>
                  </a:lnTo>
                  <a:close/>
                  <a:moveTo>
                    <a:pt x="17" y="54"/>
                  </a:moveTo>
                  <a:cubicBezTo>
                    <a:pt x="32" y="54"/>
                    <a:pt x="32" y="54"/>
                    <a:pt x="32" y="54"/>
                  </a:cubicBezTo>
                  <a:cubicBezTo>
                    <a:pt x="33" y="61"/>
                    <a:pt x="33" y="68"/>
                    <a:pt x="35" y="75"/>
                  </a:cubicBezTo>
                  <a:cubicBezTo>
                    <a:pt x="22" y="75"/>
                    <a:pt x="22" y="75"/>
                    <a:pt x="22" y="75"/>
                  </a:cubicBezTo>
                  <a:cubicBezTo>
                    <a:pt x="20" y="69"/>
                    <a:pt x="18" y="61"/>
                    <a:pt x="17" y="54"/>
                  </a:cubicBezTo>
                  <a:close/>
                  <a:moveTo>
                    <a:pt x="35" y="79"/>
                  </a:moveTo>
                  <a:cubicBezTo>
                    <a:pt x="37" y="85"/>
                    <a:pt x="39" y="91"/>
                    <a:pt x="42" y="95"/>
                  </a:cubicBezTo>
                  <a:cubicBezTo>
                    <a:pt x="35" y="92"/>
                    <a:pt x="29" y="87"/>
                    <a:pt x="24" y="79"/>
                  </a:cubicBezTo>
                  <a:lnTo>
                    <a:pt x="35" y="79"/>
                  </a:lnTo>
                  <a:close/>
                  <a:moveTo>
                    <a:pt x="39" y="79"/>
                  </a:moveTo>
                  <a:cubicBezTo>
                    <a:pt x="61" y="79"/>
                    <a:pt x="61" y="79"/>
                    <a:pt x="61" y="79"/>
                  </a:cubicBezTo>
                  <a:cubicBezTo>
                    <a:pt x="58" y="90"/>
                    <a:pt x="54" y="96"/>
                    <a:pt x="50" y="96"/>
                  </a:cubicBezTo>
                  <a:cubicBezTo>
                    <a:pt x="46" y="97"/>
                    <a:pt x="42" y="90"/>
                    <a:pt x="39" y="79"/>
                  </a:cubicBezTo>
                  <a:close/>
                  <a:moveTo>
                    <a:pt x="58" y="95"/>
                  </a:moveTo>
                  <a:cubicBezTo>
                    <a:pt x="61" y="91"/>
                    <a:pt x="63" y="85"/>
                    <a:pt x="65" y="78"/>
                  </a:cubicBezTo>
                  <a:cubicBezTo>
                    <a:pt x="76" y="78"/>
                    <a:pt x="76" y="78"/>
                    <a:pt x="76" y="78"/>
                  </a:cubicBezTo>
                  <a:cubicBezTo>
                    <a:pt x="72" y="86"/>
                    <a:pt x="66" y="92"/>
                    <a:pt x="58" y="95"/>
                  </a:cubicBezTo>
                  <a:close/>
                  <a:moveTo>
                    <a:pt x="66" y="75"/>
                  </a:moveTo>
                  <a:cubicBezTo>
                    <a:pt x="67" y="68"/>
                    <a:pt x="68" y="61"/>
                    <a:pt x="68" y="53"/>
                  </a:cubicBezTo>
                  <a:cubicBezTo>
                    <a:pt x="83" y="53"/>
                    <a:pt x="83" y="53"/>
                    <a:pt x="83" y="53"/>
                  </a:cubicBezTo>
                  <a:cubicBezTo>
                    <a:pt x="82" y="61"/>
                    <a:pt x="81" y="68"/>
                    <a:pt x="78" y="75"/>
                  </a:cubicBezTo>
                  <a:lnTo>
                    <a:pt x="66" y="75"/>
                  </a:lnTo>
                  <a:close/>
                  <a:moveTo>
                    <a:pt x="87" y="53"/>
                  </a:moveTo>
                  <a:cubicBezTo>
                    <a:pt x="96" y="53"/>
                    <a:pt x="96" y="53"/>
                    <a:pt x="96" y="53"/>
                  </a:cubicBezTo>
                  <a:cubicBezTo>
                    <a:pt x="96" y="61"/>
                    <a:pt x="93" y="68"/>
                    <a:pt x="89" y="75"/>
                  </a:cubicBezTo>
                  <a:cubicBezTo>
                    <a:pt x="82" y="75"/>
                    <a:pt x="82" y="75"/>
                    <a:pt x="82" y="75"/>
                  </a:cubicBezTo>
                  <a:cubicBezTo>
                    <a:pt x="85" y="68"/>
                    <a:pt x="86" y="61"/>
                    <a:pt x="87" y="53"/>
                  </a:cubicBezTo>
                  <a:close/>
                  <a:moveTo>
                    <a:pt x="89" y="25"/>
                  </a:moveTo>
                  <a:cubicBezTo>
                    <a:pt x="81" y="25"/>
                    <a:pt x="81" y="25"/>
                    <a:pt x="81" y="25"/>
                  </a:cubicBezTo>
                  <a:cubicBezTo>
                    <a:pt x="79" y="18"/>
                    <a:pt x="75" y="13"/>
                    <a:pt x="70" y="9"/>
                  </a:cubicBezTo>
                  <a:cubicBezTo>
                    <a:pt x="78" y="12"/>
                    <a:pt x="84" y="18"/>
                    <a:pt x="89" y="25"/>
                  </a:cubicBezTo>
                  <a:close/>
                  <a:moveTo>
                    <a:pt x="30" y="9"/>
                  </a:moveTo>
                  <a:cubicBezTo>
                    <a:pt x="25" y="13"/>
                    <a:pt x="21" y="18"/>
                    <a:pt x="19" y="25"/>
                  </a:cubicBezTo>
                  <a:cubicBezTo>
                    <a:pt x="11" y="25"/>
                    <a:pt x="11" y="25"/>
                    <a:pt x="11" y="25"/>
                  </a:cubicBezTo>
                  <a:cubicBezTo>
                    <a:pt x="16" y="18"/>
                    <a:pt x="22" y="12"/>
                    <a:pt x="30" y="9"/>
                  </a:cubicBezTo>
                  <a:close/>
                  <a:moveTo>
                    <a:pt x="14" y="79"/>
                  </a:moveTo>
                  <a:cubicBezTo>
                    <a:pt x="20" y="79"/>
                    <a:pt x="20" y="79"/>
                    <a:pt x="20" y="79"/>
                  </a:cubicBezTo>
                  <a:cubicBezTo>
                    <a:pt x="23" y="84"/>
                    <a:pt x="26" y="88"/>
                    <a:pt x="30" y="92"/>
                  </a:cubicBezTo>
                  <a:cubicBezTo>
                    <a:pt x="24" y="89"/>
                    <a:pt x="18" y="84"/>
                    <a:pt x="14" y="79"/>
                  </a:cubicBezTo>
                  <a:close/>
                  <a:moveTo>
                    <a:pt x="71" y="92"/>
                  </a:moveTo>
                  <a:cubicBezTo>
                    <a:pt x="74" y="88"/>
                    <a:pt x="78" y="84"/>
                    <a:pt x="80" y="78"/>
                  </a:cubicBezTo>
                  <a:cubicBezTo>
                    <a:pt x="87" y="78"/>
                    <a:pt x="87" y="78"/>
                    <a:pt x="87" y="78"/>
                  </a:cubicBezTo>
                  <a:cubicBezTo>
                    <a:pt x="82" y="84"/>
                    <a:pt x="77" y="89"/>
                    <a:pt x="71" y="92"/>
                  </a:cubicBezTo>
                  <a:close/>
                </a:path>
              </a:pathLst>
            </a:custGeom>
            <a:grpFill/>
            <a:ln>
              <a:noFill/>
            </a:ln>
          </p:spPr>
          <p:txBody>
            <a:bodyPr vert="horz" wrap="square" lIns="91440" tIns="45720" rIns="91440" bIns="45720" numCol="1" anchor="t" anchorCtr="0" compatLnSpc="1"/>
            <a:lstStyle/>
            <a:p>
              <a:endParaRPr lang="zh-CN" altLang="en-US"/>
            </a:p>
          </p:txBody>
        </p:sp>
        <p:sp>
          <p:nvSpPr>
            <p:cNvPr id="322" name="Freeform 152"/>
            <p:cNvSpPr/>
            <p:nvPr/>
          </p:nvSpPr>
          <p:spPr bwMode="auto">
            <a:xfrm rot="1490740">
              <a:off x="4959373" y="3077116"/>
              <a:ext cx="37029" cy="35752"/>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6" y="26"/>
                    <a:pt x="1" y="20"/>
                    <a:pt x="0" y="13"/>
                  </a:cubicBezTo>
                  <a:cubicBezTo>
                    <a:pt x="0" y="6"/>
                    <a:pt x="6" y="0"/>
                    <a:pt x="14" y="0"/>
                  </a:cubicBezTo>
                  <a:cubicBezTo>
                    <a:pt x="21" y="0"/>
                    <a:pt x="27" y="6"/>
                    <a:pt x="27" y="13"/>
                  </a:cubicBezTo>
                  <a:close/>
                </a:path>
              </a:pathLst>
            </a:custGeom>
            <a:grpFill/>
            <a:ln>
              <a:noFill/>
            </a:ln>
          </p:spPr>
          <p:txBody>
            <a:bodyPr vert="horz" wrap="square" lIns="91440" tIns="45720" rIns="91440" bIns="45720" numCol="1" anchor="t" anchorCtr="0" compatLnSpc="1"/>
            <a:lstStyle/>
            <a:p>
              <a:endParaRPr lang="zh-CN" altLang="en-US"/>
            </a:p>
          </p:txBody>
        </p:sp>
        <p:sp>
          <p:nvSpPr>
            <p:cNvPr id="323" name="Freeform 153"/>
            <p:cNvSpPr/>
            <p:nvPr/>
          </p:nvSpPr>
          <p:spPr bwMode="auto">
            <a:xfrm rot="1490740">
              <a:off x="4985767" y="2995319"/>
              <a:ext cx="140452" cy="150667"/>
            </a:xfrm>
            <a:custGeom>
              <a:avLst/>
              <a:gdLst>
                <a:gd name="T0" fmla="*/ 10 w 101"/>
                <a:gd name="T1" fmla="*/ 0 h 109"/>
                <a:gd name="T2" fmla="*/ 0 w 101"/>
                <a:gd name="T3" fmla="*/ 1 h 109"/>
                <a:gd name="T4" fmla="*/ 0 w 101"/>
                <a:gd name="T5" fmla="*/ 21 h 109"/>
                <a:gd name="T6" fmla="*/ 10 w 101"/>
                <a:gd name="T7" fmla="*/ 20 h 109"/>
                <a:gd name="T8" fmla="*/ 82 w 101"/>
                <a:gd name="T9" fmla="*/ 92 h 109"/>
                <a:gd name="T10" fmla="*/ 79 w 101"/>
                <a:gd name="T11" fmla="*/ 109 h 109"/>
                <a:gd name="T12" fmla="*/ 100 w 101"/>
                <a:gd name="T13" fmla="*/ 109 h 109"/>
                <a:gd name="T14" fmla="*/ 101 w 101"/>
                <a:gd name="T15" fmla="*/ 92 h 109"/>
                <a:gd name="T16" fmla="*/ 10 w 101"/>
                <a:gd name="T1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9">
                  <a:moveTo>
                    <a:pt x="10" y="0"/>
                  </a:moveTo>
                  <a:cubicBezTo>
                    <a:pt x="6" y="0"/>
                    <a:pt x="3" y="0"/>
                    <a:pt x="0" y="1"/>
                  </a:cubicBezTo>
                  <a:cubicBezTo>
                    <a:pt x="0" y="21"/>
                    <a:pt x="0" y="21"/>
                    <a:pt x="0" y="21"/>
                  </a:cubicBezTo>
                  <a:cubicBezTo>
                    <a:pt x="3" y="20"/>
                    <a:pt x="6" y="20"/>
                    <a:pt x="10" y="20"/>
                  </a:cubicBezTo>
                  <a:cubicBezTo>
                    <a:pt x="49" y="20"/>
                    <a:pt x="81" y="52"/>
                    <a:pt x="82" y="92"/>
                  </a:cubicBezTo>
                  <a:cubicBezTo>
                    <a:pt x="82" y="98"/>
                    <a:pt x="81" y="103"/>
                    <a:pt x="79" y="109"/>
                  </a:cubicBezTo>
                  <a:cubicBezTo>
                    <a:pt x="100" y="109"/>
                    <a:pt x="100" y="109"/>
                    <a:pt x="100" y="109"/>
                  </a:cubicBezTo>
                  <a:cubicBezTo>
                    <a:pt x="101" y="103"/>
                    <a:pt x="101" y="97"/>
                    <a:pt x="101" y="92"/>
                  </a:cubicBezTo>
                  <a:cubicBezTo>
                    <a:pt x="101" y="41"/>
                    <a:pt x="60" y="0"/>
                    <a:pt x="10" y="0"/>
                  </a:cubicBezTo>
                  <a:close/>
                </a:path>
              </a:pathLst>
            </a:custGeom>
            <a:grpFill/>
            <a:ln>
              <a:noFill/>
            </a:ln>
          </p:spPr>
          <p:txBody>
            <a:bodyPr vert="horz" wrap="square" lIns="91440" tIns="45720" rIns="91440" bIns="45720" numCol="1" anchor="t" anchorCtr="0" compatLnSpc="1"/>
            <a:lstStyle/>
            <a:p>
              <a:endParaRPr lang="zh-CN" altLang="en-US"/>
            </a:p>
          </p:txBody>
        </p:sp>
        <p:sp>
          <p:nvSpPr>
            <p:cNvPr id="324" name="Freeform 154"/>
            <p:cNvSpPr/>
            <p:nvPr/>
          </p:nvSpPr>
          <p:spPr bwMode="auto">
            <a:xfrm rot="1490740">
              <a:off x="4975637" y="3041308"/>
              <a:ext cx="75334" cy="88102"/>
            </a:xfrm>
            <a:custGeom>
              <a:avLst/>
              <a:gdLst>
                <a:gd name="T0" fmla="*/ 7 w 54"/>
                <a:gd name="T1" fmla="*/ 0 h 64"/>
                <a:gd name="T2" fmla="*/ 0 w 54"/>
                <a:gd name="T3" fmla="*/ 0 h 64"/>
                <a:gd name="T4" fmla="*/ 0 w 54"/>
                <a:gd name="T5" fmla="*/ 15 h 64"/>
                <a:gd name="T6" fmla="*/ 7 w 54"/>
                <a:gd name="T7" fmla="*/ 15 h 64"/>
                <a:gd name="T8" fmla="*/ 39 w 54"/>
                <a:gd name="T9" fmla="*/ 46 h 64"/>
                <a:gd name="T10" fmla="*/ 33 w 54"/>
                <a:gd name="T11" fmla="*/ 64 h 64"/>
                <a:gd name="T12" fmla="*/ 50 w 54"/>
                <a:gd name="T13" fmla="*/ 64 h 64"/>
                <a:gd name="T14" fmla="*/ 54 w 54"/>
                <a:gd name="T15" fmla="*/ 46 h 64"/>
                <a:gd name="T16" fmla="*/ 7 w 5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4">
                  <a:moveTo>
                    <a:pt x="7" y="0"/>
                  </a:moveTo>
                  <a:cubicBezTo>
                    <a:pt x="5" y="0"/>
                    <a:pt x="2" y="0"/>
                    <a:pt x="0" y="0"/>
                  </a:cubicBezTo>
                  <a:cubicBezTo>
                    <a:pt x="0" y="15"/>
                    <a:pt x="0" y="15"/>
                    <a:pt x="0" y="15"/>
                  </a:cubicBezTo>
                  <a:cubicBezTo>
                    <a:pt x="2" y="15"/>
                    <a:pt x="5" y="15"/>
                    <a:pt x="7" y="15"/>
                  </a:cubicBezTo>
                  <a:cubicBezTo>
                    <a:pt x="24" y="15"/>
                    <a:pt x="39" y="29"/>
                    <a:pt x="39" y="46"/>
                  </a:cubicBezTo>
                  <a:cubicBezTo>
                    <a:pt x="39" y="53"/>
                    <a:pt x="37" y="59"/>
                    <a:pt x="33" y="64"/>
                  </a:cubicBezTo>
                  <a:cubicBezTo>
                    <a:pt x="50" y="64"/>
                    <a:pt x="50" y="64"/>
                    <a:pt x="50" y="64"/>
                  </a:cubicBezTo>
                  <a:cubicBezTo>
                    <a:pt x="53" y="58"/>
                    <a:pt x="54" y="53"/>
                    <a:pt x="54" y="46"/>
                  </a:cubicBezTo>
                  <a:cubicBezTo>
                    <a:pt x="54" y="20"/>
                    <a:pt x="33" y="0"/>
                    <a:pt x="7" y="0"/>
                  </a:cubicBezTo>
                  <a:close/>
                </a:path>
              </a:pathLst>
            </a:custGeom>
            <a:grpFill/>
            <a:ln>
              <a:noFill/>
            </a:ln>
          </p:spPr>
          <p:txBody>
            <a:bodyPr vert="horz" wrap="square" lIns="91440" tIns="45720" rIns="91440" bIns="45720" numCol="1" anchor="t" anchorCtr="0" compatLnSpc="1"/>
            <a:lstStyle/>
            <a:p>
              <a:endParaRPr lang="zh-CN" altLang="en-US"/>
            </a:p>
          </p:txBody>
        </p:sp>
        <p:sp>
          <p:nvSpPr>
            <p:cNvPr id="325" name="Freeform 155"/>
            <p:cNvSpPr>
              <a:spLocks noEditPoints="1"/>
            </p:cNvSpPr>
            <p:nvPr/>
          </p:nvSpPr>
          <p:spPr bwMode="auto">
            <a:xfrm rot="1490740">
              <a:off x="6151123" y="2685598"/>
              <a:ext cx="134069" cy="135345"/>
            </a:xfrm>
            <a:custGeom>
              <a:avLst/>
              <a:gdLst>
                <a:gd name="T0" fmla="*/ 75 w 97"/>
                <a:gd name="T1" fmla="*/ 15 h 98"/>
                <a:gd name="T2" fmla="*/ 58 w 97"/>
                <a:gd name="T3" fmla="*/ 10 h 98"/>
                <a:gd name="T4" fmla="*/ 56 w 97"/>
                <a:gd name="T5" fmla="*/ 3 h 98"/>
                <a:gd name="T6" fmla="*/ 45 w 97"/>
                <a:gd name="T7" fmla="*/ 0 h 98"/>
                <a:gd name="T8" fmla="*/ 42 w 97"/>
                <a:gd name="T9" fmla="*/ 7 h 98"/>
                <a:gd name="T10" fmla="*/ 29 w 97"/>
                <a:gd name="T11" fmla="*/ 14 h 98"/>
                <a:gd name="T12" fmla="*/ 22 w 97"/>
                <a:gd name="T13" fmla="*/ 10 h 98"/>
                <a:gd name="T14" fmla="*/ 12 w 97"/>
                <a:gd name="T15" fmla="*/ 17 h 98"/>
                <a:gd name="T16" fmla="*/ 15 w 97"/>
                <a:gd name="T17" fmla="*/ 23 h 98"/>
                <a:gd name="T18" fmla="*/ 9 w 97"/>
                <a:gd name="T19" fmla="*/ 39 h 98"/>
                <a:gd name="T20" fmla="*/ 2 w 97"/>
                <a:gd name="T21" fmla="*/ 41 h 98"/>
                <a:gd name="T22" fmla="*/ 0 w 97"/>
                <a:gd name="T23" fmla="*/ 53 h 98"/>
                <a:gd name="T24" fmla="*/ 6 w 97"/>
                <a:gd name="T25" fmla="*/ 55 h 98"/>
                <a:gd name="T26" fmla="*/ 13 w 97"/>
                <a:gd name="T27" fmla="*/ 69 h 98"/>
                <a:gd name="T28" fmla="*/ 9 w 97"/>
                <a:gd name="T29" fmla="*/ 75 h 98"/>
                <a:gd name="T30" fmla="*/ 16 w 97"/>
                <a:gd name="T31" fmla="*/ 85 h 98"/>
                <a:gd name="T32" fmla="*/ 22 w 97"/>
                <a:gd name="T33" fmla="*/ 83 h 98"/>
                <a:gd name="T34" fmla="*/ 39 w 97"/>
                <a:gd name="T35" fmla="*/ 88 h 98"/>
                <a:gd name="T36" fmla="*/ 40 w 97"/>
                <a:gd name="T37" fmla="*/ 95 h 98"/>
                <a:gd name="T38" fmla="*/ 52 w 97"/>
                <a:gd name="T39" fmla="*/ 98 h 98"/>
                <a:gd name="T40" fmla="*/ 54 w 97"/>
                <a:gd name="T41" fmla="*/ 91 h 98"/>
                <a:gd name="T42" fmla="*/ 68 w 97"/>
                <a:gd name="T43" fmla="*/ 84 h 98"/>
                <a:gd name="T44" fmla="*/ 75 w 97"/>
                <a:gd name="T45" fmla="*/ 88 h 98"/>
                <a:gd name="T46" fmla="*/ 85 w 97"/>
                <a:gd name="T47" fmla="*/ 82 h 98"/>
                <a:gd name="T48" fmla="*/ 82 w 97"/>
                <a:gd name="T49" fmla="*/ 75 h 98"/>
                <a:gd name="T50" fmla="*/ 87 w 97"/>
                <a:gd name="T51" fmla="*/ 59 h 98"/>
                <a:gd name="T52" fmla="*/ 94 w 97"/>
                <a:gd name="T53" fmla="*/ 57 h 98"/>
                <a:gd name="T54" fmla="*/ 97 w 97"/>
                <a:gd name="T55" fmla="*/ 46 h 98"/>
                <a:gd name="T56" fmla="*/ 91 w 97"/>
                <a:gd name="T57" fmla="*/ 43 h 98"/>
                <a:gd name="T58" fmla="*/ 83 w 97"/>
                <a:gd name="T59" fmla="*/ 29 h 98"/>
                <a:gd name="T60" fmla="*/ 87 w 97"/>
                <a:gd name="T61" fmla="*/ 23 h 98"/>
                <a:gd name="T62" fmla="*/ 81 w 97"/>
                <a:gd name="T63" fmla="*/ 13 h 98"/>
                <a:gd name="T64" fmla="*/ 63 w 97"/>
                <a:gd name="T65" fmla="*/ 65 h 98"/>
                <a:gd name="T66" fmla="*/ 33 w 97"/>
                <a:gd name="T67" fmla="*/ 33 h 98"/>
                <a:gd name="T68" fmla="*/ 63 w 97"/>
                <a:gd name="T69"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7" h="98">
                  <a:moveTo>
                    <a:pt x="78" y="13"/>
                  </a:moveTo>
                  <a:cubicBezTo>
                    <a:pt x="75" y="15"/>
                    <a:pt x="75" y="15"/>
                    <a:pt x="75" y="15"/>
                  </a:cubicBezTo>
                  <a:cubicBezTo>
                    <a:pt x="74" y="16"/>
                    <a:pt x="72" y="16"/>
                    <a:pt x="71" y="16"/>
                  </a:cubicBezTo>
                  <a:cubicBezTo>
                    <a:pt x="58" y="10"/>
                    <a:pt x="58" y="10"/>
                    <a:pt x="58" y="10"/>
                  </a:cubicBezTo>
                  <a:cubicBezTo>
                    <a:pt x="57" y="10"/>
                    <a:pt x="56" y="8"/>
                    <a:pt x="56" y="7"/>
                  </a:cubicBezTo>
                  <a:cubicBezTo>
                    <a:pt x="56" y="3"/>
                    <a:pt x="56" y="3"/>
                    <a:pt x="56" y="3"/>
                  </a:cubicBezTo>
                  <a:cubicBezTo>
                    <a:pt x="56" y="2"/>
                    <a:pt x="55" y="1"/>
                    <a:pt x="54" y="1"/>
                  </a:cubicBezTo>
                  <a:cubicBezTo>
                    <a:pt x="45" y="0"/>
                    <a:pt x="45" y="0"/>
                    <a:pt x="45" y="0"/>
                  </a:cubicBezTo>
                  <a:cubicBezTo>
                    <a:pt x="43" y="0"/>
                    <a:pt x="42" y="1"/>
                    <a:pt x="42" y="3"/>
                  </a:cubicBezTo>
                  <a:cubicBezTo>
                    <a:pt x="42" y="7"/>
                    <a:pt x="42" y="7"/>
                    <a:pt x="42" y="7"/>
                  </a:cubicBezTo>
                  <a:cubicBezTo>
                    <a:pt x="42" y="8"/>
                    <a:pt x="41" y="9"/>
                    <a:pt x="40" y="10"/>
                  </a:cubicBezTo>
                  <a:cubicBezTo>
                    <a:pt x="29" y="14"/>
                    <a:pt x="29" y="14"/>
                    <a:pt x="29" y="14"/>
                  </a:cubicBezTo>
                  <a:cubicBezTo>
                    <a:pt x="27" y="15"/>
                    <a:pt x="26" y="14"/>
                    <a:pt x="25" y="13"/>
                  </a:cubicBezTo>
                  <a:cubicBezTo>
                    <a:pt x="22" y="10"/>
                    <a:pt x="22" y="10"/>
                    <a:pt x="22" y="10"/>
                  </a:cubicBezTo>
                  <a:cubicBezTo>
                    <a:pt x="21" y="9"/>
                    <a:pt x="20" y="9"/>
                    <a:pt x="19" y="10"/>
                  </a:cubicBezTo>
                  <a:cubicBezTo>
                    <a:pt x="12" y="17"/>
                    <a:pt x="12" y="17"/>
                    <a:pt x="12" y="17"/>
                  </a:cubicBezTo>
                  <a:cubicBezTo>
                    <a:pt x="11" y="17"/>
                    <a:pt x="11" y="19"/>
                    <a:pt x="12" y="20"/>
                  </a:cubicBezTo>
                  <a:cubicBezTo>
                    <a:pt x="15" y="23"/>
                    <a:pt x="15" y="23"/>
                    <a:pt x="15" y="23"/>
                  </a:cubicBezTo>
                  <a:cubicBezTo>
                    <a:pt x="16" y="24"/>
                    <a:pt x="16" y="25"/>
                    <a:pt x="15" y="26"/>
                  </a:cubicBezTo>
                  <a:cubicBezTo>
                    <a:pt x="9" y="39"/>
                    <a:pt x="9" y="39"/>
                    <a:pt x="9" y="39"/>
                  </a:cubicBezTo>
                  <a:cubicBezTo>
                    <a:pt x="9" y="41"/>
                    <a:pt x="8" y="41"/>
                    <a:pt x="6" y="41"/>
                  </a:cubicBezTo>
                  <a:cubicBezTo>
                    <a:pt x="2" y="41"/>
                    <a:pt x="2" y="41"/>
                    <a:pt x="2" y="41"/>
                  </a:cubicBezTo>
                  <a:cubicBezTo>
                    <a:pt x="1" y="41"/>
                    <a:pt x="0" y="42"/>
                    <a:pt x="0" y="43"/>
                  </a:cubicBezTo>
                  <a:cubicBezTo>
                    <a:pt x="0" y="53"/>
                    <a:pt x="0" y="53"/>
                    <a:pt x="0" y="53"/>
                  </a:cubicBezTo>
                  <a:cubicBezTo>
                    <a:pt x="0" y="54"/>
                    <a:pt x="0" y="55"/>
                    <a:pt x="2" y="55"/>
                  </a:cubicBezTo>
                  <a:cubicBezTo>
                    <a:pt x="6" y="55"/>
                    <a:pt x="6" y="55"/>
                    <a:pt x="6" y="55"/>
                  </a:cubicBezTo>
                  <a:cubicBezTo>
                    <a:pt x="7" y="55"/>
                    <a:pt x="9" y="56"/>
                    <a:pt x="9" y="58"/>
                  </a:cubicBezTo>
                  <a:cubicBezTo>
                    <a:pt x="13" y="69"/>
                    <a:pt x="13" y="69"/>
                    <a:pt x="13" y="69"/>
                  </a:cubicBezTo>
                  <a:cubicBezTo>
                    <a:pt x="14" y="70"/>
                    <a:pt x="14" y="72"/>
                    <a:pt x="13" y="72"/>
                  </a:cubicBezTo>
                  <a:cubicBezTo>
                    <a:pt x="9" y="75"/>
                    <a:pt x="9" y="75"/>
                    <a:pt x="9" y="75"/>
                  </a:cubicBezTo>
                  <a:cubicBezTo>
                    <a:pt x="9" y="76"/>
                    <a:pt x="9" y="78"/>
                    <a:pt x="9" y="79"/>
                  </a:cubicBezTo>
                  <a:cubicBezTo>
                    <a:pt x="16" y="85"/>
                    <a:pt x="16" y="85"/>
                    <a:pt x="16" y="85"/>
                  </a:cubicBezTo>
                  <a:cubicBezTo>
                    <a:pt x="17" y="86"/>
                    <a:pt x="18" y="86"/>
                    <a:pt x="19" y="86"/>
                  </a:cubicBezTo>
                  <a:cubicBezTo>
                    <a:pt x="22" y="83"/>
                    <a:pt x="22" y="83"/>
                    <a:pt x="22" y="83"/>
                  </a:cubicBezTo>
                  <a:cubicBezTo>
                    <a:pt x="23" y="82"/>
                    <a:pt x="25" y="82"/>
                    <a:pt x="26" y="82"/>
                  </a:cubicBezTo>
                  <a:cubicBezTo>
                    <a:pt x="39" y="88"/>
                    <a:pt x="39" y="88"/>
                    <a:pt x="39" y="88"/>
                  </a:cubicBezTo>
                  <a:cubicBezTo>
                    <a:pt x="40" y="88"/>
                    <a:pt x="41" y="90"/>
                    <a:pt x="41" y="91"/>
                  </a:cubicBezTo>
                  <a:cubicBezTo>
                    <a:pt x="40" y="95"/>
                    <a:pt x="40" y="95"/>
                    <a:pt x="40" y="95"/>
                  </a:cubicBezTo>
                  <a:cubicBezTo>
                    <a:pt x="40" y="96"/>
                    <a:pt x="41" y="97"/>
                    <a:pt x="43" y="98"/>
                  </a:cubicBezTo>
                  <a:cubicBezTo>
                    <a:pt x="52" y="98"/>
                    <a:pt x="52" y="98"/>
                    <a:pt x="52" y="98"/>
                  </a:cubicBezTo>
                  <a:cubicBezTo>
                    <a:pt x="53" y="98"/>
                    <a:pt x="54" y="97"/>
                    <a:pt x="54" y="96"/>
                  </a:cubicBezTo>
                  <a:cubicBezTo>
                    <a:pt x="54" y="91"/>
                    <a:pt x="54" y="91"/>
                    <a:pt x="54" y="91"/>
                  </a:cubicBezTo>
                  <a:cubicBezTo>
                    <a:pt x="55" y="90"/>
                    <a:pt x="55" y="89"/>
                    <a:pt x="57" y="88"/>
                  </a:cubicBezTo>
                  <a:cubicBezTo>
                    <a:pt x="68" y="84"/>
                    <a:pt x="68" y="84"/>
                    <a:pt x="68" y="84"/>
                  </a:cubicBezTo>
                  <a:cubicBezTo>
                    <a:pt x="69" y="83"/>
                    <a:pt x="71" y="84"/>
                    <a:pt x="72" y="85"/>
                  </a:cubicBezTo>
                  <a:cubicBezTo>
                    <a:pt x="75" y="88"/>
                    <a:pt x="75" y="88"/>
                    <a:pt x="75" y="88"/>
                  </a:cubicBezTo>
                  <a:cubicBezTo>
                    <a:pt x="76" y="89"/>
                    <a:pt x="77" y="89"/>
                    <a:pt x="78" y="88"/>
                  </a:cubicBezTo>
                  <a:cubicBezTo>
                    <a:pt x="85" y="82"/>
                    <a:pt x="85" y="82"/>
                    <a:pt x="85" y="82"/>
                  </a:cubicBezTo>
                  <a:cubicBezTo>
                    <a:pt x="86" y="81"/>
                    <a:pt x="86" y="79"/>
                    <a:pt x="85" y="78"/>
                  </a:cubicBezTo>
                  <a:cubicBezTo>
                    <a:pt x="82" y="75"/>
                    <a:pt x="82" y="75"/>
                    <a:pt x="82" y="75"/>
                  </a:cubicBezTo>
                  <a:cubicBezTo>
                    <a:pt x="81" y="74"/>
                    <a:pt x="81" y="73"/>
                    <a:pt x="82" y="72"/>
                  </a:cubicBezTo>
                  <a:cubicBezTo>
                    <a:pt x="87" y="59"/>
                    <a:pt x="87" y="59"/>
                    <a:pt x="87" y="59"/>
                  </a:cubicBezTo>
                  <a:cubicBezTo>
                    <a:pt x="88" y="58"/>
                    <a:pt x="89" y="57"/>
                    <a:pt x="90" y="57"/>
                  </a:cubicBezTo>
                  <a:cubicBezTo>
                    <a:pt x="94" y="57"/>
                    <a:pt x="94" y="57"/>
                    <a:pt x="94" y="57"/>
                  </a:cubicBezTo>
                  <a:cubicBezTo>
                    <a:pt x="96" y="57"/>
                    <a:pt x="97" y="56"/>
                    <a:pt x="97" y="55"/>
                  </a:cubicBezTo>
                  <a:cubicBezTo>
                    <a:pt x="97" y="46"/>
                    <a:pt x="97" y="46"/>
                    <a:pt x="97" y="46"/>
                  </a:cubicBezTo>
                  <a:cubicBezTo>
                    <a:pt x="97" y="44"/>
                    <a:pt x="96" y="43"/>
                    <a:pt x="95" y="43"/>
                  </a:cubicBezTo>
                  <a:cubicBezTo>
                    <a:pt x="91" y="43"/>
                    <a:pt x="91" y="43"/>
                    <a:pt x="91" y="43"/>
                  </a:cubicBezTo>
                  <a:cubicBezTo>
                    <a:pt x="89" y="43"/>
                    <a:pt x="88" y="42"/>
                    <a:pt x="88" y="41"/>
                  </a:cubicBezTo>
                  <a:cubicBezTo>
                    <a:pt x="83" y="29"/>
                    <a:pt x="83" y="29"/>
                    <a:pt x="83" y="29"/>
                  </a:cubicBezTo>
                  <a:cubicBezTo>
                    <a:pt x="83" y="28"/>
                    <a:pt x="83" y="26"/>
                    <a:pt x="84" y="26"/>
                  </a:cubicBezTo>
                  <a:cubicBezTo>
                    <a:pt x="87" y="23"/>
                    <a:pt x="87" y="23"/>
                    <a:pt x="87" y="23"/>
                  </a:cubicBezTo>
                  <a:cubicBezTo>
                    <a:pt x="88" y="22"/>
                    <a:pt x="88" y="21"/>
                    <a:pt x="87" y="20"/>
                  </a:cubicBezTo>
                  <a:cubicBezTo>
                    <a:pt x="81" y="13"/>
                    <a:pt x="81" y="13"/>
                    <a:pt x="81" y="13"/>
                  </a:cubicBezTo>
                  <a:cubicBezTo>
                    <a:pt x="80" y="12"/>
                    <a:pt x="78" y="12"/>
                    <a:pt x="78" y="13"/>
                  </a:cubicBezTo>
                  <a:close/>
                  <a:moveTo>
                    <a:pt x="63" y="65"/>
                  </a:moveTo>
                  <a:cubicBezTo>
                    <a:pt x="54" y="74"/>
                    <a:pt x="40" y="73"/>
                    <a:pt x="32" y="64"/>
                  </a:cubicBezTo>
                  <a:cubicBezTo>
                    <a:pt x="24" y="55"/>
                    <a:pt x="25" y="41"/>
                    <a:pt x="33" y="33"/>
                  </a:cubicBezTo>
                  <a:cubicBezTo>
                    <a:pt x="42" y="25"/>
                    <a:pt x="56" y="25"/>
                    <a:pt x="64" y="34"/>
                  </a:cubicBezTo>
                  <a:cubicBezTo>
                    <a:pt x="73" y="43"/>
                    <a:pt x="72" y="57"/>
                    <a:pt x="63" y="65"/>
                  </a:cubicBezTo>
                  <a:close/>
                </a:path>
              </a:pathLst>
            </a:custGeom>
            <a:grpFill/>
            <a:ln>
              <a:noFill/>
            </a:ln>
          </p:spPr>
          <p:txBody>
            <a:bodyPr vert="horz" wrap="square" lIns="91440" tIns="45720" rIns="91440" bIns="45720" numCol="1" anchor="t" anchorCtr="0" compatLnSpc="1"/>
            <a:lstStyle/>
            <a:p>
              <a:endParaRPr lang="zh-CN" altLang="en-US"/>
            </a:p>
          </p:txBody>
        </p:sp>
        <p:sp>
          <p:nvSpPr>
            <p:cNvPr id="326" name="Freeform 156"/>
            <p:cNvSpPr>
              <a:spLocks noEditPoints="1"/>
            </p:cNvSpPr>
            <p:nvPr/>
          </p:nvSpPr>
          <p:spPr bwMode="auto">
            <a:xfrm rot="1490740">
              <a:off x="7233646" y="2530610"/>
              <a:ext cx="117469" cy="117469"/>
            </a:xfrm>
            <a:custGeom>
              <a:avLst/>
              <a:gdLst>
                <a:gd name="T0" fmla="*/ 66 w 85"/>
                <a:gd name="T1" fmla="*/ 13 h 85"/>
                <a:gd name="T2" fmla="*/ 51 w 85"/>
                <a:gd name="T3" fmla="*/ 9 h 85"/>
                <a:gd name="T4" fmla="*/ 50 w 85"/>
                <a:gd name="T5" fmla="*/ 3 h 85"/>
                <a:gd name="T6" fmla="*/ 40 w 85"/>
                <a:gd name="T7" fmla="*/ 0 h 85"/>
                <a:gd name="T8" fmla="*/ 37 w 85"/>
                <a:gd name="T9" fmla="*/ 6 h 85"/>
                <a:gd name="T10" fmla="*/ 26 w 85"/>
                <a:gd name="T11" fmla="*/ 12 h 85"/>
                <a:gd name="T12" fmla="*/ 20 w 85"/>
                <a:gd name="T13" fmla="*/ 9 h 85"/>
                <a:gd name="T14" fmla="*/ 11 w 85"/>
                <a:gd name="T15" fmla="*/ 14 h 85"/>
                <a:gd name="T16" fmla="*/ 14 w 85"/>
                <a:gd name="T17" fmla="*/ 20 h 85"/>
                <a:gd name="T18" fmla="*/ 9 w 85"/>
                <a:gd name="T19" fmla="*/ 34 h 85"/>
                <a:gd name="T20" fmla="*/ 3 w 85"/>
                <a:gd name="T21" fmla="*/ 36 h 85"/>
                <a:gd name="T22" fmla="*/ 0 w 85"/>
                <a:gd name="T23" fmla="*/ 46 h 85"/>
                <a:gd name="T24" fmla="*/ 6 w 85"/>
                <a:gd name="T25" fmla="*/ 48 h 85"/>
                <a:gd name="T26" fmla="*/ 12 w 85"/>
                <a:gd name="T27" fmla="*/ 60 h 85"/>
                <a:gd name="T28" fmla="*/ 9 w 85"/>
                <a:gd name="T29" fmla="*/ 66 h 85"/>
                <a:gd name="T30" fmla="*/ 14 w 85"/>
                <a:gd name="T31" fmla="*/ 74 h 85"/>
                <a:gd name="T32" fmla="*/ 20 w 85"/>
                <a:gd name="T33" fmla="*/ 72 h 85"/>
                <a:gd name="T34" fmla="*/ 34 w 85"/>
                <a:gd name="T35" fmla="*/ 77 h 85"/>
                <a:gd name="T36" fmla="*/ 36 w 85"/>
                <a:gd name="T37" fmla="*/ 83 h 85"/>
                <a:gd name="T38" fmla="*/ 46 w 85"/>
                <a:gd name="T39" fmla="*/ 85 h 85"/>
                <a:gd name="T40" fmla="*/ 48 w 85"/>
                <a:gd name="T41" fmla="*/ 79 h 85"/>
                <a:gd name="T42" fmla="*/ 60 w 85"/>
                <a:gd name="T43" fmla="*/ 73 h 85"/>
                <a:gd name="T44" fmla="*/ 66 w 85"/>
                <a:gd name="T45" fmla="*/ 77 h 85"/>
                <a:gd name="T46" fmla="*/ 75 w 85"/>
                <a:gd name="T47" fmla="*/ 71 h 85"/>
                <a:gd name="T48" fmla="*/ 72 w 85"/>
                <a:gd name="T49" fmla="*/ 66 h 85"/>
                <a:gd name="T50" fmla="*/ 77 w 85"/>
                <a:gd name="T51" fmla="*/ 51 h 85"/>
                <a:gd name="T52" fmla="*/ 83 w 85"/>
                <a:gd name="T53" fmla="*/ 50 h 85"/>
                <a:gd name="T54" fmla="*/ 85 w 85"/>
                <a:gd name="T55" fmla="*/ 40 h 85"/>
                <a:gd name="T56" fmla="*/ 80 w 85"/>
                <a:gd name="T57" fmla="*/ 37 h 85"/>
                <a:gd name="T58" fmla="*/ 73 w 85"/>
                <a:gd name="T59" fmla="*/ 25 h 85"/>
                <a:gd name="T60" fmla="*/ 77 w 85"/>
                <a:gd name="T61" fmla="*/ 20 h 85"/>
                <a:gd name="T62" fmla="*/ 71 w 85"/>
                <a:gd name="T63" fmla="*/ 11 h 85"/>
                <a:gd name="T64" fmla="*/ 56 w 85"/>
                <a:gd name="T65" fmla="*/ 57 h 85"/>
                <a:gd name="T66" fmla="*/ 30 w 85"/>
                <a:gd name="T67" fmla="*/ 29 h 85"/>
                <a:gd name="T68" fmla="*/ 56 w 85"/>
                <a:gd name="T69" fmla="*/ 5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85">
                  <a:moveTo>
                    <a:pt x="68" y="11"/>
                  </a:moveTo>
                  <a:cubicBezTo>
                    <a:pt x="66" y="13"/>
                    <a:pt x="66" y="13"/>
                    <a:pt x="66" y="13"/>
                  </a:cubicBezTo>
                  <a:cubicBezTo>
                    <a:pt x="65" y="14"/>
                    <a:pt x="64" y="14"/>
                    <a:pt x="63" y="14"/>
                  </a:cubicBezTo>
                  <a:cubicBezTo>
                    <a:pt x="51" y="9"/>
                    <a:pt x="51" y="9"/>
                    <a:pt x="51" y="9"/>
                  </a:cubicBezTo>
                  <a:cubicBezTo>
                    <a:pt x="50" y="8"/>
                    <a:pt x="50" y="7"/>
                    <a:pt x="50" y="6"/>
                  </a:cubicBezTo>
                  <a:cubicBezTo>
                    <a:pt x="50" y="3"/>
                    <a:pt x="50" y="3"/>
                    <a:pt x="50" y="3"/>
                  </a:cubicBezTo>
                  <a:cubicBezTo>
                    <a:pt x="50" y="2"/>
                    <a:pt x="49" y="1"/>
                    <a:pt x="48" y="1"/>
                  </a:cubicBezTo>
                  <a:cubicBezTo>
                    <a:pt x="40" y="0"/>
                    <a:pt x="40" y="0"/>
                    <a:pt x="40" y="0"/>
                  </a:cubicBezTo>
                  <a:cubicBezTo>
                    <a:pt x="39" y="0"/>
                    <a:pt x="38" y="1"/>
                    <a:pt x="38" y="2"/>
                  </a:cubicBezTo>
                  <a:cubicBezTo>
                    <a:pt x="37" y="6"/>
                    <a:pt x="37" y="6"/>
                    <a:pt x="37" y="6"/>
                  </a:cubicBezTo>
                  <a:cubicBezTo>
                    <a:pt x="37" y="7"/>
                    <a:pt x="37" y="8"/>
                    <a:pt x="36" y="8"/>
                  </a:cubicBezTo>
                  <a:cubicBezTo>
                    <a:pt x="26" y="12"/>
                    <a:pt x="26" y="12"/>
                    <a:pt x="26" y="12"/>
                  </a:cubicBezTo>
                  <a:cubicBezTo>
                    <a:pt x="25" y="13"/>
                    <a:pt x="23" y="12"/>
                    <a:pt x="23" y="12"/>
                  </a:cubicBezTo>
                  <a:cubicBezTo>
                    <a:pt x="20" y="9"/>
                    <a:pt x="20" y="9"/>
                    <a:pt x="20" y="9"/>
                  </a:cubicBezTo>
                  <a:cubicBezTo>
                    <a:pt x="19" y="8"/>
                    <a:pt x="18" y="8"/>
                    <a:pt x="17" y="9"/>
                  </a:cubicBezTo>
                  <a:cubicBezTo>
                    <a:pt x="11" y="14"/>
                    <a:pt x="11" y="14"/>
                    <a:pt x="11" y="14"/>
                  </a:cubicBezTo>
                  <a:cubicBezTo>
                    <a:pt x="10" y="15"/>
                    <a:pt x="10" y="16"/>
                    <a:pt x="11" y="17"/>
                  </a:cubicBezTo>
                  <a:cubicBezTo>
                    <a:pt x="14" y="20"/>
                    <a:pt x="14" y="20"/>
                    <a:pt x="14" y="20"/>
                  </a:cubicBezTo>
                  <a:cubicBezTo>
                    <a:pt x="14" y="21"/>
                    <a:pt x="14" y="22"/>
                    <a:pt x="14" y="23"/>
                  </a:cubicBezTo>
                  <a:cubicBezTo>
                    <a:pt x="9" y="34"/>
                    <a:pt x="9" y="34"/>
                    <a:pt x="9" y="34"/>
                  </a:cubicBezTo>
                  <a:cubicBezTo>
                    <a:pt x="9" y="35"/>
                    <a:pt x="7" y="36"/>
                    <a:pt x="6" y="36"/>
                  </a:cubicBezTo>
                  <a:cubicBezTo>
                    <a:pt x="3" y="36"/>
                    <a:pt x="3" y="36"/>
                    <a:pt x="3" y="36"/>
                  </a:cubicBezTo>
                  <a:cubicBezTo>
                    <a:pt x="2" y="36"/>
                    <a:pt x="1" y="37"/>
                    <a:pt x="1" y="38"/>
                  </a:cubicBezTo>
                  <a:cubicBezTo>
                    <a:pt x="0" y="46"/>
                    <a:pt x="0" y="46"/>
                    <a:pt x="0" y="46"/>
                  </a:cubicBezTo>
                  <a:cubicBezTo>
                    <a:pt x="0" y="47"/>
                    <a:pt x="1" y="48"/>
                    <a:pt x="2" y="48"/>
                  </a:cubicBezTo>
                  <a:cubicBezTo>
                    <a:pt x="6" y="48"/>
                    <a:pt x="6" y="48"/>
                    <a:pt x="6" y="48"/>
                  </a:cubicBezTo>
                  <a:cubicBezTo>
                    <a:pt x="7" y="48"/>
                    <a:pt x="8" y="49"/>
                    <a:pt x="9" y="50"/>
                  </a:cubicBezTo>
                  <a:cubicBezTo>
                    <a:pt x="12" y="60"/>
                    <a:pt x="12" y="60"/>
                    <a:pt x="12" y="60"/>
                  </a:cubicBezTo>
                  <a:cubicBezTo>
                    <a:pt x="13" y="61"/>
                    <a:pt x="13" y="62"/>
                    <a:pt x="12" y="63"/>
                  </a:cubicBezTo>
                  <a:cubicBezTo>
                    <a:pt x="9" y="66"/>
                    <a:pt x="9" y="66"/>
                    <a:pt x="9" y="66"/>
                  </a:cubicBezTo>
                  <a:cubicBezTo>
                    <a:pt x="8" y="66"/>
                    <a:pt x="8" y="68"/>
                    <a:pt x="9" y="68"/>
                  </a:cubicBezTo>
                  <a:cubicBezTo>
                    <a:pt x="14" y="74"/>
                    <a:pt x="14" y="74"/>
                    <a:pt x="14" y="74"/>
                  </a:cubicBezTo>
                  <a:cubicBezTo>
                    <a:pt x="15" y="75"/>
                    <a:pt x="16" y="75"/>
                    <a:pt x="17" y="75"/>
                  </a:cubicBezTo>
                  <a:cubicBezTo>
                    <a:pt x="20" y="72"/>
                    <a:pt x="20" y="72"/>
                    <a:pt x="20" y="72"/>
                  </a:cubicBezTo>
                  <a:cubicBezTo>
                    <a:pt x="21" y="71"/>
                    <a:pt x="22" y="71"/>
                    <a:pt x="23" y="72"/>
                  </a:cubicBezTo>
                  <a:cubicBezTo>
                    <a:pt x="34" y="77"/>
                    <a:pt x="34" y="77"/>
                    <a:pt x="34" y="77"/>
                  </a:cubicBezTo>
                  <a:cubicBezTo>
                    <a:pt x="35" y="77"/>
                    <a:pt x="36" y="78"/>
                    <a:pt x="36" y="79"/>
                  </a:cubicBezTo>
                  <a:cubicBezTo>
                    <a:pt x="36" y="83"/>
                    <a:pt x="36" y="83"/>
                    <a:pt x="36" y="83"/>
                  </a:cubicBezTo>
                  <a:cubicBezTo>
                    <a:pt x="36" y="84"/>
                    <a:pt x="37" y="85"/>
                    <a:pt x="38" y="85"/>
                  </a:cubicBezTo>
                  <a:cubicBezTo>
                    <a:pt x="46" y="85"/>
                    <a:pt x="46" y="85"/>
                    <a:pt x="46" y="85"/>
                  </a:cubicBezTo>
                  <a:cubicBezTo>
                    <a:pt x="47" y="85"/>
                    <a:pt x="48" y="85"/>
                    <a:pt x="48" y="83"/>
                  </a:cubicBezTo>
                  <a:cubicBezTo>
                    <a:pt x="48" y="79"/>
                    <a:pt x="48" y="79"/>
                    <a:pt x="48" y="79"/>
                  </a:cubicBezTo>
                  <a:cubicBezTo>
                    <a:pt x="48" y="78"/>
                    <a:pt x="49" y="77"/>
                    <a:pt x="50" y="77"/>
                  </a:cubicBezTo>
                  <a:cubicBezTo>
                    <a:pt x="60" y="73"/>
                    <a:pt x="60" y="73"/>
                    <a:pt x="60" y="73"/>
                  </a:cubicBezTo>
                  <a:cubicBezTo>
                    <a:pt x="61" y="73"/>
                    <a:pt x="63" y="73"/>
                    <a:pt x="63" y="74"/>
                  </a:cubicBezTo>
                  <a:cubicBezTo>
                    <a:pt x="66" y="77"/>
                    <a:pt x="66" y="77"/>
                    <a:pt x="66" y="77"/>
                  </a:cubicBezTo>
                  <a:cubicBezTo>
                    <a:pt x="67" y="77"/>
                    <a:pt x="68" y="77"/>
                    <a:pt x="69" y="77"/>
                  </a:cubicBezTo>
                  <a:cubicBezTo>
                    <a:pt x="75" y="71"/>
                    <a:pt x="75" y="71"/>
                    <a:pt x="75" y="71"/>
                  </a:cubicBezTo>
                  <a:cubicBezTo>
                    <a:pt x="75" y="70"/>
                    <a:pt x="76" y="69"/>
                    <a:pt x="75" y="68"/>
                  </a:cubicBezTo>
                  <a:cubicBezTo>
                    <a:pt x="72" y="66"/>
                    <a:pt x="72" y="66"/>
                    <a:pt x="72" y="66"/>
                  </a:cubicBezTo>
                  <a:cubicBezTo>
                    <a:pt x="71" y="65"/>
                    <a:pt x="71" y="63"/>
                    <a:pt x="72" y="62"/>
                  </a:cubicBezTo>
                  <a:cubicBezTo>
                    <a:pt x="77" y="51"/>
                    <a:pt x="77" y="51"/>
                    <a:pt x="77" y="51"/>
                  </a:cubicBezTo>
                  <a:cubicBezTo>
                    <a:pt x="77" y="50"/>
                    <a:pt x="78" y="50"/>
                    <a:pt x="79" y="50"/>
                  </a:cubicBezTo>
                  <a:cubicBezTo>
                    <a:pt x="83" y="50"/>
                    <a:pt x="83" y="50"/>
                    <a:pt x="83" y="50"/>
                  </a:cubicBezTo>
                  <a:cubicBezTo>
                    <a:pt x="84" y="50"/>
                    <a:pt x="85" y="49"/>
                    <a:pt x="85" y="48"/>
                  </a:cubicBezTo>
                  <a:cubicBezTo>
                    <a:pt x="85" y="40"/>
                    <a:pt x="85" y="40"/>
                    <a:pt x="85" y="40"/>
                  </a:cubicBezTo>
                  <a:cubicBezTo>
                    <a:pt x="85" y="39"/>
                    <a:pt x="85" y="38"/>
                    <a:pt x="83" y="38"/>
                  </a:cubicBezTo>
                  <a:cubicBezTo>
                    <a:pt x="80" y="37"/>
                    <a:pt x="80" y="37"/>
                    <a:pt x="80" y="37"/>
                  </a:cubicBezTo>
                  <a:cubicBezTo>
                    <a:pt x="79" y="37"/>
                    <a:pt x="78" y="37"/>
                    <a:pt x="77" y="35"/>
                  </a:cubicBezTo>
                  <a:cubicBezTo>
                    <a:pt x="73" y="25"/>
                    <a:pt x="73" y="25"/>
                    <a:pt x="73" y="25"/>
                  </a:cubicBezTo>
                  <a:cubicBezTo>
                    <a:pt x="73" y="24"/>
                    <a:pt x="73" y="23"/>
                    <a:pt x="74" y="22"/>
                  </a:cubicBezTo>
                  <a:cubicBezTo>
                    <a:pt x="77" y="20"/>
                    <a:pt x="77" y="20"/>
                    <a:pt x="77" y="20"/>
                  </a:cubicBezTo>
                  <a:cubicBezTo>
                    <a:pt x="77" y="19"/>
                    <a:pt x="77" y="18"/>
                    <a:pt x="77" y="17"/>
                  </a:cubicBezTo>
                  <a:cubicBezTo>
                    <a:pt x="71" y="11"/>
                    <a:pt x="71" y="11"/>
                    <a:pt x="71" y="11"/>
                  </a:cubicBezTo>
                  <a:cubicBezTo>
                    <a:pt x="70" y="10"/>
                    <a:pt x="69" y="10"/>
                    <a:pt x="68" y="11"/>
                  </a:cubicBezTo>
                  <a:close/>
                  <a:moveTo>
                    <a:pt x="56" y="57"/>
                  </a:moveTo>
                  <a:cubicBezTo>
                    <a:pt x="48" y="64"/>
                    <a:pt x="36" y="64"/>
                    <a:pt x="29" y="56"/>
                  </a:cubicBezTo>
                  <a:cubicBezTo>
                    <a:pt x="22" y="48"/>
                    <a:pt x="22" y="36"/>
                    <a:pt x="30" y="29"/>
                  </a:cubicBezTo>
                  <a:cubicBezTo>
                    <a:pt x="38" y="22"/>
                    <a:pt x="50" y="22"/>
                    <a:pt x="57" y="30"/>
                  </a:cubicBezTo>
                  <a:cubicBezTo>
                    <a:pt x="64" y="38"/>
                    <a:pt x="64" y="50"/>
                    <a:pt x="56" y="57"/>
                  </a:cubicBezTo>
                  <a:close/>
                </a:path>
              </a:pathLst>
            </a:custGeom>
            <a:grpFill/>
            <a:ln>
              <a:noFill/>
            </a:ln>
          </p:spPr>
          <p:txBody>
            <a:bodyPr vert="horz" wrap="square" lIns="91440" tIns="45720" rIns="91440" bIns="45720" numCol="1" anchor="t" anchorCtr="0" compatLnSpc="1"/>
            <a:lstStyle/>
            <a:p>
              <a:endParaRPr lang="zh-CN" altLang="en-US"/>
            </a:p>
          </p:txBody>
        </p:sp>
        <p:sp>
          <p:nvSpPr>
            <p:cNvPr id="327" name="Freeform 157"/>
            <p:cNvSpPr>
              <a:spLocks noEditPoints="1"/>
            </p:cNvSpPr>
            <p:nvPr/>
          </p:nvSpPr>
          <p:spPr bwMode="auto">
            <a:xfrm rot="1490740">
              <a:off x="6466767" y="2344950"/>
              <a:ext cx="151944" cy="137899"/>
            </a:xfrm>
            <a:custGeom>
              <a:avLst/>
              <a:gdLst>
                <a:gd name="T0" fmla="*/ 110 w 110"/>
                <a:gd name="T1" fmla="*/ 56 h 100"/>
                <a:gd name="T2" fmla="*/ 57 w 110"/>
                <a:gd name="T3" fmla="*/ 1 h 100"/>
                <a:gd name="T4" fmla="*/ 1 w 110"/>
                <a:gd name="T5" fmla="*/ 54 h 100"/>
                <a:gd name="T6" fmla="*/ 1 w 110"/>
                <a:gd name="T7" fmla="*/ 54 h 100"/>
                <a:gd name="T8" fmla="*/ 0 w 110"/>
                <a:gd name="T9" fmla="*/ 81 h 100"/>
                <a:gd name="T10" fmla="*/ 10 w 110"/>
                <a:gd name="T11" fmla="*/ 81 h 100"/>
                <a:gd name="T12" fmla="*/ 10 w 110"/>
                <a:gd name="T13" fmla="*/ 54 h 100"/>
                <a:gd name="T14" fmla="*/ 10 w 110"/>
                <a:gd name="T15" fmla="*/ 54 h 100"/>
                <a:gd name="T16" fmla="*/ 56 w 110"/>
                <a:gd name="T17" fmla="*/ 10 h 100"/>
                <a:gd name="T18" fmla="*/ 101 w 110"/>
                <a:gd name="T19" fmla="*/ 56 h 100"/>
                <a:gd name="T20" fmla="*/ 100 w 110"/>
                <a:gd name="T21" fmla="*/ 56 h 100"/>
                <a:gd name="T22" fmla="*/ 100 w 110"/>
                <a:gd name="T23" fmla="*/ 83 h 100"/>
                <a:gd name="T24" fmla="*/ 109 w 110"/>
                <a:gd name="T25" fmla="*/ 83 h 100"/>
                <a:gd name="T26" fmla="*/ 110 w 110"/>
                <a:gd name="T27" fmla="*/ 56 h 100"/>
                <a:gd name="T28" fmla="*/ 33 w 110"/>
                <a:gd name="T29" fmla="*/ 58 h 100"/>
                <a:gd name="T30" fmla="*/ 16 w 110"/>
                <a:gd name="T31" fmla="*/ 58 h 100"/>
                <a:gd name="T32" fmla="*/ 14 w 110"/>
                <a:gd name="T33" fmla="*/ 60 h 100"/>
                <a:gd name="T34" fmla="*/ 13 w 110"/>
                <a:gd name="T35" fmla="*/ 95 h 100"/>
                <a:gd name="T36" fmla="*/ 15 w 110"/>
                <a:gd name="T37" fmla="*/ 98 h 100"/>
                <a:gd name="T38" fmla="*/ 32 w 110"/>
                <a:gd name="T39" fmla="*/ 98 h 100"/>
                <a:gd name="T40" fmla="*/ 35 w 110"/>
                <a:gd name="T41" fmla="*/ 96 h 100"/>
                <a:gd name="T42" fmla="*/ 35 w 110"/>
                <a:gd name="T43" fmla="*/ 60 h 100"/>
                <a:gd name="T44" fmla="*/ 33 w 110"/>
                <a:gd name="T45" fmla="*/ 58 h 100"/>
                <a:gd name="T46" fmla="*/ 94 w 110"/>
                <a:gd name="T47" fmla="*/ 59 h 100"/>
                <a:gd name="T48" fmla="*/ 77 w 110"/>
                <a:gd name="T49" fmla="*/ 59 h 100"/>
                <a:gd name="T50" fmla="*/ 75 w 110"/>
                <a:gd name="T51" fmla="*/ 61 h 100"/>
                <a:gd name="T52" fmla="*/ 74 w 110"/>
                <a:gd name="T53" fmla="*/ 96 h 100"/>
                <a:gd name="T54" fmla="*/ 77 w 110"/>
                <a:gd name="T55" fmla="*/ 99 h 100"/>
                <a:gd name="T56" fmla="*/ 93 w 110"/>
                <a:gd name="T57" fmla="*/ 100 h 100"/>
                <a:gd name="T58" fmla="*/ 96 w 110"/>
                <a:gd name="T59" fmla="*/ 97 h 100"/>
                <a:gd name="T60" fmla="*/ 97 w 110"/>
                <a:gd name="T61" fmla="*/ 62 h 100"/>
                <a:gd name="T62" fmla="*/ 94 w 110"/>
                <a:gd name="T63" fmla="*/ 5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100">
                  <a:moveTo>
                    <a:pt x="110" y="56"/>
                  </a:moveTo>
                  <a:cubicBezTo>
                    <a:pt x="110" y="26"/>
                    <a:pt x="87" y="2"/>
                    <a:pt x="57" y="1"/>
                  </a:cubicBezTo>
                  <a:cubicBezTo>
                    <a:pt x="27" y="0"/>
                    <a:pt x="2" y="24"/>
                    <a:pt x="1" y="54"/>
                  </a:cubicBezTo>
                  <a:cubicBezTo>
                    <a:pt x="1" y="54"/>
                    <a:pt x="1" y="54"/>
                    <a:pt x="1" y="54"/>
                  </a:cubicBezTo>
                  <a:cubicBezTo>
                    <a:pt x="0" y="81"/>
                    <a:pt x="0" y="81"/>
                    <a:pt x="0" y="81"/>
                  </a:cubicBezTo>
                  <a:cubicBezTo>
                    <a:pt x="10" y="81"/>
                    <a:pt x="10" y="81"/>
                    <a:pt x="10" y="81"/>
                  </a:cubicBezTo>
                  <a:cubicBezTo>
                    <a:pt x="10" y="54"/>
                    <a:pt x="10" y="54"/>
                    <a:pt x="10" y="54"/>
                  </a:cubicBezTo>
                  <a:cubicBezTo>
                    <a:pt x="10" y="54"/>
                    <a:pt x="10" y="54"/>
                    <a:pt x="10" y="54"/>
                  </a:cubicBezTo>
                  <a:cubicBezTo>
                    <a:pt x="11" y="29"/>
                    <a:pt x="32" y="10"/>
                    <a:pt x="56" y="10"/>
                  </a:cubicBezTo>
                  <a:cubicBezTo>
                    <a:pt x="81" y="11"/>
                    <a:pt x="101" y="31"/>
                    <a:pt x="101" y="56"/>
                  </a:cubicBezTo>
                  <a:cubicBezTo>
                    <a:pt x="100" y="56"/>
                    <a:pt x="100" y="56"/>
                    <a:pt x="100" y="56"/>
                  </a:cubicBezTo>
                  <a:cubicBezTo>
                    <a:pt x="100" y="83"/>
                    <a:pt x="100" y="83"/>
                    <a:pt x="100" y="83"/>
                  </a:cubicBezTo>
                  <a:cubicBezTo>
                    <a:pt x="109" y="83"/>
                    <a:pt x="109" y="83"/>
                    <a:pt x="109" y="83"/>
                  </a:cubicBezTo>
                  <a:cubicBezTo>
                    <a:pt x="110" y="56"/>
                    <a:pt x="110" y="56"/>
                    <a:pt x="110" y="56"/>
                  </a:cubicBezTo>
                  <a:close/>
                  <a:moveTo>
                    <a:pt x="33" y="58"/>
                  </a:moveTo>
                  <a:cubicBezTo>
                    <a:pt x="16" y="58"/>
                    <a:pt x="16" y="58"/>
                    <a:pt x="16" y="58"/>
                  </a:cubicBezTo>
                  <a:cubicBezTo>
                    <a:pt x="15" y="57"/>
                    <a:pt x="14" y="59"/>
                    <a:pt x="14" y="60"/>
                  </a:cubicBezTo>
                  <a:cubicBezTo>
                    <a:pt x="13" y="95"/>
                    <a:pt x="13" y="95"/>
                    <a:pt x="13" y="95"/>
                  </a:cubicBezTo>
                  <a:cubicBezTo>
                    <a:pt x="13" y="97"/>
                    <a:pt x="14" y="98"/>
                    <a:pt x="15" y="98"/>
                  </a:cubicBezTo>
                  <a:cubicBezTo>
                    <a:pt x="32" y="98"/>
                    <a:pt x="32" y="98"/>
                    <a:pt x="32" y="98"/>
                  </a:cubicBezTo>
                  <a:cubicBezTo>
                    <a:pt x="33" y="98"/>
                    <a:pt x="35" y="97"/>
                    <a:pt x="35" y="96"/>
                  </a:cubicBezTo>
                  <a:cubicBezTo>
                    <a:pt x="35" y="60"/>
                    <a:pt x="35" y="60"/>
                    <a:pt x="35" y="60"/>
                  </a:cubicBezTo>
                  <a:cubicBezTo>
                    <a:pt x="35" y="59"/>
                    <a:pt x="34" y="58"/>
                    <a:pt x="33" y="58"/>
                  </a:cubicBezTo>
                  <a:close/>
                  <a:moveTo>
                    <a:pt x="94" y="59"/>
                  </a:moveTo>
                  <a:cubicBezTo>
                    <a:pt x="77" y="59"/>
                    <a:pt x="77" y="59"/>
                    <a:pt x="77" y="59"/>
                  </a:cubicBezTo>
                  <a:cubicBezTo>
                    <a:pt x="76" y="59"/>
                    <a:pt x="75" y="60"/>
                    <a:pt x="75" y="61"/>
                  </a:cubicBezTo>
                  <a:cubicBezTo>
                    <a:pt x="74" y="96"/>
                    <a:pt x="74" y="96"/>
                    <a:pt x="74" y="96"/>
                  </a:cubicBezTo>
                  <a:cubicBezTo>
                    <a:pt x="74" y="98"/>
                    <a:pt x="75" y="99"/>
                    <a:pt x="77" y="99"/>
                  </a:cubicBezTo>
                  <a:cubicBezTo>
                    <a:pt x="93" y="100"/>
                    <a:pt x="93" y="100"/>
                    <a:pt x="93" y="100"/>
                  </a:cubicBezTo>
                  <a:cubicBezTo>
                    <a:pt x="95" y="100"/>
                    <a:pt x="96" y="98"/>
                    <a:pt x="96" y="97"/>
                  </a:cubicBezTo>
                  <a:cubicBezTo>
                    <a:pt x="97" y="62"/>
                    <a:pt x="97" y="62"/>
                    <a:pt x="97" y="62"/>
                  </a:cubicBezTo>
                  <a:cubicBezTo>
                    <a:pt x="97" y="60"/>
                    <a:pt x="95" y="59"/>
                    <a:pt x="94" y="59"/>
                  </a:cubicBezTo>
                  <a:close/>
                </a:path>
              </a:pathLst>
            </a:custGeom>
            <a:grpFill/>
            <a:ln>
              <a:noFill/>
            </a:ln>
          </p:spPr>
          <p:txBody>
            <a:bodyPr vert="horz" wrap="square" lIns="91440" tIns="45720" rIns="91440" bIns="45720" numCol="1" anchor="t" anchorCtr="0" compatLnSpc="1"/>
            <a:lstStyle/>
            <a:p>
              <a:endParaRPr lang="zh-CN" altLang="en-US"/>
            </a:p>
          </p:txBody>
        </p:sp>
        <p:sp>
          <p:nvSpPr>
            <p:cNvPr id="328" name="Freeform 158"/>
            <p:cNvSpPr/>
            <p:nvPr/>
          </p:nvSpPr>
          <p:spPr bwMode="auto">
            <a:xfrm rot="1490740">
              <a:off x="5162847" y="2213844"/>
              <a:ext cx="174928" cy="196634"/>
            </a:xfrm>
            <a:custGeom>
              <a:avLst/>
              <a:gdLst>
                <a:gd name="T0" fmla="*/ 127 w 127"/>
                <a:gd name="T1" fmla="*/ 64 h 143"/>
                <a:gd name="T2" fmla="*/ 64 w 127"/>
                <a:gd name="T3" fmla="*/ 0 h 143"/>
                <a:gd name="T4" fmla="*/ 0 w 127"/>
                <a:gd name="T5" fmla="*/ 60 h 143"/>
                <a:gd name="T6" fmla="*/ 0 w 127"/>
                <a:gd name="T7" fmla="*/ 64 h 143"/>
                <a:gd name="T8" fmla="*/ 50 w 127"/>
                <a:gd name="T9" fmla="*/ 126 h 143"/>
                <a:gd name="T10" fmla="*/ 64 w 127"/>
                <a:gd name="T11" fmla="*/ 127 h 143"/>
                <a:gd name="T12" fmla="*/ 81 w 127"/>
                <a:gd name="T13" fmla="*/ 125 h 143"/>
                <a:gd name="T14" fmla="*/ 112 w 127"/>
                <a:gd name="T15" fmla="*/ 143 h 143"/>
                <a:gd name="T16" fmla="*/ 99 w 127"/>
                <a:gd name="T17" fmla="*/ 117 h 143"/>
                <a:gd name="T18" fmla="*/ 127 w 127"/>
                <a:gd name="T19" fmla="*/ 6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43">
                  <a:moveTo>
                    <a:pt x="127" y="64"/>
                  </a:moveTo>
                  <a:cubicBezTo>
                    <a:pt x="127" y="29"/>
                    <a:pt x="99" y="0"/>
                    <a:pt x="64" y="0"/>
                  </a:cubicBezTo>
                  <a:cubicBezTo>
                    <a:pt x="30" y="0"/>
                    <a:pt x="2" y="27"/>
                    <a:pt x="0" y="60"/>
                  </a:cubicBezTo>
                  <a:cubicBezTo>
                    <a:pt x="0" y="61"/>
                    <a:pt x="0" y="62"/>
                    <a:pt x="0" y="64"/>
                  </a:cubicBezTo>
                  <a:cubicBezTo>
                    <a:pt x="0" y="94"/>
                    <a:pt x="21" y="119"/>
                    <a:pt x="50" y="126"/>
                  </a:cubicBezTo>
                  <a:cubicBezTo>
                    <a:pt x="54" y="127"/>
                    <a:pt x="59" y="127"/>
                    <a:pt x="64" y="127"/>
                  </a:cubicBezTo>
                  <a:cubicBezTo>
                    <a:pt x="70" y="127"/>
                    <a:pt x="75" y="126"/>
                    <a:pt x="81" y="125"/>
                  </a:cubicBezTo>
                  <a:cubicBezTo>
                    <a:pt x="112" y="143"/>
                    <a:pt x="112" y="143"/>
                    <a:pt x="112" y="143"/>
                  </a:cubicBezTo>
                  <a:cubicBezTo>
                    <a:pt x="99" y="117"/>
                    <a:pt x="99" y="117"/>
                    <a:pt x="99" y="117"/>
                  </a:cubicBezTo>
                  <a:cubicBezTo>
                    <a:pt x="116" y="105"/>
                    <a:pt x="127" y="86"/>
                    <a:pt x="127" y="64"/>
                  </a:cubicBezTo>
                  <a:close/>
                </a:path>
              </a:pathLst>
            </a:custGeom>
            <a:grpFill/>
            <a:ln>
              <a:noFill/>
            </a:ln>
          </p:spPr>
          <p:txBody>
            <a:bodyPr vert="horz" wrap="square" lIns="91440" tIns="45720" rIns="91440" bIns="45720" numCol="1" anchor="t" anchorCtr="0" compatLnSpc="1"/>
            <a:lstStyle/>
            <a:p>
              <a:endParaRPr lang="zh-CN" altLang="en-US"/>
            </a:p>
          </p:txBody>
        </p:sp>
        <p:sp>
          <p:nvSpPr>
            <p:cNvPr id="329" name="Freeform 159"/>
            <p:cNvSpPr>
              <a:spLocks noEditPoints="1"/>
            </p:cNvSpPr>
            <p:nvPr/>
          </p:nvSpPr>
          <p:spPr bwMode="auto">
            <a:xfrm rot="1490740">
              <a:off x="7033508" y="1408408"/>
              <a:ext cx="136622" cy="94486"/>
            </a:xfrm>
            <a:custGeom>
              <a:avLst/>
              <a:gdLst>
                <a:gd name="T0" fmla="*/ 89 w 99"/>
                <a:gd name="T1" fmla="*/ 8 h 68"/>
                <a:gd name="T2" fmla="*/ 37 w 99"/>
                <a:gd name="T3" fmla="*/ 8 h 68"/>
                <a:gd name="T4" fmla="*/ 37 w 99"/>
                <a:gd name="T5" fmla="*/ 2 h 68"/>
                <a:gd name="T6" fmla="*/ 35 w 99"/>
                <a:gd name="T7" fmla="*/ 0 h 68"/>
                <a:gd name="T8" fmla="*/ 12 w 99"/>
                <a:gd name="T9" fmla="*/ 0 h 68"/>
                <a:gd name="T10" fmla="*/ 11 w 99"/>
                <a:gd name="T11" fmla="*/ 2 h 68"/>
                <a:gd name="T12" fmla="*/ 11 w 99"/>
                <a:gd name="T13" fmla="*/ 8 h 68"/>
                <a:gd name="T14" fmla="*/ 10 w 99"/>
                <a:gd name="T15" fmla="*/ 8 h 68"/>
                <a:gd name="T16" fmla="*/ 0 w 99"/>
                <a:gd name="T17" fmla="*/ 18 h 68"/>
                <a:gd name="T18" fmla="*/ 0 w 99"/>
                <a:gd name="T19" fmla="*/ 58 h 68"/>
                <a:gd name="T20" fmla="*/ 10 w 99"/>
                <a:gd name="T21" fmla="*/ 68 h 68"/>
                <a:gd name="T22" fmla="*/ 89 w 99"/>
                <a:gd name="T23" fmla="*/ 68 h 68"/>
                <a:gd name="T24" fmla="*/ 99 w 99"/>
                <a:gd name="T25" fmla="*/ 58 h 68"/>
                <a:gd name="T26" fmla="*/ 99 w 99"/>
                <a:gd name="T27" fmla="*/ 18 h 68"/>
                <a:gd name="T28" fmla="*/ 89 w 99"/>
                <a:gd name="T29" fmla="*/ 8 h 68"/>
                <a:gd name="T30" fmla="*/ 36 w 99"/>
                <a:gd name="T31" fmla="*/ 26 h 68"/>
                <a:gd name="T32" fmla="*/ 12 w 99"/>
                <a:gd name="T33" fmla="*/ 26 h 68"/>
                <a:gd name="T34" fmla="*/ 7 w 99"/>
                <a:gd name="T35" fmla="*/ 21 h 68"/>
                <a:gd name="T36" fmla="*/ 12 w 99"/>
                <a:gd name="T37" fmla="*/ 16 h 68"/>
                <a:gd name="T38" fmla="*/ 36 w 99"/>
                <a:gd name="T39" fmla="*/ 16 h 68"/>
                <a:gd name="T40" fmla="*/ 40 w 99"/>
                <a:gd name="T41" fmla="*/ 21 h 68"/>
                <a:gd name="T42" fmla="*/ 36 w 99"/>
                <a:gd name="T43" fmla="*/ 26 h 68"/>
                <a:gd name="T44" fmla="*/ 70 w 99"/>
                <a:gd name="T45" fmla="*/ 57 h 68"/>
                <a:gd name="T46" fmla="*/ 49 w 99"/>
                <a:gd name="T47" fmla="*/ 35 h 68"/>
                <a:gd name="T48" fmla="*/ 70 w 99"/>
                <a:gd name="T49" fmla="*/ 14 h 68"/>
                <a:gd name="T50" fmla="*/ 91 w 99"/>
                <a:gd name="T51" fmla="*/ 35 h 68"/>
                <a:gd name="T52" fmla="*/ 70 w 99"/>
                <a:gd name="T5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9" h="68">
                  <a:moveTo>
                    <a:pt x="89" y="8"/>
                  </a:moveTo>
                  <a:cubicBezTo>
                    <a:pt x="37" y="8"/>
                    <a:pt x="37" y="8"/>
                    <a:pt x="37" y="8"/>
                  </a:cubicBezTo>
                  <a:cubicBezTo>
                    <a:pt x="37" y="2"/>
                    <a:pt x="37" y="2"/>
                    <a:pt x="37" y="2"/>
                  </a:cubicBezTo>
                  <a:cubicBezTo>
                    <a:pt x="37" y="1"/>
                    <a:pt x="36" y="0"/>
                    <a:pt x="35" y="0"/>
                  </a:cubicBezTo>
                  <a:cubicBezTo>
                    <a:pt x="12" y="0"/>
                    <a:pt x="12" y="0"/>
                    <a:pt x="12" y="0"/>
                  </a:cubicBezTo>
                  <a:cubicBezTo>
                    <a:pt x="11" y="0"/>
                    <a:pt x="11" y="1"/>
                    <a:pt x="11" y="2"/>
                  </a:cubicBezTo>
                  <a:cubicBezTo>
                    <a:pt x="11" y="8"/>
                    <a:pt x="11" y="8"/>
                    <a:pt x="11" y="8"/>
                  </a:cubicBezTo>
                  <a:cubicBezTo>
                    <a:pt x="10" y="8"/>
                    <a:pt x="10" y="8"/>
                    <a:pt x="10" y="8"/>
                  </a:cubicBezTo>
                  <a:cubicBezTo>
                    <a:pt x="5" y="8"/>
                    <a:pt x="0" y="12"/>
                    <a:pt x="0" y="18"/>
                  </a:cubicBezTo>
                  <a:cubicBezTo>
                    <a:pt x="0" y="58"/>
                    <a:pt x="0" y="58"/>
                    <a:pt x="0" y="58"/>
                  </a:cubicBezTo>
                  <a:cubicBezTo>
                    <a:pt x="0" y="64"/>
                    <a:pt x="5" y="68"/>
                    <a:pt x="10" y="68"/>
                  </a:cubicBezTo>
                  <a:cubicBezTo>
                    <a:pt x="89" y="68"/>
                    <a:pt x="89" y="68"/>
                    <a:pt x="89" y="68"/>
                  </a:cubicBezTo>
                  <a:cubicBezTo>
                    <a:pt x="94" y="68"/>
                    <a:pt x="99" y="64"/>
                    <a:pt x="99" y="58"/>
                  </a:cubicBezTo>
                  <a:cubicBezTo>
                    <a:pt x="99" y="18"/>
                    <a:pt x="99" y="18"/>
                    <a:pt x="99" y="18"/>
                  </a:cubicBezTo>
                  <a:cubicBezTo>
                    <a:pt x="99" y="12"/>
                    <a:pt x="94" y="8"/>
                    <a:pt x="89" y="8"/>
                  </a:cubicBezTo>
                  <a:close/>
                  <a:moveTo>
                    <a:pt x="36" y="26"/>
                  </a:moveTo>
                  <a:cubicBezTo>
                    <a:pt x="12" y="26"/>
                    <a:pt x="12" y="26"/>
                    <a:pt x="12" y="26"/>
                  </a:cubicBezTo>
                  <a:cubicBezTo>
                    <a:pt x="9" y="26"/>
                    <a:pt x="7" y="24"/>
                    <a:pt x="7" y="21"/>
                  </a:cubicBezTo>
                  <a:cubicBezTo>
                    <a:pt x="7" y="19"/>
                    <a:pt x="9" y="16"/>
                    <a:pt x="12" y="16"/>
                  </a:cubicBezTo>
                  <a:cubicBezTo>
                    <a:pt x="36" y="16"/>
                    <a:pt x="36" y="16"/>
                    <a:pt x="36" y="16"/>
                  </a:cubicBezTo>
                  <a:cubicBezTo>
                    <a:pt x="38" y="16"/>
                    <a:pt x="40" y="19"/>
                    <a:pt x="40" y="21"/>
                  </a:cubicBezTo>
                  <a:cubicBezTo>
                    <a:pt x="40" y="24"/>
                    <a:pt x="38" y="26"/>
                    <a:pt x="36" y="26"/>
                  </a:cubicBezTo>
                  <a:close/>
                  <a:moveTo>
                    <a:pt x="70" y="57"/>
                  </a:moveTo>
                  <a:cubicBezTo>
                    <a:pt x="58" y="57"/>
                    <a:pt x="49" y="47"/>
                    <a:pt x="49" y="35"/>
                  </a:cubicBezTo>
                  <a:cubicBezTo>
                    <a:pt x="49" y="23"/>
                    <a:pt x="58" y="14"/>
                    <a:pt x="70" y="14"/>
                  </a:cubicBezTo>
                  <a:cubicBezTo>
                    <a:pt x="82" y="14"/>
                    <a:pt x="91" y="23"/>
                    <a:pt x="91" y="35"/>
                  </a:cubicBezTo>
                  <a:cubicBezTo>
                    <a:pt x="91" y="47"/>
                    <a:pt x="82" y="57"/>
                    <a:pt x="70" y="57"/>
                  </a:cubicBezTo>
                  <a:close/>
                </a:path>
              </a:pathLst>
            </a:custGeom>
            <a:grpFill/>
            <a:ln>
              <a:noFill/>
            </a:ln>
          </p:spPr>
          <p:txBody>
            <a:bodyPr vert="horz" wrap="square" lIns="91440" tIns="45720" rIns="91440" bIns="45720" numCol="1" anchor="t" anchorCtr="0" compatLnSpc="1"/>
            <a:lstStyle/>
            <a:p>
              <a:endParaRPr lang="zh-CN" altLang="en-US"/>
            </a:p>
          </p:txBody>
        </p:sp>
        <p:sp>
          <p:nvSpPr>
            <p:cNvPr id="330" name="Freeform 160"/>
            <p:cNvSpPr>
              <a:spLocks noEditPoints="1"/>
            </p:cNvSpPr>
            <p:nvPr/>
          </p:nvSpPr>
          <p:spPr bwMode="auto">
            <a:xfrm rot="1490740">
              <a:off x="5202979" y="1595295"/>
              <a:ext cx="134069" cy="139175"/>
            </a:xfrm>
            <a:custGeom>
              <a:avLst/>
              <a:gdLst>
                <a:gd name="T0" fmla="*/ 72 w 98"/>
                <a:gd name="T1" fmla="*/ 96 h 101"/>
                <a:gd name="T2" fmla="*/ 45 w 98"/>
                <a:gd name="T3" fmla="*/ 101 h 101"/>
                <a:gd name="T4" fmla="*/ 0 w 98"/>
                <a:gd name="T5" fmla="*/ 55 h 101"/>
                <a:gd name="T6" fmla="*/ 54 w 98"/>
                <a:gd name="T7" fmla="*/ 0 h 101"/>
                <a:gd name="T8" fmla="*/ 98 w 98"/>
                <a:gd name="T9" fmla="*/ 42 h 101"/>
                <a:gd name="T10" fmla="*/ 70 w 98"/>
                <a:gd name="T11" fmla="*/ 77 h 101"/>
                <a:gd name="T12" fmla="*/ 58 w 98"/>
                <a:gd name="T13" fmla="*/ 65 h 101"/>
                <a:gd name="T14" fmla="*/ 58 w 98"/>
                <a:gd name="T15" fmla="*/ 65 h 101"/>
                <a:gd name="T16" fmla="*/ 39 w 98"/>
                <a:gd name="T17" fmla="*/ 77 h 101"/>
                <a:gd name="T18" fmla="*/ 23 w 98"/>
                <a:gd name="T19" fmla="*/ 58 h 101"/>
                <a:gd name="T20" fmla="*/ 57 w 98"/>
                <a:gd name="T21" fmla="*/ 24 h 101"/>
                <a:gd name="T22" fmla="*/ 74 w 98"/>
                <a:gd name="T23" fmla="*/ 27 h 101"/>
                <a:gd name="T24" fmla="*/ 69 w 98"/>
                <a:gd name="T25" fmla="*/ 54 h 101"/>
                <a:gd name="T26" fmla="*/ 73 w 98"/>
                <a:gd name="T27" fmla="*/ 67 h 101"/>
                <a:gd name="T28" fmla="*/ 87 w 98"/>
                <a:gd name="T29" fmla="*/ 42 h 101"/>
                <a:gd name="T30" fmla="*/ 53 w 98"/>
                <a:gd name="T31" fmla="*/ 9 h 101"/>
                <a:gd name="T32" fmla="*/ 11 w 98"/>
                <a:gd name="T33" fmla="*/ 54 h 101"/>
                <a:gd name="T34" fmla="*/ 48 w 98"/>
                <a:gd name="T35" fmla="*/ 92 h 101"/>
                <a:gd name="T36" fmla="*/ 69 w 98"/>
                <a:gd name="T37" fmla="*/ 87 h 101"/>
                <a:gd name="T38" fmla="*/ 72 w 98"/>
                <a:gd name="T39" fmla="*/ 96 h 101"/>
                <a:gd name="T40" fmla="*/ 59 w 98"/>
                <a:gd name="T41" fmla="*/ 36 h 101"/>
                <a:gd name="T42" fmla="*/ 54 w 98"/>
                <a:gd name="T43" fmla="*/ 35 h 101"/>
                <a:gd name="T44" fmla="*/ 37 w 98"/>
                <a:gd name="T45" fmla="*/ 56 h 101"/>
                <a:gd name="T46" fmla="*/ 44 w 98"/>
                <a:gd name="T47" fmla="*/ 65 h 101"/>
                <a:gd name="T48" fmla="*/ 57 w 98"/>
                <a:gd name="T49" fmla="*/ 50 h 101"/>
                <a:gd name="T50" fmla="*/ 59 w 98"/>
                <a:gd name="T51" fmla="*/ 3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 h="101">
                  <a:moveTo>
                    <a:pt x="72" y="96"/>
                  </a:moveTo>
                  <a:cubicBezTo>
                    <a:pt x="63" y="100"/>
                    <a:pt x="55" y="101"/>
                    <a:pt x="45" y="101"/>
                  </a:cubicBezTo>
                  <a:cubicBezTo>
                    <a:pt x="21" y="101"/>
                    <a:pt x="0" y="84"/>
                    <a:pt x="0" y="55"/>
                  </a:cubicBezTo>
                  <a:cubicBezTo>
                    <a:pt x="0" y="26"/>
                    <a:pt x="21" y="0"/>
                    <a:pt x="54" y="0"/>
                  </a:cubicBezTo>
                  <a:cubicBezTo>
                    <a:pt x="80" y="0"/>
                    <a:pt x="98" y="18"/>
                    <a:pt x="98" y="42"/>
                  </a:cubicBezTo>
                  <a:cubicBezTo>
                    <a:pt x="98" y="63"/>
                    <a:pt x="86" y="77"/>
                    <a:pt x="70" y="77"/>
                  </a:cubicBezTo>
                  <a:cubicBezTo>
                    <a:pt x="64" y="77"/>
                    <a:pt x="59" y="73"/>
                    <a:pt x="58" y="65"/>
                  </a:cubicBezTo>
                  <a:cubicBezTo>
                    <a:pt x="58" y="65"/>
                    <a:pt x="58" y="65"/>
                    <a:pt x="58" y="65"/>
                  </a:cubicBezTo>
                  <a:cubicBezTo>
                    <a:pt x="53" y="73"/>
                    <a:pt x="47" y="77"/>
                    <a:pt x="39" y="77"/>
                  </a:cubicBezTo>
                  <a:cubicBezTo>
                    <a:pt x="29" y="77"/>
                    <a:pt x="23" y="69"/>
                    <a:pt x="23" y="58"/>
                  </a:cubicBezTo>
                  <a:cubicBezTo>
                    <a:pt x="23" y="40"/>
                    <a:pt x="36" y="24"/>
                    <a:pt x="57" y="24"/>
                  </a:cubicBezTo>
                  <a:cubicBezTo>
                    <a:pt x="63" y="24"/>
                    <a:pt x="70" y="25"/>
                    <a:pt x="74" y="27"/>
                  </a:cubicBezTo>
                  <a:cubicBezTo>
                    <a:pt x="69" y="54"/>
                    <a:pt x="69" y="54"/>
                    <a:pt x="69" y="54"/>
                  </a:cubicBezTo>
                  <a:cubicBezTo>
                    <a:pt x="68" y="63"/>
                    <a:pt x="69" y="67"/>
                    <a:pt x="73" y="67"/>
                  </a:cubicBezTo>
                  <a:cubicBezTo>
                    <a:pt x="79" y="67"/>
                    <a:pt x="87" y="59"/>
                    <a:pt x="87" y="42"/>
                  </a:cubicBezTo>
                  <a:cubicBezTo>
                    <a:pt x="87" y="23"/>
                    <a:pt x="75" y="9"/>
                    <a:pt x="53" y="9"/>
                  </a:cubicBezTo>
                  <a:cubicBezTo>
                    <a:pt x="30" y="9"/>
                    <a:pt x="11" y="26"/>
                    <a:pt x="11" y="54"/>
                  </a:cubicBezTo>
                  <a:cubicBezTo>
                    <a:pt x="11" y="78"/>
                    <a:pt x="26" y="92"/>
                    <a:pt x="48" y="92"/>
                  </a:cubicBezTo>
                  <a:cubicBezTo>
                    <a:pt x="55" y="92"/>
                    <a:pt x="63" y="90"/>
                    <a:pt x="69" y="87"/>
                  </a:cubicBezTo>
                  <a:lnTo>
                    <a:pt x="72" y="96"/>
                  </a:lnTo>
                  <a:close/>
                  <a:moveTo>
                    <a:pt x="59" y="36"/>
                  </a:moveTo>
                  <a:cubicBezTo>
                    <a:pt x="58" y="36"/>
                    <a:pt x="56" y="35"/>
                    <a:pt x="54" y="35"/>
                  </a:cubicBezTo>
                  <a:cubicBezTo>
                    <a:pt x="45" y="35"/>
                    <a:pt x="37" y="45"/>
                    <a:pt x="37" y="56"/>
                  </a:cubicBezTo>
                  <a:cubicBezTo>
                    <a:pt x="37" y="61"/>
                    <a:pt x="40" y="65"/>
                    <a:pt x="44" y="65"/>
                  </a:cubicBezTo>
                  <a:cubicBezTo>
                    <a:pt x="50" y="65"/>
                    <a:pt x="55" y="58"/>
                    <a:pt x="57" y="50"/>
                  </a:cubicBezTo>
                  <a:lnTo>
                    <a:pt x="59" y="36"/>
                  </a:lnTo>
                  <a:close/>
                </a:path>
              </a:pathLst>
            </a:custGeom>
            <a:grpFill/>
            <a:ln>
              <a:noFill/>
            </a:ln>
          </p:spPr>
          <p:txBody>
            <a:bodyPr vert="horz" wrap="square" lIns="91440" tIns="45720" rIns="91440" bIns="45720" numCol="1" anchor="t" anchorCtr="0" compatLnSpc="1"/>
            <a:lstStyle/>
            <a:p>
              <a:endParaRPr lang="zh-CN" altLang="en-US"/>
            </a:p>
          </p:txBody>
        </p:sp>
        <p:sp>
          <p:nvSpPr>
            <p:cNvPr id="331" name="Freeform 161"/>
            <p:cNvSpPr>
              <a:spLocks noEditPoints="1"/>
            </p:cNvSpPr>
            <p:nvPr/>
          </p:nvSpPr>
          <p:spPr bwMode="auto">
            <a:xfrm rot="1490740">
              <a:off x="5556863" y="3158571"/>
              <a:ext cx="137899" cy="164712"/>
            </a:xfrm>
            <a:custGeom>
              <a:avLst/>
              <a:gdLst>
                <a:gd name="T0" fmla="*/ 24 w 100"/>
                <a:gd name="T1" fmla="*/ 12 h 120"/>
                <a:gd name="T2" fmla="*/ 24 w 100"/>
                <a:gd name="T3" fmla="*/ 0 h 120"/>
                <a:gd name="T4" fmla="*/ 17 w 100"/>
                <a:gd name="T5" fmla="*/ 68 h 120"/>
                <a:gd name="T6" fmla="*/ 28 w 100"/>
                <a:gd name="T7" fmla="*/ 64 h 120"/>
                <a:gd name="T8" fmla="*/ 34 w 100"/>
                <a:gd name="T9" fmla="*/ 54 h 120"/>
                <a:gd name="T10" fmla="*/ 41 w 100"/>
                <a:gd name="T11" fmla="*/ 51 h 120"/>
                <a:gd name="T12" fmla="*/ 39 w 100"/>
                <a:gd name="T13" fmla="*/ 27 h 120"/>
                <a:gd name="T14" fmla="*/ 41 w 100"/>
                <a:gd name="T15" fmla="*/ 17 h 120"/>
                <a:gd name="T16" fmla="*/ 34 w 100"/>
                <a:gd name="T17" fmla="*/ 54 h 120"/>
                <a:gd name="T18" fmla="*/ 60 w 100"/>
                <a:gd name="T19" fmla="*/ 51 h 120"/>
                <a:gd name="T20" fmla="*/ 67 w 100"/>
                <a:gd name="T21" fmla="*/ 54 h 120"/>
                <a:gd name="T22" fmla="*/ 60 w 100"/>
                <a:gd name="T23" fmla="*/ 17 h 120"/>
                <a:gd name="T24" fmla="*/ 62 w 100"/>
                <a:gd name="T25" fmla="*/ 27 h 120"/>
                <a:gd name="T26" fmla="*/ 83 w 100"/>
                <a:gd name="T27" fmla="*/ 6 h 120"/>
                <a:gd name="T28" fmla="*/ 70 w 100"/>
                <a:gd name="T29" fmla="*/ 7 h 120"/>
                <a:gd name="T30" fmla="*/ 77 w 100"/>
                <a:gd name="T31" fmla="*/ 61 h 120"/>
                <a:gd name="T32" fmla="*/ 80 w 100"/>
                <a:gd name="T33" fmla="*/ 71 h 120"/>
                <a:gd name="T34" fmla="*/ 83 w 100"/>
                <a:gd name="T35" fmla="*/ 6 h 120"/>
                <a:gd name="T36" fmla="*/ 67 w 100"/>
                <a:gd name="T37" fmla="*/ 77 h 120"/>
                <a:gd name="T38" fmla="*/ 55 w 100"/>
                <a:gd name="T39" fmla="*/ 41 h 120"/>
                <a:gd name="T40" fmla="*/ 50 w 100"/>
                <a:gd name="T41" fmla="*/ 31 h 120"/>
                <a:gd name="T42" fmla="*/ 46 w 100"/>
                <a:gd name="T43" fmla="*/ 42 h 120"/>
                <a:gd name="T44" fmla="*/ 24 w 100"/>
                <a:gd name="T45" fmla="*/ 120 h 120"/>
                <a:gd name="T46" fmla="*/ 27 w 100"/>
                <a:gd name="T47" fmla="*/ 118 h 120"/>
                <a:gd name="T48" fmla="*/ 30 w 100"/>
                <a:gd name="T49" fmla="*/ 115 h 120"/>
                <a:gd name="T50" fmla="*/ 71 w 100"/>
                <a:gd name="T51" fmla="*/ 107 h 120"/>
                <a:gd name="T52" fmla="*/ 77 w 100"/>
                <a:gd name="T53" fmla="*/ 120 h 120"/>
                <a:gd name="T54" fmla="*/ 80 w 100"/>
                <a:gd name="T55" fmla="*/ 116 h 120"/>
                <a:gd name="T56" fmla="*/ 51 w 100"/>
                <a:gd name="T57" fmla="*/ 46 h 120"/>
                <a:gd name="T58" fmla="*/ 46 w 100"/>
                <a:gd name="T59" fmla="*/ 64 h 120"/>
                <a:gd name="T60" fmla="*/ 51 w 100"/>
                <a:gd name="T61" fmla="*/ 46 h 120"/>
                <a:gd name="T62" fmla="*/ 55 w 100"/>
                <a:gd name="T63" fmla="*/ 77 h 120"/>
                <a:gd name="T64" fmla="*/ 43 w 100"/>
                <a:gd name="T65" fmla="*/ 69 h 120"/>
                <a:gd name="T66" fmla="*/ 35 w 100"/>
                <a:gd name="T67" fmla="*/ 94 h 120"/>
                <a:gd name="T68" fmla="*/ 31 w 100"/>
                <a:gd name="T69" fmla="*/ 109 h 120"/>
                <a:gd name="T70" fmla="*/ 62 w 100"/>
                <a:gd name="T71" fmla="*/ 80 h 120"/>
                <a:gd name="T72" fmla="*/ 43 w 100"/>
                <a:gd name="T73" fmla="*/ 9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20">
                  <a:moveTo>
                    <a:pt x="24" y="61"/>
                  </a:moveTo>
                  <a:cubicBezTo>
                    <a:pt x="11" y="47"/>
                    <a:pt x="11" y="26"/>
                    <a:pt x="24" y="12"/>
                  </a:cubicBezTo>
                  <a:cubicBezTo>
                    <a:pt x="26" y="10"/>
                    <a:pt x="29" y="9"/>
                    <a:pt x="31" y="7"/>
                  </a:cubicBezTo>
                  <a:cubicBezTo>
                    <a:pt x="24" y="0"/>
                    <a:pt x="24" y="0"/>
                    <a:pt x="24" y="0"/>
                  </a:cubicBezTo>
                  <a:cubicBezTo>
                    <a:pt x="22" y="2"/>
                    <a:pt x="20" y="4"/>
                    <a:pt x="18" y="6"/>
                  </a:cubicBezTo>
                  <a:cubicBezTo>
                    <a:pt x="1" y="23"/>
                    <a:pt x="0" y="50"/>
                    <a:pt x="17" y="68"/>
                  </a:cubicBezTo>
                  <a:cubicBezTo>
                    <a:pt x="19" y="69"/>
                    <a:pt x="20" y="70"/>
                    <a:pt x="21" y="71"/>
                  </a:cubicBezTo>
                  <a:cubicBezTo>
                    <a:pt x="28" y="64"/>
                    <a:pt x="28" y="64"/>
                    <a:pt x="28" y="64"/>
                  </a:cubicBezTo>
                  <a:cubicBezTo>
                    <a:pt x="26" y="63"/>
                    <a:pt x="25" y="62"/>
                    <a:pt x="24" y="61"/>
                  </a:cubicBezTo>
                  <a:close/>
                  <a:moveTo>
                    <a:pt x="34" y="54"/>
                  </a:moveTo>
                  <a:cubicBezTo>
                    <a:pt x="34" y="54"/>
                    <a:pt x="35" y="55"/>
                    <a:pt x="36" y="56"/>
                  </a:cubicBezTo>
                  <a:cubicBezTo>
                    <a:pt x="41" y="51"/>
                    <a:pt x="41" y="51"/>
                    <a:pt x="41" y="51"/>
                  </a:cubicBezTo>
                  <a:cubicBezTo>
                    <a:pt x="40" y="50"/>
                    <a:pt x="39" y="49"/>
                    <a:pt x="39" y="49"/>
                  </a:cubicBezTo>
                  <a:cubicBezTo>
                    <a:pt x="33" y="43"/>
                    <a:pt x="33" y="33"/>
                    <a:pt x="39" y="27"/>
                  </a:cubicBezTo>
                  <a:cubicBezTo>
                    <a:pt x="41" y="25"/>
                    <a:pt x="44" y="23"/>
                    <a:pt x="46" y="23"/>
                  </a:cubicBezTo>
                  <a:cubicBezTo>
                    <a:pt x="41" y="17"/>
                    <a:pt x="41" y="17"/>
                    <a:pt x="41" y="17"/>
                  </a:cubicBezTo>
                  <a:cubicBezTo>
                    <a:pt x="38" y="18"/>
                    <a:pt x="36" y="20"/>
                    <a:pt x="34" y="22"/>
                  </a:cubicBezTo>
                  <a:cubicBezTo>
                    <a:pt x="25" y="31"/>
                    <a:pt x="25" y="45"/>
                    <a:pt x="34" y="54"/>
                  </a:cubicBezTo>
                  <a:close/>
                  <a:moveTo>
                    <a:pt x="62" y="49"/>
                  </a:moveTo>
                  <a:cubicBezTo>
                    <a:pt x="61" y="49"/>
                    <a:pt x="60" y="50"/>
                    <a:pt x="60" y="51"/>
                  </a:cubicBezTo>
                  <a:cubicBezTo>
                    <a:pt x="65" y="56"/>
                    <a:pt x="65" y="56"/>
                    <a:pt x="65" y="56"/>
                  </a:cubicBezTo>
                  <a:cubicBezTo>
                    <a:pt x="66" y="55"/>
                    <a:pt x="66" y="54"/>
                    <a:pt x="67" y="54"/>
                  </a:cubicBezTo>
                  <a:cubicBezTo>
                    <a:pt x="76" y="45"/>
                    <a:pt x="76" y="31"/>
                    <a:pt x="67" y="22"/>
                  </a:cubicBezTo>
                  <a:cubicBezTo>
                    <a:pt x="65" y="20"/>
                    <a:pt x="63" y="18"/>
                    <a:pt x="60" y="17"/>
                  </a:cubicBezTo>
                  <a:cubicBezTo>
                    <a:pt x="54" y="23"/>
                    <a:pt x="54" y="23"/>
                    <a:pt x="54" y="23"/>
                  </a:cubicBezTo>
                  <a:cubicBezTo>
                    <a:pt x="57" y="23"/>
                    <a:pt x="60" y="25"/>
                    <a:pt x="62" y="27"/>
                  </a:cubicBezTo>
                  <a:cubicBezTo>
                    <a:pt x="68" y="33"/>
                    <a:pt x="68" y="43"/>
                    <a:pt x="62" y="49"/>
                  </a:cubicBezTo>
                  <a:close/>
                  <a:moveTo>
                    <a:pt x="83" y="6"/>
                  </a:moveTo>
                  <a:cubicBezTo>
                    <a:pt x="81" y="4"/>
                    <a:pt x="79" y="2"/>
                    <a:pt x="77" y="0"/>
                  </a:cubicBezTo>
                  <a:cubicBezTo>
                    <a:pt x="70" y="7"/>
                    <a:pt x="70" y="7"/>
                    <a:pt x="70" y="7"/>
                  </a:cubicBezTo>
                  <a:cubicBezTo>
                    <a:pt x="72" y="9"/>
                    <a:pt x="74" y="10"/>
                    <a:pt x="76" y="12"/>
                  </a:cubicBezTo>
                  <a:cubicBezTo>
                    <a:pt x="90" y="26"/>
                    <a:pt x="90" y="47"/>
                    <a:pt x="77" y="61"/>
                  </a:cubicBezTo>
                  <a:cubicBezTo>
                    <a:pt x="75" y="62"/>
                    <a:pt x="74" y="63"/>
                    <a:pt x="73" y="64"/>
                  </a:cubicBezTo>
                  <a:cubicBezTo>
                    <a:pt x="80" y="71"/>
                    <a:pt x="80" y="71"/>
                    <a:pt x="80" y="71"/>
                  </a:cubicBezTo>
                  <a:cubicBezTo>
                    <a:pt x="81" y="70"/>
                    <a:pt x="82" y="69"/>
                    <a:pt x="83" y="68"/>
                  </a:cubicBezTo>
                  <a:cubicBezTo>
                    <a:pt x="100" y="50"/>
                    <a:pt x="100" y="23"/>
                    <a:pt x="83" y="6"/>
                  </a:cubicBezTo>
                  <a:close/>
                  <a:moveTo>
                    <a:pt x="67" y="77"/>
                  </a:moveTo>
                  <a:cubicBezTo>
                    <a:pt x="67" y="77"/>
                    <a:pt x="67" y="77"/>
                    <a:pt x="67" y="77"/>
                  </a:cubicBezTo>
                  <a:cubicBezTo>
                    <a:pt x="67" y="77"/>
                    <a:pt x="67" y="77"/>
                    <a:pt x="67" y="77"/>
                  </a:cubicBezTo>
                  <a:cubicBezTo>
                    <a:pt x="55" y="41"/>
                    <a:pt x="55" y="41"/>
                    <a:pt x="55" y="41"/>
                  </a:cubicBezTo>
                  <a:cubicBezTo>
                    <a:pt x="57" y="38"/>
                    <a:pt x="57" y="35"/>
                    <a:pt x="55" y="33"/>
                  </a:cubicBezTo>
                  <a:cubicBezTo>
                    <a:pt x="54" y="31"/>
                    <a:pt x="52" y="31"/>
                    <a:pt x="50" y="31"/>
                  </a:cubicBezTo>
                  <a:cubicBezTo>
                    <a:pt x="49" y="31"/>
                    <a:pt x="47" y="31"/>
                    <a:pt x="46" y="33"/>
                  </a:cubicBezTo>
                  <a:cubicBezTo>
                    <a:pt x="43" y="35"/>
                    <a:pt x="43" y="39"/>
                    <a:pt x="46" y="42"/>
                  </a:cubicBezTo>
                  <a:cubicBezTo>
                    <a:pt x="22" y="116"/>
                    <a:pt x="22" y="116"/>
                    <a:pt x="22" y="116"/>
                  </a:cubicBezTo>
                  <a:cubicBezTo>
                    <a:pt x="21" y="118"/>
                    <a:pt x="22" y="119"/>
                    <a:pt x="24" y="120"/>
                  </a:cubicBezTo>
                  <a:cubicBezTo>
                    <a:pt x="24" y="120"/>
                    <a:pt x="24" y="120"/>
                    <a:pt x="25" y="120"/>
                  </a:cubicBezTo>
                  <a:cubicBezTo>
                    <a:pt x="26" y="120"/>
                    <a:pt x="27" y="119"/>
                    <a:pt x="27" y="118"/>
                  </a:cubicBezTo>
                  <a:cubicBezTo>
                    <a:pt x="29" y="115"/>
                    <a:pt x="29" y="115"/>
                    <a:pt x="29" y="115"/>
                  </a:cubicBezTo>
                  <a:cubicBezTo>
                    <a:pt x="29" y="115"/>
                    <a:pt x="29" y="115"/>
                    <a:pt x="30" y="115"/>
                  </a:cubicBezTo>
                  <a:cubicBezTo>
                    <a:pt x="30" y="115"/>
                    <a:pt x="30" y="115"/>
                    <a:pt x="30" y="115"/>
                  </a:cubicBezTo>
                  <a:cubicBezTo>
                    <a:pt x="71" y="107"/>
                    <a:pt x="71" y="107"/>
                    <a:pt x="71" y="107"/>
                  </a:cubicBezTo>
                  <a:cubicBezTo>
                    <a:pt x="74" y="118"/>
                    <a:pt x="74" y="118"/>
                    <a:pt x="74" y="118"/>
                  </a:cubicBezTo>
                  <a:cubicBezTo>
                    <a:pt x="75" y="119"/>
                    <a:pt x="76" y="120"/>
                    <a:pt x="77" y="120"/>
                  </a:cubicBezTo>
                  <a:cubicBezTo>
                    <a:pt x="77" y="120"/>
                    <a:pt x="78" y="120"/>
                    <a:pt x="78" y="120"/>
                  </a:cubicBezTo>
                  <a:cubicBezTo>
                    <a:pt x="80" y="120"/>
                    <a:pt x="80" y="118"/>
                    <a:pt x="80" y="116"/>
                  </a:cubicBezTo>
                  <a:lnTo>
                    <a:pt x="67" y="77"/>
                  </a:lnTo>
                  <a:close/>
                  <a:moveTo>
                    <a:pt x="51" y="46"/>
                  </a:moveTo>
                  <a:cubicBezTo>
                    <a:pt x="59" y="72"/>
                    <a:pt x="59" y="72"/>
                    <a:pt x="59" y="72"/>
                  </a:cubicBezTo>
                  <a:cubicBezTo>
                    <a:pt x="46" y="64"/>
                    <a:pt x="46" y="64"/>
                    <a:pt x="46" y="64"/>
                  </a:cubicBezTo>
                  <a:cubicBezTo>
                    <a:pt x="46" y="64"/>
                    <a:pt x="46" y="64"/>
                    <a:pt x="45" y="64"/>
                  </a:cubicBezTo>
                  <a:lnTo>
                    <a:pt x="51" y="46"/>
                  </a:lnTo>
                  <a:close/>
                  <a:moveTo>
                    <a:pt x="43" y="69"/>
                  </a:moveTo>
                  <a:cubicBezTo>
                    <a:pt x="55" y="77"/>
                    <a:pt x="55" y="77"/>
                    <a:pt x="55" y="77"/>
                  </a:cubicBezTo>
                  <a:cubicBezTo>
                    <a:pt x="37" y="87"/>
                    <a:pt x="37" y="87"/>
                    <a:pt x="37" y="87"/>
                  </a:cubicBezTo>
                  <a:lnTo>
                    <a:pt x="43" y="69"/>
                  </a:lnTo>
                  <a:close/>
                  <a:moveTo>
                    <a:pt x="31" y="109"/>
                  </a:moveTo>
                  <a:cubicBezTo>
                    <a:pt x="35" y="94"/>
                    <a:pt x="35" y="94"/>
                    <a:pt x="35" y="94"/>
                  </a:cubicBezTo>
                  <a:cubicBezTo>
                    <a:pt x="55" y="104"/>
                    <a:pt x="55" y="104"/>
                    <a:pt x="55" y="104"/>
                  </a:cubicBezTo>
                  <a:lnTo>
                    <a:pt x="31" y="109"/>
                  </a:lnTo>
                  <a:close/>
                  <a:moveTo>
                    <a:pt x="43" y="91"/>
                  </a:moveTo>
                  <a:cubicBezTo>
                    <a:pt x="62" y="80"/>
                    <a:pt x="62" y="80"/>
                    <a:pt x="62" y="80"/>
                  </a:cubicBezTo>
                  <a:cubicBezTo>
                    <a:pt x="69" y="103"/>
                    <a:pt x="69" y="103"/>
                    <a:pt x="69" y="103"/>
                  </a:cubicBezTo>
                  <a:lnTo>
                    <a:pt x="43" y="91"/>
                  </a:lnTo>
                  <a:close/>
                </a:path>
              </a:pathLst>
            </a:custGeom>
            <a:grpFill/>
            <a:ln>
              <a:noFill/>
            </a:ln>
          </p:spPr>
          <p:txBody>
            <a:bodyPr vert="horz" wrap="square" lIns="91440" tIns="45720" rIns="91440" bIns="45720" numCol="1" anchor="t" anchorCtr="0" compatLnSpc="1"/>
            <a:lstStyle/>
            <a:p>
              <a:endParaRPr lang="zh-CN" altLang="en-US"/>
            </a:p>
          </p:txBody>
        </p:sp>
        <p:sp>
          <p:nvSpPr>
            <p:cNvPr id="332" name="Freeform 162"/>
            <p:cNvSpPr>
              <a:spLocks noEditPoints="1"/>
            </p:cNvSpPr>
            <p:nvPr/>
          </p:nvSpPr>
          <p:spPr bwMode="auto">
            <a:xfrm rot="1490740">
              <a:off x="5051195" y="1857939"/>
              <a:ext cx="94486" cy="114916"/>
            </a:xfrm>
            <a:custGeom>
              <a:avLst/>
              <a:gdLst>
                <a:gd name="T0" fmla="*/ 16 w 69"/>
                <a:gd name="T1" fmla="*/ 8 h 83"/>
                <a:gd name="T2" fmla="*/ 16 w 69"/>
                <a:gd name="T3" fmla="*/ 0 h 83"/>
                <a:gd name="T4" fmla="*/ 11 w 69"/>
                <a:gd name="T5" fmla="*/ 46 h 83"/>
                <a:gd name="T6" fmla="*/ 19 w 69"/>
                <a:gd name="T7" fmla="*/ 44 h 83"/>
                <a:gd name="T8" fmla="*/ 23 w 69"/>
                <a:gd name="T9" fmla="*/ 37 h 83"/>
                <a:gd name="T10" fmla="*/ 28 w 69"/>
                <a:gd name="T11" fmla="*/ 34 h 83"/>
                <a:gd name="T12" fmla="*/ 26 w 69"/>
                <a:gd name="T13" fmla="*/ 18 h 83"/>
                <a:gd name="T14" fmla="*/ 28 w 69"/>
                <a:gd name="T15" fmla="*/ 11 h 83"/>
                <a:gd name="T16" fmla="*/ 23 w 69"/>
                <a:gd name="T17" fmla="*/ 37 h 83"/>
                <a:gd name="T18" fmla="*/ 41 w 69"/>
                <a:gd name="T19" fmla="*/ 34 h 83"/>
                <a:gd name="T20" fmla="*/ 46 w 69"/>
                <a:gd name="T21" fmla="*/ 37 h 83"/>
                <a:gd name="T22" fmla="*/ 41 w 69"/>
                <a:gd name="T23" fmla="*/ 11 h 83"/>
                <a:gd name="T24" fmla="*/ 42 w 69"/>
                <a:gd name="T25" fmla="*/ 18 h 83"/>
                <a:gd name="T26" fmla="*/ 57 w 69"/>
                <a:gd name="T27" fmla="*/ 3 h 83"/>
                <a:gd name="T28" fmla="*/ 48 w 69"/>
                <a:gd name="T29" fmla="*/ 4 h 83"/>
                <a:gd name="T30" fmla="*/ 52 w 69"/>
                <a:gd name="T31" fmla="*/ 42 h 83"/>
                <a:gd name="T32" fmla="*/ 55 w 69"/>
                <a:gd name="T33" fmla="*/ 48 h 83"/>
                <a:gd name="T34" fmla="*/ 57 w 69"/>
                <a:gd name="T35" fmla="*/ 3 h 83"/>
                <a:gd name="T36" fmla="*/ 46 w 69"/>
                <a:gd name="T37" fmla="*/ 53 h 83"/>
                <a:gd name="T38" fmla="*/ 38 w 69"/>
                <a:gd name="T39" fmla="*/ 28 h 83"/>
                <a:gd name="T40" fmla="*/ 34 w 69"/>
                <a:gd name="T41" fmla="*/ 21 h 83"/>
                <a:gd name="T42" fmla="*/ 31 w 69"/>
                <a:gd name="T43" fmla="*/ 28 h 83"/>
                <a:gd name="T44" fmla="*/ 16 w 69"/>
                <a:gd name="T45" fmla="*/ 82 h 83"/>
                <a:gd name="T46" fmla="*/ 18 w 69"/>
                <a:gd name="T47" fmla="*/ 81 h 83"/>
                <a:gd name="T48" fmla="*/ 20 w 69"/>
                <a:gd name="T49" fmla="*/ 79 h 83"/>
                <a:gd name="T50" fmla="*/ 48 w 69"/>
                <a:gd name="T51" fmla="*/ 74 h 83"/>
                <a:gd name="T52" fmla="*/ 53 w 69"/>
                <a:gd name="T53" fmla="*/ 83 h 83"/>
                <a:gd name="T54" fmla="*/ 55 w 69"/>
                <a:gd name="T55" fmla="*/ 80 h 83"/>
                <a:gd name="T56" fmla="*/ 35 w 69"/>
                <a:gd name="T57" fmla="*/ 32 h 83"/>
                <a:gd name="T58" fmla="*/ 31 w 69"/>
                <a:gd name="T59" fmla="*/ 44 h 83"/>
                <a:gd name="T60" fmla="*/ 35 w 69"/>
                <a:gd name="T61" fmla="*/ 32 h 83"/>
                <a:gd name="T62" fmla="*/ 38 w 69"/>
                <a:gd name="T63" fmla="*/ 53 h 83"/>
                <a:gd name="T64" fmla="*/ 29 w 69"/>
                <a:gd name="T65" fmla="*/ 47 h 83"/>
                <a:gd name="T66" fmla="*/ 24 w 69"/>
                <a:gd name="T67" fmla="*/ 65 h 83"/>
                <a:gd name="T68" fmla="*/ 21 w 69"/>
                <a:gd name="T69" fmla="*/ 75 h 83"/>
                <a:gd name="T70" fmla="*/ 42 w 69"/>
                <a:gd name="T71" fmla="*/ 55 h 83"/>
                <a:gd name="T72" fmla="*/ 29 w 69"/>
                <a:gd name="T73" fmla="*/ 6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83">
                  <a:moveTo>
                    <a:pt x="16" y="42"/>
                  </a:moveTo>
                  <a:cubicBezTo>
                    <a:pt x="7" y="32"/>
                    <a:pt x="7" y="17"/>
                    <a:pt x="16" y="8"/>
                  </a:cubicBezTo>
                  <a:cubicBezTo>
                    <a:pt x="18" y="7"/>
                    <a:pt x="19" y="5"/>
                    <a:pt x="21" y="4"/>
                  </a:cubicBezTo>
                  <a:cubicBezTo>
                    <a:pt x="16" y="0"/>
                    <a:pt x="16" y="0"/>
                    <a:pt x="16" y="0"/>
                  </a:cubicBezTo>
                  <a:cubicBezTo>
                    <a:pt x="15" y="1"/>
                    <a:pt x="13" y="2"/>
                    <a:pt x="12" y="3"/>
                  </a:cubicBezTo>
                  <a:cubicBezTo>
                    <a:pt x="0" y="15"/>
                    <a:pt x="0" y="34"/>
                    <a:pt x="11" y="46"/>
                  </a:cubicBezTo>
                  <a:cubicBezTo>
                    <a:pt x="12" y="47"/>
                    <a:pt x="13" y="48"/>
                    <a:pt x="14" y="48"/>
                  </a:cubicBezTo>
                  <a:cubicBezTo>
                    <a:pt x="19" y="44"/>
                    <a:pt x="19" y="44"/>
                    <a:pt x="19" y="44"/>
                  </a:cubicBezTo>
                  <a:cubicBezTo>
                    <a:pt x="18" y="43"/>
                    <a:pt x="17" y="42"/>
                    <a:pt x="16" y="42"/>
                  </a:cubicBezTo>
                  <a:close/>
                  <a:moveTo>
                    <a:pt x="23" y="37"/>
                  </a:moveTo>
                  <a:cubicBezTo>
                    <a:pt x="23" y="37"/>
                    <a:pt x="24" y="38"/>
                    <a:pt x="24" y="38"/>
                  </a:cubicBezTo>
                  <a:cubicBezTo>
                    <a:pt x="28" y="34"/>
                    <a:pt x="28" y="34"/>
                    <a:pt x="28" y="34"/>
                  </a:cubicBezTo>
                  <a:cubicBezTo>
                    <a:pt x="27" y="34"/>
                    <a:pt x="27" y="34"/>
                    <a:pt x="26" y="33"/>
                  </a:cubicBezTo>
                  <a:cubicBezTo>
                    <a:pt x="22" y="29"/>
                    <a:pt x="22" y="22"/>
                    <a:pt x="26" y="18"/>
                  </a:cubicBezTo>
                  <a:cubicBezTo>
                    <a:pt x="28" y="17"/>
                    <a:pt x="30" y="16"/>
                    <a:pt x="32" y="15"/>
                  </a:cubicBezTo>
                  <a:cubicBezTo>
                    <a:pt x="28" y="11"/>
                    <a:pt x="28" y="11"/>
                    <a:pt x="28" y="11"/>
                  </a:cubicBezTo>
                  <a:cubicBezTo>
                    <a:pt x="26" y="12"/>
                    <a:pt x="24" y="13"/>
                    <a:pt x="23" y="15"/>
                  </a:cubicBezTo>
                  <a:cubicBezTo>
                    <a:pt x="17" y="21"/>
                    <a:pt x="17" y="30"/>
                    <a:pt x="23" y="37"/>
                  </a:cubicBezTo>
                  <a:close/>
                  <a:moveTo>
                    <a:pt x="42" y="33"/>
                  </a:moveTo>
                  <a:cubicBezTo>
                    <a:pt x="42" y="34"/>
                    <a:pt x="41" y="34"/>
                    <a:pt x="41" y="34"/>
                  </a:cubicBezTo>
                  <a:cubicBezTo>
                    <a:pt x="44" y="38"/>
                    <a:pt x="44" y="38"/>
                    <a:pt x="44" y="38"/>
                  </a:cubicBezTo>
                  <a:cubicBezTo>
                    <a:pt x="45" y="38"/>
                    <a:pt x="45" y="37"/>
                    <a:pt x="46" y="37"/>
                  </a:cubicBezTo>
                  <a:cubicBezTo>
                    <a:pt x="52" y="30"/>
                    <a:pt x="52" y="21"/>
                    <a:pt x="46" y="15"/>
                  </a:cubicBezTo>
                  <a:cubicBezTo>
                    <a:pt x="44" y="13"/>
                    <a:pt x="43" y="12"/>
                    <a:pt x="41" y="11"/>
                  </a:cubicBezTo>
                  <a:cubicBezTo>
                    <a:pt x="37" y="15"/>
                    <a:pt x="37" y="15"/>
                    <a:pt x="37" y="15"/>
                  </a:cubicBezTo>
                  <a:cubicBezTo>
                    <a:pt x="39" y="16"/>
                    <a:pt x="41" y="17"/>
                    <a:pt x="42" y="18"/>
                  </a:cubicBezTo>
                  <a:cubicBezTo>
                    <a:pt x="46" y="22"/>
                    <a:pt x="46" y="29"/>
                    <a:pt x="42" y="33"/>
                  </a:cubicBezTo>
                  <a:close/>
                  <a:moveTo>
                    <a:pt x="57" y="3"/>
                  </a:moveTo>
                  <a:cubicBezTo>
                    <a:pt x="55" y="2"/>
                    <a:pt x="54" y="1"/>
                    <a:pt x="52" y="0"/>
                  </a:cubicBezTo>
                  <a:cubicBezTo>
                    <a:pt x="48" y="4"/>
                    <a:pt x="48" y="4"/>
                    <a:pt x="48" y="4"/>
                  </a:cubicBezTo>
                  <a:cubicBezTo>
                    <a:pt x="49" y="5"/>
                    <a:pt x="51" y="7"/>
                    <a:pt x="52" y="8"/>
                  </a:cubicBezTo>
                  <a:cubicBezTo>
                    <a:pt x="62" y="17"/>
                    <a:pt x="62" y="32"/>
                    <a:pt x="52" y="42"/>
                  </a:cubicBezTo>
                  <a:cubicBezTo>
                    <a:pt x="52" y="42"/>
                    <a:pt x="51" y="43"/>
                    <a:pt x="50" y="44"/>
                  </a:cubicBezTo>
                  <a:cubicBezTo>
                    <a:pt x="55" y="48"/>
                    <a:pt x="55" y="48"/>
                    <a:pt x="55" y="48"/>
                  </a:cubicBezTo>
                  <a:cubicBezTo>
                    <a:pt x="55" y="48"/>
                    <a:pt x="56" y="47"/>
                    <a:pt x="57" y="46"/>
                  </a:cubicBezTo>
                  <a:cubicBezTo>
                    <a:pt x="69" y="34"/>
                    <a:pt x="69" y="15"/>
                    <a:pt x="57" y="3"/>
                  </a:cubicBezTo>
                  <a:close/>
                  <a:moveTo>
                    <a:pt x="46" y="53"/>
                  </a:moveTo>
                  <a:cubicBezTo>
                    <a:pt x="46" y="53"/>
                    <a:pt x="46" y="53"/>
                    <a:pt x="46" y="53"/>
                  </a:cubicBezTo>
                  <a:cubicBezTo>
                    <a:pt x="46" y="53"/>
                    <a:pt x="46" y="53"/>
                    <a:pt x="46" y="53"/>
                  </a:cubicBezTo>
                  <a:cubicBezTo>
                    <a:pt x="38" y="28"/>
                    <a:pt x="38" y="28"/>
                    <a:pt x="38" y="28"/>
                  </a:cubicBezTo>
                  <a:cubicBezTo>
                    <a:pt x="39" y="26"/>
                    <a:pt x="39" y="24"/>
                    <a:pt x="37" y="22"/>
                  </a:cubicBezTo>
                  <a:cubicBezTo>
                    <a:pt x="37" y="21"/>
                    <a:pt x="35" y="21"/>
                    <a:pt x="34" y="21"/>
                  </a:cubicBezTo>
                  <a:cubicBezTo>
                    <a:pt x="33" y="21"/>
                    <a:pt x="32" y="21"/>
                    <a:pt x="31" y="22"/>
                  </a:cubicBezTo>
                  <a:cubicBezTo>
                    <a:pt x="29" y="24"/>
                    <a:pt x="29" y="26"/>
                    <a:pt x="31" y="28"/>
                  </a:cubicBezTo>
                  <a:cubicBezTo>
                    <a:pt x="14" y="80"/>
                    <a:pt x="14" y="80"/>
                    <a:pt x="14" y="80"/>
                  </a:cubicBezTo>
                  <a:cubicBezTo>
                    <a:pt x="14" y="81"/>
                    <a:pt x="15" y="82"/>
                    <a:pt x="16" y="82"/>
                  </a:cubicBezTo>
                  <a:cubicBezTo>
                    <a:pt x="16" y="83"/>
                    <a:pt x="16" y="83"/>
                    <a:pt x="16" y="83"/>
                  </a:cubicBezTo>
                  <a:cubicBezTo>
                    <a:pt x="17" y="83"/>
                    <a:pt x="18" y="82"/>
                    <a:pt x="18" y="81"/>
                  </a:cubicBezTo>
                  <a:cubicBezTo>
                    <a:pt x="19" y="79"/>
                    <a:pt x="19" y="79"/>
                    <a:pt x="19" y="79"/>
                  </a:cubicBezTo>
                  <a:cubicBezTo>
                    <a:pt x="19" y="79"/>
                    <a:pt x="20" y="79"/>
                    <a:pt x="20" y="79"/>
                  </a:cubicBezTo>
                  <a:cubicBezTo>
                    <a:pt x="20" y="79"/>
                    <a:pt x="20" y="79"/>
                    <a:pt x="20" y="79"/>
                  </a:cubicBezTo>
                  <a:cubicBezTo>
                    <a:pt x="48" y="74"/>
                    <a:pt x="48" y="74"/>
                    <a:pt x="48" y="74"/>
                  </a:cubicBezTo>
                  <a:cubicBezTo>
                    <a:pt x="51" y="81"/>
                    <a:pt x="51" y="81"/>
                    <a:pt x="51" y="81"/>
                  </a:cubicBezTo>
                  <a:cubicBezTo>
                    <a:pt x="51" y="82"/>
                    <a:pt x="52" y="83"/>
                    <a:pt x="53" y="83"/>
                  </a:cubicBezTo>
                  <a:cubicBezTo>
                    <a:pt x="53" y="83"/>
                    <a:pt x="53" y="83"/>
                    <a:pt x="53" y="82"/>
                  </a:cubicBezTo>
                  <a:cubicBezTo>
                    <a:pt x="54" y="82"/>
                    <a:pt x="55" y="81"/>
                    <a:pt x="55" y="80"/>
                  </a:cubicBezTo>
                  <a:lnTo>
                    <a:pt x="46" y="53"/>
                  </a:lnTo>
                  <a:close/>
                  <a:moveTo>
                    <a:pt x="35" y="32"/>
                  </a:moveTo>
                  <a:cubicBezTo>
                    <a:pt x="40" y="49"/>
                    <a:pt x="40" y="49"/>
                    <a:pt x="40" y="49"/>
                  </a:cubicBezTo>
                  <a:cubicBezTo>
                    <a:pt x="31" y="44"/>
                    <a:pt x="31" y="44"/>
                    <a:pt x="31" y="44"/>
                  </a:cubicBezTo>
                  <a:cubicBezTo>
                    <a:pt x="31" y="43"/>
                    <a:pt x="31" y="43"/>
                    <a:pt x="31" y="43"/>
                  </a:cubicBezTo>
                  <a:lnTo>
                    <a:pt x="35" y="32"/>
                  </a:lnTo>
                  <a:close/>
                  <a:moveTo>
                    <a:pt x="29" y="47"/>
                  </a:moveTo>
                  <a:cubicBezTo>
                    <a:pt x="38" y="53"/>
                    <a:pt x="38" y="53"/>
                    <a:pt x="38" y="53"/>
                  </a:cubicBezTo>
                  <a:cubicBezTo>
                    <a:pt x="25" y="60"/>
                    <a:pt x="25" y="60"/>
                    <a:pt x="25" y="60"/>
                  </a:cubicBezTo>
                  <a:lnTo>
                    <a:pt x="29" y="47"/>
                  </a:lnTo>
                  <a:close/>
                  <a:moveTo>
                    <a:pt x="21" y="75"/>
                  </a:moveTo>
                  <a:cubicBezTo>
                    <a:pt x="24" y="65"/>
                    <a:pt x="24" y="65"/>
                    <a:pt x="24" y="65"/>
                  </a:cubicBezTo>
                  <a:cubicBezTo>
                    <a:pt x="38" y="71"/>
                    <a:pt x="38" y="71"/>
                    <a:pt x="38" y="71"/>
                  </a:cubicBezTo>
                  <a:lnTo>
                    <a:pt x="21" y="75"/>
                  </a:lnTo>
                  <a:close/>
                  <a:moveTo>
                    <a:pt x="29" y="63"/>
                  </a:moveTo>
                  <a:cubicBezTo>
                    <a:pt x="42" y="55"/>
                    <a:pt x="42" y="55"/>
                    <a:pt x="42" y="55"/>
                  </a:cubicBezTo>
                  <a:cubicBezTo>
                    <a:pt x="47" y="71"/>
                    <a:pt x="47" y="71"/>
                    <a:pt x="47" y="71"/>
                  </a:cubicBezTo>
                  <a:lnTo>
                    <a:pt x="29" y="63"/>
                  </a:lnTo>
                  <a:close/>
                </a:path>
              </a:pathLst>
            </a:custGeom>
            <a:grpFill/>
            <a:ln>
              <a:noFill/>
            </a:ln>
          </p:spPr>
          <p:txBody>
            <a:bodyPr vert="horz" wrap="square" lIns="91440" tIns="45720" rIns="91440" bIns="45720" numCol="1" anchor="t" anchorCtr="0" compatLnSpc="1"/>
            <a:lstStyle/>
            <a:p>
              <a:endParaRPr lang="zh-CN" altLang="en-US"/>
            </a:p>
          </p:txBody>
        </p:sp>
        <p:sp>
          <p:nvSpPr>
            <p:cNvPr id="333" name="Freeform 163"/>
            <p:cNvSpPr/>
            <p:nvPr/>
          </p:nvSpPr>
          <p:spPr bwMode="auto">
            <a:xfrm rot="1490740">
              <a:off x="6458912" y="2824370"/>
              <a:ext cx="12768" cy="33198"/>
            </a:xfrm>
            <a:custGeom>
              <a:avLst/>
              <a:gdLst>
                <a:gd name="T0" fmla="*/ 4 w 9"/>
                <a:gd name="T1" fmla="*/ 24 h 24"/>
                <a:gd name="T2" fmla="*/ 9 w 9"/>
                <a:gd name="T3" fmla="*/ 20 h 24"/>
                <a:gd name="T4" fmla="*/ 9 w 9"/>
                <a:gd name="T5" fmla="*/ 5 h 24"/>
                <a:gd name="T6" fmla="*/ 4 w 9"/>
                <a:gd name="T7" fmla="*/ 0 h 24"/>
                <a:gd name="T8" fmla="*/ 0 w 9"/>
                <a:gd name="T9" fmla="*/ 5 h 24"/>
                <a:gd name="T10" fmla="*/ 0 w 9"/>
                <a:gd name="T11" fmla="*/ 20 h 24"/>
                <a:gd name="T12" fmla="*/ 4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4" y="24"/>
                  </a:moveTo>
                  <a:cubicBezTo>
                    <a:pt x="7" y="24"/>
                    <a:pt x="9" y="22"/>
                    <a:pt x="9" y="20"/>
                  </a:cubicBezTo>
                  <a:cubicBezTo>
                    <a:pt x="9" y="5"/>
                    <a:pt x="9" y="5"/>
                    <a:pt x="9" y="5"/>
                  </a:cubicBezTo>
                  <a:cubicBezTo>
                    <a:pt x="9" y="2"/>
                    <a:pt x="7" y="0"/>
                    <a:pt x="4" y="0"/>
                  </a:cubicBezTo>
                  <a:cubicBezTo>
                    <a:pt x="2" y="0"/>
                    <a:pt x="0" y="2"/>
                    <a:pt x="0" y="5"/>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p>
          </p:txBody>
        </p:sp>
        <p:sp>
          <p:nvSpPr>
            <p:cNvPr id="334" name="Freeform 164"/>
            <p:cNvSpPr/>
            <p:nvPr/>
          </p:nvSpPr>
          <p:spPr bwMode="auto">
            <a:xfrm rot="1490740">
              <a:off x="6478609" y="2833490"/>
              <a:ext cx="12768" cy="33198"/>
            </a:xfrm>
            <a:custGeom>
              <a:avLst/>
              <a:gdLst>
                <a:gd name="T0" fmla="*/ 5 w 9"/>
                <a:gd name="T1" fmla="*/ 24 h 24"/>
                <a:gd name="T2" fmla="*/ 9 w 9"/>
                <a:gd name="T3" fmla="*/ 20 h 24"/>
                <a:gd name="T4" fmla="*/ 9 w 9"/>
                <a:gd name="T5" fmla="*/ 5 h 24"/>
                <a:gd name="T6" fmla="*/ 5 w 9"/>
                <a:gd name="T7" fmla="*/ 0 h 24"/>
                <a:gd name="T8" fmla="*/ 0 w 9"/>
                <a:gd name="T9" fmla="*/ 5 h 24"/>
                <a:gd name="T10" fmla="*/ 0 w 9"/>
                <a:gd name="T11" fmla="*/ 20 h 24"/>
                <a:gd name="T12" fmla="*/ 5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5" y="24"/>
                  </a:moveTo>
                  <a:cubicBezTo>
                    <a:pt x="7" y="24"/>
                    <a:pt x="9" y="22"/>
                    <a:pt x="9" y="20"/>
                  </a:cubicBezTo>
                  <a:cubicBezTo>
                    <a:pt x="9" y="5"/>
                    <a:pt x="9" y="5"/>
                    <a:pt x="9" y="5"/>
                  </a:cubicBezTo>
                  <a:cubicBezTo>
                    <a:pt x="9" y="2"/>
                    <a:pt x="7" y="0"/>
                    <a:pt x="5" y="0"/>
                  </a:cubicBezTo>
                  <a:cubicBezTo>
                    <a:pt x="2" y="0"/>
                    <a:pt x="0" y="2"/>
                    <a:pt x="0" y="5"/>
                  </a:cubicBezTo>
                  <a:cubicBezTo>
                    <a:pt x="0" y="20"/>
                    <a:pt x="0" y="20"/>
                    <a:pt x="0" y="20"/>
                  </a:cubicBezTo>
                  <a:cubicBezTo>
                    <a:pt x="0" y="22"/>
                    <a:pt x="2" y="24"/>
                    <a:pt x="5" y="24"/>
                  </a:cubicBezTo>
                  <a:close/>
                </a:path>
              </a:pathLst>
            </a:custGeom>
            <a:grpFill/>
            <a:ln>
              <a:noFill/>
            </a:ln>
          </p:spPr>
          <p:txBody>
            <a:bodyPr vert="horz" wrap="square" lIns="91440" tIns="45720" rIns="91440" bIns="45720" numCol="1" anchor="t" anchorCtr="0" compatLnSpc="1"/>
            <a:lstStyle/>
            <a:p>
              <a:endParaRPr lang="zh-CN" altLang="en-US"/>
            </a:p>
          </p:txBody>
        </p:sp>
        <p:sp>
          <p:nvSpPr>
            <p:cNvPr id="335" name="Freeform 165"/>
            <p:cNvSpPr/>
            <p:nvPr/>
          </p:nvSpPr>
          <p:spPr bwMode="auto">
            <a:xfrm rot="1490740">
              <a:off x="6498248" y="2842879"/>
              <a:ext cx="14046" cy="33198"/>
            </a:xfrm>
            <a:custGeom>
              <a:avLst/>
              <a:gdLst>
                <a:gd name="T0" fmla="*/ 5 w 10"/>
                <a:gd name="T1" fmla="*/ 24 h 24"/>
                <a:gd name="T2" fmla="*/ 10 w 10"/>
                <a:gd name="T3" fmla="*/ 20 h 24"/>
                <a:gd name="T4" fmla="*/ 10 w 10"/>
                <a:gd name="T5" fmla="*/ 5 h 24"/>
                <a:gd name="T6" fmla="*/ 5 w 10"/>
                <a:gd name="T7" fmla="*/ 0 h 24"/>
                <a:gd name="T8" fmla="*/ 0 w 10"/>
                <a:gd name="T9" fmla="*/ 5 h 24"/>
                <a:gd name="T10" fmla="*/ 0 w 10"/>
                <a:gd name="T11" fmla="*/ 20 h 24"/>
                <a:gd name="T12" fmla="*/ 5 w 10"/>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0" h="24">
                  <a:moveTo>
                    <a:pt x="5" y="24"/>
                  </a:moveTo>
                  <a:cubicBezTo>
                    <a:pt x="7" y="24"/>
                    <a:pt x="10" y="22"/>
                    <a:pt x="10" y="20"/>
                  </a:cubicBezTo>
                  <a:cubicBezTo>
                    <a:pt x="10" y="5"/>
                    <a:pt x="10" y="5"/>
                    <a:pt x="10" y="5"/>
                  </a:cubicBezTo>
                  <a:cubicBezTo>
                    <a:pt x="10" y="2"/>
                    <a:pt x="7" y="0"/>
                    <a:pt x="5" y="0"/>
                  </a:cubicBezTo>
                  <a:cubicBezTo>
                    <a:pt x="2" y="0"/>
                    <a:pt x="0" y="2"/>
                    <a:pt x="0" y="5"/>
                  </a:cubicBezTo>
                  <a:cubicBezTo>
                    <a:pt x="0" y="20"/>
                    <a:pt x="0" y="20"/>
                    <a:pt x="0" y="20"/>
                  </a:cubicBezTo>
                  <a:cubicBezTo>
                    <a:pt x="0" y="22"/>
                    <a:pt x="2" y="24"/>
                    <a:pt x="5" y="24"/>
                  </a:cubicBezTo>
                  <a:close/>
                </a:path>
              </a:pathLst>
            </a:custGeom>
            <a:grpFill/>
            <a:ln>
              <a:noFill/>
            </a:ln>
          </p:spPr>
          <p:txBody>
            <a:bodyPr vert="horz" wrap="square" lIns="91440" tIns="45720" rIns="91440" bIns="45720" numCol="1" anchor="t" anchorCtr="0" compatLnSpc="1"/>
            <a:lstStyle/>
            <a:p>
              <a:endParaRPr lang="zh-CN" altLang="en-US"/>
            </a:p>
          </p:txBody>
        </p:sp>
        <p:sp>
          <p:nvSpPr>
            <p:cNvPr id="336" name="Freeform 166"/>
            <p:cNvSpPr/>
            <p:nvPr/>
          </p:nvSpPr>
          <p:spPr bwMode="auto">
            <a:xfrm rot="1490740">
              <a:off x="6520380" y="2852536"/>
              <a:ext cx="11492" cy="33198"/>
            </a:xfrm>
            <a:custGeom>
              <a:avLst/>
              <a:gdLst>
                <a:gd name="T0" fmla="*/ 4 w 9"/>
                <a:gd name="T1" fmla="*/ 24 h 24"/>
                <a:gd name="T2" fmla="*/ 9 w 9"/>
                <a:gd name="T3" fmla="*/ 20 h 24"/>
                <a:gd name="T4" fmla="*/ 9 w 9"/>
                <a:gd name="T5" fmla="*/ 5 h 24"/>
                <a:gd name="T6" fmla="*/ 4 w 9"/>
                <a:gd name="T7" fmla="*/ 0 h 24"/>
                <a:gd name="T8" fmla="*/ 0 w 9"/>
                <a:gd name="T9" fmla="*/ 5 h 24"/>
                <a:gd name="T10" fmla="*/ 0 w 9"/>
                <a:gd name="T11" fmla="*/ 20 h 24"/>
                <a:gd name="T12" fmla="*/ 4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4" y="24"/>
                  </a:moveTo>
                  <a:cubicBezTo>
                    <a:pt x="7" y="24"/>
                    <a:pt x="9" y="22"/>
                    <a:pt x="9" y="20"/>
                  </a:cubicBezTo>
                  <a:cubicBezTo>
                    <a:pt x="9" y="5"/>
                    <a:pt x="9" y="5"/>
                    <a:pt x="9" y="5"/>
                  </a:cubicBezTo>
                  <a:cubicBezTo>
                    <a:pt x="9" y="2"/>
                    <a:pt x="7" y="0"/>
                    <a:pt x="4" y="0"/>
                  </a:cubicBezTo>
                  <a:cubicBezTo>
                    <a:pt x="2" y="0"/>
                    <a:pt x="0" y="2"/>
                    <a:pt x="0" y="5"/>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p>
          </p:txBody>
        </p:sp>
        <p:sp>
          <p:nvSpPr>
            <p:cNvPr id="337" name="Freeform 167"/>
            <p:cNvSpPr/>
            <p:nvPr/>
          </p:nvSpPr>
          <p:spPr bwMode="auto">
            <a:xfrm rot="1490740">
              <a:off x="6540019" y="2861925"/>
              <a:ext cx="12768" cy="33198"/>
            </a:xfrm>
            <a:custGeom>
              <a:avLst/>
              <a:gdLst>
                <a:gd name="T0" fmla="*/ 5 w 9"/>
                <a:gd name="T1" fmla="*/ 24 h 24"/>
                <a:gd name="T2" fmla="*/ 9 w 9"/>
                <a:gd name="T3" fmla="*/ 20 h 24"/>
                <a:gd name="T4" fmla="*/ 9 w 9"/>
                <a:gd name="T5" fmla="*/ 5 h 24"/>
                <a:gd name="T6" fmla="*/ 5 w 9"/>
                <a:gd name="T7" fmla="*/ 0 h 24"/>
                <a:gd name="T8" fmla="*/ 0 w 9"/>
                <a:gd name="T9" fmla="*/ 5 h 24"/>
                <a:gd name="T10" fmla="*/ 0 w 9"/>
                <a:gd name="T11" fmla="*/ 20 h 24"/>
                <a:gd name="T12" fmla="*/ 5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5" y="24"/>
                  </a:moveTo>
                  <a:cubicBezTo>
                    <a:pt x="7" y="24"/>
                    <a:pt x="9" y="22"/>
                    <a:pt x="9" y="20"/>
                  </a:cubicBezTo>
                  <a:cubicBezTo>
                    <a:pt x="9" y="5"/>
                    <a:pt x="9" y="5"/>
                    <a:pt x="9" y="5"/>
                  </a:cubicBezTo>
                  <a:cubicBezTo>
                    <a:pt x="9" y="2"/>
                    <a:pt x="7" y="0"/>
                    <a:pt x="5" y="0"/>
                  </a:cubicBezTo>
                  <a:cubicBezTo>
                    <a:pt x="2" y="0"/>
                    <a:pt x="0" y="2"/>
                    <a:pt x="0" y="5"/>
                  </a:cubicBezTo>
                  <a:cubicBezTo>
                    <a:pt x="0" y="20"/>
                    <a:pt x="0" y="20"/>
                    <a:pt x="0" y="20"/>
                  </a:cubicBezTo>
                  <a:cubicBezTo>
                    <a:pt x="0" y="22"/>
                    <a:pt x="2" y="24"/>
                    <a:pt x="5" y="24"/>
                  </a:cubicBezTo>
                  <a:close/>
                </a:path>
              </a:pathLst>
            </a:custGeom>
            <a:grpFill/>
            <a:ln>
              <a:noFill/>
            </a:ln>
          </p:spPr>
          <p:txBody>
            <a:bodyPr vert="horz" wrap="square" lIns="91440" tIns="45720" rIns="91440" bIns="45720" numCol="1" anchor="t" anchorCtr="0" compatLnSpc="1"/>
            <a:lstStyle/>
            <a:p>
              <a:endParaRPr lang="zh-CN" altLang="en-US"/>
            </a:p>
          </p:txBody>
        </p:sp>
        <p:sp>
          <p:nvSpPr>
            <p:cNvPr id="338" name="Freeform 168"/>
            <p:cNvSpPr>
              <a:spLocks noEditPoints="1"/>
            </p:cNvSpPr>
            <p:nvPr/>
          </p:nvSpPr>
          <p:spPr bwMode="auto">
            <a:xfrm rot="1490740">
              <a:off x="6411910" y="2851103"/>
              <a:ext cx="150667" cy="109808"/>
            </a:xfrm>
            <a:custGeom>
              <a:avLst/>
              <a:gdLst>
                <a:gd name="T0" fmla="*/ 93 w 110"/>
                <a:gd name="T1" fmla="*/ 0 h 80"/>
                <a:gd name="T2" fmla="*/ 91 w 110"/>
                <a:gd name="T3" fmla="*/ 0 h 80"/>
                <a:gd name="T4" fmla="*/ 91 w 110"/>
                <a:gd name="T5" fmla="*/ 12 h 80"/>
                <a:gd name="T6" fmla="*/ 86 w 110"/>
                <a:gd name="T7" fmla="*/ 17 h 80"/>
                <a:gd name="T8" fmla="*/ 80 w 110"/>
                <a:gd name="T9" fmla="*/ 12 h 80"/>
                <a:gd name="T10" fmla="*/ 80 w 110"/>
                <a:gd name="T11" fmla="*/ 0 h 80"/>
                <a:gd name="T12" fmla="*/ 75 w 110"/>
                <a:gd name="T13" fmla="*/ 0 h 80"/>
                <a:gd name="T14" fmla="*/ 75 w 110"/>
                <a:gd name="T15" fmla="*/ 12 h 80"/>
                <a:gd name="T16" fmla="*/ 69 w 110"/>
                <a:gd name="T17" fmla="*/ 17 h 80"/>
                <a:gd name="T18" fmla="*/ 64 w 110"/>
                <a:gd name="T19" fmla="*/ 12 h 80"/>
                <a:gd name="T20" fmla="*/ 64 w 110"/>
                <a:gd name="T21" fmla="*/ 0 h 80"/>
                <a:gd name="T22" fmla="*/ 58 w 110"/>
                <a:gd name="T23" fmla="*/ 0 h 80"/>
                <a:gd name="T24" fmla="*/ 58 w 110"/>
                <a:gd name="T25" fmla="*/ 12 h 80"/>
                <a:gd name="T26" fmla="*/ 53 w 110"/>
                <a:gd name="T27" fmla="*/ 17 h 80"/>
                <a:gd name="T28" fmla="*/ 47 w 110"/>
                <a:gd name="T29" fmla="*/ 12 h 80"/>
                <a:gd name="T30" fmla="*/ 47 w 110"/>
                <a:gd name="T31" fmla="*/ 0 h 80"/>
                <a:gd name="T32" fmla="*/ 42 w 110"/>
                <a:gd name="T33" fmla="*/ 0 h 80"/>
                <a:gd name="T34" fmla="*/ 42 w 110"/>
                <a:gd name="T35" fmla="*/ 12 h 80"/>
                <a:gd name="T36" fmla="*/ 37 w 110"/>
                <a:gd name="T37" fmla="*/ 17 h 80"/>
                <a:gd name="T38" fmla="*/ 31 w 110"/>
                <a:gd name="T39" fmla="*/ 12 h 80"/>
                <a:gd name="T40" fmla="*/ 31 w 110"/>
                <a:gd name="T41" fmla="*/ 0 h 80"/>
                <a:gd name="T42" fmla="*/ 26 w 110"/>
                <a:gd name="T43" fmla="*/ 0 h 80"/>
                <a:gd name="T44" fmla="*/ 26 w 110"/>
                <a:gd name="T45" fmla="*/ 12 h 80"/>
                <a:gd name="T46" fmla="*/ 20 w 110"/>
                <a:gd name="T47" fmla="*/ 17 h 80"/>
                <a:gd name="T48" fmla="*/ 15 w 110"/>
                <a:gd name="T49" fmla="*/ 12 h 80"/>
                <a:gd name="T50" fmla="*/ 15 w 110"/>
                <a:gd name="T51" fmla="*/ 0 h 80"/>
                <a:gd name="T52" fmla="*/ 0 w 110"/>
                <a:gd name="T53" fmla="*/ 16 h 80"/>
                <a:gd name="T54" fmla="*/ 0 w 110"/>
                <a:gd name="T55" fmla="*/ 64 h 80"/>
                <a:gd name="T56" fmla="*/ 16 w 110"/>
                <a:gd name="T57" fmla="*/ 80 h 80"/>
                <a:gd name="T58" fmla="*/ 93 w 110"/>
                <a:gd name="T59" fmla="*/ 80 h 80"/>
                <a:gd name="T60" fmla="*/ 110 w 110"/>
                <a:gd name="T61" fmla="*/ 64 h 80"/>
                <a:gd name="T62" fmla="*/ 110 w 110"/>
                <a:gd name="T63" fmla="*/ 16 h 80"/>
                <a:gd name="T64" fmla="*/ 93 w 110"/>
                <a:gd name="T65" fmla="*/ 0 h 80"/>
                <a:gd name="T66" fmla="*/ 97 w 110"/>
                <a:gd name="T67" fmla="*/ 70 h 80"/>
                <a:gd name="T68" fmla="*/ 13 w 110"/>
                <a:gd name="T69" fmla="*/ 70 h 80"/>
                <a:gd name="T70" fmla="*/ 13 w 110"/>
                <a:gd name="T71" fmla="*/ 21 h 80"/>
                <a:gd name="T72" fmla="*/ 97 w 110"/>
                <a:gd name="T73" fmla="*/ 21 h 80"/>
                <a:gd name="T74" fmla="*/ 97 w 110"/>
                <a:gd name="T75"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80">
                  <a:moveTo>
                    <a:pt x="93" y="0"/>
                  </a:moveTo>
                  <a:cubicBezTo>
                    <a:pt x="91" y="0"/>
                    <a:pt x="91" y="0"/>
                    <a:pt x="91" y="0"/>
                  </a:cubicBezTo>
                  <a:cubicBezTo>
                    <a:pt x="91" y="12"/>
                    <a:pt x="91" y="12"/>
                    <a:pt x="91" y="12"/>
                  </a:cubicBezTo>
                  <a:cubicBezTo>
                    <a:pt x="91" y="15"/>
                    <a:pt x="89" y="17"/>
                    <a:pt x="86" y="17"/>
                  </a:cubicBezTo>
                  <a:cubicBezTo>
                    <a:pt x="83" y="17"/>
                    <a:pt x="80" y="15"/>
                    <a:pt x="80" y="12"/>
                  </a:cubicBezTo>
                  <a:cubicBezTo>
                    <a:pt x="80" y="0"/>
                    <a:pt x="80" y="0"/>
                    <a:pt x="80" y="0"/>
                  </a:cubicBezTo>
                  <a:cubicBezTo>
                    <a:pt x="75" y="0"/>
                    <a:pt x="75" y="0"/>
                    <a:pt x="75" y="0"/>
                  </a:cubicBezTo>
                  <a:cubicBezTo>
                    <a:pt x="75" y="12"/>
                    <a:pt x="75" y="12"/>
                    <a:pt x="75" y="12"/>
                  </a:cubicBezTo>
                  <a:cubicBezTo>
                    <a:pt x="75" y="15"/>
                    <a:pt x="72" y="17"/>
                    <a:pt x="69" y="17"/>
                  </a:cubicBezTo>
                  <a:cubicBezTo>
                    <a:pt x="66" y="17"/>
                    <a:pt x="64" y="15"/>
                    <a:pt x="64" y="12"/>
                  </a:cubicBezTo>
                  <a:cubicBezTo>
                    <a:pt x="64" y="0"/>
                    <a:pt x="64" y="0"/>
                    <a:pt x="64" y="0"/>
                  </a:cubicBezTo>
                  <a:cubicBezTo>
                    <a:pt x="58" y="0"/>
                    <a:pt x="58" y="0"/>
                    <a:pt x="58" y="0"/>
                  </a:cubicBezTo>
                  <a:cubicBezTo>
                    <a:pt x="58" y="12"/>
                    <a:pt x="58" y="12"/>
                    <a:pt x="58" y="12"/>
                  </a:cubicBezTo>
                  <a:cubicBezTo>
                    <a:pt x="58" y="15"/>
                    <a:pt x="56" y="17"/>
                    <a:pt x="53" y="17"/>
                  </a:cubicBezTo>
                  <a:cubicBezTo>
                    <a:pt x="50" y="17"/>
                    <a:pt x="47" y="15"/>
                    <a:pt x="47" y="12"/>
                  </a:cubicBezTo>
                  <a:cubicBezTo>
                    <a:pt x="47" y="0"/>
                    <a:pt x="47" y="0"/>
                    <a:pt x="47" y="0"/>
                  </a:cubicBezTo>
                  <a:cubicBezTo>
                    <a:pt x="42" y="0"/>
                    <a:pt x="42" y="0"/>
                    <a:pt x="42" y="0"/>
                  </a:cubicBezTo>
                  <a:cubicBezTo>
                    <a:pt x="42" y="12"/>
                    <a:pt x="42" y="12"/>
                    <a:pt x="42" y="12"/>
                  </a:cubicBezTo>
                  <a:cubicBezTo>
                    <a:pt x="42" y="15"/>
                    <a:pt x="40" y="17"/>
                    <a:pt x="37" y="17"/>
                  </a:cubicBezTo>
                  <a:cubicBezTo>
                    <a:pt x="34" y="17"/>
                    <a:pt x="31" y="15"/>
                    <a:pt x="31" y="12"/>
                  </a:cubicBezTo>
                  <a:cubicBezTo>
                    <a:pt x="31" y="0"/>
                    <a:pt x="31" y="0"/>
                    <a:pt x="31" y="0"/>
                  </a:cubicBezTo>
                  <a:cubicBezTo>
                    <a:pt x="26" y="0"/>
                    <a:pt x="26" y="0"/>
                    <a:pt x="26" y="0"/>
                  </a:cubicBezTo>
                  <a:cubicBezTo>
                    <a:pt x="26" y="12"/>
                    <a:pt x="26" y="12"/>
                    <a:pt x="26" y="12"/>
                  </a:cubicBezTo>
                  <a:cubicBezTo>
                    <a:pt x="26" y="15"/>
                    <a:pt x="23" y="17"/>
                    <a:pt x="20" y="17"/>
                  </a:cubicBezTo>
                  <a:cubicBezTo>
                    <a:pt x="17" y="17"/>
                    <a:pt x="15" y="15"/>
                    <a:pt x="15" y="12"/>
                  </a:cubicBezTo>
                  <a:cubicBezTo>
                    <a:pt x="15" y="0"/>
                    <a:pt x="15" y="0"/>
                    <a:pt x="15" y="0"/>
                  </a:cubicBezTo>
                  <a:cubicBezTo>
                    <a:pt x="7" y="1"/>
                    <a:pt x="0" y="8"/>
                    <a:pt x="0" y="16"/>
                  </a:cubicBezTo>
                  <a:cubicBezTo>
                    <a:pt x="0" y="64"/>
                    <a:pt x="0" y="64"/>
                    <a:pt x="0" y="64"/>
                  </a:cubicBezTo>
                  <a:cubicBezTo>
                    <a:pt x="0" y="73"/>
                    <a:pt x="7" y="80"/>
                    <a:pt x="16" y="80"/>
                  </a:cubicBezTo>
                  <a:cubicBezTo>
                    <a:pt x="93" y="80"/>
                    <a:pt x="93" y="80"/>
                    <a:pt x="93" y="80"/>
                  </a:cubicBezTo>
                  <a:cubicBezTo>
                    <a:pt x="102" y="80"/>
                    <a:pt x="110" y="73"/>
                    <a:pt x="110" y="64"/>
                  </a:cubicBezTo>
                  <a:cubicBezTo>
                    <a:pt x="110" y="16"/>
                    <a:pt x="110" y="16"/>
                    <a:pt x="110" y="16"/>
                  </a:cubicBezTo>
                  <a:cubicBezTo>
                    <a:pt x="110" y="7"/>
                    <a:pt x="102" y="0"/>
                    <a:pt x="93" y="0"/>
                  </a:cubicBezTo>
                  <a:close/>
                  <a:moveTo>
                    <a:pt x="97" y="70"/>
                  </a:moveTo>
                  <a:cubicBezTo>
                    <a:pt x="13" y="70"/>
                    <a:pt x="13" y="70"/>
                    <a:pt x="13" y="70"/>
                  </a:cubicBezTo>
                  <a:cubicBezTo>
                    <a:pt x="13" y="21"/>
                    <a:pt x="13" y="21"/>
                    <a:pt x="13" y="21"/>
                  </a:cubicBezTo>
                  <a:cubicBezTo>
                    <a:pt x="97" y="21"/>
                    <a:pt x="97" y="21"/>
                    <a:pt x="97" y="21"/>
                  </a:cubicBezTo>
                  <a:lnTo>
                    <a:pt x="97" y="70"/>
                  </a:lnTo>
                  <a:close/>
                </a:path>
              </a:pathLst>
            </a:custGeom>
            <a:grpFill/>
            <a:ln>
              <a:noFill/>
            </a:ln>
          </p:spPr>
          <p:txBody>
            <a:bodyPr vert="horz" wrap="square" lIns="91440" tIns="45720" rIns="91440" bIns="45720" numCol="1" anchor="t" anchorCtr="0" compatLnSpc="1"/>
            <a:lstStyle/>
            <a:p>
              <a:endParaRPr lang="zh-CN" altLang="en-US"/>
            </a:p>
          </p:txBody>
        </p:sp>
        <p:sp>
          <p:nvSpPr>
            <p:cNvPr id="339" name="Rectangle 169"/>
            <p:cNvSpPr>
              <a:spLocks noChangeArrowheads="1"/>
            </p:cNvSpPr>
            <p:nvPr/>
          </p:nvSpPr>
          <p:spPr bwMode="auto">
            <a:xfrm rot="1490740">
              <a:off x="6443922" y="2865606"/>
              <a:ext cx="17876"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70"/>
            <p:cNvSpPr>
              <a:spLocks noChangeArrowheads="1"/>
            </p:cNvSpPr>
            <p:nvPr/>
          </p:nvSpPr>
          <p:spPr bwMode="auto">
            <a:xfrm rot="1490740">
              <a:off x="6464837" y="2874994"/>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71"/>
            <p:cNvSpPr>
              <a:spLocks noChangeArrowheads="1"/>
            </p:cNvSpPr>
            <p:nvPr/>
          </p:nvSpPr>
          <p:spPr bwMode="auto">
            <a:xfrm rot="1490740">
              <a:off x="6484416" y="2884651"/>
              <a:ext cx="19153"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72"/>
            <p:cNvSpPr>
              <a:spLocks noChangeArrowheads="1"/>
            </p:cNvSpPr>
            <p:nvPr/>
          </p:nvSpPr>
          <p:spPr bwMode="auto">
            <a:xfrm rot="1490740">
              <a:off x="6506549" y="2894308"/>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73"/>
            <p:cNvSpPr>
              <a:spLocks noChangeArrowheads="1"/>
            </p:cNvSpPr>
            <p:nvPr/>
          </p:nvSpPr>
          <p:spPr bwMode="auto">
            <a:xfrm rot="1490740">
              <a:off x="6527405" y="2903965"/>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74"/>
            <p:cNvSpPr>
              <a:spLocks noChangeArrowheads="1"/>
            </p:cNvSpPr>
            <p:nvPr/>
          </p:nvSpPr>
          <p:spPr bwMode="auto">
            <a:xfrm rot="1490740">
              <a:off x="6434266" y="2886462"/>
              <a:ext cx="17876"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75"/>
            <p:cNvSpPr>
              <a:spLocks noChangeArrowheads="1"/>
            </p:cNvSpPr>
            <p:nvPr/>
          </p:nvSpPr>
          <p:spPr bwMode="auto">
            <a:xfrm rot="1490740">
              <a:off x="6455180" y="2895850"/>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76"/>
            <p:cNvSpPr>
              <a:spLocks noChangeArrowheads="1"/>
            </p:cNvSpPr>
            <p:nvPr/>
          </p:nvSpPr>
          <p:spPr bwMode="auto">
            <a:xfrm rot="1490740">
              <a:off x="6474759" y="2905507"/>
              <a:ext cx="19153"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77"/>
            <p:cNvSpPr>
              <a:spLocks noChangeArrowheads="1"/>
            </p:cNvSpPr>
            <p:nvPr/>
          </p:nvSpPr>
          <p:spPr bwMode="auto">
            <a:xfrm rot="1490740">
              <a:off x="6496892" y="2915164"/>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78"/>
            <p:cNvSpPr>
              <a:spLocks noChangeArrowheads="1"/>
            </p:cNvSpPr>
            <p:nvPr/>
          </p:nvSpPr>
          <p:spPr bwMode="auto">
            <a:xfrm rot="1490740">
              <a:off x="6517748" y="2924821"/>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79"/>
            <p:cNvSpPr>
              <a:spLocks noChangeArrowheads="1"/>
            </p:cNvSpPr>
            <p:nvPr/>
          </p:nvSpPr>
          <p:spPr bwMode="auto">
            <a:xfrm rot="1490740">
              <a:off x="6425145" y="2906159"/>
              <a:ext cx="17876"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80"/>
            <p:cNvSpPr>
              <a:spLocks noChangeArrowheads="1"/>
            </p:cNvSpPr>
            <p:nvPr/>
          </p:nvSpPr>
          <p:spPr bwMode="auto">
            <a:xfrm rot="1490740">
              <a:off x="6446060" y="2915548"/>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81"/>
            <p:cNvSpPr>
              <a:spLocks noChangeArrowheads="1"/>
            </p:cNvSpPr>
            <p:nvPr/>
          </p:nvSpPr>
          <p:spPr bwMode="auto">
            <a:xfrm rot="1490740">
              <a:off x="6465639" y="2925205"/>
              <a:ext cx="19153"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82"/>
            <p:cNvSpPr>
              <a:spLocks noChangeArrowheads="1"/>
            </p:cNvSpPr>
            <p:nvPr/>
          </p:nvSpPr>
          <p:spPr bwMode="auto">
            <a:xfrm rot="1490740">
              <a:off x="6487772" y="2934862"/>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83"/>
            <p:cNvSpPr>
              <a:spLocks noChangeArrowheads="1"/>
            </p:cNvSpPr>
            <p:nvPr/>
          </p:nvSpPr>
          <p:spPr bwMode="auto">
            <a:xfrm rot="1490740">
              <a:off x="6508628" y="2944519"/>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Freeform 185"/>
            <p:cNvSpPr/>
            <p:nvPr/>
          </p:nvSpPr>
          <p:spPr bwMode="auto">
            <a:xfrm rot="1490740">
              <a:off x="6940373" y="1104147"/>
              <a:ext cx="52351" cy="102147"/>
            </a:xfrm>
            <a:custGeom>
              <a:avLst/>
              <a:gdLst>
                <a:gd name="T0" fmla="*/ 15 w 38"/>
                <a:gd name="T1" fmla="*/ 74 h 74"/>
                <a:gd name="T2" fmla="*/ 15 w 38"/>
                <a:gd name="T3" fmla="*/ 65 h 74"/>
                <a:gd name="T4" fmla="*/ 0 w 38"/>
                <a:gd name="T5" fmla="*/ 61 h 74"/>
                <a:gd name="T6" fmla="*/ 3 w 38"/>
                <a:gd name="T7" fmla="*/ 52 h 74"/>
                <a:gd name="T8" fmla="*/ 17 w 38"/>
                <a:gd name="T9" fmla="*/ 56 h 74"/>
                <a:gd name="T10" fmla="*/ 26 w 38"/>
                <a:gd name="T11" fmla="*/ 49 h 74"/>
                <a:gd name="T12" fmla="*/ 17 w 38"/>
                <a:gd name="T13" fmla="*/ 40 h 74"/>
                <a:gd name="T14" fmla="*/ 1 w 38"/>
                <a:gd name="T15" fmla="*/ 24 h 74"/>
                <a:gd name="T16" fmla="*/ 16 w 38"/>
                <a:gd name="T17" fmla="*/ 9 h 74"/>
                <a:gd name="T18" fmla="*/ 16 w 38"/>
                <a:gd name="T19" fmla="*/ 0 h 74"/>
                <a:gd name="T20" fmla="*/ 23 w 38"/>
                <a:gd name="T21" fmla="*/ 0 h 74"/>
                <a:gd name="T22" fmla="*/ 23 w 38"/>
                <a:gd name="T23" fmla="*/ 9 h 74"/>
                <a:gd name="T24" fmla="*/ 36 w 38"/>
                <a:gd name="T25" fmla="*/ 12 h 74"/>
                <a:gd name="T26" fmla="*/ 33 w 38"/>
                <a:gd name="T27" fmla="*/ 20 h 74"/>
                <a:gd name="T28" fmla="*/ 21 w 38"/>
                <a:gd name="T29" fmla="*/ 17 h 74"/>
                <a:gd name="T30" fmla="*/ 12 w 38"/>
                <a:gd name="T31" fmla="*/ 23 h 74"/>
                <a:gd name="T32" fmla="*/ 23 w 38"/>
                <a:gd name="T33" fmla="*/ 32 h 74"/>
                <a:gd name="T34" fmla="*/ 37 w 38"/>
                <a:gd name="T35" fmla="*/ 49 h 74"/>
                <a:gd name="T36" fmla="*/ 22 w 38"/>
                <a:gd name="T37" fmla="*/ 64 h 74"/>
                <a:gd name="T38" fmla="*/ 22 w 38"/>
                <a:gd name="T39" fmla="*/ 74 h 74"/>
                <a:gd name="T40" fmla="*/ 15 w 38"/>
                <a:gd name="T4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4">
                  <a:moveTo>
                    <a:pt x="15" y="74"/>
                  </a:moveTo>
                  <a:cubicBezTo>
                    <a:pt x="15" y="65"/>
                    <a:pt x="15" y="65"/>
                    <a:pt x="15" y="65"/>
                  </a:cubicBezTo>
                  <a:cubicBezTo>
                    <a:pt x="9" y="65"/>
                    <a:pt x="4" y="63"/>
                    <a:pt x="0" y="61"/>
                  </a:cubicBezTo>
                  <a:cubicBezTo>
                    <a:pt x="3" y="52"/>
                    <a:pt x="3" y="52"/>
                    <a:pt x="3" y="52"/>
                  </a:cubicBezTo>
                  <a:cubicBezTo>
                    <a:pt x="6" y="55"/>
                    <a:pt x="11" y="56"/>
                    <a:pt x="17" y="56"/>
                  </a:cubicBezTo>
                  <a:cubicBezTo>
                    <a:pt x="22" y="57"/>
                    <a:pt x="26" y="54"/>
                    <a:pt x="26" y="49"/>
                  </a:cubicBezTo>
                  <a:cubicBezTo>
                    <a:pt x="26" y="45"/>
                    <a:pt x="23" y="43"/>
                    <a:pt x="17" y="40"/>
                  </a:cubicBezTo>
                  <a:cubicBezTo>
                    <a:pt x="7" y="37"/>
                    <a:pt x="1" y="33"/>
                    <a:pt x="1" y="24"/>
                  </a:cubicBezTo>
                  <a:cubicBezTo>
                    <a:pt x="1" y="16"/>
                    <a:pt x="7" y="11"/>
                    <a:pt x="16" y="9"/>
                  </a:cubicBezTo>
                  <a:cubicBezTo>
                    <a:pt x="16" y="0"/>
                    <a:pt x="16" y="0"/>
                    <a:pt x="16" y="0"/>
                  </a:cubicBezTo>
                  <a:cubicBezTo>
                    <a:pt x="23" y="0"/>
                    <a:pt x="23" y="0"/>
                    <a:pt x="23" y="0"/>
                  </a:cubicBezTo>
                  <a:cubicBezTo>
                    <a:pt x="23" y="9"/>
                    <a:pt x="23" y="9"/>
                    <a:pt x="23" y="9"/>
                  </a:cubicBezTo>
                  <a:cubicBezTo>
                    <a:pt x="29" y="9"/>
                    <a:pt x="33" y="10"/>
                    <a:pt x="36" y="12"/>
                  </a:cubicBezTo>
                  <a:cubicBezTo>
                    <a:pt x="33" y="20"/>
                    <a:pt x="33" y="20"/>
                    <a:pt x="33" y="20"/>
                  </a:cubicBezTo>
                  <a:cubicBezTo>
                    <a:pt x="31" y="19"/>
                    <a:pt x="27" y="17"/>
                    <a:pt x="21" y="17"/>
                  </a:cubicBezTo>
                  <a:cubicBezTo>
                    <a:pt x="15" y="17"/>
                    <a:pt x="12" y="20"/>
                    <a:pt x="12" y="23"/>
                  </a:cubicBezTo>
                  <a:cubicBezTo>
                    <a:pt x="12" y="27"/>
                    <a:pt x="16" y="29"/>
                    <a:pt x="23" y="32"/>
                  </a:cubicBezTo>
                  <a:cubicBezTo>
                    <a:pt x="33" y="36"/>
                    <a:pt x="38" y="41"/>
                    <a:pt x="37" y="49"/>
                  </a:cubicBezTo>
                  <a:cubicBezTo>
                    <a:pt x="37" y="56"/>
                    <a:pt x="32" y="63"/>
                    <a:pt x="22" y="64"/>
                  </a:cubicBezTo>
                  <a:cubicBezTo>
                    <a:pt x="22" y="74"/>
                    <a:pt x="22" y="74"/>
                    <a:pt x="22" y="74"/>
                  </a:cubicBezTo>
                  <a:lnTo>
                    <a:pt x="15" y="74"/>
                  </a:lnTo>
                  <a:close/>
                </a:path>
              </a:pathLst>
            </a:custGeom>
            <a:grpFill/>
            <a:ln>
              <a:noFill/>
            </a:ln>
          </p:spPr>
          <p:txBody>
            <a:bodyPr vert="horz" wrap="square" lIns="91440" tIns="45720" rIns="91440" bIns="45720" numCol="1" anchor="t" anchorCtr="0" compatLnSpc="1"/>
            <a:lstStyle/>
            <a:p>
              <a:endParaRPr lang="zh-CN" altLang="en-US"/>
            </a:p>
          </p:txBody>
        </p:sp>
        <p:sp>
          <p:nvSpPr>
            <p:cNvPr id="355" name="Freeform 186"/>
            <p:cNvSpPr/>
            <p:nvPr/>
          </p:nvSpPr>
          <p:spPr bwMode="auto">
            <a:xfrm rot="1490740">
              <a:off x="5974759" y="2856542"/>
              <a:ext cx="163436" cy="154497"/>
            </a:xfrm>
            <a:custGeom>
              <a:avLst/>
              <a:gdLst>
                <a:gd name="T0" fmla="*/ 37 w 118"/>
                <a:gd name="T1" fmla="*/ 37 h 112"/>
                <a:gd name="T2" fmla="*/ 42 w 118"/>
                <a:gd name="T3" fmla="*/ 33 h 112"/>
                <a:gd name="T4" fmla="*/ 57 w 118"/>
                <a:gd name="T5" fmla="*/ 2 h 112"/>
                <a:gd name="T6" fmla="*/ 60 w 118"/>
                <a:gd name="T7" fmla="*/ 2 h 112"/>
                <a:gd name="T8" fmla="*/ 76 w 118"/>
                <a:gd name="T9" fmla="*/ 33 h 112"/>
                <a:gd name="T10" fmla="*/ 81 w 118"/>
                <a:gd name="T11" fmla="*/ 36 h 112"/>
                <a:gd name="T12" fmla="*/ 116 w 118"/>
                <a:gd name="T13" fmla="*/ 41 h 112"/>
                <a:gd name="T14" fmla="*/ 116 w 118"/>
                <a:gd name="T15" fmla="*/ 44 h 112"/>
                <a:gd name="T16" fmla="*/ 92 w 118"/>
                <a:gd name="T17" fmla="*/ 69 h 112"/>
                <a:gd name="T18" fmla="*/ 90 w 118"/>
                <a:gd name="T19" fmla="*/ 74 h 112"/>
                <a:gd name="T20" fmla="*/ 96 w 118"/>
                <a:gd name="T21" fmla="*/ 109 h 112"/>
                <a:gd name="T22" fmla="*/ 94 w 118"/>
                <a:gd name="T23" fmla="*/ 110 h 112"/>
                <a:gd name="T24" fmla="*/ 63 w 118"/>
                <a:gd name="T25" fmla="*/ 94 h 112"/>
                <a:gd name="T26" fmla="*/ 57 w 118"/>
                <a:gd name="T27" fmla="*/ 95 h 112"/>
                <a:gd name="T28" fmla="*/ 26 w 118"/>
                <a:gd name="T29" fmla="*/ 111 h 112"/>
                <a:gd name="T30" fmla="*/ 24 w 118"/>
                <a:gd name="T31" fmla="*/ 110 h 112"/>
                <a:gd name="T32" fmla="*/ 29 w 118"/>
                <a:gd name="T33" fmla="*/ 75 h 112"/>
                <a:gd name="T34" fmla="*/ 27 w 118"/>
                <a:gd name="T35" fmla="*/ 69 h 112"/>
                <a:gd name="T36" fmla="*/ 2 w 118"/>
                <a:gd name="T37" fmla="*/ 45 h 112"/>
                <a:gd name="T38" fmla="*/ 3 w 118"/>
                <a:gd name="T39" fmla="*/ 42 h 112"/>
                <a:gd name="T40" fmla="*/ 37 w 118"/>
                <a:gd name="T41" fmla="*/ 3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2">
                  <a:moveTo>
                    <a:pt x="37" y="37"/>
                  </a:moveTo>
                  <a:cubicBezTo>
                    <a:pt x="39" y="37"/>
                    <a:pt x="41" y="35"/>
                    <a:pt x="42" y="33"/>
                  </a:cubicBezTo>
                  <a:cubicBezTo>
                    <a:pt x="57" y="2"/>
                    <a:pt x="57" y="2"/>
                    <a:pt x="57" y="2"/>
                  </a:cubicBezTo>
                  <a:cubicBezTo>
                    <a:pt x="58" y="0"/>
                    <a:pt x="59" y="0"/>
                    <a:pt x="60" y="2"/>
                  </a:cubicBezTo>
                  <a:cubicBezTo>
                    <a:pt x="76" y="33"/>
                    <a:pt x="76" y="33"/>
                    <a:pt x="76" y="33"/>
                  </a:cubicBezTo>
                  <a:cubicBezTo>
                    <a:pt x="77" y="35"/>
                    <a:pt x="79" y="36"/>
                    <a:pt x="81" y="36"/>
                  </a:cubicBezTo>
                  <a:cubicBezTo>
                    <a:pt x="116" y="41"/>
                    <a:pt x="116" y="41"/>
                    <a:pt x="116" y="41"/>
                  </a:cubicBezTo>
                  <a:cubicBezTo>
                    <a:pt x="117" y="41"/>
                    <a:pt x="118" y="42"/>
                    <a:pt x="116" y="44"/>
                  </a:cubicBezTo>
                  <a:cubicBezTo>
                    <a:pt x="92" y="69"/>
                    <a:pt x="92" y="69"/>
                    <a:pt x="92" y="69"/>
                  </a:cubicBezTo>
                  <a:cubicBezTo>
                    <a:pt x="90" y="70"/>
                    <a:pt x="90" y="72"/>
                    <a:pt x="90" y="74"/>
                  </a:cubicBezTo>
                  <a:cubicBezTo>
                    <a:pt x="96" y="109"/>
                    <a:pt x="96" y="109"/>
                    <a:pt x="96" y="109"/>
                  </a:cubicBezTo>
                  <a:cubicBezTo>
                    <a:pt x="97" y="110"/>
                    <a:pt x="96" y="111"/>
                    <a:pt x="94" y="110"/>
                  </a:cubicBezTo>
                  <a:cubicBezTo>
                    <a:pt x="63" y="94"/>
                    <a:pt x="63" y="94"/>
                    <a:pt x="63" y="94"/>
                  </a:cubicBezTo>
                  <a:cubicBezTo>
                    <a:pt x="61" y="94"/>
                    <a:pt x="58" y="94"/>
                    <a:pt x="57" y="95"/>
                  </a:cubicBezTo>
                  <a:cubicBezTo>
                    <a:pt x="26" y="111"/>
                    <a:pt x="26" y="111"/>
                    <a:pt x="26" y="111"/>
                  </a:cubicBezTo>
                  <a:cubicBezTo>
                    <a:pt x="24" y="112"/>
                    <a:pt x="23" y="111"/>
                    <a:pt x="24" y="110"/>
                  </a:cubicBezTo>
                  <a:cubicBezTo>
                    <a:pt x="29" y="75"/>
                    <a:pt x="29" y="75"/>
                    <a:pt x="29" y="75"/>
                  </a:cubicBezTo>
                  <a:cubicBezTo>
                    <a:pt x="29" y="73"/>
                    <a:pt x="29" y="71"/>
                    <a:pt x="27" y="69"/>
                  </a:cubicBezTo>
                  <a:cubicBezTo>
                    <a:pt x="2" y="45"/>
                    <a:pt x="2" y="45"/>
                    <a:pt x="2" y="45"/>
                  </a:cubicBezTo>
                  <a:cubicBezTo>
                    <a:pt x="0" y="44"/>
                    <a:pt x="1" y="43"/>
                    <a:pt x="3" y="42"/>
                  </a:cubicBezTo>
                  <a:lnTo>
                    <a:pt x="37" y="37"/>
                  </a:lnTo>
                  <a:close/>
                </a:path>
              </a:pathLst>
            </a:custGeom>
            <a:grpFill/>
            <a:ln>
              <a:noFill/>
            </a:ln>
          </p:spPr>
          <p:txBody>
            <a:bodyPr vert="horz" wrap="square" lIns="91440" tIns="45720" rIns="91440" bIns="45720" numCol="1" anchor="t" anchorCtr="0" compatLnSpc="1"/>
            <a:lstStyle/>
            <a:p>
              <a:endParaRPr lang="zh-CN" altLang="en-US"/>
            </a:p>
          </p:txBody>
        </p:sp>
        <p:sp>
          <p:nvSpPr>
            <p:cNvPr id="356" name="Freeform 187"/>
            <p:cNvSpPr/>
            <p:nvPr/>
          </p:nvSpPr>
          <p:spPr bwMode="auto">
            <a:xfrm rot="1490740">
              <a:off x="5195143" y="2891935"/>
              <a:ext cx="130238" cy="131514"/>
            </a:xfrm>
            <a:custGeom>
              <a:avLst/>
              <a:gdLst>
                <a:gd name="T0" fmla="*/ 86 w 102"/>
                <a:gd name="T1" fmla="*/ 0 h 103"/>
                <a:gd name="T2" fmla="*/ 41 w 102"/>
                <a:gd name="T3" fmla="*/ 79 h 103"/>
                <a:gd name="T4" fmla="*/ 9 w 102"/>
                <a:gd name="T5" fmla="*/ 60 h 103"/>
                <a:gd name="T6" fmla="*/ 0 w 102"/>
                <a:gd name="T7" fmla="*/ 75 h 103"/>
                <a:gd name="T8" fmla="*/ 31 w 102"/>
                <a:gd name="T9" fmla="*/ 94 h 103"/>
                <a:gd name="T10" fmla="*/ 47 w 102"/>
                <a:gd name="T11" fmla="*/ 103 h 103"/>
                <a:gd name="T12" fmla="*/ 102 w 102"/>
                <a:gd name="T13" fmla="*/ 9 h 103"/>
                <a:gd name="T14" fmla="*/ 86 w 102"/>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3">
                  <a:moveTo>
                    <a:pt x="86" y="0"/>
                  </a:moveTo>
                  <a:lnTo>
                    <a:pt x="41" y="79"/>
                  </a:lnTo>
                  <a:lnTo>
                    <a:pt x="9" y="60"/>
                  </a:lnTo>
                  <a:lnTo>
                    <a:pt x="0" y="75"/>
                  </a:lnTo>
                  <a:lnTo>
                    <a:pt x="31" y="94"/>
                  </a:lnTo>
                  <a:lnTo>
                    <a:pt x="47" y="103"/>
                  </a:lnTo>
                  <a:lnTo>
                    <a:pt x="102" y="9"/>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57" name="Freeform 188"/>
            <p:cNvSpPr/>
            <p:nvPr/>
          </p:nvSpPr>
          <p:spPr bwMode="auto">
            <a:xfrm rot="1490740">
              <a:off x="6158699" y="3122875"/>
              <a:ext cx="130238" cy="132791"/>
            </a:xfrm>
            <a:custGeom>
              <a:avLst/>
              <a:gdLst>
                <a:gd name="T0" fmla="*/ 87 w 102"/>
                <a:gd name="T1" fmla="*/ 0 h 104"/>
                <a:gd name="T2" fmla="*/ 41 w 102"/>
                <a:gd name="T3" fmla="*/ 79 h 104"/>
                <a:gd name="T4" fmla="*/ 9 w 102"/>
                <a:gd name="T5" fmla="*/ 61 h 104"/>
                <a:gd name="T6" fmla="*/ 0 w 102"/>
                <a:gd name="T7" fmla="*/ 76 h 104"/>
                <a:gd name="T8" fmla="*/ 32 w 102"/>
                <a:gd name="T9" fmla="*/ 94 h 104"/>
                <a:gd name="T10" fmla="*/ 48 w 102"/>
                <a:gd name="T11" fmla="*/ 104 h 104"/>
                <a:gd name="T12" fmla="*/ 102 w 102"/>
                <a:gd name="T13" fmla="*/ 10 h 104"/>
                <a:gd name="T14" fmla="*/ 87 w 102"/>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4">
                  <a:moveTo>
                    <a:pt x="87" y="0"/>
                  </a:moveTo>
                  <a:lnTo>
                    <a:pt x="41" y="79"/>
                  </a:lnTo>
                  <a:lnTo>
                    <a:pt x="9" y="61"/>
                  </a:lnTo>
                  <a:lnTo>
                    <a:pt x="0" y="76"/>
                  </a:lnTo>
                  <a:lnTo>
                    <a:pt x="32" y="94"/>
                  </a:lnTo>
                  <a:lnTo>
                    <a:pt x="48" y="104"/>
                  </a:lnTo>
                  <a:lnTo>
                    <a:pt x="102" y="10"/>
                  </a:lnTo>
                  <a:lnTo>
                    <a:pt x="87" y="0"/>
                  </a:lnTo>
                  <a:close/>
                </a:path>
              </a:pathLst>
            </a:custGeom>
            <a:grpFill/>
            <a:ln>
              <a:noFill/>
            </a:ln>
          </p:spPr>
          <p:txBody>
            <a:bodyPr vert="horz" wrap="square" lIns="91440" tIns="45720" rIns="91440" bIns="45720" numCol="1" anchor="t" anchorCtr="0" compatLnSpc="1"/>
            <a:lstStyle/>
            <a:p>
              <a:endParaRPr lang="zh-CN" altLang="en-US"/>
            </a:p>
          </p:txBody>
        </p:sp>
        <p:sp>
          <p:nvSpPr>
            <p:cNvPr id="358" name="Freeform 189"/>
            <p:cNvSpPr/>
            <p:nvPr/>
          </p:nvSpPr>
          <p:spPr bwMode="auto">
            <a:xfrm rot="1490740">
              <a:off x="5470462" y="3422345"/>
              <a:ext cx="168543" cy="77887"/>
            </a:xfrm>
            <a:custGeom>
              <a:avLst/>
              <a:gdLst>
                <a:gd name="T0" fmla="*/ 61 w 122"/>
                <a:gd name="T1" fmla="*/ 0 h 57"/>
                <a:gd name="T2" fmla="*/ 59 w 122"/>
                <a:gd name="T3" fmla="*/ 1 h 57"/>
                <a:gd name="T4" fmla="*/ 1 w 122"/>
                <a:gd name="T5" fmla="*/ 49 h 57"/>
                <a:gd name="T6" fmla="*/ 1 w 122"/>
                <a:gd name="T7" fmla="*/ 52 h 57"/>
                <a:gd name="T8" fmla="*/ 4 w 122"/>
                <a:gd name="T9" fmla="*/ 56 h 57"/>
                <a:gd name="T10" fmla="*/ 7 w 122"/>
                <a:gd name="T11" fmla="*/ 56 h 57"/>
                <a:gd name="T12" fmla="*/ 59 w 122"/>
                <a:gd name="T13" fmla="*/ 13 h 57"/>
                <a:gd name="T14" fmla="*/ 63 w 122"/>
                <a:gd name="T15" fmla="*/ 13 h 57"/>
                <a:gd name="T16" fmla="*/ 114 w 122"/>
                <a:gd name="T17" fmla="*/ 56 h 57"/>
                <a:gd name="T18" fmla="*/ 118 w 122"/>
                <a:gd name="T19" fmla="*/ 55 h 57"/>
                <a:gd name="T20" fmla="*/ 121 w 122"/>
                <a:gd name="T21" fmla="*/ 52 h 57"/>
                <a:gd name="T22" fmla="*/ 121 w 122"/>
                <a:gd name="T23" fmla="*/ 49 h 57"/>
                <a:gd name="T24" fmla="*/ 63 w 122"/>
                <a:gd name="T25" fmla="*/ 1 h 57"/>
                <a:gd name="T26" fmla="*/ 61 w 122"/>
                <a:gd name="T27" fmla="*/ 0 h 57"/>
                <a:gd name="T28" fmla="*/ 61 w 122"/>
                <a:gd name="T2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57">
                  <a:moveTo>
                    <a:pt x="61" y="0"/>
                  </a:moveTo>
                  <a:cubicBezTo>
                    <a:pt x="61" y="0"/>
                    <a:pt x="60" y="0"/>
                    <a:pt x="59" y="1"/>
                  </a:cubicBezTo>
                  <a:cubicBezTo>
                    <a:pt x="1" y="49"/>
                    <a:pt x="1" y="49"/>
                    <a:pt x="1" y="49"/>
                  </a:cubicBezTo>
                  <a:cubicBezTo>
                    <a:pt x="0" y="50"/>
                    <a:pt x="0" y="51"/>
                    <a:pt x="1" y="52"/>
                  </a:cubicBezTo>
                  <a:cubicBezTo>
                    <a:pt x="4" y="56"/>
                    <a:pt x="4" y="56"/>
                    <a:pt x="4" y="56"/>
                  </a:cubicBezTo>
                  <a:cubicBezTo>
                    <a:pt x="5" y="57"/>
                    <a:pt x="6" y="57"/>
                    <a:pt x="7" y="56"/>
                  </a:cubicBezTo>
                  <a:cubicBezTo>
                    <a:pt x="59" y="13"/>
                    <a:pt x="59" y="13"/>
                    <a:pt x="59" y="13"/>
                  </a:cubicBezTo>
                  <a:cubicBezTo>
                    <a:pt x="60" y="12"/>
                    <a:pt x="62" y="12"/>
                    <a:pt x="63" y="13"/>
                  </a:cubicBezTo>
                  <a:cubicBezTo>
                    <a:pt x="114" y="56"/>
                    <a:pt x="114" y="56"/>
                    <a:pt x="114" y="56"/>
                  </a:cubicBezTo>
                  <a:cubicBezTo>
                    <a:pt x="115" y="57"/>
                    <a:pt x="117" y="56"/>
                    <a:pt x="118" y="55"/>
                  </a:cubicBezTo>
                  <a:cubicBezTo>
                    <a:pt x="121" y="52"/>
                    <a:pt x="121" y="52"/>
                    <a:pt x="121" y="52"/>
                  </a:cubicBezTo>
                  <a:cubicBezTo>
                    <a:pt x="122" y="51"/>
                    <a:pt x="122" y="50"/>
                    <a:pt x="121" y="49"/>
                  </a:cubicBezTo>
                  <a:cubicBezTo>
                    <a:pt x="63" y="1"/>
                    <a:pt x="63" y="1"/>
                    <a:pt x="63" y="1"/>
                  </a:cubicBezTo>
                  <a:cubicBezTo>
                    <a:pt x="62" y="0"/>
                    <a:pt x="61" y="0"/>
                    <a:pt x="61" y="0"/>
                  </a:cubicBezTo>
                  <a:cubicBezTo>
                    <a:pt x="61" y="0"/>
                    <a:pt x="61" y="0"/>
                    <a:pt x="61" y="0"/>
                  </a:cubicBezTo>
                  <a:close/>
                </a:path>
              </a:pathLst>
            </a:custGeom>
            <a:grpFill/>
            <a:ln>
              <a:noFill/>
            </a:ln>
          </p:spPr>
          <p:txBody>
            <a:bodyPr vert="horz" wrap="square" lIns="91440" tIns="45720" rIns="91440" bIns="45720" numCol="1" anchor="t" anchorCtr="0" compatLnSpc="1"/>
            <a:lstStyle/>
            <a:p>
              <a:endParaRPr lang="zh-CN" altLang="en-US"/>
            </a:p>
          </p:txBody>
        </p:sp>
        <p:sp>
          <p:nvSpPr>
            <p:cNvPr id="359" name="Freeform 190"/>
            <p:cNvSpPr/>
            <p:nvPr/>
          </p:nvSpPr>
          <p:spPr bwMode="auto">
            <a:xfrm rot="1490740">
              <a:off x="5475553" y="3443660"/>
              <a:ext cx="118747" cy="123853"/>
            </a:xfrm>
            <a:custGeom>
              <a:avLst/>
              <a:gdLst>
                <a:gd name="T0" fmla="*/ 43 w 86"/>
                <a:gd name="T1" fmla="*/ 0 h 90"/>
                <a:gd name="T2" fmla="*/ 0 w 86"/>
                <a:gd name="T3" fmla="*/ 36 h 90"/>
                <a:gd name="T4" fmla="*/ 0 w 86"/>
                <a:gd name="T5" fmla="*/ 87 h 90"/>
                <a:gd name="T6" fmla="*/ 2 w 86"/>
                <a:gd name="T7" fmla="*/ 90 h 90"/>
                <a:gd name="T8" fmla="*/ 29 w 86"/>
                <a:gd name="T9" fmla="*/ 89 h 90"/>
                <a:gd name="T10" fmla="*/ 29 w 86"/>
                <a:gd name="T11" fmla="*/ 89 h 90"/>
                <a:gd name="T12" fmla="*/ 57 w 86"/>
                <a:gd name="T13" fmla="*/ 89 h 90"/>
                <a:gd name="T14" fmla="*/ 57 w 86"/>
                <a:gd name="T15" fmla="*/ 89 h 90"/>
                <a:gd name="T16" fmla="*/ 84 w 86"/>
                <a:gd name="T17" fmla="*/ 89 h 90"/>
                <a:gd name="T18" fmla="*/ 86 w 86"/>
                <a:gd name="T19" fmla="*/ 87 h 90"/>
                <a:gd name="T20" fmla="*/ 86 w 86"/>
                <a:gd name="T21" fmla="*/ 36 h 90"/>
                <a:gd name="T22" fmla="*/ 43 w 86"/>
                <a:gd name="T2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90">
                  <a:moveTo>
                    <a:pt x="43" y="0"/>
                  </a:moveTo>
                  <a:cubicBezTo>
                    <a:pt x="0" y="36"/>
                    <a:pt x="0" y="36"/>
                    <a:pt x="0" y="36"/>
                  </a:cubicBezTo>
                  <a:cubicBezTo>
                    <a:pt x="0" y="87"/>
                    <a:pt x="0" y="87"/>
                    <a:pt x="0" y="87"/>
                  </a:cubicBezTo>
                  <a:cubicBezTo>
                    <a:pt x="0" y="89"/>
                    <a:pt x="1" y="90"/>
                    <a:pt x="2" y="90"/>
                  </a:cubicBezTo>
                  <a:cubicBezTo>
                    <a:pt x="29" y="89"/>
                    <a:pt x="29" y="89"/>
                    <a:pt x="29" y="89"/>
                  </a:cubicBezTo>
                  <a:cubicBezTo>
                    <a:pt x="29" y="89"/>
                    <a:pt x="29" y="89"/>
                    <a:pt x="29" y="89"/>
                  </a:cubicBezTo>
                  <a:cubicBezTo>
                    <a:pt x="57" y="89"/>
                    <a:pt x="57" y="89"/>
                    <a:pt x="57" y="89"/>
                  </a:cubicBezTo>
                  <a:cubicBezTo>
                    <a:pt x="57" y="89"/>
                    <a:pt x="57" y="89"/>
                    <a:pt x="57" y="89"/>
                  </a:cubicBezTo>
                  <a:cubicBezTo>
                    <a:pt x="84" y="89"/>
                    <a:pt x="84" y="89"/>
                    <a:pt x="84" y="89"/>
                  </a:cubicBezTo>
                  <a:cubicBezTo>
                    <a:pt x="85" y="89"/>
                    <a:pt x="86" y="88"/>
                    <a:pt x="86" y="87"/>
                  </a:cubicBezTo>
                  <a:cubicBezTo>
                    <a:pt x="86" y="36"/>
                    <a:pt x="86" y="36"/>
                    <a:pt x="86" y="36"/>
                  </a:cubicBezTo>
                  <a:lnTo>
                    <a:pt x="43" y="0"/>
                  </a:lnTo>
                  <a:close/>
                </a:path>
              </a:pathLst>
            </a:custGeom>
            <a:grpFill/>
            <a:ln>
              <a:noFill/>
            </a:ln>
          </p:spPr>
          <p:txBody>
            <a:bodyPr vert="horz" wrap="square" lIns="91440" tIns="45720" rIns="91440" bIns="45720" numCol="1" anchor="t" anchorCtr="0" compatLnSpc="1"/>
            <a:lstStyle/>
            <a:p>
              <a:endParaRPr lang="zh-CN" altLang="en-US"/>
            </a:p>
          </p:txBody>
        </p:sp>
        <p:sp>
          <p:nvSpPr>
            <p:cNvPr id="360" name="Freeform 191"/>
            <p:cNvSpPr>
              <a:spLocks noEditPoints="1"/>
            </p:cNvSpPr>
            <p:nvPr/>
          </p:nvSpPr>
          <p:spPr bwMode="auto">
            <a:xfrm rot="1490740">
              <a:off x="5694889" y="3356876"/>
              <a:ext cx="185142" cy="185142"/>
            </a:xfrm>
            <a:custGeom>
              <a:avLst/>
              <a:gdLst>
                <a:gd name="T0" fmla="*/ 67 w 134"/>
                <a:gd name="T1" fmla="*/ 0 h 134"/>
                <a:gd name="T2" fmla="*/ 0 w 134"/>
                <a:gd name="T3" fmla="*/ 67 h 134"/>
                <a:gd name="T4" fmla="*/ 67 w 134"/>
                <a:gd name="T5" fmla="*/ 134 h 134"/>
                <a:gd name="T6" fmla="*/ 134 w 134"/>
                <a:gd name="T7" fmla="*/ 67 h 134"/>
                <a:gd name="T8" fmla="*/ 67 w 134"/>
                <a:gd name="T9" fmla="*/ 0 h 134"/>
                <a:gd name="T10" fmla="*/ 67 w 134"/>
                <a:gd name="T11" fmla="*/ 122 h 134"/>
                <a:gd name="T12" fmla="*/ 12 w 134"/>
                <a:gd name="T13" fmla="*/ 67 h 134"/>
                <a:gd name="T14" fmla="*/ 67 w 134"/>
                <a:gd name="T15" fmla="*/ 13 h 134"/>
                <a:gd name="T16" fmla="*/ 121 w 134"/>
                <a:gd name="T17" fmla="*/ 67 h 134"/>
                <a:gd name="T18" fmla="*/ 67 w 134"/>
                <a:gd name="T19"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4">
                  <a:moveTo>
                    <a:pt x="67" y="0"/>
                  </a:moveTo>
                  <a:cubicBezTo>
                    <a:pt x="30" y="0"/>
                    <a:pt x="0" y="30"/>
                    <a:pt x="0" y="67"/>
                  </a:cubicBezTo>
                  <a:cubicBezTo>
                    <a:pt x="0" y="104"/>
                    <a:pt x="30" y="134"/>
                    <a:pt x="67" y="134"/>
                  </a:cubicBezTo>
                  <a:cubicBezTo>
                    <a:pt x="104" y="134"/>
                    <a:pt x="134" y="104"/>
                    <a:pt x="134" y="67"/>
                  </a:cubicBezTo>
                  <a:cubicBezTo>
                    <a:pt x="134" y="30"/>
                    <a:pt x="104" y="0"/>
                    <a:pt x="67" y="0"/>
                  </a:cubicBezTo>
                  <a:close/>
                  <a:moveTo>
                    <a:pt x="67" y="122"/>
                  </a:moveTo>
                  <a:cubicBezTo>
                    <a:pt x="37" y="122"/>
                    <a:pt x="12" y="97"/>
                    <a:pt x="12" y="67"/>
                  </a:cubicBezTo>
                  <a:cubicBezTo>
                    <a:pt x="12" y="37"/>
                    <a:pt x="37" y="13"/>
                    <a:pt x="67" y="13"/>
                  </a:cubicBezTo>
                  <a:cubicBezTo>
                    <a:pt x="97" y="13"/>
                    <a:pt x="121" y="37"/>
                    <a:pt x="121" y="67"/>
                  </a:cubicBezTo>
                  <a:cubicBezTo>
                    <a:pt x="121" y="97"/>
                    <a:pt x="97" y="122"/>
                    <a:pt x="67" y="122"/>
                  </a:cubicBezTo>
                  <a:close/>
                </a:path>
              </a:pathLst>
            </a:custGeom>
            <a:grpFill/>
            <a:ln>
              <a:noFill/>
            </a:ln>
          </p:spPr>
          <p:txBody>
            <a:bodyPr vert="horz" wrap="square" lIns="91440" tIns="45720" rIns="91440" bIns="45720" numCol="1" anchor="t" anchorCtr="0" compatLnSpc="1"/>
            <a:lstStyle/>
            <a:p>
              <a:endParaRPr lang="zh-CN" altLang="en-US"/>
            </a:p>
          </p:txBody>
        </p:sp>
        <p:sp>
          <p:nvSpPr>
            <p:cNvPr id="361" name="Freeform 192"/>
            <p:cNvSpPr/>
            <p:nvPr/>
          </p:nvSpPr>
          <p:spPr bwMode="auto">
            <a:xfrm rot="1490740">
              <a:off x="5790654" y="3396044"/>
              <a:ext cx="71503" cy="75333"/>
            </a:xfrm>
            <a:custGeom>
              <a:avLst/>
              <a:gdLst>
                <a:gd name="T0" fmla="*/ 11 w 56"/>
                <a:gd name="T1" fmla="*/ 48 h 59"/>
                <a:gd name="T2" fmla="*/ 11 w 56"/>
                <a:gd name="T3" fmla="*/ 0 h 59"/>
                <a:gd name="T4" fmla="*/ 0 w 56"/>
                <a:gd name="T5" fmla="*/ 0 h 59"/>
                <a:gd name="T6" fmla="*/ 0 w 56"/>
                <a:gd name="T7" fmla="*/ 59 h 59"/>
                <a:gd name="T8" fmla="*/ 6 w 56"/>
                <a:gd name="T9" fmla="*/ 59 h 59"/>
                <a:gd name="T10" fmla="*/ 11 w 56"/>
                <a:gd name="T11" fmla="*/ 59 h 59"/>
                <a:gd name="T12" fmla="*/ 56 w 56"/>
                <a:gd name="T13" fmla="*/ 59 h 59"/>
                <a:gd name="T14" fmla="*/ 56 w 56"/>
                <a:gd name="T15" fmla="*/ 48 h 59"/>
                <a:gd name="T16" fmla="*/ 11 w 56"/>
                <a:gd name="T17"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11" y="48"/>
                  </a:moveTo>
                  <a:lnTo>
                    <a:pt x="11" y="0"/>
                  </a:lnTo>
                  <a:lnTo>
                    <a:pt x="0" y="0"/>
                  </a:lnTo>
                  <a:lnTo>
                    <a:pt x="0" y="59"/>
                  </a:lnTo>
                  <a:lnTo>
                    <a:pt x="6" y="59"/>
                  </a:lnTo>
                  <a:lnTo>
                    <a:pt x="11" y="59"/>
                  </a:lnTo>
                  <a:lnTo>
                    <a:pt x="56" y="59"/>
                  </a:lnTo>
                  <a:lnTo>
                    <a:pt x="56" y="48"/>
                  </a:lnTo>
                  <a:lnTo>
                    <a:pt x="11" y="48"/>
                  </a:lnTo>
                  <a:close/>
                </a:path>
              </a:pathLst>
            </a:custGeom>
            <a:grpFill/>
            <a:ln>
              <a:noFill/>
            </a:ln>
          </p:spPr>
          <p:txBody>
            <a:bodyPr vert="horz" wrap="square" lIns="91440" tIns="45720" rIns="91440" bIns="45720" numCol="1" anchor="t" anchorCtr="0" compatLnSpc="1"/>
            <a:lstStyle/>
            <a:p>
              <a:endParaRPr lang="zh-CN" altLang="en-US"/>
            </a:p>
          </p:txBody>
        </p:sp>
        <p:sp>
          <p:nvSpPr>
            <p:cNvPr id="362" name="Freeform 193"/>
            <p:cNvSpPr>
              <a:spLocks noEditPoints="1"/>
            </p:cNvSpPr>
            <p:nvPr/>
          </p:nvSpPr>
          <p:spPr bwMode="auto">
            <a:xfrm rot="1490740">
              <a:off x="5130131" y="1109281"/>
              <a:ext cx="93210" cy="91933"/>
            </a:xfrm>
            <a:custGeom>
              <a:avLst/>
              <a:gdLst>
                <a:gd name="T0" fmla="*/ 34 w 67"/>
                <a:gd name="T1" fmla="*/ 0 h 67"/>
                <a:gd name="T2" fmla="*/ 0 w 67"/>
                <a:gd name="T3" fmla="*/ 33 h 67"/>
                <a:gd name="T4" fmla="*/ 34 w 67"/>
                <a:gd name="T5" fmla="*/ 67 h 67"/>
                <a:gd name="T6" fmla="*/ 67 w 67"/>
                <a:gd name="T7" fmla="*/ 33 h 67"/>
                <a:gd name="T8" fmla="*/ 34 w 67"/>
                <a:gd name="T9" fmla="*/ 0 h 67"/>
                <a:gd name="T10" fmla="*/ 34 w 67"/>
                <a:gd name="T11" fmla="*/ 60 h 67"/>
                <a:gd name="T12" fmla="*/ 6 w 67"/>
                <a:gd name="T13" fmla="*/ 33 h 67"/>
                <a:gd name="T14" fmla="*/ 34 w 67"/>
                <a:gd name="T15" fmla="*/ 6 h 67"/>
                <a:gd name="T16" fmla="*/ 61 w 67"/>
                <a:gd name="T17" fmla="*/ 33 h 67"/>
                <a:gd name="T18" fmla="*/ 34 w 67"/>
                <a:gd name="T1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7">
                  <a:moveTo>
                    <a:pt x="34" y="0"/>
                  </a:moveTo>
                  <a:cubicBezTo>
                    <a:pt x="15" y="0"/>
                    <a:pt x="0" y="15"/>
                    <a:pt x="0" y="33"/>
                  </a:cubicBezTo>
                  <a:cubicBezTo>
                    <a:pt x="0" y="52"/>
                    <a:pt x="15" y="67"/>
                    <a:pt x="34" y="67"/>
                  </a:cubicBezTo>
                  <a:cubicBezTo>
                    <a:pt x="52" y="67"/>
                    <a:pt x="67" y="52"/>
                    <a:pt x="67" y="33"/>
                  </a:cubicBezTo>
                  <a:cubicBezTo>
                    <a:pt x="67" y="15"/>
                    <a:pt x="52" y="0"/>
                    <a:pt x="34" y="0"/>
                  </a:cubicBezTo>
                  <a:close/>
                  <a:moveTo>
                    <a:pt x="34" y="60"/>
                  </a:moveTo>
                  <a:cubicBezTo>
                    <a:pt x="19" y="60"/>
                    <a:pt x="6" y="48"/>
                    <a:pt x="6" y="33"/>
                  </a:cubicBezTo>
                  <a:cubicBezTo>
                    <a:pt x="6" y="18"/>
                    <a:pt x="19" y="6"/>
                    <a:pt x="34" y="6"/>
                  </a:cubicBezTo>
                  <a:cubicBezTo>
                    <a:pt x="49" y="6"/>
                    <a:pt x="61" y="18"/>
                    <a:pt x="61" y="33"/>
                  </a:cubicBezTo>
                  <a:cubicBezTo>
                    <a:pt x="61" y="48"/>
                    <a:pt x="49" y="60"/>
                    <a:pt x="34" y="60"/>
                  </a:cubicBezTo>
                  <a:close/>
                </a:path>
              </a:pathLst>
            </a:custGeom>
            <a:grpFill/>
            <a:ln>
              <a:noFill/>
            </a:ln>
          </p:spPr>
          <p:txBody>
            <a:bodyPr vert="horz" wrap="square" lIns="91440" tIns="45720" rIns="91440" bIns="45720" numCol="1" anchor="t" anchorCtr="0" compatLnSpc="1"/>
            <a:lstStyle/>
            <a:p>
              <a:endParaRPr lang="zh-CN" altLang="en-US"/>
            </a:p>
          </p:txBody>
        </p:sp>
        <p:sp>
          <p:nvSpPr>
            <p:cNvPr id="363" name="Freeform 194"/>
            <p:cNvSpPr/>
            <p:nvPr/>
          </p:nvSpPr>
          <p:spPr bwMode="auto">
            <a:xfrm rot="1490740">
              <a:off x="5179159" y="1127202"/>
              <a:ext cx="35752" cy="38305"/>
            </a:xfrm>
            <a:custGeom>
              <a:avLst/>
              <a:gdLst>
                <a:gd name="T0" fmla="*/ 5 w 28"/>
                <a:gd name="T1" fmla="*/ 25 h 30"/>
                <a:gd name="T2" fmla="*/ 5 w 28"/>
                <a:gd name="T3" fmla="*/ 0 h 30"/>
                <a:gd name="T4" fmla="*/ 0 w 28"/>
                <a:gd name="T5" fmla="*/ 0 h 30"/>
                <a:gd name="T6" fmla="*/ 0 w 28"/>
                <a:gd name="T7" fmla="*/ 30 h 30"/>
                <a:gd name="T8" fmla="*/ 3 w 28"/>
                <a:gd name="T9" fmla="*/ 30 h 30"/>
                <a:gd name="T10" fmla="*/ 5 w 28"/>
                <a:gd name="T11" fmla="*/ 30 h 30"/>
                <a:gd name="T12" fmla="*/ 28 w 28"/>
                <a:gd name="T13" fmla="*/ 30 h 30"/>
                <a:gd name="T14" fmla="*/ 28 w 28"/>
                <a:gd name="T15" fmla="*/ 25 h 30"/>
                <a:gd name="T16" fmla="*/ 5 w 28"/>
                <a:gd name="T1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0">
                  <a:moveTo>
                    <a:pt x="5" y="25"/>
                  </a:moveTo>
                  <a:lnTo>
                    <a:pt x="5" y="0"/>
                  </a:lnTo>
                  <a:lnTo>
                    <a:pt x="0" y="0"/>
                  </a:lnTo>
                  <a:lnTo>
                    <a:pt x="0" y="30"/>
                  </a:lnTo>
                  <a:lnTo>
                    <a:pt x="3" y="30"/>
                  </a:lnTo>
                  <a:lnTo>
                    <a:pt x="5" y="30"/>
                  </a:lnTo>
                  <a:lnTo>
                    <a:pt x="28" y="30"/>
                  </a:lnTo>
                  <a:lnTo>
                    <a:pt x="28" y="25"/>
                  </a:lnTo>
                  <a:lnTo>
                    <a:pt x="5" y="25"/>
                  </a:lnTo>
                  <a:close/>
                </a:path>
              </a:pathLst>
            </a:custGeom>
            <a:grpFill/>
            <a:ln>
              <a:noFill/>
            </a:ln>
          </p:spPr>
          <p:txBody>
            <a:bodyPr vert="horz" wrap="square" lIns="91440" tIns="45720" rIns="91440" bIns="45720" numCol="1" anchor="t" anchorCtr="0" compatLnSpc="1"/>
            <a:lstStyle/>
            <a:p>
              <a:endParaRPr lang="zh-CN" altLang="en-US"/>
            </a:p>
          </p:txBody>
        </p:sp>
        <p:sp>
          <p:nvSpPr>
            <p:cNvPr id="364" name="Freeform 195"/>
            <p:cNvSpPr>
              <a:spLocks noEditPoints="1"/>
            </p:cNvSpPr>
            <p:nvPr/>
          </p:nvSpPr>
          <p:spPr bwMode="auto">
            <a:xfrm rot="1490740">
              <a:off x="5643349" y="3539388"/>
              <a:ext cx="143006" cy="63842"/>
            </a:xfrm>
            <a:custGeom>
              <a:avLst/>
              <a:gdLst>
                <a:gd name="T0" fmla="*/ 112 w 112"/>
                <a:gd name="T1" fmla="*/ 13 h 50"/>
                <a:gd name="T2" fmla="*/ 100 w 112"/>
                <a:gd name="T3" fmla="*/ 13 h 50"/>
                <a:gd name="T4" fmla="*/ 100 w 112"/>
                <a:gd name="T5" fmla="*/ 0 h 50"/>
                <a:gd name="T6" fmla="*/ 0 w 112"/>
                <a:gd name="T7" fmla="*/ 0 h 50"/>
                <a:gd name="T8" fmla="*/ 0 w 112"/>
                <a:gd name="T9" fmla="*/ 50 h 50"/>
                <a:gd name="T10" fmla="*/ 100 w 112"/>
                <a:gd name="T11" fmla="*/ 50 h 50"/>
                <a:gd name="T12" fmla="*/ 100 w 112"/>
                <a:gd name="T13" fmla="*/ 35 h 50"/>
                <a:gd name="T14" fmla="*/ 112 w 112"/>
                <a:gd name="T15" fmla="*/ 35 h 50"/>
                <a:gd name="T16" fmla="*/ 112 w 112"/>
                <a:gd name="T17" fmla="*/ 13 h 50"/>
                <a:gd name="T18" fmla="*/ 95 w 112"/>
                <a:gd name="T19" fmla="*/ 45 h 50"/>
                <a:gd name="T20" fmla="*/ 5 w 112"/>
                <a:gd name="T21" fmla="*/ 45 h 50"/>
                <a:gd name="T22" fmla="*/ 5 w 112"/>
                <a:gd name="T23" fmla="*/ 4 h 50"/>
                <a:gd name="T24" fmla="*/ 95 w 112"/>
                <a:gd name="T25" fmla="*/ 4 h 50"/>
                <a:gd name="T26" fmla="*/ 95 w 112"/>
                <a:gd name="T27" fmla="*/ 13 h 50"/>
                <a:gd name="T28" fmla="*/ 95 w 112"/>
                <a:gd name="T29" fmla="*/ 35 h 50"/>
                <a:gd name="T30" fmla="*/ 95 w 112"/>
                <a:gd name="T31" fmla="*/ 45 h 50"/>
                <a:gd name="T32" fmla="*/ 107 w 112"/>
                <a:gd name="T33" fmla="*/ 30 h 50"/>
                <a:gd name="T34" fmla="*/ 100 w 112"/>
                <a:gd name="T35" fmla="*/ 30 h 50"/>
                <a:gd name="T36" fmla="*/ 100 w 112"/>
                <a:gd name="T37" fmla="*/ 17 h 50"/>
                <a:gd name="T38" fmla="*/ 107 w 112"/>
                <a:gd name="T39" fmla="*/ 17 h 50"/>
                <a:gd name="T40" fmla="*/ 107 w 112"/>
                <a:gd name="T4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50">
                  <a:moveTo>
                    <a:pt x="112" y="13"/>
                  </a:moveTo>
                  <a:lnTo>
                    <a:pt x="100" y="13"/>
                  </a:lnTo>
                  <a:lnTo>
                    <a:pt x="100" y="0"/>
                  </a:lnTo>
                  <a:lnTo>
                    <a:pt x="0" y="0"/>
                  </a:lnTo>
                  <a:lnTo>
                    <a:pt x="0" y="50"/>
                  </a:lnTo>
                  <a:lnTo>
                    <a:pt x="100" y="50"/>
                  </a:lnTo>
                  <a:lnTo>
                    <a:pt x="100" y="35"/>
                  </a:lnTo>
                  <a:lnTo>
                    <a:pt x="112" y="35"/>
                  </a:lnTo>
                  <a:lnTo>
                    <a:pt x="112" y="13"/>
                  </a:lnTo>
                  <a:close/>
                  <a:moveTo>
                    <a:pt x="95" y="45"/>
                  </a:moveTo>
                  <a:lnTo>
                    <a:pt x="5" y="45"/>
                  </a:lnTo>
                  <a:lnTo>
                    <a:pt x="5" y="4"/>
                  </a:lnTo>
                  <a:lnTo>
                    <a:pt x="95" y="4"/>
                  </a:lnTo>
                  <a:lnTo>
                    <a:pt x="95" y="13"/>
                  </a:lnTo>
                  <a:lnTo>
                    <a:pt x="95" y="35"/>
                  </a:lnTo>
                  <a:lnTo>
                    <a:pt x="95" y="45"/>
                  </a:lnTo>
                  <a:close/>
                  <a:moveTo>
                    <a:pt x="107" y="30"/>
                  </a:moveTo>
                  <a:lnTo>
                    <a:pt x="100" y="30"/>
                  </a:lnTo>
                  <a:lnTo>
                    <a:pt x="100" y="17"/>
                  </a:lnTo>
                  <a:lnTo>
                    <a:pt x="107" y="17"/>
                  </a:lnTo>
                  <a:lnTo>
                    <a:pt x="107" y="30"/>
                  </a:lnTo>
                  <a:close/>
                </a:path>
              </a:pathLst>
            </a:custGeom>
            <a:grpFill/>
            <a:ln>
              <a:noFill/>
            </a:ln>
          </p:spPr>
          <p:txBody>
            <a:bodyPr vert="horz" wrap="square" lIns="91440" tIns="45720" rIns="91440" bIns="45720" numCol="1" anchor="t" anchorCtr="0" compatLnSpc="1"/>
            <a:lstStyle/>
            <a:p>
              <a:endParaRPr lang="zh-CN" altLang="en-US"/>
            </a:p>
          </p:txBody>
        </p:sp>
        <p:sp>
          <p:nvSpPr>
            <p:cNvPr id="365" name="Rectangle 196"/>
            <p:cNvSpPr>
              <a:spLocks noChangeArrowheads="1"/>
            </p:cNvSpPr>
            <p:nvPr/>
          </p:nvSpPr>
          <p:spPr bwMode="auto">
            <a:xfrm rot="1490740">
              <a:off x="5658737" y="3524844"/>
              <a:ext cx="16599" cy="47243"/>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Rectangle 197"/>
            <p:cNvSpPr>
              <a:spLocks noChangeArrowheads="1"/>
            </p:cNvSpPr>
            <p:nvPr/>
          </p:nvSpPr>
          <p:spPr bwMode="auto">
            <a:xfrm rot="1490740">
              <a:off x="5678434" y="3533964"/>
              <a:ext cx="16599" cy="47243"/>
            </a:xfrm>
            <a:prstGeom prst="rect">
              <a:avLst/>
            </a:prstGeom>
            <a:grpFill/>
            <a:ln>
              <a:noFill/>
            </a:ln>
          </p:spPr>
          <p:txBody>
            <a:bodyPr vert="horz" wrap="square" lIns="91440" tIns="45720" rIns="91440" bIns="45720" numCol="1" anchor="t" anchorCtr="0" compatLnSpc="1"/>
            <a:lstStyle/>
            <a:p>
              <a:endParaRPr lang="zh-CN" altLang="en-US"/>
            </a:p>
          </p:txBody>
        </p:sp>
        <p:sp>
          <p:nvSpPr>
            <p:cNvPr id="367" name="Rectangle 198"/>
            <p:cNvSpPr>
              <a:spLocks noChangeArrowheads="1"/>
            </p:cNvSpPr>
            <p:nvPr/>
          </p:nvSpPr>
          <p:spPr bwMode="auto">
            <a:xfrm rot="1490740">
              <a:off x="5698013" y="3543621"/>
              <a:ext cx="19153" cy="47243"/>
            </a:xfrm>
            <a:prstGeom prst="rect">
              <a:avLst/>
            </a:prstGeom>
            <a:grpFill/>
            <a:ln>
              <a:noFill/>
            </a:ln>
          </p:spPr>
          <p:txBody>
            <a:bodyPr vert="horz" wrap="square" lIns="91440" tIns="45720" rIns="91440" bIns="45720" numCol="1" anchor="t" anchorCtr="0" compatLnSpc="1"/>
            <a:lstStyle/>
            <a:p>
              <a:endParaRPr lang="zh-CN" altLang="en-US"/>
            </a:p>
          </p:txBody>
        </p:sp>
        <p:sp>
          <p:nvSpPr>
            <p:cNvPr id="368" name="Rectangle 199"/>
            <p:cNvSpPr>
              <a:spLocks noChangeArrowheads="1"/>
            </p:cNvSpPr>
            <p:nvPr/>
          </p:nvSpPr>
          <p:spPr bwMode="auto">
            <a:xfrm rot="1490740">
              <a:off x="5718928" y="3553010"/>
              <a:ext cx="17876" cy="47243"/>
            </a:xfrm>
            <a:prstGeom prst="rect">
              <a:avLst/>
            </a:prstGeom>
            <a:grpFill/>
            <a:ln>
              <a:noFill/>
            </a:ln>
          </p:spPr>
          <p:txBody>
            <a:bodyPr vert="horz" wrap="square" lIns="91440" tIns="45720" rIns="91440" bIns="45720" numCol="1" anchor="t" anchorCtr="0" compatLnSpc="1"/>
            <a:lstStyle/>
            <a:p>
              <a:endParaRPr lang="zh-CN" altLang="en-US"/>
            </a:p>
          </p:txBody>
        </p:sp>
        <p:sp>
          <p:nvSpPr>
            <p:cNvPr id="369" name="Rectangle 200"/>
            <p:cNvSpPr>
              <a:spLocks noChangeArrowheads="1"/>
            </p:cNvSpPr>
            <p:nvPr/>
          </p:nvSpPr>
          <p:spPr bwMode="auto">
            <a:xfrm rot="1490740">
              <a:off x="5739843" y="3562398"/>
              <a:ext cx="16599" cy="47243"/>
            </a:xfrm>
            <a:prstGeom prst="rect">
              <a:avLst/>
            </a:prstGeom>
            <a:grpFill/>
            <a:ln>
              <a:noFill/>
            </a:ln>
          </p:spPr>
          <p:txBody>
            <a:bodyPr vert="horz" wrap="square" lIns="91440" tIns="45720" rIns="91440" bIns="45720" numCol="1" anchor="t" anchorCtr="0" compatLnSpc="1"/>
            <a:lstStyle/>
            <a:p>
              <a:endParaRPr lang="zh-CN" altLang="en-US"/>
            </a:p>
          </p:txBody>
        </p:sp>
        <p:sp>
          <p:nvSpPr>
            <p:cNvPr id="370" name="Rectangle 201"/>
            <p:cNvSpPr>
              <a:spLocks noChangeArrowheads="1"/>
            </p:cNvSpPr>
            <p:nvPr/>
          </p:nvSpPr>
          <p:spPr bwMode="auto">
            <a:xfrm rot="1490740">
              <a:off x="6696324" y="3221219"/>
              <a:ext cx="22983" cy="39582"/>
            </a:xfrm>
            <a:prstGeom prst="rect">
              <a:avLst/>
            </a:prstGeom>
            <a:grpFill/>
            <a:ln>
              <a:noFill/>
            </a:ln>
          </p:spPr>
          <p:txBody>
            <a:bodyPr vert="horz" wrap="square" lIns="91440" tIns="45720" rIns="91440" bIns="45720" numCol="1" anchor="t" anchorCtr="0" compatLnSpc="1"/>
            <a:lstStyle/>
            <a:p>
              <a:endParaRPr lang="zh-CN" altLang="en-US"/>
            </a:p>
          </p:txBody>
        </p:sp>
        <p:sp>
          <p:nvSpPr>
            <p:cNvPr id="371" name="Rectangle 202"/>
            <p:cNvSpPr>
              <a:spLocks noChangeArrowheads="1"/>
            </p:cNvSpPr>
            <p:nvPr/>
          </p:nvSpPr>
          <p:spPr bwMode="auto">
            <a:xfrm rot="1490740">
              <a:off x="6728241" y="3221236"/>
              <a:ext cx="22983" cy="53627"/>
            </a:xfrm>
            <a:prstGeom prst="rect">
              <a:avLst/>
            </a:prstGeom>
            <a:grpFill/>
            <a:ln>
              <a:noFill/>
            </a:ln>
          </p:spPr>
          <p:txBody>
            <a:bodyPr vert="horz" wrap="square" lIns="91440" tIns="45720" rIns="91440" bIns="45720" numCol="1" anchor="t" anchorCtr="0" compatLnSpc="1"/>
            <a:lstStyle/>
            <a:p>
              <a:endParaRPr lang="zh-CN" altLang="en-US"/>
            </a:p>
          </p:txBody>
        </p:sp>
        <p:sp>
          <p:nvSpPr>
            <p:cNvPr id="372" name="Rectangle 203"/>
            <p:cNvSpPr>
              <a:spLocks noChangeArrowheads="1"/>
            </p:cNvSpPr>
            <p:nvPr/>
          </p:nvSpPr>
          <p:spPr bwMode="auto">
            <a:xfrm rot="1490740">
              <a:off x="6758672" y="3222203"/>
              <a:ext cx="24260" cy="66396"/>
            </a:xfrm>
            <a:prstGeom prst="rect">
              <a:avLst/>
            </a:prstGeom>
            <a:grpFill/>
            <a:ln>
              <a:noFill/>
            </a:ln>
          </p:spPr>
          <p:txBody>
            <a:bodyPr vert="horz" wrap="square" lIns="91440" tIns="45720" rIns="91440" bIns="45720" numCol="1" anchor="t" anchorCtr="0" compatLnSpc="1"/>
            <a:lstStyle/>
            <a:p>
              <a:endParaRPr lang="zh-CN" altLang="en-US"/>
            </a:p>
          </p:txBody>
        </p:sp>
        <p:sp>
          <p:nvSpPr>
            <p:cNvPr id="373" name="Rectangle 204"/>
            <p:cNvSpPr>
              <a:spLocks noChangeArrowheads="1"/>
            </p:cNvSpPr>
            <p:nvPr/>
          </p:nvSpPr>
          <p:spPr bwMode="auto">
            <a:xfrm rot="1490740">
              <a:off x="6791663" y="3217349"/>
              <a:ext cx="24260" cy="85548"/>
            </a:xfrm>
            <a:prstGeom prst="rect">
              <a:avLst/>
            </a:prstGeom>
            <a:grpFill/>
            <a:ln>
              <a:noFill/>
            </a:ln>
          </p:spPr>
          <p:txBody>
            <a:bodyPr vert="horz" wrap="square" lIns="91440" tIns="45720" rIns="91440" bIns="45720" numCol="1" anchor="t" anchorCtr="0" compatLnSpc="1"/>
            <a:lstStyle/>
            <a:p>
              <a:endParaRPr lang="zh-CN" altLang="en-US"/>
            </a:p>
          </p:txBody>
        </p:sp>
        <p:sp>
          <p:nvSpPr>
            <p:cNvPr id="374" name="Rectangle 206"/>
            <p:cNvSpPr>
              <a:spLocks noChangeArrowheads="1"/>
            </p:cNvSpPr>
            <p:nvPr/>
          </p:nvSpPr>
          <p:spPr bwMode="auto">
            <a:xfrm rot="1490740">
              <a:off x="6822899" y="3214663"/>
              <a:ext cx="25537" cy="102147"/>
            </a:xfrm>
            <a:prstGeom prst="rect">
              <a:avLst/>
            </a:prstGeom>
            <a:grpFill/>
            <a:ln>
              <a:noFill/>
            </a:ln>
          </p:spPr>
          <p:txBody>
            <a:bodyPr vert="horz" wrap="square" lIns="91440" tIns="45720" rIns="91440" bIns="45720" numCol="1" anchor="t" anchorCtr="0" compatLnSpc="1"/>
            <a:lstStyle/>
            <a:p>
              <a:endParaRPr lang="zh-CN" altLang="en-US"/>
            </a:p>
          </p:txBody>
        </p:sp>
        <p:sp>
          <p:nvSpPr>
            <p:cNvPr id="375" name="Freeform 207"/>
            <p:cNvSpPr/>
            <p:nvPr/>
          </p:nvSpPr>
          <p:spPr bwMode="auto">
            <a:xfrm rot="1490740">
              <a:off x="7219340" y="1876885"/>
              <a:ext cx="199187" cy="301334"/>
            </a:xfrm>
            <a:custGeom>
              <a:avLst/>
              <a:gdLst>
                <a:gd name="T0" fmla="*/ 61 w 145"/>
                <a:gd name="T1" fmla="*/ 61 h 218"/>
                <a:gd name="T2" fmla="*/ 50 w 145"/>
                <a:gd name="T3" fmla="*/ 88 h 218"/>
                <a:gd name="T4" fmla="*/ 85 w 145"/>
                <a:gd name="T5" fmla="*/ 166 h 218"/>
                <a:gd name="T6" fmla="*/ 103 w 145"/>
                <a:gd name="T7" fmla="*/ 164 h 218"/>
                <a:gd name="T8" fmla="*/ 145 w 145"/>
                <a:gd name="T9" fmla="*/ 206 h 218"/>
                <a:gd name="T10" fmla="*/ 97 w 145"/>
                <a:gd name="T11" fmla="*/ 214 h 218"/>
                <a:gd name="T12" fmla="*/ 20 w 145"/>
                <a:gd name="T13" fmla="*/ 108 h 218"/>
                <a:gd name="T14" fmla="*/ 66 w 145"/>
                <a:gd name="T15" fmla="*/ 3 h 218"/>
                <a:gd name="T16" fmla="*/ 61 w 145"/>
                <a:gd name="T17" fmla="*/ 6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218">
                  <a:moveTo>
                    <a:pt x="61" y="61"/>
                  </a:moveTo>
                  <a:cubicBezTo>
                    <a:pt x="61" y="61"/>
                    <a:pt x="44" y="67"/>
                    <a:pt x="50" y="88"/>
                  </a:cubicBezTo>
                  <a:cubicBezTo>
                    <a:pt x="56" y="110"/>
                    <a:pt x="78" y="161"/>
                    <a:pt x="85" y="166"/>
                  </a:cubicBezTo>
                  <a:cubicBezTo>
                    <a:pt x="93" y="170"/>
                    <a:pt x="103" y="164"/>
                    <a:pt x="103" y="164"/>
                  </a:cubicBezTo>
                  <a:cubicBezTo>
                    <a:pt x="145" y="206"/>
                    <a:pt x="145" y="206"/>
                    <a:pt x="145" y="206"/>
                  </a:cubicBezTo>
                  <a:cubicBezTo>
                    <a:pt x="145" y="206"/>
                    <a:pt x="120" y="218"/>
                    <a:pt x="97" y="214"/>
                  </a:cubicBezTo>
                  <a:cubicBezTo>
                    <a:pt x="74" y="210"/>
                    <a:pt x="40" y="177"/>
                    <a:pt x="20" y="108"/>
                  </a:cubicBezTo>
                  <a:cubicBezTo>
                    <a:pt x="0" y="38"/>
                    <a:pt x="27" y="0"/>
                    <a:pt x="66" y="3"/>
                  </a:cubicBezTo>
                  <a:lnTo>
                    <a:pt x="61" y="61"/>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208"/>
            <p:cNvSpPr/>
            <p:nvPr/>
          </p:nvSpPr>
          <p:spPr bwMode="auto">
            <a:xfrm rot="1490740">
              <a:off x="7355833" y="1893626"/>
              <a:ext cx="28090" cy="84272"/>
            </a:xfrm>
            <a:custGeom>
              <a:avLst/>
              <a:gdLst>
                <a:gd name="T0" fmla="*/ 6 w 20"/>
                <a:gd name="T1" fmla="*/ 0 h 61"/>
                <a:gd name="T2" fmla="*/ 0 w 20"/>
                <a:gd name="T3" fmla="*/ 58 h 61"/>
                <a:gd name="T4" fmla="*/ 16 w 20"/>
                <a:gd name="T5" fmla="*/ 52 h 61"/>
                <a:gd name="T6" fmla="*/ 20 w 20"/>
                <a:gd name="T7" fmla="*/ 9 h 61"/>
                <a:gd name="T8" fmla="*/ 6 w 20"/>
                <a:gd name="T9" fmla="*/ 0 h 61"/>
              </a:gdLst>
              <a:ahLst/>
              <a:cxnLst>
                <a:cxn ang="0">
                  <a:pos x="T0" y="T1"/>
                </a:cxn>
                <a:cxn ang="0">
                  <a:pos x="T2" y="T3"/>
                </a:cxn>
                <a:cxn ang="0">
                  <a:pos x="T4" y="T5"/>
                </a:cxn>
                <a:cxn ang="0">
                  <a:pos x="T6" y="T7"/>
                </a:cxn>
                <a:cxn ang="0">
                  <a:pos x="T8" y="T9"/>
                </a:cxn>
              </a:cxnLst>
              <a:rect l="0" t="0" r="r" b="b"/>
              <a:pathLst>
                <a:path w="20" h="61">
                  <a:moveTo>
                    <a:pt x="6" y="0"/>
                  </a:moveTo>
                  <a:cubicBezTo>
                    <a:pt x="0" y="58"/>
                    <a:pt x="0" y="58"/>
                    <a:pt x="0" y="58"/>
                  </a:cubicBezTo>
                  <a:cubicBezTo>
                    <a:pt x="0" y="58"/>
                    <a:pt x="10" y="61"/>
                    <a:pt x="16" y="52"/>
                  </a:cubicBezTo>
                  <a:cubicBezTo>
                    <a:pt x="20" y="9"/>
                    <a:pt x="20" y="9"/>
                    <a:pt x="20" y="9"/>
                  </a:cubicBezTo>
                  <a:cubicBezTo>
                    <a:pt x="20" y="9"/>
                    <a:pt x="15" y="1"/>
                    <a:pt x="6" y="0"/>
                  </a:cubicBez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209"/>
            <p:cNvSpPr/>
            <p:nvPr/>
          </p:nvSpPr>
          <p:spPr bwMode="auto">
            <a:xfrm rot="1490740">
              <a:off x="7316890" y="2116539"/>
              <a:ext cx="70227" cy="65118"/>
            </a:xfrm>
            <a:custGeom>
              <a:avLst/>
              <a:gdLst>
                <a:gd name="T0" fmla="*/ 0 w 51"/>
                <a:gd name="T1" fmla="*/ 5 h 48"/>
                <a:gd name="T2" fmla="*/ 43 w 51"/>
                <a:gd name="T3" fmla="*/ 48 h 48"/>
                <a:gd name="T4" fmla="*/ 50 w 51"/>
                <a:gd name="T5" fmla="*/ 34 h 48"/>
                <a:gd name="T6" fmla="*/ 15 w 51"/>
                <a:gd name="T7" fmla="*/ 0 h 48"/>
                <a:gd name="T8" fmla="*/ 0 w 51"/>
                <a:gd name="T9" fmla="*/ 5 h 48"/>
              </a:gdLst>
              <a:ahLst/>
              <a:cxnLst>
                <a:cxn ang="0">
                  <a:pos x="T0" y="T1"/>
                </a:cxn>
                <a:cxn ang="0">
                  <a:pos x="T2" y="T3"/>
                </a:cxn>
                <a:cxn ang="0">
                  <a:pos x="T4" y="T5"/>
                </a:cxn>
                <a:cxn ang="0">
                  <a:pos x="T6" y="T7"/>
                </a:cxn>
                <a:cxn ang="0">
                  <a:pos x="T8" y="T9"/>
                </a:cxn>
              </a:cxnLst>
              <a:rect l="0" t="0" r="r" b="b"/>
              <a:pathLst>
                <a:path w="51" h="48">
                  <a:moveTo>
                    <a:pt x="0" y="5"/>
                  </a:moveTo>
                  <a:cubicBezTo>
                    <a:pt x="43" y="48"/>
                    <a:pt x="43" y="48"/>
                    <a:pt x="43" y="48"/>
                  </a:cubicBezTo>
                  <a:cubicBezTo>
                    <a:pt x="43" y="48"/>
                    <a:pt x="49" y="39"/>
                    <a:pt x="50" y="34"/>
                  </a:cubicBezTo>
                  <a:cubicBezTo>
                    <a:pt x="51" y="28"/>
                    <a:pt x="28" y="3"/>
                    <a:pt x="15" y="0"/>
                  </a:cubicBezTo>
                  <a:lnTo>
                    <a:pt x="0" y="5"/>
                  </a:lnTo>
                  <a:close/>
                </a:path>
              </a:pathLst>
            </a:custGeom>
            <a:grpFill/>
            <a:ln>
              <a:noFill/>
            </a:ln>
          </p:spPr>
          <p:txBody>
            <a:bodyPr vert="horz" wrap="square" lIns="91440" tIns="45720" rIns="91440" bIns="45720" numCol="1" anchor="t" anchorCtr="0" compatLnSpc="1"/>
            <a:lstStyle/>
            <a:p>
              <a:endParaRPr lang="zh-CN" altLang="en-US"/>
            </a:p>
          </p:txBody>
        </p:sp>
        <p:sp>
          <p:nvSpPr>
            <p:cNvPr id="378" name="Freeform 210"/>
            <p:cNvSpPr>
              <a:spLocks noEditPoints="1"/>
            </p:cNvSpPr>
            <p:nvPr/>
          </p:nvSpPr>
          <p:spPr bwMode="auto">
            <a:xfrm rot="1490740">
              <a:off x="6294042" y="3151805"/>
              <a:ext cx="266860" cy="340916"/>
            </a:xfrm>
            <a:custGeom>
              <a:avLst/>
              <a:gdLst>
                <a:gd name="T0" fmla="*/ 0 w 209"/>
                <a:gd name="T1" fmla="*/ 0 h 267"/>
                <a:gd name="T2" fmla="*/ 0 w 209"/>
                <a:gd name="T3" fmla="*/ 267 h 267"/>
                <a:gd name="T4" fmla="*/ 209 w 209"/>
                <a:gd name="T5" fmla="*/ 267 h 267"/>
                <a:gd name="T6" fmla="*/ 209 w 209"/>
                <a:gd name="T7" fmla="*/ 0 h 267"/>
                <a:gd name="T8" fmla="*/ 0 w 209"/>
                <a:gd name="T9" fmla="*/ 0 h 267"/>
                <a:gd name="T10" fmla="*/ 185 w 209"/>
                <a:gd name="T11" fmla="*/ 244 h 267"/>
                <a:gd name="T12" fmla="*/ 129 w 209"/>
                <a:gd name="T13" fmla="*/ 244 h 267"/>
                <a:gd name="T14" fmla="*/ 185 w 209"/>
                <a:gd name="T15" fmla="*/ 187 h 267"/>
                <a:gd name="T16" fmla="*/ 185 w 209"/>
                <a:gd name="T17" fmla="*/ 244 h 267"/>
                <a:gd name="T18" fmla="*/ 185 w 209"/>
                <a:gd name="T19" fmla="*/ 155 h 267"/>
                <a:gd name="T20" fmla="*/ 184 w 209"/>
                <a:gd name="T21" fmla="*/ 156 h 267"/>
                <a:gd name="T22" fmla="*/ 96 w 209"/>
                <a:gd name="T23" fmla="*/ 156 h 267"/>
                <a:gd name="T24" fmla="*/ 96 w 209"/>
                <a:gd name="T25" fmla="*/ 243 h 267"/>
                <a:gd name="T26" fmla="*/ 96 w 209"/>
                <a:gd name="T27" fmla="*/ 244 h 267"/>
                <a:gd name="T28" fmla="*/ 24 w 209"/>
                <a:gd name="T29" fmla="*/ 244 h 267"/>
                <a:gd name="T30" fmla="*/ 24 w 209"/>
                <a:gd name="T31" fmla="*/ 23 h 267"/>
                <a:gd name="T32" fmla="*/ 185 w 209"/>
                <a:gd name="T33" fmla="*/ 23 h 267"/>
                <a:gd name="T34" fmla="*/ 185 w 209"/>
                <a:gd name="T35" fmla="*/ 1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9" h="267">
                  <a:moveTo>
                    <a:pt x="0" y="0"/>
                  </a:moveTo>
                  <a:lnTo>
                    <a:pt x="0" y="267"/>
                  </a:lnTo>
                  <a:lnTo>
                    <a:pt x="209" y="267"/>
                  </a:lnTo>
                  <a:lnTo>
                    <a:pt x="209" y="0"/>
                  </a:lnTo>
                  <a:lnTo>
                    <a:pt x="0" y="0"/>
                  </a:lnTo>
                  <a:close/>
                  <a:moveTo>
                    <a:pt x="185" y="244"/>
                  </a:moveTo>
                  <a:lnTo>
                    <a:pt x="129" y="244"/>
                  </a:lnTo>
                  <a:lnTo>
                    <a:pt x="185" y="187"/>
                  </a:lnTo>
                  <a:lnTo>
                    <a:pt x="185" y="244"/>
                  </a:lnTo>
                  <a:close/>
                  <a:moveTo>
                    <a:pt x="185" y="155"/>
                  </a:moveTo>
                  <a:lnTo>
                    <a:pt x="184" y="156"/>
                  </a:lnTo>
                  <a:lnTo>
                    <a:pt x="96" y="156"/>
                  </a:lnTo>
                  <a:lnTo>
                    <a:pt x="96" y="243"/>
                  </a:lnTo>
                  <a:lnTo>
                    <a:pt x="96" y="244"/>
                  </a:lnTo>
                  <a:lnTo>
                    <a:pt x="24" y="244"/>
                  </a:lnTo>
                  <a:lnTo>
                    <a:pt x="24" y="23"/>
                  </a:lnTo>
                  <a:lnTo>
                    <a:pt x="185" y="23"/>
                  </a:lnTo>
                  <a:lnTo>
                    <a:pt x="185" y="155"/>
                  </a:lnTo>
                  <a:close/>
                </a:path>
              </a:pathLst>
            </a:custGeom>
            <a:grpFill/>
            <a:ln>
              <a:noFill/>
            </a:ln>
          </p:spPr>
          <p:txBody>
            <a:bodyPr vert="horz" wrap="square" lIns="91440" tIns="45720" rIns="91440" bIns="45720" numCol="1" anchor="t" anchorCtr="0" compatLnSpc="1"/>
            <a:lstStyle/>
            <a:p>
              <a:endParaRPr lang="zh-CN" altLang="en-US"/>
            </a:p>
          </p:txBody>
        </p:sp>
        <p:sp>
          <p:nvSpPr>
            <p:cNvPr id="379" name="Rectangle 211"/>
            <p:cNvSpPr>
              <a:spLocks noChangeArrowheads="1"/>
            </p:cNvSpPr>
            <p:nvPr/>
          </p:nvSpPr>
          <p:spPr bwMode="auto">
            <a:xfrm rot="1490740">
              <a:off x="6383889" y="3206594"/>
              <a:ext cx="173650"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212"/>
            <p:cNvSpPr>
              <a:spLocks noChangeArrowheads="1"/>
            </p:cNvSpPr>
            <p:nvPr/>
          </p:nvSpPr>
          <p:spPr bwMode="auto">
            <a:xfrm rot="1490740">
              <a:off x="6361893" y="3254099"/>
              <a:ext cx="173650"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213"/>
            <p:cNvSpPr>
              <a:spLocks noChangeArrowheads="1"/>
            </p:cNvSpPr>
            <p:nvPr/>
          </p:nvSpPr>
          <p:spPr bwMode="auto">
            <a:xfrm rot="1490740">
              <a:off x="6339628" y="3302822"/>
              <a:ext cx="17365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Freeform 214"/>
            <p:cNvSpPr/>
            <p:nvPr/>
          </p:nvSpPr>
          <p:spPr bwMode="auto">
            <a:xfrm rot="1490740">
              <a:off x="7220442" y="1680807"/>
              <a:ext cx="155775" cy="120023"/>
            </a:xfrm>
            <a:custGeom>
              <a:avLst/>
              <a:gdLst>
                <a:gd name="T0" fmla="*/ 90 w 113"/>
                <a:gd name="T1" fmla="*/ 3 h 87"/>
                <a:gd name="T2" fmla="*/ 73 w 113"/>
                <a:gd name="T3" fmla="*/ 41 h 87"/>
                <a:gd name="T4" fmla="*/ 65 w 113"/>
                <a:gd name="T5" fmla="*/ 59 h 87"/>
                <a:gd name="T6" fmla="*/ 65 w 113"/>
                <a:gd name="T7" fmla="*/ 62 h 87"/>
                <a:gd name="T8" fmla="*/ 56 w 113"/>
                <a:gd name="T9" fmla="*/ 71 h 87"/>
                <a:gd name="T10" fmla="*/ 47 w 113"/>
                <a:gd name="T11" fmla="*/ 62 h 87"/>
                <a:gd name="T12" fmla="*/ 47 w 113"/>
                <a:gd name="T13" fmla="*/ 59 h 87"/>
                <a:gd name="T14" fmla="*/ 39 w 113"/>
                <a:gd name="T15" fmla="*/ 41 h 87"/>
                <a:gd name="T16" fmla="*/ 22 w 113"/>
                <a:gd name="T17" fmla="*/ 5 h 87"/>
                <a:gd name="T18" fmla="*/ 0 w 113"/>
                <a:gd name="T19" fmla="*/ 0 h 87"/>
                <a:gd name="T20" fmla="*/ 0 w 113"/>
                <a:gd name="T21" fmla="*/ 79 h 87"/>
                <a:gd name="T22" fmla="*/ 38 w 113"/>
                <a:gd name="T23" fmla="*/ 87 h 87"/>
                <a:gd name="T24" fmla="*/ 38 w 113"/>
                <a:gd name="T25" fmla="*/ 87 h 87"/>
                <a:gd name="T26" fmla="*/ 38 w 113"/>
                <a:gd name="T27" fmla="*/ 87 h 87"/>
                <a:gd name="T28" fmla="*/ 38 w 113"/>
                <a:gd name="T29" fmla="*/ 87 h 87"/>
                <a:gd name="T30" fmla="*/ 38 w 113"/>
                <a:gd name="T31" fmla="*/ 87 h 87"/>
                <a:gd name="T32" fmla="*/ 75 w 113"/>
                <a:gd name="T33" fmla="*/ 79 h 87"/>
                <a:gd name="T34" fmla="*/ 113 w 113"/>
                <a:gd name="T35" fmla="*/ 87 h 87"/>
                <a:gd name="T36" fmla="*/ 113 w 113"/>
                <a:gd name="T37" fmla="*/ 8 h 87"/>
                <a:gd name="T38" fmla="*/ 90 w 113"/>
                <a:gd name="T39"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87">
                  <a:moveTo>
                    <a:pt x="90" y="3"/>
                  </a:moveTo>
                  <a:cubicBezTo>
                    <a:pt x="86" y="16"/>
                    <a:pt x="80" y="29"/>
                    <a:pt x="73" y="41"/>
                  </a:cubicBezTo>
                  <a:cubicBezTo>
                    <a:pt x="70" y="47"/>
                    <a:pt x="67" y="53"/>
                    <a:pt x="65" y="59"/>
                  </a:cubicBezTo>
                  <a:cubicBezTo>
                    <a:pt x="65" y="60"/>
                    <a:pt x="65" y="61"/>
                    <a:pt x="65" y="62"/>
                  </a:cubicBezTo>
                  <a:cubicBezTo>
                    <a:pt x="65" y="67"/>
                    <a:pt x="61" y="71"/>
                    <a:pt x="56" y="71"/>
                  </a:cubicBezTo>
                  <a:cubicBezTo>
                    <a:pt x="51" y="71"/>
                    <a:pt x="47" y="67"/>
                    <a:pt x="47" y="62"/>
                  </a:cubicBezTo>
                  <a:cubicBezTo>
                    <a:pt x="47" y="61"/>
                    <a:pt x="47" y="60"/>
                    <a:pt x="47" y="59"/>
                  </a:cubicBezTo>
                  <a:cubicBezTo>
                    <a:pt x="44" y="53"/>
                    <a:pt x="42" y="47"/>
                    <a:pt x="39" y="41"/>
                  </a:cubicBezTo>
                  <a:cubicBezTo>
                    <a:pt x="32" y="29"/>
                    <a:pt x="26" y="17"/>
                    <a:pt x="22" y="5"/>
                  </a:cubicBezTo>
                  <a:cubicBezTo>
                    <a:pt x="0" y="0"/>
                    <a:pt x="0" y="0"/>
                    <a:pt x="0" y="0"/>
                  </a:cubicBezTo>
                  <a:cubicBezTo>
                    <a:pt x="0" y="79"/>
                    <a:pt x="0" y="79"/>
                    <a:pt x="0" y="79"/>
                  </a:cubicBezTo>
                  <a:cubicBezTo>
                    <a:pt x="38" y="87"/>
                    <a:pt x="38" y="87"/>
                    <a:pt x="38" y="87"/>
                  </a:cubicBezTo>
                  <a:cubicBezTo>
                    <a:pt x="38" y="87"/>
                    <a:pt x="38" y="87"/>
                    <a:pt x="38" y="87"/>
                  </a:cubicBezTo>
                  <a:cubicBezTo>
                    <a:pt x="38" y="87"/>
                    <a:pt x="38" y="87"/>
                    <a:pt x="38" y="87"/>
                  </a:cubicBezTo>
                  <a:cubicBezTo>
                    <a:pt x="38" y="87"/>
                    <a:pt x="38" y="87"/>
                    <a:pt x="38" y="87"/>
                  </a:cubicBezTo>
                  <a:cubicBezTo>
                    <a:pt x="38" y="87"/>
                    <a:pt x="38" y="87"/>
                    <a:pt x="38" y="87"/>
                  </a:cubicBezTo>
                  <a:cubicBezTo>
                    <a:pt x="75" y="79"/>
                    <a:pt x="75" y="79"/>
                    <a:pt x="75" y="79"/>
                  </a:cubicBezTo>
                  <a:cubicBezTo>
                    <a:pt x="113" y="87"/>
                    <a:pt x="113" y="87"/>
                    <a:pt x="113" y="87"/>
                  </a:cubicBezTo>
                  <a:cubicBezTo>
                    <a:pt x="113" y="8"/>
                    <a:pt x="113" y="8"/>
                    <a:pt x="113" y="8"/>
                  </a:cubicBezTo>
                  <a:lnTo>
                    <a:pt x="90" y="3"/>
                  </a:lnTo>
                  <a:close/>
                </a:path>
              </a:pathLst>
            </a:custGeom>
            <a:grpFill/>
            <a:ln>
              <a:noFill/>
            </a:ln>
          </p:spPr>
          <p:txBody>
            <a:bodyPr vert="horz" wrap="square" lIns="91440" tIns="45720" rIns="91440" bIns="45720" numCol="1" anchor="t" anchorCtr="0" compatLnSpc="1"/>
            <a:lstStyle/>
            <a:p>
              <a:endParaRPr lang="zh-CN" altLang="en-US"/>
            </a:p>
          </p:txBody>
        </p:sp>
        <p:sp>
          <p:nvSpPr>
            <p:cNvPr id="383" name="Freeform 215"/>
            <p:cNvSpPr>
              <a:spLocks noEditPoints="1"/>
            </p:cNvSpPr>
            <p:nvPr/>
          </p:nvSpPr>
          <p:spPr bwMode="auto">
            <a:xfrm rot="1490740">
              <a:off x="7274623" y="1616198"/>
              <a:ext cx="88102" cy="158328"/>
            </a:xfrm>
            <a:custGeom>
              <a:avLst/>
              <a:gdLst>
                <a:gd name="T0" fmla="*/ 64 w 64"/>
                <a:gd name="T1" fmla="*/ 31 h 115"/>
                <a:gd name="T2" fmla="*/ 32 w 64"/>
                <a:gd name="T3" fmla="*/ 0 h 115"/>
                <a:gd name="T4" fmla="*/ 1 w 64"/>
                <a:gd name="T5" fmla="*/ 31 h 115"/>
                <a:gd name="T6" fmla="*/ 1 w 64"/>
                <a:gd name="T7" fmla="*/ 31 h 115"/>
                <a:gd name="T8" fmla="*/ 30 w 64"/>
                <a:gd name="T9" fmla="*/ 109 h 115"/>
                <a:gd name="T10" fmla="*/ 28 w 64"/>
                <a:gd name="T11" fmla="*/ 112 h 115"/>
                <a:gd name="T12" fmla="*/ 32 w 64"/>
                <a:gd name="T13" fmla="*/ 115 h 115"/>
                <a:gd name="T14" fmla="*/ 36 w 64"/>
                <a:gd name="T15" fmla="*/ 112 h 115"/>
                <a:gd name="T16" fmla="*/ 34 w 64"/>
                <a:gd name="T17" fmla="*/ 109 h 115"/>
                <a:gd name="T18" fmla="*/ 63 w 64"/>
                <a:gd name="T19" fmla="*/ 36 h 115"/>
                <a:gd name="T20" fmla="*/ 64 w 64"/>
                <a:gd name="T21" fmla="*/ 31 h 115"/>
                <a:gd name="T22" fmla="*/ 32 w 64"/>
                <a:gd name="T23" fmla="*/ 45 h 115"/>
                <a:gd name="T24" fmla="*/ 19 w 64"/>
                <a:gd name="T25" fmla="*/ 32 h 115"/>
                <a:gd name="T26" fmla="*/ 32 w 64"/>
                <a:gd name="T27" fmla="*/ 19 h 115"/>
                <a:gd name="T28" fmla="*/ 45 w 64"/>
                <a:gd name="T29" fmla="*/ 32 h 115"/>
                <a:gd name="T30" fmla="*/ 32 w 64"/>
                <a:gd name="T31"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15">
                  <a:moveTo>
                    <a:pt x="64" y="31"/>
                  </a:moveTo>
                  <a:cubicBezTo>
                    <a:pt x="64" y="14"/>
                    <a:pt x="50" y="0"/>
                    <a:pt x="32" y="0"/>
                  </a:cubicBezTo>
                  <a:cubicBezTo>
                    <a:pt x="15" y="0"/>
                    <a:pt x="1" y="14"/>
                    <a:pt x="1" y="31"/>
                  </a:cubicBezTo>
                  <a:cubicBezTo>
                    <a:pt x="1" y="31"/>
                    <a:pt x="1" y="31"/>
                    <a:pt x="1" y="31"/>
                  </a:cubicBezTo>
                  <a:cubicBezTo>
                    <a:pt x="0" y="56"/>
                    <a:pt x="19" y="84"/>
                    <a:pt x="30" y="109"/>
                  </a:cubicBezTo>
                  <a:cubicBezTo>
                    <a:pt x="29" y="110"/>
                    <a:pt x="28" y="111"/>
                    <a:pt x="28" y="112"/>
                  </a:cubicBezTo>
                  <a:cubicBezTo>
                    <a:pt x="28" y="114"/>
                    <a:pt x="30" y="115"/>
                    <a:pt x="32" y="115"/>
                  </a:cubicBezTo>
                  <a:cubicBezTo>
                    <a:pt x="34" y="115"/>
                    <a:pt x="36" y="114"/>
                    <a:pt x="36" y="112"/>
                  </a:cubicBezTo>
                  <a:cubicBezTo>
                    <a:pt x="36" y="111"/>
                    <a:pt x="35" y="110"/>
                    <a:pt x="34" y="109"/>
                  </a:cubicBezTo>
                  <a:cubicBezTo>
                    <a:pt x="44" y="86"/>
                    <a:pt x="62" y="60"/>
                    <a:pt x="63" y="36"/>
                  </a:cubicBezTo>
                  <a:cubicBezTo>
                    <a:pt x="63" y="35"/>
                    <a:pt x="64" y="33"/>
                    <a:pt x="64" y="31"/>
                  </a:cubicBezTo>
                  <a:close/>
                  <a:moveTo>
                    <a:pt x="32" y="45"/>
                  </a:moveTo>
                  <a:cubicBezTo>
                    <a:pt x="25" y="45"/>
                    <a:pt x="19" y="39"/>
                    <a:pt x="19" y="32"/>
                  </a:cubicBezTo>
                  <a:cubicBezTo>
                    <a:pt x="19" y="25"/>
                    <a:pt x="25" y="19"/>
                    <a:pt x="32" y="19"/>
                  </a:cubicBezTo>
                  <a:cubicBezTo>
                    <a:pt x="40" y="19"/>
                    <a:pt x="45" y="25"/>
                    <a:pt x="45" y="32"/>
                  </a:cubicBezTo>
                  <a:cubicBezTo>
                    <a:pt x="45" y="39"/>
                    <a:pt x="40" y="45"/>
                    <a:pt x="32" y="45"/>
                  </a:cubicBezTo>
                  <a:close/>
                </a:path>
              </a:pathLst>
            </a:custGeom>
            <a:grpFill/>
            <a:ln>
              <a:noFill/>
            </a:ln>
          </p:spPr>
          <p:txBody>
            <a:bodyPr vert="horz" wrap="square" lIns="91440" tIns="45720" rIns="91440" bIns="45720" numCol="1" anchor="t" anchorCtr="0" compatLnSpc="1"/>
            <a:lstStyle/>
            <a:p>
              <a:endParaRPr lang="zh-CN" altLang="en-US"/>
            </a:p>
          </p:txBody>
        </p:sp>
        <p:sp>
          <p:nvSpPr>
            <p:cNvPr id="384" name="Freeform 216"/>
            <p:cNvSpPr/>
            <p:nvPr/>
          </p:nvSpPr>
          <p:spPr bwMode="auto">
            <a:xfrm rot="1490740">
              <a:off x="7032381" y="2830138"/>
              <a:ext cx="125130" cy="85548"/>
            </a:xfrm>
            <a:custGeom>
              <a:avLst/>
              <a:gdLst>
                <a:gd name="T0" fmla="*/ 0 w 98"/>
                <a:gd name="T1" fmla="*/ 51 h 67"/>
                <a:gd name="T2" fmla="*/ 47 w 98"/>
                <a:gd name="T3" fmla="*/ 51 h 67"/>
                <a:gd name="T4" fmla="*/ 74 w 98"/>
                <a:gd name="T5" fmla="*/ 67 h 67"/>
                <a:gd name="T6" fmla="*/ 75 w 98"/>
                <a:gd name="T7" fmla="*/ 51 h 67"/>
                <a:gd name="T8" fmla="*/ 98 w 98"/>
                <a:gd name="T9" fmla="*/ 51 h 67"/>
                <a:gd name="T10" fmla="*/ 98 w 98"/>
                <a:gd name="T11" fmla="*/ 0 h 67"/>
                <a:gd name="T12" fmla="*/ 0 w 98"/>
                <a:gd name="T13" fmla="*/ 0 h 67"/>
                <a:gd name="T14" fmla="*/ 0 w 98"/>
                <a:gd name="T15" fmla="*/ 51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67">
                  <a:moveTo>
                    <a:pt x="0" y="51"/>
                  </a:moveTo>
                  <a:lnTo>
                    <a:pt x="47" y="51"/>
                  </a:lnTo>
                  <a:lnTo>
                    <a:pt x="74" y="67"/>
                  </a:lnTo>
                  <a:lnTo>
                    <a:pt x="75" y="51"/>
                  </a:lnTo>
                  <a:lnTo>
                    <a:pt x="98" y="51"/>
                  </a:lnTo>
                  <a:lnTo>
                    <a:pt x="98" y="0"/>
                  </a:lnTo>
                  <a:lnTo>
                    <a:pt x="0" y="0"/>
                  </a:lnTo>
                  <a:lnTo>
                    <a:pt x="0" y="51"/>
                  </a:lnTo>
                  <a:close/>
                </a:path>
              </a:pathLst>
            </a:custGeom>
            <a:grpFill/>
            <a:ln>
              <a:noFill/>
            </a:ln>
          </p:spPr>
          <p:txBody>
            <a:bodyPr vert="horz" wrap="square" lIns="91440" tIns="45720" rIns="91440" bIns="45720" numCol="1" anchor="t" anchorCtr="0" compatLnSpc="1"/>
            <a:lstStyle/>
            <a:p>
              <a:endParaRPr lang="zh-CN" altLang="en-US"/>
            </a:p>
          </p:txBody>
        </p:sp>
        <p:sp>
          <p:nvSpPr>
            <p:cNvPr id="385" name="Freeform 217"/>
            <p:cNvSpPr/>
            <p:nvPr/>
          </p:nvSpPr>
          <p:spPr bwMode="auto">
            <a:xfrm rot="1490740">
              <a:off x="6937908" y="2836382"/>
              <a:ext cx="154498" cy="104701"/>
            </a:xfrm>
            <a:custGeom>
              <a:avLst/>
              <a:gdLst>
                <a:gd name="T0" fmla="*/ 54 w 121"/>
                <a:gd name="T1" fmla="*/ 29 h 82"/>
                <a:gd name="T2" fmla="*/ 54 w 121"/>
                <a:gd name="T3" fmla="*/ 0 h 82"/>
                <a:gd name="T4" fmla="*/ 0 w 121"/>
                <a:gd name="T5" fmla="*/ 0 h 82"/>
                <a:gd name="T6" fmla="*/ 0 w 121"/>
                <a:gd name="T7" fmla="*/ 63 h 82"/>
                <a:gd name="T8" fmla="*/ 28 w 121"/>
                <a:gd name="T9" fmla="*/ 63 h 82"/>
                <a:gd name="T10" fmla="*/ 29 w 121"/>
                <a:gd name="T11" fmla="*/ 82 h 82"/>
                <a:gd name="T12" fmla="*/ 61 w 121"/>
                <a:gd name="T13" fmla="*/ 63 h 82"/>
                <a:gd name="T14" fmla="*/ 121 w 121"/>
                <a:gd name="T15" fmla="*/ 63 h 82"/>
                <a:gd name="T16" fmla="*/ 121 w 121"/>
                <a:gd name="T17" fmla="*/ 37 h 82"/>
                <a:gd name="T18" fmla="*/ 108 w 121"/>
                <a:gd name="T19" fmla="*/ 29 h 82"/>
                <a:gd name="T20" fmla="*/ 54 w 121"/>
                <a:gd name="T21" fmla="*/ 2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82">
                  <a:moveTo>
                    <a:pt x="54" y="29"/>
                  </a:moveTo>
                  <a:lnTo>
                    <a:pt x="54" y="0"/>
                  </a:lnTo>
                  <a:lnTo>
                    <a:pt x="0" y="0"/>
                  </a:lnTo>
                  <a:lnTo>
                    <a:pt x="0" y="63"/>
                  </a:lnTo>
                  <a:lnTo>
                    <a:pt x="28" y="63"/>
                  </a:lnTo>
                  <a:lnTo>
                    <a:pt x="29" y="82"/>
                  </a:lnTo>
                  <a:lnTo>
                    <a:pt x="61" y="63"/>
                  </a:lnTo>
                  <a:lnTo>
                    <a:pt x="121" y="63"/>
                  </a:lnTo>
                  <a:lnTo>
                    <a:pt x="121" y="37"/>
                  </a:lnTo>
                  <a:lnTo>
                    <a:pt x="108" y="29"/>
                  </a:lnTo>
                  <a:lnTo>
                    <a:pt x="54" y="29"/>
                  </a:lnTo>
                  <a:close/>
                </a:path>
              </a:pathLst>
            </a:custGeom>
            <a:grpFill/>
            <a:ln>
              <a:noFill/>
            </a:ln>
          </p:spPr>
          <p:txBody>
            <a:bodyPr vert="horz" wrap="square" lIns="91440" tIns="45720" rIns="91440" bIns="45720" numCol="1" anchor="t" anchorCtr="0" compatLnSpc="1"/>
            <a:lstStyle/>
            <a:p>
              <a:endParaRPr lang="zh-CN" altLang="en-US"/>
            </a:p>
          </p:txBody>
        </p:sp>
        <p:sp>
          <p:nvSpPr>
            <p:cNvPr id="386" name="Freeform 218"/>
            <p:cNvSpPr>
              <a:spLocks noEditPoints="1"/>
            </p:cNvSpPr>
            <p:nvPr/>
          </p:nvSpPr>
          <p:spPr bwMode="auto">
            <a:xfrm rot="1490740">
              <a:off x="6045139" y="4094296"/>
              <a:ext cx="149391" cy="149390"/>
            </a:xfrm>
            <a:custGeom>
              <a:avLst/>
              <a:gdLst>
                <a:gd name="T0" fmla="*/ 85 w 108"/>
                <a:gd name="T1" fmla="*/ 72 h 108"/>
                <a:gd name="T2" fmla="*/ 79 w 108"/>
                <a:gd name="T3" fmla="*/ 17 h 108"/>
                <a:gd name="T4" fmla="*/ 17 w 108"/>
                <a:gd name="T5" fmla="*/ 17 h 108"/>
                <a:gd name="T6" fmla="*/ 17 w 108"/>
                <a:gd name="T7" fmla="*/ 79 h 108"/>
                <a:gd name="T8" fmla="*/ 71 w 108"/>
                <a:gd name="T9" fmla="*/ 85 h 108"/>
                <a:gd name="T10" fmla="*/ 94 w 108"/>
                <a:gd name="T11" fmla="*/ 108 h 108"/>
                <a:gd name="T12" fmla="*/ 108 w 108"/>
                <a:gd name="T13" fmla="*/ 95 h 108"/>
                <a:gd name="T14" fmla="*/ 85 w 108"/>
                <a:gd name="T15" fmla="*/ 72 h 108"/>
                <a:gd name="T16" fmla="*/ 69 w 108"/>
                <a:gd name="T17" fmla="*/ 70 h 108"/>
                <a:gd name="T18" fmla="*/ 26 w 108"/>
                <a:gd name="T19" fmla="*/ 70 h 108"/>
                <a:gd name="T20" fmla="*/ 26 w 108"/>
                <a:gd name="T21" fmla="*/ 27 h 108"/>
                <a:gd name="T22" fmla="*/ 69 w 108"/>
                <a:gd name="T23" fmla="*/ 27 h 108"/>
                <a:gd name="T24" fmla="*/ 69 w 108"/>
                <a:gd name="T25" fmla="*/ 7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08">
                  <a:moveTo>
                    <a:pt x="85" y="72"/>
                  </a:moveTo>
                  <a:cubicBezTo>
                    <a:pt x="96" y="55"/>
                    <a:pt x="94" y="32"/>
                    <a:pt x="79" y="17"/>
                  </a:cubicBezTo>
                  <a:cubicBezTo>
                    <a:pt x="62" y="0"/>
                    <a:pt x="34" y="0"/>
                    <a:pt x="17" y="17"/>
                  </a:cubicBezTo>
                  <a:cubicBezTo>
                    <a:pt x="0" y="34"/>
                    <a:pt x="0" y="62"/>
                    <a:pt x="17" y="79"/>
                  </a:cubicBezTo>
                  <a:cubicBezTo>
                    <a:pt x="32" y="94"/>
                    <a:pt x="54" y="96"/>
                    <a:pt x="71" y="85"/>
                  </a:cubicBezTo>
                  <a:cubicBezTo>
                    <a:pt x="94" y="108"/>
                    <a:pt x="94" y="108"/>
                    <a:pt x="94" y="108"/>
                  </a:cubicBezTo>
                  <a:cubicBezTo>
                    <a:pt x="108" y="95"/>
                    <a:pt x="108" y="95"/>
                    <a:pt x="108" y="95"/>
                  </a:cubicBezTo>
                  <a:lnTo>
                    <a:pt x="85" y="72"/>
                  </a:lnTo>
                  <a:close/>
                  <a:moveTo>
                    <a:pt x="69" y="70"/>
                  </a:moveTo>
                  <a:cubicBezTo>
                    <a:pt x="57" y="81"/>
                    <a:pt x="38" y="81"/>
                    <a:pt x="26" y="70"/>
                  </a:cubicBezTo>
                  <a:cubicBezTo>
                    <a:pt x="15" y="58"/>
                    <a:pt x="15" y="39"/>
                    <a:pt x="26" y="27"/>
                  </a:cubicBezTo>
                  <a:cubicBezTo>
                    <a:pt x="38" y="15"/>
                    <a:pt x="57" y="15"/>
                    <a:pt x="69" y="27"/>
                  </a:cubicBezTo>
                  <a:cubicBezTo>
                    <a:pt x="81" y="39"/>
                    <a:pt x="81" y="58"/>
                    <a:pt x="69" y="70"/>
                  </a:cubicBezTo>
                  <a:close/>
                </a:path>
              </a:pathLst>
            </a:custGeom>
            <a:grpFill/>
            <a:ln>
              <a:noFill/>
            </a:ln>
          </p:spPr>
          <p:txBody>
            <a:bodyPr vert="horz" wrap="square" lIns="91440" tIns="45720" rIns="91440" bIns="45720" numCol="1" anchor="t" anchorCtr="0" compatLnSpc="1"/>
            <a:lstStyle/>
            <a:p>
              <a:endParaRPr lang="zh-CN" altLang="en-US"/>
            </a:p>
          </p:txBody>
        </p:sp>
        <p:sp>
          <p:nvSpPr>
            <p:cNvPr id="387" name="Freeform 219"/>
            <p:cNvSpPr/>
            <p:nvPr/>
          </p:nvSpPr>
          <p:spPr bwMode="auto">
            <a:xfrm rot="1490740">
              <a:off x="6088053" y="4132795"/>
              <a:ext cx="56181" cy="54904"/>
            </a:xfrm>
            <a:custGeom>
              <a:avLst/>
              <a:gdLst>
                <a:gd name="T0" fmla="*/ 26 w 44"/>
                <a:gd name="T1" fmla="*/ 0 h 43"/>
                <a:gd name="T2" fmla="*/ 18 w 44"/>
                <a:gd name="T3" fmla="*/ 0 h 43"/>
                <a:gd name="T4" fmla="*/ 18 w 44"/>
                <a:gd name="T5" fmla="*/ 17 h 43"/>
                <a:gd name="T6" fmla="*/ 0 w 44"/>
                <a:gd name="T7" fmla="*/ 17 h 43"/>
                <a:gd name="T8" fmla="*/ 0 w 44"/>
                <a:gd name="T9" fmla="*/ 25 h 43"/>
                <a:gd name="T10" fmla="*/ 18 w 44"/>
                <a:gd name="T11" fmla="*/ 25 h 43"/>
                <a:gd name="T12" fmla="*/ 18 w 44"/>
                <a:gd name="T13" fmla="*/ 43 h 43"/>
                <a:gd name="T14" fmla="*/ 26 w 44"/>
                <a:gd name="T15" fmla="*/ 43 h 43"/>
                <a:gd name="T16" fmla="*/ 26 w 44"/>
                <a:gd name="T17" fmla="*/ 25 h 43"/>
                <a:gd name="T18" fmla="*/ 44 w 44"/>
                <a:gd name="T19" fmla="*/ 25 h 43"/>
                <a:gd name="T20" fmla="*/ 44 w 44"/>
                <a:gd name="T21" fmla="*/ 17 h 43"/>
                <a:gd name="T22" fmla="*/ 26 w 44"/>
                <a:gd name="T23" fmla="*/ 17 h 43"/>
                <a:gd name="T24" fmla="*/ 26 w 44"/>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43">
                  <a:moveTo>
                    <a:pt x="26" y="0"/>
                  </a:moveTo>
                  <a:lnTo>
                    <a:pt x="18" y="0"/>
                  </a:lnTo>
                  <a:lnTo>
                    <a:pt x="18" y="17"/>
                  </a:lnTo>
                  <a:lnTo>
                    <a:pt x="0" y="17"/>
                  </a:lnTo>
                  <a:lnTo>
                    <a:pt x="0" y="25"/>
                  </a:lnTo>
                  <a:lnTo>
                    <a:pt x="18" y="25"/>
                  </a:lnTo>
                  <a:lnTo>
                    <a:pt x="18" y="43"/>
                  </a:lnTo>
                  <a:lnTo>
                    <a:pt x="26" y="43"/>
                  </a:lnTo>
                  <a:lnTo>
                    <a:pt x="26" y="25"/>
                  </a:lnTo>
                  <a:lnTo>
                    <a:pt x="44" y="25"/>
                  </a:lnTo>
                  <a:lnTo>
                    <a:pt x="44" y="17"/>
                  </a:lnTo>
                  <a:lnTo>
                    <a:pt x="26" y="17"/>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388" name="Freeform 220"/>
            <p:cNvSpPr>
              <a:spLocks noEditPoints="1"/>
            </p:cNvSpPr>
            <p:nvPr/>
          </p:nvSpPr>
          <p:spPr bwMode="auto">
            <a:xfrm rot="1490740">
              <a:off x="4715022" y="1114410"/>
              <a:ext cx="302612" cy="334532"/>
            </a:xfrm>
            <a:custGeom>
              <a:avLst/>
              <a:gdLst>
                <a:gd name="T0" fmla="*/ 237 w 237"/>
                <a:gd name="T1" fmla="*/ 111 h 262"/>
                <a:gd name="T2" fmla="*/ 237 w 237"/>
                <a:gd name="T3" fmla="*/ 110 h 262"/>
                <a:gd name="T4" fmla="*/ 169 w 237"/>
                <a:gd name="T5" fmla="*/ 46 h 262"/>
                <a:gd name="T6" fmla="*/ 153 w 237"/>
                <a:gd name="T7" fmla="*/ 32 h 262"/>
                <a:gd name="T8" fmla="*/ 118 w 237"/>
                <a:gd name="T9" fmla="*/ 0 h 262"/>
                <a:gd name="T10" fmla="*/ 83 w 237"/>
                <a:gd name="T11" fmla="*/ 32 h 262"/>
                <a:gd name="T12" fmla="*/ 68 w 237"/>
                <a:gd name="T13" fmla="*/ 46 h 262"/>
                <a:gd name="T14" fmla="*/ 0 w 237"/>
                <a:gd name="T15" fmla="*/ 110 h 262"/>
                <a:gd name="T16" fmla="*/ 0 w 237"/>
                <a:gd name="T17" fmla="*/ 111 h 262"/>
                <a:gd name="T18" fmla="*/ 0 w 237"/>
                <a:gd name="T19" fmla="*/ 111 h 262"/>
                <a:gd name="T20" fmla="*/ 0 w 237"/>
                <a:gd name="T21" fmla="*/ 113 h 262"/>
                <a:gd name="T22" fmla="*/ 0 w 237"/>
                <a:gd name="T23" fmla="*/ 261 h 262"/>
                <a:gd name="T24" fmla="*/ 0 w 237"/>
                <a:gd name="T25" fmla="*/ 262 h 262"/>
                <a:gd name="T26" fmla="*/ 237 w 237"/>
                <a:gd name="T27" fmla="*/ 262 h 262"/>
                <a:gd name="T28" fmla="*/ 237 w 237"/>
                <a:gd name="T29" fmla="*/ 261 h 262"/>
                <a:gd name="T30" fmla="*/ 237 w 237"/>
                <a:gd name="T31" fmla="*/ 113 h 262"/>
                <a:gd name="T32" fmla="*/ 237 w 237"/>
                <a:gd name="T33" fmla="*/ 111 h 262"/>
                <a:gd name="T34" fmla="*/ 237 w 237"/>
                <a:gd name="T35" fmla="*/ 111 h 262"/>
                <a:gd name="T36" fmla="*/ 220 w 237"/>
                <a:gd name="T37" fmla="*/ 246 h 262"/>
                <a:gd name="T38" fmla="*/ 162 w 237"/>
                <a:gd name="T39" fmla="*/ 188 h 262"/>
                <a:gd name="T40" fmla="*/ 220 w 237"/>
                <a:gd name="T41" fmla="*/ 128 h 262"/>
                <a:gd name="T42" fmla="*/ 220 w 237"/>
                <a:gd name="T43" fmla="*/ 246 h 262"/>
                <a:gd name="T44" fmla="*/ 40 w 237"/>
                <a:gd name="T45" fmla="*/ 248 h 262"/>
                <a:gd name="T46" fmla="*/ 88 w 237"/>
                <a:gd name="T47" fmla="*/ 201 h 262"/>
                <a:gd name="T48" fmla="*/ 119 w 237"/>
                <a:gd name="T49" fmla="*/ 231 h 262"/>
                <a:gd name="T50" fmla="*/ 149 w 237"/>
                <a:gd name="T51" fmla="*/ 201 h 262"/>
                <a:gd name="T52" fmla="*/ 198 w 237"/>
                <a:gd name="T53" fmla="*/ 248 h 262"/>
                <a:gd name="T54" fmla="*/ 40 w 237"/>
                <a:gd name="T55" fmla="*/ 248 h 262"/>
                <a:gd name="T56" fmla="*/ 136 w 237"/>
                <a:gd name="T57" fmla="*/ 188 h 262"/>
                <a:gd name="T58" fmla="*/ 119 w 237"/>
                <a:gd name="T59" fmla="*/ 205 h 262"/>
                <a:gd name="T60" fmla="*/ 101 w 237"/>
                <a:gd name="T61" fmla="*/ 188 h 262"/>
                <a:gd name="T62" fmla="*/ 88 w 237"/>
                <a:gd name="T63" fmla="*/ 175 h 262"/>
                <a:gd name="T64" fmla="*/ 40 w 237"/>
                <a:gd name="T65" fmla="*/ 126 h 262"/>
                <a:gd name="T66" fmla="*/ 198 w 237"/>
                <a:gd name="T67" fmla="*/ 126 h 262"/>
                <a:gd name="T68" fmla="*/ 149 w 237"/>
                <a:gd name="T69" fmla="*/ 175 h 262"/>
                <a:gd name="T70" fmla="*/ 136 w 237"/>
                <a:gd name="T71" fmla="*/ 188 h 262"/>
                <a:gd name="T72" fmla="*/ 16 w 237"/>
                <a:gd name="T73" fmla="*/ 128 h 262"/>
                <a:gd name="T74" fmla="*/ 75 w 237"/>
                <a:gd name="T75" fmla="*/ 188 h 262"/>
                <a:gd name="T76" fmla="*/ 16 w 237"/>
                <a:gd name="T77" fmla="*/ 246 h 262"/>
                <a:gd name="T78" fmla="*/ 16 w 237"/>
                <a:gd name="T79" fmla="*/ 128 h 262"/>
                <a:gd name="T80" fmla="*/ 83 w 237"/>
                <a:gd name="T81" fmla="*/ 60 h 262"/>
                <a:gd name="T82" fmla="*/ 97 w 237"/>
                <a:gd name="T83" fmla="*/ 46 h 262"/>
                <a:gd name="T84" fmla="*/ 118 w 237"/>
                <a:gd name="T85" fmla="*/ 28 h 262"/>
                <a:gd name="T86" fmla="*/ 138 w 237"/>
                <a:gd name="T87" fmla="*/ 46 h 262"/>
                <a:gd name="T88" fmla="*/ 153 w 237"/>
                <a:gd name="T89" fmla="*/ 60 h 262"/>
                <a:gd name="T90" fmla="*/ 207 w 237"/>
                <a:gd name="T91" fmla="*/ 111 h 262"/>
                <a:gd name="T92" fmla="*/ 28 w 237"/>
                <a:gd name="T93" fmla="*/ 111 h 262"/>
                <a:gd name="T94" fmla="*/ 83 w 237"/>
                <a:gd name="T95" fmla="*/ 6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62">
                  <a:moveTo>
                    <a:pt x="237" y="111"/>
                  </a:moveTo>
                  <a:lnTo>
                    <a:pt x="237" y="110"/>
                  </a:lnTo>
                  <a:lnTo>
                    <a:pt x="169" y="46"/>
                  </a:lnTo>
                  <a:lnTo>
                    <a:pt x="153" y="32"/>
                  </a:lnTo>
                  <a:lnTo>
                    <a:pt x="118" y="0"/>
                  </a:lnTo>
                  <a:lnTo>
                    <a:pt x="83" y="32"/>
                  </a:lnTo>
                  <a:lnTo>
                    <a:pt x="68" y="46"/>
                  </a:lnTo>
                  <a:lnTo>
                    <a:pt x="0" y="110"/>
                  </a:lnTo>
                  <a:lnTo>
                    <a:pt x="0" y="111"/>
                  </a:lnTo>
                  <a:lnTo>
                    <a:pt x="0" y="111"/>
                  </a:lnTo>
                  <a:lnTo>
                    <a:pt x="0" y="113"/>
                  </a:lnTo>
                  <a:lnTo>
                    <a:pt x="0" y="261"/>
                  </a:lnTo>
                  <a:lnTo>
                    <a:pt x="0" y="262"/>
                  </a:lnTo>
                  <a:lnTo>
                    <a:pt x="237" y="262"/>
                  </a:lnTo>
                  <a:lnTo>
                    <a:pt x="237" y="261"/>
                  </a:lnTo>
                  <a:lnTo>
                    <a:pt x="237" y="113"/>
                  </a:lnTo>
                  <a:lnTo>
                    <a:pt x="237" y="111"/>
                  </a:lnTo>
                  <a:lnTo>
                    <a:pt x="237" y="111"/>
                  </a:lnTo>
                  <a:close/>
                  <a:moveTo>
                    <a:pt x="220" y="246"/>
                  </a:moveTo>
                  <a:lnTo>
                    <a:pt x="162" y="188"/>
                  </a:lnTo>
                  <a:lnTo>
                    <a:pt x="220" y="128"/>
                  </a:lnTo>
                  <a:lnTo>
                    <a:pt x="220" y="246"/>
                  </a:lnTo>
                  <a:close/>
                  <a:moveTo>
                    <a:pt x="40" y="248"/>
                  </a:moveTo>
                  <a:lnTo>
                    <a:pt x="88" y="201"/>
                  </a:lnTo>
                  <a:lnTo>
                    <a:pt x="119" y="231"/>
                  </a:lnTo>
                  <a:lnTo>
                    <a:pt x="149" y="201"/>
                  </a:lnTo>
                  <a:lnTo>
                    <a:pt x="198" y="248"/>
                  </a:lnTo>
                  <a:lnTo>
                    <a:pt x="40" y="248"/>
                  </a:lnTo>
                  <a:close/>
                  <a:moveTo>
                    <a:pt x="136" y="188"/>
                  </a:moveTo>
                  <a:lnTo>
                    <a:pt x="119" y="205"/>
                  </a:lnTo>
                  <a:lnTo>
                    <a:pt x="101" y="188"/>
                  </a:lnTo>
                  <a:lnTo>
                    <a:pt x="88" y="175"/>
                  </a:lnTo>
                  <a:lnTo>
                    <a:pt x="40" y="126"/>
                  </a:lnTo>
                  <a:lnTo>
                    <a:pt x="198" y="126"/>
                  </a:lnTo>
                  <a:lnTo>
                    <a:pt x="149" y="175"/>
                  </a:lnTo>
                  <a:lnTo>
                    <a:pt x="136" y="188"/>
                  </a:lnTo>
                  <a:close/>
                  <a:moveTo>
                    <a:pt x="16" y="128"/>
                  </a:moveTo>
                  <a:lnTo>
                    <a:pt x="75" y="188"/>
                  </a:lnTo>
                  <a:lnTo>
                    <a:pt x="16" y="246"/>
                  </a:lnTo>
                  <a:lnTo>
                    <a:pt x="16" y="128"/>
                  </a:lnTo>
                  <a:close/>
                  <a:moveTo>
                    <a:pt x="83" y="60"/>
                  </a:moveTo>
                  <a:lnTo>
                    <a:pt x="97" y="46"/>
                  </a:lnTo>
                  <a:lnTo>
                    <a:pt x="118" y="28"/>
                  </a:lnTo>
                  <a:lnTo>
                    <a:pt x="138" y="46"/>
                  </a:lnTo>
                  <a:lnTo>
                    <a:pt x="153" y="60"/>
                  </a:lnTo>
                  <a:lnTo>
                    <a:pt x="207" y="111"/>
                  </a:lnTo>
                  <a:lnTo>
                    <a:pt x="28" y="111"/>
                  </a:lnTo>
                  <a:lnTo>
                    <a:pt x="83" y="60"/>
                  </a:lnTo>
                  <a:close/>
                </a:path>
              </a:pathLst>
            </a:custGeom>
            <a:grpFill/>
            <a:ln>
              <a:noFill/>
            </a:ln>
          </p:spPr>
          <p:txBody>
            <a:bodyPr vert="horz" wrap="square" lIns="91440" tIns="45720" rIns="91440" bIns="45720" numCol="1" anchor="t" anchorCtr="0" compatLnSpc="1"/>
            <a:lstStyle/>
            <a:p>
              <a:endParaRPr lang="zh-CN" altLang="en-US"/>
            </a:p>
          </p:txBody>
        </p:sp>
        <p:sp>
          <p:nvSpPr>
            <p:cNvPr id="389" name="Freeform 221"/>
            <p:cNvSpPr/>
            <p:nvPr/>
          </p:nvSpPr>
          <p:spPr bwMode="auto">
            <a:xfrm rot="1490740">
              <a:off x="6692573" y="3021389"/>
              <a:ext cx="296227" cy="157051"/>
            </a:xfrm>
            <a:custGeom>
              <a:avLst/>
              <a:gdLst>
                <a:gd name="T0" fmla="*/ 179 w 215"/>
                <a:gd name="T1" fmla="*/ 46 h 114"/>
                <a:gd name="T2" fmla="*/ 179 w 215"/>
                <a:gd name="T3" fmla="*/ 41 h 114"/>
                <a:gd name="T4" fmla="*/ 154 w 215"/>
                <a:gd name="T5" fmla="*/ 0 h 114"/>
                <a:gd name="T6" fmla="*/ 134 w 215"/>
                <a:gd name="T7" fmla="*/ 0 h 114"/>
                <a:gd name="T8" fmla="*/ 134 w 215"/>
                <a:gd name="T9" fmla="*/ 28 h 114"/>
                <a:gd name="T10" fmla="*/ 134 w 215"/>
                <a:gd name="T11" fmla="*/ 40 h 114"/>
                <a:gd name="T12" fmla="*/ 134 w 215"/>
                <a:gd name="T13" fmla="*/ 63 h 114"/>
                <a:gd name="T14" fmla="*/ 74 w 215"/>
                <a:gd name="T15" fmla="*/ 63 h 114"/>
                <a:gd name="T16" fmla="*/ 74 w 215"/>
                <a:gd name="T17" fmla="*/ 40 h 114"/>
                <a:gd name="T18" fmla="*/ 74 w 215"/>
                <a:gd name="T19" fmla="*/ 28 h 114"/>
                <a:gd name="T20" fmla="*/ 74 w 215"/>
                <a:gd name="T21" fmla="*/ 0 h 114"/>
                <a:gd name="T22" fmla="*/ 57 w 215"/>
                <a:gd name="T23" fmla="*/ 0 h 114"/>
                <a:gd name="T24" fmla="*/ 35 w 215"/>
                <a:gd name="T25" fmla="*/ 27 h 114"/>
                <a:gd name="T26" fmla="*/ 35 w 215"/>
                <a:gd name="T27" fmla="*/ 30 h 114"/>
                <a:gd name="T28" fmla="*/ 0 w 215"/>
                <a:gd name="T29" fmla="*/ 69 h 114"/>
                <a:gd name="T30" fmla="*/ 27 w 215"/>
                <a:gd name="T31" fmla="*/ 109 h 114"/>
                <a:gd name="T32" fmla="*/ 38 w 215"/>
                <a:gd name="T33" fmla="*/ 114 h 114"/>
                <a:gd name="T34" fmla="*/ 186 w 215"/>
                <a:gd name="T35" fmla="*/ 114 h 114"/>
                <a:gd name="T36" fmla="*/ 187 w 215"/>
                <a:gd name="T37" fmla="*/ 114 h 114"/>
                <a:gd name="T38" fmla="*/ 215 w 215"/>
                <a:gd name="T39" fmla="*/ 80 h 114"/>
                <a:gd name="T40" fmla="*/ 179 w 215"/>
                <a:gd name="T41" fmla="*/ 4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 h="114">
                  <a:moveTo>
                    <a:pt x="179" y="46"/>
                  </a:moveTo>
                  <a:cubicBezTo>
                    <a:pt x="179" y="44"/>
                    <a:pt x="179" y="43"/>
                    <a:pt x="179" y="41"/>
                  </a:cubicBezTo>
                  <a:cubicBezTo>
                    <a:pt x="179" y="24"/>
                    <a:pt x="169" y="8"/>
                    <a:pt x="154" y="0"/>
                  </a:cubicBezTo>
                  <a:cubicBezTo>
                    <a:pt x="134" y="0"/>
                    <a:pt x="134" y="0"/>
                    <a:pt x="134" y="0"/>
                  </a:cubicBezTo>
                  <a:cubicBezTo>
                    <a:pt x="134" y="28"/>
                    <a:pt x="134" y="28"/>
                    <a:pt x="134" y="28"/>
                  </a:cubicBezTo>
                  <a:cubicBezTo>
                    <a:pt x="134" y="40"/>
                    <a:pt x="134" y="40"/>
                    <a:pt x="134" y="40"/>
                  </a:cubicBezTo>
                  <a:cubicBezTo>
                    <a:pt x="134" y="63"/>
                    <a:pt x="134" y="63"/>
                    <a:pt x="134" y="63"/>
                  </a:cubicBezTo>
                  <a:cubicBezTo>
                    <a:pt x="74" y="63"/>
                    <a:pt x="74" y="63"/>
                    <a:pt x="74" y="63"/>
                  </a:cubicBezTo>
                  <a:cubicBezTo>
                    <a:pt x="74" y="40"/>
                    <a:pt x="74" y="40"/>
                    <a:pt x="74" y="40"/>
                  </a:cubicBezTo>
                  <a:cubicBezTo>
                    <a:pt x="74" y="28"/>
                    <a:pt x="74" y="28"/>
                    <a:pt x="74" y="28"/>
                  </a:cubicBezTo>
                  <a:cubicBezTo>
                    <a:pt x="74" y="0"/>
                    <a:pt x="74" y="0"/>
                    <a:pt x="74" y="0"/>
                  </a:cubicBezTo>
                  <a:cubicBezTo>
                    <a:pt x="57" y="0"/>
                    <a:pt x="57" y="0"/>
                    <a:pt x="57" y="0"/>
                  </a:cubicBezTo>
                  <a:cubicBezTo>
                    <a:pt x="44" y="4"/>
                    <a:pt x="35" y="15"/>
                    <a:pt x="35" y="27"/>
                  </a:cubicBezTo>
                  <a:cubicBezTo>
                    <a:pt x="35" y="28"/>
                    <a:pt x="35" y="29"/>
                    <a:pt x="35" y="30"/>
                  </a:cubicBezTo>
                  <a:cubicBezTo>
                    <a:pt x="15" y="34"/>
                    <a:pt x="0" y="50"/>
                    <a:pt x="0" y="69"/>
                  </a:cubicBezTo>
                  <a:cubicBezTo>
                    <a:pt x="0" y="84"/>
                    <a:pt x="13" y="102"/>
                    <a:pt x="27" y="109"/>
                  </a:cubicBezTo>
                  <a:cubicBezTo>
                    <a:pt x="38" y="114"/>
                    <a:pt x="38" y="114"/>
                    <a:pt x="38" y="114"/>
                  </a:cubicBezTo>
                  <a:cubicBezTo>
                    <a:pt x="186" y="114"/>
                    <a:pt x="186" y="114"/>
                    <a:pt x="186" y="114"/>
                  </a:cubicBezTo>
                  <a:cubicBezTo>
                    <a:pt x="187" y="114"/>
                    <a:pt x="187" y="114"/>
                    <a:pt x="187" y="114"/>
                  </a:cubicBezTo>
                  <a:cubicBezTo>
                    <a:pt x="204" y="110"/>
                    <a:pt x="215" y="96"/>
                    <a:pt x="215" y="80"/>
                  </a:cubicBezTo>
                  <a:cubicBezTo>
                    <a:pt x="215" y="62"/>
                    <a:pt x="199" y="47"/>
                    <a:pt x="179" y="46"/>
                  </a:cubicBezTo>
                  <a:close/>
                </a:path>
              </a:pathLst>
            </a:custGeom>
            <a:grpFill/>
            <a:ln>
              <a:noFill/>
            </a:ln>
          </p:spPr>
          <p:txBody>
            <a:bodyPr vert="horz" wrap="square" lIns="91440" tIns="45720" rIns="91440" bIns="45720" numCol="1" anchor="t" anchorCtr="0" compatLnSpc="1"/>
            <a:lstStyle/>
            <a:p>
              <a:endParaRPr lang="zh-CN" altLang="en-US"/>
            </a:p>
          </p:txBody>
        </p:sp>
        <p:sp>
          <p:nvSpPr>
            <p:cNvPr id="390" name="Rectangle 222"/>
            <p:cNvSpPr>
              <a:spLocks noChangeArrowheads="1"/>
            </p:cNvSpPr>
            <p:nvPr/>
          </p:nvSpPr>
          <p:spPr bwMode="auto">
            <a:xfrm rot="1490740">
              <a:off x="6814727" y="3074079"/>
              <a:ext cx="54905" cy="17876"/>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Freeform 223"/>
            <p:cNvSpPr/>
            <p:nvPr/>
          </p:nvSpPr>
          <p:spPr bwMode="auto">
            <a:xfrm rot="1490740">
              <a:off x="6811021" y="2918677"/>
              <a:ext cx="145560" cy="151944"/>
            </a:xfrm>
            <a:custGeom>
              <a:avLst/>
              <a:gdLst>
                <a:gd name="T0" fmla="*/ 35 w 114"/>
                <a:gd name="T1" fmla="*/ 119 h 119"/>
                <a:gd name="T2" fmla="*/ 78 w 114"/>
                <a:gd name="T3" fmla="*/ 119 h 119"/>
                <a:gd name="T4" fmla="*/ 78 w 114"/>
                <a:gd name="T5" fmla="*/ 75 h 119"/>
                <a:gd name="T6" fmla="*/ 114 w 114"/>
                <a:gd name="T7" fmla="*/ 75 h 119"/>
                <a:gd name="T8" fmla="*/ 57 w 114"/>
                <a:gd name="T9" fmla="*/ 0 h 119"/>
                <a:gd name="T10" fmla="*/ 0 w 114"/>
                <a:gd name="T11" fmla="*/ 75 h 119"/>
                <a:gd name="T12" fmla="*/ 35 w 114"/>
                <a:gd name="T13" fmla="*/ 75 h 119"/>
                <a:gd name="T14" fmla="*/ 35 w 11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19">
                  <a:moveTo>
                    <a:pt x="35" y="119"/>
                  </a:moveTo>
                  <a:lnTo>
                    <a:pt x="78" y="119"/>
                  </a:lnTo>
                  <a:lnTo>
                    <a:pt x="78" y="75"/>
                  </a:lnTo>
                  <a:lnTo>
                    <a:pt x="114" y="75"/>
                  </a:lnTo>
                  <a:lnTo>
                    <a:pt x="57" y="0"/>
                  </a:lnTo>
                  <a:lnTo>
                    <a:pt x="0" y="75"/>
                  </a:lnTo>
                  <a:lnTo>
                    <a:pt x="35" y="75"/>
                  </a:lnTo>
                  <a:lnTo>
                    <a:pt x="35" y="119"/>
                  </a:lnTo>
                  <a:close/>
                </a:path>
              </a:pathLst>
            </a:custGeom>
            <a:grpFill/>
            <a:ln>
              <a:noFill/>
            </a:ln>
          </p:spPr>
          <p:txBody>
            <a:bodyPr vert="horz" wrap="square" lIns="91440" tIns="45720" rIns="91440" bIns="45720" numCol="1" anchor="t" anchorCtr="0" compatLnSpc="1"/>
            <a:lstStyle/>
            <a:p>
              <a:endParaRPr lang="zh-CN" altLang="en-US"/>
            </a:p>
          </p:txBody>
        </p:sp>
        <p:sp>
          <p:nvSpPr>
            <p:cNvPr id="392" name="Freeform 224"/>
            <p:cNvSpPr>
              <a:spLocks noEditPoints="1"/>
            </p:cNvSpPr>
            <p:nvPr/>
          </p:nvSpPr>
          <p:spPr bwMode="auto">
            <a:xfrm rot="1490740">
              <a:off x="5781007" y="3635313"/>
              <a:ext cx="227278" cy="146836"/>
            </a:xfrm>
            <a:custGeom>
              <a:avLst/>
              <a:gdLst>
                <a:gd name="T0" fmla="*/ 0 w 178"/>
                <a:gd name="T1" fmla="*/ 0 h 115"/>
                <a:gd name="T2" fmla="*/ 0 w 178"/>
                <a:gd name="T3" fmla="*/ 115 h 115"/>
                <a:gd name="T4" fmla="*/ 178 w 178"/>
                <a:gd name="T5" fmla="*/ 115 h 115"/>
                <a:gd name="T6" fmla="*/ 178 w 178"/>
                <a:gd name="T7" fmla="*/ 0 h 115"/>
                <a:gd name="T8" fmla="*/ 0 w 178"/>
                <a:gd name="T9" fmla="*/ 0 h 115"/>
                <a:gd name="T10" fmla="*/ 166 w 178"/>
                <a:gd name="T11" fmla="*/ 102 h 115"/>
                <a:gd name="T12" fmla="*/ 122 w 178"/>
                <a:gd name="T13" fmla="*/ 58 h 115"/>
                <a:gd name="T14" fmla="*/ 166 w 178"/>
                <a:gd name="T15" fmla="*/ 13 h 115"/>
                <a:gd name="T16" fmla="*/ 166 w 178"/>
                <a:gd name="T17" fmla="*/ 102 h 115"/>
                <a:gd name="T18" fmla="*/ 12 w 178"/>
                <a:gd name="T19" fmla="*/ 13 h 115"/>
                <a:gd name="T20" fmla="*/ 56 w 178"/>
                <a:gd name="T21" fmla="*/ 58 h 115"/>
                <a:gd name="T22" fmla="*/ 12 w 178"/>
                <a:gd name="T23" fmla="*/ 102 h 115"/>
                <a:gd name="T24" fmla="*/ 12 w 178"/>
                <a:gd name="T25" fmla="*/ 13 h 115"/>
                <a:gd name="T26" fmla="*/ 30 w 178"/>
                <a:gd name="T27" fmla="*/ 104 h 115"/>
                <a:gd name="T28" fmla="*/ 66 w 178"/>
                <a:gd name="T29" fmla="*/ 67 h 115"/>
                <a:gd name="T30" fmla="*/ 89 w 178"/>
                <a:gd name="T31" fmla="*/ 91 h 115"/>
                <a:gd name="T32" fmla="*/ 112 w 178"/>
                <a:gd name="T33" fmla="*/ 67 h 115"/>
                <a:gd name="T34" fmla="*/ 149 w 178"/>
                <a:gd name="T35" fmla="*/ 104 h 115"/>
                <a:gd name="T36" fmla="*/ 30 w 178"/>
                <a:gd name="T37" fmla="*/ 104 h 115"/>
                <a:gd name="T38" fmla="*/ 102 w 178"/>
                <a:gd name="T39" fmla="*/ 58 h 115"/>
                <a:gd name="T40" fmla="*/ 89 w 178"/>
                <a:gd name="T41" fmla="*/ 72 h 115"/>
                <a:gd name="T42" fmla="*/ 75 w 178"/>
                <a:gd name="T43" fmla="*/ 58 h 115"/>
                <a:gd name="T44" fmla="*/ 66 w 178"/>
                <a:gd name="T45" fmla="*/ 48 h 115"/>
                <a:gd name="T46" fmla="*/ 30 w 178"/>
                <a:gd name="T47" fmla="*/ 12 h 115"/>
                <a:gd name="T48" fmla="*/ 148 w 178"/>
                <a:gd name="T49" fmla="*/ 11 h 115"/>
                <a:gd name="T50" fmla="*/ 112 w 178"/>
                <a:gd name="T51" fmla="*/ 48 h 115"/>
                <a:gd name="T52" fmla="*/ 102 w 178"/>
                <a:gd name="T53"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15">
                  <a:moveTo>
                    <a:pt x="0" y="0"/>
                  </a:moveTo>
                  <a:lnTo>
                    <a:pt x="0" y="115"/>
                  </a:lnTo>
                  <a:lnTo>
                    <a:pt x="178" y="115"/>
                  </a:lnTo>
                  <a:lnTo>
                    <a:pt x="178" y="0"/>
                  </a:lnTo>
                  <a:lnTo>
                    <a:pt x="0" y="0"/>
                  </a:lnTo>
                  <a:close/>
                  <a:moveTo>
                    <a:pt x="166" y="102"/>
                  </a:moveTo>
                  <a:lnTo>
                    <a:pt x="122" y="58"/>
                  </a:lnTo>
                  <a:lnTo>
                    <a:pt x="166" y="13"/>
                  </a:lnTo>
                  <a:lnTo>
                    <a:pt x="166" y="102"/>
                  </a:lnTo>
                  <a:close/>
                  <a:moveTo>
                    <a:pt x="12" y="13"/>
                  </a:moveTo>
                  <a:lnTo>
                    <a:pt x="56" y="58"/>
                  </a:lnTo>
                  <a:lnTo>
                    <a:pt x="12" y="102"/>
                  </a:lnTo>
                  <a:lnTo>
                    <a:pt x="12" y="13"/>
                  </a:lnTo>
                  <a:close/>
                  <a:moveTo>
                    <a:pt x="30" y="104"/>
                  </a:moveTo>
                  <a:lnTo>
                    <a:pt x="66" y="67"/>
                  </a:lnTo>
                  <a:lnTo>
                    <a:pt x="89" y="91"/>
                  </a:lnTo>
                  <a:lnTo>
                    <a:pt x="112" y="67"/>
                  </a:lnTo>
                  <a:lnTo>
                    <a:pt x="149" y="104"/>
                  </a:lnTo>
                  <a:lnTo>
                    <a:pt x="30" y="104"/>
                  </a:lnTo>
                  <a:close/>
                  <a:moveTo>
                    <a:pt x="102" y="58"/>
                  </a:moveTo>
                  <a:lnTo>
                    <a:pt x="89" y="72"/>
                  </a:lnTo>
                  <a:lnTo>
                    <a:pt x="75" y="58"/>
                  </a:lnTo>
                  <a:lnTo>
                    <a:pt x="66" y="48"/>
                  </a:lnTo>
                  <a:lnTo>
                    <a:pt x="30" y="12"/>
                  </a:lnTo>
                  <a:lnTo>
                    <a:pt x="148" y="11"/>
                  </a:lnTo>
                  <a:lnTo>
                    <a:pt x="112" y="48"/>
                  </a:lnTo>
                  <a:lnTo>
                    <a:pt x="102" y="58"/>
                  </a:lnTo>
                  <a:close/>
                </a:path>
              </a:pathLst>
            </a:custGeom>
            <a:grpFill/>
            <a:ln>
              <a:noFill/>
            </a:ln>
          </p:spPr>
          <p:txBody>
            <a:bodyPr vert="horz" wrap="square" lIns="91440" tIns="45720" rIns="91440" bIns="45720" numCol="1" anchor="t" anchorCtr="0" compatLnSpc="1"/>
            <a:lstStyle/>
            <a:p>
              <a:endParaRPr lang="zh-CN" altLang="en-US"/>
            </a:p>
          </p:txBody>
        </p:sp>
        <p:sp>
          <p:nvSpPr>
            <p:cNvPr id="393" name="Freeform 225"/>
            <p:cNvSpPr>
              <a:spLocks noEditPoints="1"/>
            </p:cNvSpPr>
            <p:nvPr/>
          </p:nvSpPr>
          <p:spPr bwMode="auto">
            <a:xfrm rot="1490740">
              <a:off x="6013851" y="3867492"/>
              <a:ext cx="117469" cy="214509"/>
            </a:xfrm>
            <a:custGeom>
              <a:avLst/>
              <a:gdLst>
                <a:gd name="T0" fmla="*/ 73 w 85"/>
                <a:gd name="T1" fmla="*/ 0 h 155"/>
                <a:gd name="T2" fmla="*/ 12 w 85"/>
                <a:gd name="T3" fmla="*/ 0 h 155"/>
                <a:gd name="T4" fmla="*/ 0 w 85"/>
                <a:gd name="T5" fmla="*/ 13 h 155"/>
                <a:gd name="T6" fmla="*/ 0 w 85"/>
                <a:gd name="T7" fmla="*/ 143 h 155"/>
                <a:gd name="T8" fmla="*/ 12 w 85"/>
                <a:gd name="T9" fmla="*/ 155 h 155"/>
                <a:gd name="T10" fmla="*/ 73 w 85"/>
                <a:gd name="T11" fmla="*/ 155 h 155"/>
                <a:gd name="T12" fmla="*/ 85 w 85"/>
                <a:gd name="T13" fmla="*/ 143 h 155"/>
                <a:gd name="T14" fmla="*/ 85 w 85"/>
                <a:gd name="T15" fmla="*/ 13 h 155"/>
                <a:gd name="T16" fmla="*/ 73 w 85"/>
                <a:gd name="T17" fmla="*/ 0 h 155"/>
                <a:gd name="T18" fmla="*/ 33 w 85"/>
                <a:gd name="T19" fmla="*/ 5 h 155"/>
                <a:gd name="T20" fmla="*/ 52 w 85"/>
                <a:gd name="T21" fmla="*/ 5 h 155"/>
                <a:gd name="T22" fmla="*/ 53 w 85"/>
                <a:gd name="T23" fmla="*/ 6 h 155"/>
                <a:gd name="T24" fmla="*/ 52 w 85"/>
                <a:gd name="T25" fmla="*/ 7 h 155"/>
                <a:gd name="T26" fmla="*/ 33 w 85"/>
                <a:gd name="T27" fmla="*/ 7 h 155"/>
                <a:gd name="T28" fmla="*/ 32 w 85"/>
                <a:gd name="T29" fmla="*/ 6 h 155"/>
                <a:gd name="T30" fmla="*/ 33 w 85"/>
                <a:gd name="T31" fmla="*/ 5 h 155"/>
                <a:gd name="T32" fmla="*/ 42 w 85"/>
                <a:gd name="T33" fmla="*/ 150 h 155"/>
                <a:gd name="T34" fmla="*/ 37 w 85"/>
                <a:gd name="T35" fmla="*/ 145 h 155"/>
                <a:gd name="T36" fmla="*/ 42 w 85"/>
                <a:gd name="T37" fmla="*/ 140 h 155"/>
                <a:gd name="T38" fmla="*/ 47 w 85"/>
                <a:gd name="T39" fmla="*/ 145 h 155"/>
                <a:gd name="T40" fmla="*/ 42 w 85"/>
                <a:gd name="T41" fmla="*/ 150 h 155"/>
                <a:gd name="T42" fmla="*/ 75 w 85"/>
                <a:gd name="T43" fmla="*/ 134 h 155"/>
                <a:gd name="T44" fmla="*/ 73 w 85"/>
                <a:gd name="T45" fmla="*/ 136 h 155"/>
                <a:gd name="T46" fmla="*/ 12 w 85"/>
                <a:gd name="T47" fmla="*/ 136 h 155"/>
                <a:gd name="T48" fmla="*/ 10 w 85"/>
                <a:gd name="T49" fmla="*/ 134 h 155"/>
                <a:gd name="T50" fmla="*/ 10 w 85"/>
                <a:gd name="T51" fmla="*/ 14 h 155"/>
                <a:gd name="T52" fmla="*/ 12 w 85"/>
                <a:gd name="T53" fmla="*/ 12 h 155"/>
                <a:gd name="T54" fmla="*/ 73 w 85"/>
                <a:gd name="T55" fmla="*/ 12 h 155"/>
                <a:gd name="T56" fmla="*/ 75 w 85"/>
                <a:gd name="T57" fmla="*/ 14 h 155"/>
                <a:gd name="T58" fmla="*/ 75 w 85"/>
                <a:gd name="T59" fmla="*/ 13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155">
                  <a:moveTo>
                    <a:pt x="73" y="0"/>
                  </a:moveTo>
                  <a:cubicBezTo>
                    <a:pt x="12" y="0"/>
                    <a:pt x="12" y="0"/>
                    <a:pt x="12" y="0"/>
                  </a:cubicBezTo>
                  <a:cubicBezTo>
                    <a:pt x="6" y="0"/>
                    <a:pt x="0" y="6"/>
                    <a:pt x="0" y="13"/>
                  </a:cubicBezTo>
                  <a:cubicBezTo>
                    <a:pt x="0" y="143"/>
                    <a:pt x="0" y="143"/>
                    <a:pt x="0" y="143"/>
                  </a:cubicBezTo>
                  <a:cubicBezTo>
                    <a:pt x="0" y="150"/>
                    <a:pt x="6" y="155"/>
                    <a:pt x="12" y="155"/>
                  </a:cubicBezTo>
                  <a:cubicBezTo>
                    <a:pt x="73" y="155"/>
                    <a:pt x="73" y="155"/>
                    <a:pt x="73" y="155"/>
                  </a:cubicBezTo>
                  <a:cubicBezTo>
                    <a:pt x="80" y="155"/>
                    <a:pt x="85" y="150"/>
                    <a:pt x="85" y="143"/>
                  </a:cubicBezTo>
                  <a:cubicBezTo>
                    <a:pt x="85" y="13"/>
                    <a:pt x="85" y="13"/>
                    <a:pt x="85" y="13"/>
                  </a:cubicBezTo>
                  <a:cubicBezTo>
                    <a:pt x="85" y="6"/>
                    <a:pt x="80" y="0"/>
                    <a:pt x="73" y="0"/>
                  </a:cubicBezTo>
                  <a:close/>
                  <a:moveTo>
                    <a:pt x="33" y="5"/>
                  </a:moveTo>
                  <a:cubicBezTo>
                    <a:pt x="52" y="5"/>
                    <a:pt x="52" y="5"/>
                    <a:pt x="52" y="5"/>
                  </a:cubicBezTo>
                  <a:cubicBezTo>
                    <a:pt x="53" y="5"/>
                    <a:pt x="53" y="6"/>
                    <a:pt x="53" y="6"/>
                  </a:cubicBezTo>
                  <a:cubicBezTo>
                    <a:pt x="53" y="7"/>
                    <a:pt x="53" y="7"/>
                    <a:pt x="52" y="7"/>
                  </a:cubicBezTo>
                  <a:cubicBezTo>
                    <a:pt x="33" y="7"/>
                    <a:pt x="33" y="7"/>
                    <a:pt x="33" y="7"/>
                  </a:cubicBezTo>
                  <a:cubicBezTo>
                    <a:pt x="33" y="7"/>
                    <a:pt x="32" y="7"/>
                    <a:pt x="32" y="6"/>
                  </a:cubicBezTo>
                  <a:cubicBezTo>
                    <a:pt x="32" y="6"/>
                    <a:pt x="33" y="5"/>
                    <a:pt x="33" y="5"/>
                  </a:cubicBezTo>
                  <a:close/>
                  <a:moveTo>
                    <a:pt x="42" y="150"/>
                  </a:moveTo>
                  <a:cubicBezTo>
                    <a:pt x="39" y="150"/>
                    <a:pt x="37" y="148"/>
                    <a:pt x="37" y="145"/>
                  </a:cubicBezTo>
                  <a:cubicBezTo>
                    <a:pt x="37" y="142"/>
                    <a:pt x="39" y="140"/>
                    <a:pt x="42" y="140"/>
                  </a:cubicBezTo>
                  <a:cubicBezTo>
                    <a:pt x="45" y="140"/>
                    <a:pt x="47" y="142"/>
                    <a:pt x="47" y="145"/>
                  </a:cubicBezTo>
                  <a:cubicBezTo>
                    <a:pt x="47" y="148"/>
                    <a:pt x="45" y="150"/>
                    <a:pt x="42" y="150"/>
                  </a:cubicBezTo>
                  <a:close/>
                  <a:moveTo>
                    <a:pt x="75" y="134"/>
                  </a:moveTo>
                  <a:cubicBezTo>
                    <a:pt x="75" y="135"/>
                    <a:pt x="74" y="136"/>
                    <a:pt x="73" y="136"/>
                  </a:cubicBezTo>
                  <a:cubicBezTo>
                    <a:pt x="12" y="136"/>
                    <a:pt x="12" y="136"/>
                    <a:pt x="12" y="136"/>
                  </a:cubicBezTo>
                  <a:cubicBezTo>
                    <a:pt x="11" y="136"/>
                    <a:pt x="10" y="135"/>
                    <a:pt x="10" y="134"/>
                  </a:cubicBezTo>
                  <a:cubicBezTo>
                    <a:pt x="10" y="14"/>
                    <a:pt x="10" y="14"/>
                    <a:pt x="10" y="14"/>
                  </a:cubicBezTo>
                  <a:cubicBezTo>
                    <a:pt x="10" y="13"/>
                    <a:pt x="11" y="12"/>
                    <a:pt x="12" y="12"/>
                  </a:cubicBezTo>
                  <a:cubicBezTo>
                    <a:pt x="73" y="12"/>
                    <a:pt x="73" y="12"/>
                    <a:pt x="73" y="12"/>
                  </a:cubicBezTo>
                  <a:cubicBezTo>
                    <a:pt x="74" y="12"/>
                    <a:pt x="75" y="13"/>
                    <a:pt x="75" y="14"/>
                  </a:cubicBezTo>
                  <a:lnTo>
                    <a:pt x="75" y="134"/>
                  </a:lnTo>
                  <a:close/>
                </a:path>
              </a:pathLst>
            </a:custGeom>
            <a:grpFill/>
            <a:ln>
              <a:noFill/>
            </a:ln>
          </p:spPr>
          <p:txBody>
            <a:bodyPr vert="horz" wrap="square" lIns="91440" tIns="45720" rIns="91440" bIns="45720" numCol="1" anchor="t" anchorCtr="0" compatLnSpc="1"/>
            <a:lstStyle/>
            <a:p>
              <a:endParaRPr lang="zh-CN" altLang="en-US"/>
            </a:p>
          </p:txBody>
        </p:sp>
        <p:sp>
          <p:nvSpPr>
            <p:cNvPr id="394" name="Freeform 226"/>
            <p:cNvSpPr>
              <a:spLocks noEditPoints="1"/>
            </p:cNvSpPr>
            <p:nvPr/>
          </p:nvSpPr>
          <p:spPr bwMode="auto">
            <a:xfrm rot="1490740">
              <a:off x="5739948" y="3217201"/>
              <a:ext cx="112362" cy="71503"/>
            </a:xfrm>
            <a:custGeom>
              <a:avLst/>
              <a:gdLst>
                <a:gd name="T0" fmla="*/ 0 w 88"/>
                <a:gd name="T1" fmla="*/ 0 h 56"/>
                <a:gd name="T2" fmla="*/ 0 w 88"/>
                <a:gd name="T3" fmla="*/ 56 h 56"/>
                <a:gd name="T4" fmla="*/ 88 w 88"/>
                <a:gd name="T5" fmla="*/ 56 h 56"/>
                <a:gd name="T6" fmla="*/ 88 w 88"/>
                <a:gd name="T7" fmla="*/ 0 h 56"/>
                <a:gd name="T8" fmla="*/ 0 w 88"/>
                <a:gd name="T9" fmla="*/ 0 h 56"/>
                <a:gd name="T10" fmla="*/ 84 w 88"/>
                <a:gd name="T11" fmla="*/ 52 h 56"/>
                <a:gd name="T12" fmla="*/ 4 w 88"/>
                <a:gd name="T13" fmla="*/ 52 h 56"/>
                <a:gd name="T14" fmla="*/ 4 w 88"/>
                <a:gd name="T15" fmla="*/ 3 h 56"/>
                <a:gd name="T16" fmla="*/ 84 w 88"/>
                <a:gd name="T17" fmla="*/ 3 h 56"/>
                <a:gd name="T18" fmla="*/ 84 w 88"/>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6">
                  <a:moveTo>
                    <a:pt x="0" y="0"/>
                  </a:moveTo>
                  <a:lnTo>
                    <a:pt x="0" y="56"/>
                  </a:lnTo>
                  <a:lnTo>
                    <a:pt x="88" y="56"/>
                  </a:lnTo>
                  <a:lnTo>
                    <a:pt x="88" y="0"/>
                  </a:lnTo>
                  <a:lnTo>
                    <a:pt x="0" y="0"/>
                  </a:lnTo>
                  <a:close/>
                  <a:moveTo>
                    <a:pt x="84" y="52"/>
                  </a:moveTo>
                  <a:lnTo>
                    <a:pt x="4" y="52"/>
                  </a:lnTo>
                  <a:lnTo>
                    <a:pt x="4" y="3"/>
                  </a:lnTo>
                  <a:lnTo>
                    <a:pt x="84" y="3"/>
                  </a:lnTo>
                  <a:lnTo>
                    <a:pt x="84" y="52"/>
                  </a:lnTo>
                  <a:close/>
                </a:path>
              </a:pathLst>
            </a:custGeom>
            <a:grpFill/>
            <a:ln>
              <a:noFill/>
            </a:ln>
          </p:spPr>
          <p:txBody>
            <a:bodyPr vert="horz" wrap="square" lIns="91440" tIns="45720" rIns="91440" bIns="45720" numCol="1" anchor="t" anchorCtr="0" compatLnSpc="1"/>
            <a:lstStyle/>
            <a:p>
              <a:endParaRPr lang="zh-CN" altLang="en-US"/>
            </a:p>
          </p:txBody>
        </p:sp>
        <p:sp>
          <p:nvSpPr>
            <p:cNvPr id="395" name="Freeform 227"/>
            <p:cNvSpPr>
              <a:spLocks noEditPoints="1"/>
            </p:cNvSpPr>
            <p:nvPr/>
          </p:nvSpPr>
          <p:spPr bwMode="auto">
            <a:xfrm rot="1490740">
              <a:off x="5702485" y="3283827"/>
              <a:ext cx="144283" cy="28091"/>
            </a:xfrm>
            <a:custGeom>
              <a:avLst/>
              <a:gdLst>
                <a:gd name="T0" fmla="*/ 101 w 113"/>
                <a:gd name="T1" fmla="*/ 0 h 22"/>
                <a:gd name="T2" fmla="*/ 13 w 113"/>
                <a:gd name="T3" fmla="*/ 0 h 22"/>
                <a:gd name="T4" fmla="*/ 0 w 113"/>
                <a:gd name="T5" fmla="*/ 22 h 22"/>
                <a:gd name="T6" fmla="*/ 113 w 113"/>
                <a:gd name="T7" fmla="*/ 22 h 22"/>
                <a:gd name="T8" fmla="*/ 101 w 113"/>
                <a:gd name="T9" fmla="*/ 0 h 22"/>
                <a:gd name="T10" fmla="*/ 39 w 113"/>
                <a:gd name="T11" fmla="*/ 21 h 22"/>
                <a:gd name="T12" fmla="*/ 41 w 113"/>
                <a:gd name="T13" fmla="*/ 15 h 22"/>
                <a:gd name="T14" fmla="*/ 70 w 113"/>
                <a:gd name="T15" fmla="*/ 15 h 22"/>
                <a:gd name="T16" fmla="*/ 72 w 113"/>
                <a:gd name="T17" fmla="*/ 21 h 22"/>
                <a:gd name="T18" fmla="*/ 39 w 113"/>
                <a:gd name="T19" fmla="*/ 21 h 22"/>
                <a:gd name="T20" fmla="*/ 13 w 113"/>
                <a:gd name="T21" fmla="*/ 14 h 22"/>
                <a:gd name="T22" fmla="*/ 18 w 113"/>
                <a:gd name="T23" fmla="*/ 2 h 22"/>
                <a:gd name="T24" fmla="*/ 96 w 113"/>
                <a:gd name="T25" fmla="*/ 2 h 22"/>
                <a:gd name="T26" fmla="*/ 101 w 113"/>
                <a:gd name="T27" fmla="*/ 14 h 22"/>
                <a:gd name="T28" fmla="*/ 13 w 113"/>
                <a:gd name="T29"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22">
                  <a:moveTo>
                    <a:pt x="101" y="0"/>
                  </a:moveTo>
                  <a:lnTo>
                    <a:pt x="13" y="0"/>
                  </a:lnTo>
                  <a:lnTo>
                    <a:pt x="0" y="22"/>
                  </a:lnTo>
                  <a:lnTo>
                    <a:pt x="113" y="22"/>
                  </a:lnTo>
                  <a:lnTo>
                    <a:pt x="101" y="0"/>
                  </a:lnTo>
                  <a:close/>
                  <a:moveTo>
                    <a:pt x="39" y="21"/>
                  </a:moveTo>
                  <a:lnTo>
                    <a:pt x="41" y="15"/>
                  </a:lnTo>
                  <a:lnTo>
                    <a:pt x="70" y="15"/>
                  </a:lnTo>
                  <a:lnTo>
                    <a:pt x="72" y="21"/>
                  </a:lnTo>
                  <a:lnTo>
                    <a:pt x="39" y="21"/>
                  </a:lnTo>
                  <a:close/>
                  <a:moveTo>
                    <a:pt x="13" y="14"/>
                  </a:moveTo>
                  <a:lnTo>
                    <a:pt x="18" y="2"/>
                  </a:lnTo>
                  <a:lnTo>
                    <a:pt x="96" y="2"/>
                  </a:lnTo>
                  <a:lnTo>
                    <a:pt x="101" y="14"/>
                  </a:lnTo>
                  <a:lnTo>
                    <a:pt x="13" y="14"/>
                  </a:lnTo>
                  <a:close/>
                </a:path>
              </a:pathLst>
            </a:custGeom>
            <a:grpFill/>
            <a:ln>
              <a:noFill/>
            </a:ln>
          </p:spPr>
          <p:txBody>
            <a:bodyPr vert="horz" wrap="square" lIns="91440" tIns="45720" rIns="91440" bIns="45720" numCol="1" anchor="t" anchorCtr="0" compatLnSpc="1"/>
            <a:lstStyle/>
            <a:p>
              <a:endParaRPr lang="zh-CN" altLang="en-US"/>
            </a:p>
          </p:txBody>
        </p:sp>
        <p:sp>
          <p:nvSpPr>
            <p:cNvPr id="396" name="Oval 228"/>
            <p:cNvSpPr>
              <a:spLocks noChangeArrowheads="1"/>
            </p:cNvSpPr>
            <p:nvPr/>
          </p:nvSpPr>
          <p:spPr bwMode="auto">
            <a:xfrm rot="1490740">
              <a:off x="4582098" y="1981691"/>
              <a:ext cx="65119" cy="63842"/>
            </a:xfrm>
            <a:prstGeom prst="ellipse">
              <a:avLst/>
            </a:prstGeom>
            <a:grpFill/>
            <a:ln>
              <a:noFill/>
            </a:ln>
          </p:spPr>
          <p:txBody>
            <a:bodyPr vert="horz" wrap="square" lIns="91440" tIns="45720" rIns="91440" bIns="45720" numCol="1" anchor="t" anchorCtr="0" compatLnSpc="1"/>
            <a:lstStyle/>
            <a:p>
              <a:endParaRPr lang="zh-CN" altLang="en-US"/>
            </a:p>
          </p:txBody>
        </p:sp>
        <p:sp>
          <p:nvSpPr>
            <p:cNvPr id="397" name="Freeform 229"/>
            <p:cNvSpPr/>
            <p:nvPr/>
          </p:nvSpPr>
          <p:spPr bwMode="auto">
            <a:xfrm rot="1490740">
              <a:off x="4628567" y="1833911"/>
              <a:ext cx="254092" cy="273244"/>
            </a:xfrm>
            <a:custGeom>
              <a:avLst/>
              <a:gdLst>
                <a:gd name="T0" fmla="*/ 18 w 184"/>
                <a:gd name="T1" fmla="*/ 0 h 198"/>
                <a:gd name="T2" fmla="*/ 0 w 184"/>
                <a:gd name="T3" fmla="*/ 1 h 198"/>
                <a:gd name="T4" fmla="*/ 0 w 184"/>
                <a:gd name="T5" fmla="*/ 37 h 198"/>
                <a:gd name="T6" fmla="*/ 18 w 184"/>
                <a:gd name="T7" fmla="*/ 36 h 198"/>
                <a:gd name="T8" fmla="*/ 148 w 184"/>
                <a:gd name="T9" fmla="*/ 166 h 198"/>
                <a:gd name="T10" fmla="*/ 144 w 184"/>
                <a:gd name="T11" fmla="*/ 198 h 198"/>
                <a:gd name="T12" fmla="*/ 181 w 184"/>
                <a:gd name="T13" fmla="*/ 198 h 198"/>
                <a:gd name="T14" fmla="*/ 184 w 184"/>
                <a:gd name="T15" fmla="*/ 166 h 198"/>
                <a:gd name="T16" fmla="*/ 18 w 184"/>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98">
                  <a:moveTo>
                    <a:pt x="18" y="0"/>
                  </a:moveTo>
                  <a:cubicBezTo>
                    <a:pt x="12" y="0"/>
                    <a:pt x="6" y="0"/>
                    <a:pt x="0" y="1"/>
                  </a:cubicBezTo>
                  <a:cubicBezTo>
                    <a:pt x="0" y="37"/>
                    <a:pt x="0" y="37"/>
                    <a:pt x="0" y="37"/>
                  </a:cubicBezTo>
                  <a:cubicBezTo>
                    <a:pt x="6" y="37"/>
                    <a:pt x="12" y="36"/>
                    <a:pt x="18" y="36"/>
                  </a:cubicBezTo>
                  <a:cubicBezTo>
                    <a:pt x="90" y="36"/>
                    <a:pt x="148" y="94"/>
                    <a:pt x="148" y="166"/>
                  </a:cubicBezTo>
                  <a:cubicBezTo>
                    <a:pt x="148" y="177"/>
                    <a:pt x="147" y="188"/>
                    <a:pt x="144" y="198"/>
                  </a:cubicBezTo>
                  <a:cubicBezTo>
                    <a:pt x="181" y="198"/>
                    <a:pt x="181" y="198"/>
                    <a:pt x="181" y="198"/>
                  </a:cubicBezTo>
                  <a:cubicBezTo>
                    <a:pt x="183" y="188"/>
                    <a:pt x="184" y="177"/>
                    <a:pt x="184" y="166"/>
                  </a:cubicBezTo>
                  <a:cubicBezTo>
                    <a:pt x="184" y="74"/>
                    <a:pt x="110" y="0"/>
                    <a:pt x="18" y="0"/>
                  </a:cubicBezTo>
                  <a:close/>
                </a:path>
              </a:pathLst>
            </a:custGeom>
            <a:grpFill/>
            <a:ln>
              <a:noFill/>
            </a:ln>
          </p:spPr>
          <p:txBody>
            <a:bodyPr vert="horz" wrap="square" lIns="91440" tIns="45720" rIns="91440" bIns="45720" numCol="1" anchor="t" anchorCtr="0" compatLnSpc="1"/>
            <a:lstStyle/>
            <a:p>
              <a:endParaRPr lang="zh-CN" altLang="en-US"/>
            </a:p>
          </p:txBody>
        </p:sp>
        <p:sp>
          <p:nvSpPr>
            <p:cNvPr id="398" name="Freeform 230"/>
            <p:cNvSpPr/>
            <p:nvPr/>
          </p:nvSpPr>
          <p:spPr bwMode="auto">
            <a:xfrm rot="1490740">
              <a:off x="4610724" y="1914909"/>
              <a:ext cx="135345" cy="162158"/>
            </a:xfrm>
            <a:custGeom>
              <a:avLst/>
              <a:gdLst>
                <a:gd name="T0" fmla="*/ 12 w 98"/>
                <a:gd name="T1" fmla="*/ 0 h 117"/>
                <a:gd name="T2" fmla="*/ 0 w 98"/>
                <a:gd name="T3" fmla="*/ 1 h 117"/>
                <a:gd name="T4" fmla="*/ 0 w 98"/>
                <a:gd name="T5" fmla="*/ 28 h 117"/>
                <a:gd name="T6" fmla="*/ 12 w 98"/>
                <a:gd name="T7" fmla="*/ 27 h 117"/>
                <a:gd name="T8" fmla="*/ 70 w 98"/>
                <a:gd name="T9" fmla="*/ 85 h 117"/>
                <a:gd name="T10" fmla="*/ 61 w 98"/>
                <a:gd name="T11" fmla="*/ 117 h 117"/>
                <a:gd name="T12" fmla="*/ 91 w 98"/>
                <a:gd name="T13" fmla="*/ 117 h 117"/>
                <a:gd name="T14" fmla="*/ 98 w 98"/>
                <a:gd name="T15" fmla="*/ 85 h 117"/>
                <a:gd name="T16" fmla="*/ 12 w 98"/>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17">
                  <a:moveTo>
                    <a:pt x="12" y="0"/>
                  </a:moveTo>
                  <a:cubicBezTo>
                    <a:pt x="8" y="0"/>
                    <a:pt x="4" y="0"/>
                    <a:pt x="0" y="1"/>
                  </a:cubicBezTo>
                  <a:cubicBezTo>
                    <a:pt x="0" y="28"/>
                    <a:pt x="0" y="28"/>
                    <a:pt x="0" y="28"/>
                  </a:cubicBezTo>
                  <a:cubicBezTo>
                    <a:pt x="4" y="28"/>
                    <a:pt x="8" y="27"/>
                    <a:pt x="12" y="27"/>
                  </a:cubicBezTo>
                  <a:cubicBezTo>
                    <a:pt x="44" y="27"/>
                    <a:pt x="70" y="53"/>
                    <a:pt x="70" y="85"/>
                  </a:cubicBezTo>
                  <a:cubicBezTo>
                    <a:pt x="70" y="97"/>
                    <a:pt x="67" y="108"/>
                    <a:pt x="61" y="117"/>
                  </a:cubicBezTo>
                  <a:cubicBezTo>
                    <a:pt x="91" y="117"/>
                    <a:pt x="91" y="117"/>
                    <a:pt x="91" y="117"/>
                  </a:cubicBezTo>
                  <a:cubicBezTo>
                    <a:pt x="95" y="107"/>
                    <a:pt x="98" y="96"/>
                    <a:pt x="98" y="85"/>
                  </a:cubicBezTo>
                  <a:cubicBezTo>
                    <a:pt x="98" y="38"/>
                    <a:pt x="59" y="0"/>
                    <a:pt x="12" y="0"/>
                  </a:cubicBezTo>
                  <a:close/>
                </a:path>
              </a:pathLst>
            </a:custGeom>
            <a:grpFill/>
            <a:ln>
              <a:noFill/>
            </a:ln>
          </p:spPr>
          <p:txBody>
            <a:bodyPr vert="horz" wrap="square" lIns="91440" tIns="45720" rIns="91440" bIns="45720" numCol="1" anchor="t" anchorCtr="0" compatLnSpc="1"/>
            <a:lstStyle/>
            <a:p>
              <a:endParaRPr lang="zh-CN" altLang="en-US"/>
            </a:p>
          </p:txBody>
        </p:sp>
        <p:sp>
          <p:nvSpPr>
            <p:cNvPr id="399" name="Freeform 231"/>
            <p:cNvSpPr/>
            <p:nvPr/>
          </p:nvSpPr>
          <p:spPr bwMode="auto">
            <a:xfrm rot="1490740">
              <a:off x="4774328" y="2308861"/>
              <a:ext cx="56181" cy="139175"/>
            </a:xfrm>
            <a:custGeom>
              <a:avLst/>
              <a:gdLst>
                <a:gd name="T0" fmla="*/ 21 w 44"/>
                <a:gd name="T1" fmla="*/ 109 h 109"/>
                <a:gd name="T2" fmla="*/ 21 w 44"/>
                <a:gd name="T3" fmla="*/ 107 h 109"/>
                <a:gd name="T4" fmla="*/ 19 w 44"/>
                <a:gd name="T5" fmla="*/ 104 h 109"/>
                <a:gd name="T6" fmla="*/ 9 w 44"/>
                <a:gd name="T7" fmla="*/ 83 h 109"/>
                <a:gd name="T8" fmla="*/ 0 w 44"/>
                <a:gd name="T9" fmla="*/ 64 h 109"/>
                <a:gd name="T10" fmla="*/ 0 w 44"/>
                <a:gd name="T11" fmla="*/ 63 h 109"/>
                <a:gd name="T12" fmla="*/ 0 w 44"/>
                <a:gd name="T13" fmla="*/ 63 h 109"/>
                <a:gd name="T14" fmla="*/ 0 w 44"/>
                <a:gd name="T15" fmla="*/ 62 h 109"/>
                <a:gd name="T16" fmla="*/ 0 w 44"/>
                <a:gd name="T17" fmla="*/ 61 h 109"/>
                <a:gd name="T18" fmla="*/ 19 w 44"/>
                <a:gd name="T19" fmla="*/ 8 h 109"/>
                <a:gd name="T20" fmla="*/ 21 w 44"/>
                <a:gd name="T21" fmla="*/ 3 h 109"/>
                <a:gd name="T22" fmla="*/ 21 w 44"/>
                <a:gd name="T23" fmla="*/ 0 h 109"/>
                <a:gd name="T24" fmla="*/ 22 w 44"/>
                <a:gd name="T25" fmla="*/ 3 h 109"/>
                <a:gd name="T26" fmla="*/ 24 w 44"/>
                <a:gd name="T27" fmla="*/ 8 h 109"/>
                <a:gd name="T28" fmla="*/ 44 w 44"/>
                <a:gd name="T29" fmla="*/ 61 h 109"/>
                <a:gd name="T30" fmla="*/ 44 w 44"/>
                <a:gd name="T31" fmla="*/ 62 h 109"/>
                <a:gd name="T32" fmla="*/ 44 w 44"/>
                <a:gd name="T33" fmla="*/ 63 h 109"/>
                <a:gd name="T34" fmla="*/ 44 w 44"/>
                <a:gd name="T35" fmla="*/ 63 h 109"/>
                <a:gd name="T36" fmla="*/ 44 w 44"/>
                <a:gd name="T37" fmla="*/ 64 h 109"/>
                <a:gd name="T38" fmla="*/ 34 w 44"/>
                <a:gd name="T39" fmla="*/ 83 h 109"/>
                <a:gd name="T40" fmla="*/ 24 w 44"/>
                <a:gd name="T41" fmla="*/ 104 h 109"/>
                <a:gd name="T42" fmla="*/ 22 w 44"/>
                <a:gd name="T43" fmla="*/ 107 h 109"/>
                <a:gd name="T44" fmla="*/ 21 w 44"/>
                <a:gd name="T45" fmla="*/ 109 h 109"/>
                <a:gd name="T46" fmla="*/ 21 w 44"/>
                <a:gd name="T4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109">
                  <a:moveTo>
                    <a:pt x="21" y="109"/>
                  </a:moveTo>
                  <a:lnTo>
                    <a:pt x="21" y="107"/>
                  </a:lnTo>
                  <a:lnTo>
                    <a:pt x="19" y="104"/>
                  </a:lnTo>
                  <a:lnTo>
                    <a:pt x="9" y="83"/>
                  </a:lnTo>
                  <a:lnTo>
                    <a:pt x="0" y="64"/>
                  </a:lnTo>
                  <a:lnTo>
                    <a:pt x="0" y="63"/>
                  </a:lnTo>
                  <a:lnTo>
                    <a:pt x="0" y="63"/>
                  </a:lnTo>
                  <a:lnTo>
                    <a:pt x="0" y="62"/>
                  </a:lnTo>
                  <a:lnTo>
                    <a:pt x="0" y="61"/>
                  </a:lnTo>
                  <a:lnTo>
                    <a:pt x="19" y="8"/>
                  </a:lnTo>
                  <a:lnTo>
                    <a:pt x="21" y="3"/>
                  </a:lnTo>
                  <a:lnTo>
                    <a:pt x="21" y="0"/>
                  </a:lnTo>
                  <a:lnTo>
                    <a:pt x="22" y="3"/>
                  </a:lnTo>
                  <a:lnTo>
                    <a:pt x="24" y="8"/>
                  </a:lnTo>
                  <a:lnTo>
                    <a:pt x="44" y="61"/>
                  </a:lnTo>
                  <a:lnTo>
                    <a:pt x="44" y="62"/>
                  </a:lnTo>
                  <a:lnTo>
                    <a:pt x="44" y="63"/>
                  </a:lnTo>
                  <a:lnTo>
                    <a:pt x="44" y="63"/>
                  </a:lnTo>
                  <a:lnTo>
                    <a:pt x="44" y="64"/>
                  </a:lnTo>
                  <a:lnTo>
                    <a:pt x="34" y="83"/>
                  </a:lnTo>
                  <a:lnTo>
                    <a:pt x="24" y="104"/>
                  </a:lnTo>
                  <a:lnTo>
                    <a:pt x="22" y="107"/>
                  </a:lnTo>
                  <a:lnTo>
                    <a:pt x="21" y="109"/>
                  </a:lnTo>
                  <a:lnTo>
                    <a:pt x="21" y="109"/>
                  </a:lnTo>
                  <a:close/>
                </a:path>
              </a:pathLst>
            </a:custGeom>
            <a:grpFill/>
            <a:ln>
              <a:noFill/>
            </a:ln>
          </p:spPr>
          <p:txBody>
            <a:bodyPr vert="horz" wrap="square" lIns="91440" tIns="45720" rIns="91440" bIns="45720" numCol="1" anchor="t" anchorCtr="0" compatLnSpc="1"/>
            <a:lstStyle/>
            <a:p>
              <a:endParaRPr lang="zh-CN" altLang="en-US"/>
            </a:p>
          </p:txBody>
        </p:sp>
        <p:sp>
          <p:nvSpPr>
            <p:cNvPr id="400" name="Oval 232"/>
            <p:cNvSpPr>
              <a:spLocks noChangeArrowheads="1"/>
            </p:cNvSpPr>
            <p:nvPr/>
          </p:nvSpPr>
          <p:spPr bwMode="auto">
            <a:xfrm rot="1490740">
              <a:off x="4799067" y="2195931"/>
              <a:ext cx="118747" cy="120023"/>
            </a:xfrm>
            <a:prstGeom prst="ellipse">
              <a:avLst/>
            </a:prstGeom>
            <a:grpFill/>
            <a:ln>
              <a:noFill/>
            </a:ln>
          </p:spPr>
          <p:txBody>
            <a:bodyPr vert="horz" wrap="square" lIns="91440" tIns="45720" rIns="91440" bIns="45720" numCol="1" anchor="t" anchorCtr="0" compatLnSpc="1"/>
            <a:lstStyle/>
            <a:p>
              <a:endParaRPr lang="zh-CN" altLang="en-US"/>
            </a:p>
          </p:txBody>
        </p:sp>
        <p:sp>
          <p:nvSpPr>
            <p:cNvPr id="401" name="Freeform 233"/>
            <p:cNvSpPr/>
            <p:nvPr/>
          </p:nvSpPr>
          <p:spPr bwMode="auto">
            <a:xfrm rot="1490740">
              <a:off x="4811977" y="2337580"/>
              <a:ext cx="88102" cy="132791"/>
            </a:xfrm>
            <a:custGeom>
              <a:avLst/>
              <a:gdLst>
                <a:gd name="T0" fmla="*/ 50 w 64"/>
                <a:gd name="T1" fmla="*/ 96 h 96"/>
                <a:gd name="T2" fmla="*/ 1 w 64"/>
                <a:gd name="T3" fmla="*/ 96 h 96"/>
                <a:gd name="T4" fmla="*/ 0 w 64"/>
                <a:gd name="T5" fmla="*/ 96 h 96"/>
                <a:gd name="T6" fmla="*/ 0 w 64"/>
                <a:gd name="T7" fmla="*/ 94 h 96"/>
                <a:gd name="T8" fmla="*/ 14 w 64"/>
                <a:gd name="T9" fmla="*/ 60 h 96"/>
                <a:gd name="T10" fmla="*/ 37 w 64"/>
                <a:gd name="T11" fmla="*/ 0 h 96"/>
                <a:gd name="T12" fmla="*/ 37 w 64"/>
                <a:gd name="T13" fmla="*/ 0 h 96"/>
                <a:gd name="T14" fmla="*/ 38 w 64"/>
                <a:gd name="T15" fmla="*/ 0 h 96"/>
                <a:gd name="T16" fmla="*/ 50 w 64"/>
                <a:gd name="T17" fmla="*/ 0 h 96"/>
                <a:gd name="T18" fmla="*/ 64 w 64"/>
                <a:gd name="T19" fmla="*/ 14 h 96"/>
                <a:gd name="T20" fmla="*/ 64 w 64"/>
                <a:gd name="T21" fmla="*/ 82 h 96"/>
                <a:gd name="T22" fmla="*/ 50 w 64"/>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96">
                  <a:moveTo>
                    <a:pt x="50" y="96"/>
                  </a:moveTo>
                  <a:cubicBezTo>
                    <a:pt x="1" y="96"/>
                    <a:pt x="1" y="96"/>
                    <a:pt x="1" y="96"/>
                  </a:cubicBezTo>
                  <a:cubicBezTo>
                    <a:pt x="0" y="96"/>
                    <a:pt x="0" y="96"/>
                    <a:pt x="0" y="96"/>
                  </a:cubicBezTo>
                  <a:cubicBezTo>
                    <a:pt x="0" y="94"/>
                    <a:pt x="0" y="94"/>
                    <a:pt x="0" y="94"/>
                  </a:cubicBezTo>
                  <a:cubicBezTo>
                    <a:pt x="14" y="60"/>
                    <a:pt x="14" y="60"/>
                    <a:pt x="14" y="60"/>
                  </a:cubicBezTo>
                  <a:cubicBezTo>
                    <a:pt x="37" y="0"/>
                    <a:pt x="37" y="0"/>
                    <a:pt x="37" y="0"/>
                  </a:cubicBezTo>
                  <a:cubicBezTo>
                    <a:pt x="37" y="0"/>
                    <a:pt x="37" y="0"/>
                    <a:pt x="37" y="0"/>
                  </a:cubicBezTo>
                  <a:cubicBezTo>
                    <a:pt x="38" y="0"/>
                    <a:pt x="38" y="0"/>
                    <a:pt x="38" y="0"/>
                  </a:cubicBezTo>
                  <a:cubicBezTo>
                    <a:pt x="50" y="0"/>
                    <a:pt x="50" y="0"/>
                    <a:pt x="50" y="0"/>
                  </a:cubicBezTo>
                  <a:cubicBezTo>
                    <a:pt x="58" y="0"/>
                    <a:pt x="64" y="6"/>
                    <a:pt x="64" y="14"/>
                  </a:cubicBezTo>
                  <a:cubicBezTo>
                    <a:pt x="64" y="82"/>
                    <a:pt x="64" y="82"/>
                    <a:pt x="64" y="82"/>
                  </a:cubicBezTo>
                  <a:cubicBezTo>
                    <a:pt x="64" y="89"/>
                    <a:pt x="58" y="96"/>
                    <a:pt x="50" y="96"/>
                  </a:cubicBezTo>
                  <a:close/>
                </a:path>
              </a:pathLst>
            </a:custGeom>
            <a:grpFill/>
            <a:ln>
              <a:noFill/>
            </a:ln>
          </p:spPr>
          <p:txBody>
            <a:bodyPr vert="horz" wrap="square" lIns="91440" tIns="45720" rIns="91440" bIns="45720" numCol="1" anchor="t" anchorCtr="0" compatLnSpc="1"/>
            <a:lstStyle/>
            <a:p>
              <a:endParaRPr lang="zh-CN" altLang="en-US"/>
            </a:p>
          </p:txBody>
        </p:sp>
        <p:sp>
          <p:nvSpPr>
            <p:cNvPr id="402" name="Freeform 234"/>
            <p:cNvSpPr/>
            <p:nvPr/>
          </p:nvSpPr>
          <p:spPr bwMode="auto">
            <a:xfrm rot="1490740">
              <a:off x="4709034" y="2289027"/>
              <a:ext cx="84271" cy="132791"/>
            </a:xfrm>
            <a:custGeom>
              <a:avLst/>
              <a:gdLst>
                <a:gd name="T0" fmla="*/ 62 w 62"/>
                <a:gd name="T1" fmla="*/ 96 h 96"/>
                <a:gd name="T2" fmla="*/ 60 w 62"/>
                <a:gd name="T3" fmla="*/ 96 h 96"/>
                <a:gd name="T4" fmla="*/ 14 w 62"/>
                <a:gd name="T5" fmla="*/ 96 h 96"/>
                <a:gd name="T6" fmla="*/ 0 w 62"/>
                <a:gd name="T7" fmla="*/ 82 h 96"/>
                <a:gd name="T8" fmla="*/ 0 w 62"/>
                <a:gd name="T9" fmla="*/ 14 h 96"/>
                <a:gd name="T10" fmla="*/ 14 w 62"/>
                <a:gd name="T11" fmla="*/ 0 h 96"/>
                <a:gd name="T12" fmla="*/ 24 w 62"/>
                <a:gd name="T13" fmla="*/ 0 h 96"/>
                <a:gd name="T14" fmla="*/ 25 w 62"/>
                <a:gd name="T15" fmla="*/ 0 h 96"/>
                <a:gd name="T16" fmla="*/ 25 w 62"/>
                <a:gd name="T17" fmla="*/ 0 h 96"/>
                <a:gd name="T18" fmla="*/ 48 w 62"/>
                <a:gd name="T19" fmla="*/ 60 h 96"/>
                <a:gd name="T20" fmla="*/ 61 w 62"/>
                <a:gd name="T21" fmla="*/ 94 h 96"/>
                <a:gd name="T22" fmla="*/ 62 w 62"/>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6">
                  <a:moveTo>
                    <a:pt x="62" y="96"/>
                  </a:moveTo>
                  <a:cubicBezTo>
                    <a:pt x="60" y="96"/>
                    <a:pt x="60" y="96"/>
                    <a:pt x="60" y="96"/>
                  </a:cubicBezTo>
                  <a:cubicBezTo>
                    <a:pt x="14" y="96"/>
                    <a:pt x="14" y="96"/>
                    <a:pt x="14" y="96"/>
                  </a:cubicBezTo>
                  <a:cubicBezTo>
                    <a:pt x="6" y="96"/>
                    <a:pt x="0" y="89"/>
                    <a:pt x="0" y="82"/>
                  </a:cubicBezTo>
                  <a:cubicBezTo>
                    <a:pt x="0" y="14"/>
                    <a:pt x="0" y="14"/>
                    <a:pt x="0" y="14"/>
                  </a:cubicBezTo>
                  <a:cubicBezTo>
                    <a:pt x="0" y="6"/>
                    <a:pt x="6" y="0"/>
                    <a:pt x="14" y="0"/>
                  </a:cubicBezTo>
                  <a:cubicBezTo>
                    <a:pt x="24" y="0"/>
                    <a:pt x="24" y="0"/>
                    <a:pt x="24" y="0"/>
                  </a:cubicBezTo>
                  <a:cubicBezTo>
                    <a:pt x="25" y="0"/>
                    <a:pt x="25" y="0"/>
                    <a:pt x="25" y="0"/>
                  </a:cubicBezTo>
                  <a:cubicBezTo>
                    <a:pt x="25" y="0"/>
                    <a:pt x="25" y="0"/>
                    <a:pt x="25" y="0"/>
                  </a:cubicBezTo>
                  <a:cubicBezTo>
                    <a:pt x="48" y="60"/>
                    <a:pt x="48" y="60"/>
                    <a:pt x="48" y="60"/>
                  </a:cubicBezTo>
                  <a:cubicBezTo>
                    <a:pt x="61" y="94"/>
                    <a:pt x="61" y="94"/>
                    <a:pt x="61" y="94"/>
                  </a:cubicBezTo>
                  <a:cubicBezTo>
                    <a:pt x="62" y="96"/>
                    <a:pt x="62" y="96"/>
                    <a:pt x="62" y="96"/>
                  </a:cubicBezTo>
                  <a:close/>
                </a:path>
              </a:pathLst>
            </a:custGeom>
            <a:grpFill/>
            <a:ln>
              <a:noFill/>
            </a:ln>
          </p:spPr>
          <p:txBody>
            <a:bodyPr vert="horz" wrap="square" lIns="91440" tIns="45720" rIns="91440" bIns="45720" numCol="1" anchor="t" anchorCtr="0" compatLnSpc="1"/>
            <a:lstStyle/>
            <a:p>
              <a:endParaRPr lang="zh-CN" altLang="en-US"/>
            </a:p>
          </p:txBody>
        </p:sp>
        <p:sp>
          <p:nvSpPr>
            <p:cNvPr id="403" name="Freeform 235"/>
            <p:cNvSpPr/>
            <p:nvPr/>
          </p:nvSpPr>
          <p:spPr bwMode="auto">
            <a:xfrm rot="1490740">
              <a:off x="4627723" y="1474357"/>
              <a:ext cx="260476" cy="292396"/>
            </a:xfrm>
            <a:custGeom>
              <a:avLst/>
              <a:gdLst>
                <a:gd name="T0" fmla="*/ 189 w 189"/>
                <a:gd name="T1" fmla="*/ 95 h 212"/>
                <a:gd name="T2" fmla="*/ 95 w 189"/>
                <a:gd name="T3" fmla="*/ 0 h 212"/>
                <a:gd name="T4" fmla="*/ 0 w 189"/>
                <a:gd name="T5" fmla="*/ 89 h 212"/>
                <a:gd name="T6" fmla="*/ 0 w 189"/>
                <a:gd name="T7" fmla="*/ 95 h 212"/>
                <a:gd name="T8" fmla="*/ 74 w 189"/>
                <a:gd name="T9" fmla="*/ 187 h 212"/>
                <a:gd name="T10" fmla="*/ 95 w 189"/>
                <a:gd name="T11" fmla="*/ 189 h 212"/>
                <a:gd name="T12" fmla="*/ 121 w 189"/>
                <a:gd name="T13" fmla="*/ 185 h 212"/>
                <a:gd name="T14" fmla="*/ 167 w 189"/>
                <a:gd name="T15" fmla="*/ 212 h 212"/>
                <a:gd name="T16" fmla="*/ 147 w 189"/>
                <a:gd name="T17" fmla="*/ 173 h 212"/>
                <a:gd name="T18" fmla="*/ 189 w 189"/>
                <a:gd name="T19" fmla="*/ 9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2">
                  <a:moveTo>
                    <a:pt x="189" y="95"/>
                  </a:moveTo>
                  <a:cubicBezTo>
                    <a:pt x="189" y="42"/>
                    <a:pt x="147" y="0"/>
                    <a:pt x="95" y="0"/>
                  </a:cubicBezTo>
                  <a:cubicBezTo>
                    <a:pt x="44" y="0"/>
                    <a:pt x="3" y="39"/>
                    <a:pt x="0" y="89"/>
                  </a:cubicBezTo>
                  <a:cubicBezTo>
                    <a:pt x="0" y="91"/>
                    <a:pt x="0" y="93"/>
                    <a:pt x="0" y="95"/>
                  </a:cubicBezTo>
                  <a:cubicBezTo>
                    <a:pt x="0" y="140"/>
                    <a:pt x="32" y="177"/>
                    <a:pt x="74" y="187"/>
                  </a:cubicBezTo>
                  <a:cubicBezTo>
                    <a:pt x="81" y="188"/>
                    <a:pt x="88" y="189"/>
                    <a:pt x="95" y="189"/>
                  </a:cubicBezTo>
                  <a:cubicBezTo>
                    <a:pt x="104" y="189"/>
                    <a:pt x="113" y="188"/>
                    <a:pt x="121" y="185"/>
                  </a:cubicBezTo>
                  <a:cubicBezTo>
                    <a:pt x="167" y="212"/>
                    <a:pt x="167" y="212"/>
                    <a:pt x="167" y="212"/>
                  </a:cubicBezTo>
                  <a:cubicBezTo>
                    <a:pt x="147" y="173"/>
                    <a:pt x="147" y="173"/>
                    <a:pt x="147" y="173"/>
                  </a:cubicBezTo>
                  <a:cubicBezTo>
                    <a:pt x="173" y="156"/>
                    <a:pt x="189" y="127"/>
                    <a:pt x="189" y="95"/>
                  </a:cubicBezTo>
                  <a:close/>
                </a:path>
              </a:pathLst>
            </a:custGeom>
            <a:grpFill/>
            <a:ln>
              <a:noFill/>
            </a:ln>
          </p:spPr>
          <p:txBody>
            <a:bodyPr vert="horz" wrap="square" lIns="91440" tIns="45720" rIns="91440" bIns="45720" numCol="1" anchor="t" anchorCtr="0" compatLnSpc="1"/>
            <a:lstStyle/>
            <a:p>
              <a:endParaRPr lang="zh-CN" altLang="en-US"/>
            </a:p>
          </p:txBody>
        </p:sp>
        <p:sp>
          <p:nvSpPr>
            <p:cNvPr id="404" name="Freeform 236"/>
            <p:cNvSpPr>
              <a:spLocks noEditPoints="1"/>
            </p:cNvSpPr>
            <p:nvPr/>
          </p:nvSpPr>
          <p:spPr bwMode="auto">
            <a:xfrm rot="1490740">
              <a:off x="7120330" y="2253249"/>
              <a:ext cx="246431" cy="254091"/>
            </a:xfrm>
            <a:custGeom>
              <a:avLst/>
              <a:gdLst>
                <a:gd name="T0" fmla="*/ 131 w 179"/>
                <a:gd name="T1" fmla="*/ 174 h 184"/>
                <a:gd name="T2" fmla="*/ 82 w 179"/>
                <a:gd name="T3" fmla="*/ 184 h 184"/>
                <a:gd name="T4" fmla="*/ 0 w 179"/>
                <a:gd name="T5" fmla="*/ 101 h 184"/>
                <a:gd name="T6" fmla="*/ 99 w 179"/>
                <a:gd name="T7" fmla="*/ 0 h 184"/>
                <a:gd name="T8" fmla="*/ 179 w 179"/>
                <a:gd name="T9" fmla="*/ 76 h 184"/>
                <a:gd name="T10" fmla="*/ 129 w 179"/>
                <a:gd name="T11" fmla="*/ 139 h 184"/>
                <a:gd name="T12" fmla="*/ 106 w 179"/>
                <a:gd name="T13" fmla="*/ 119 h 184"/>
                <a:gd name="T14" fmla="*/ 105 w 179"/>
                <a:gd name="T15" fmla="*/ 119 h 184"/>
                <a:gd name="T16" fmla="*/ 71 w 179"/>
                <a:gd name="T17" fmla="*/ 139 h 184"/>
                <a:gd name="T18" fmla="*/ 41 w 179"/>
                <a:gd name="T19" fmla="*/ 105 h 184"/>
                <a:gd name="T20" fmla="*/ 103 w 179"/>
                <a:gd name="T21" fmla="*/ 43 h 184"/>
                <a:gd name="T22" fmla="*/ 135 w 179"/>
                <a:gd name="T23" fmla="*/ 50 h 184"/>
                <a:gd name="T24" fmla="*/ 127 w 179"/>
                <a:gd name="T25" fmla="*/ 99 h 184"/>
                <a:gd name="T26" fmla="*/ 134 w 179"/>
                <a:gd name="T27" fmla="*/ 122 h 184"/>
                <a:gd name="T28" fmla="*/ 159 w 179"/>
                <a:gd name="T29" fmla="*/ 77 h 184"/>
                <a:gd name="T30" fmla="*/ 96 w 179"/>
                <a:gd name="T31" fmla="*/ 16 h 184"/>
                <a:gd name="T32" fmla="*/ 20 w 179"/>
                <a:gd name="T33" fmla="*/ 98 h 184"/>
                <a:gd name="T34" fmla="*/ 88 w 179"/>
                <a:gd name="T35" fmla="*/ 167 h 184"/>
                <a:gd name="T36" fmla="*/ 126 w 179"/>
                <a:gd name="T37" fmla="*/ 159 h 184"/>
                <a:gd name="T38" fmla="*/ 131 w 179"/>
                <a:gd name="T39" fmla="*/ 174 h 184"/>
                <a:gd name="T40" fmla="*/ 107 w 179"/>
                <a:gd name="T41" fmla="*/ 65 h 184"/>
                <a:gd name="T42" fmla="*/ 99 w 179"/>
                <a:gd name="T43" fmla="*/ 64 h 184"/>
                <a:gd name="T44" fmla="*/ 68 w 179"/>
                <a:gd name="T45" fmla="*/ 102 h 184"/>
                <a:gd name="T46" fmla="*/ 81 w 179"/>
                <a:gd name="T47" fmla="*/ 118 h 184"/>
                <a:gd name="T48" fmla="*/ 104 w 179"/>
                <a:gd name="T49" fmla="*/ 90 h 184"/>
                <a:gd name="T50" fmla="*/ 107 w 179"/>
                <a:gd name="T51" fmla="*/ 6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 h="184">
                  <a:moveTo>
                    <a:pt x="131" y="174"/>
                  </a:moveTo>
                  <a:cubicBezTo>
                    <a:pt x="115" y="181"/>
                    <a:pt x="101" y="184"/>
                    <a:pt x="82" y="184"/>
                  </a:cubicBezTo>
                  <a:cubicBezTo>
                    <a:pt x="39" y="184"/>
                    <a:pt x="0" y="152"/>
                    <a:pt x="0" y="101"/>
                  </a:cubicBezTo>
                  <a:cubicBezTo>
                    <a:pt x="0" y="47"/>
                    <a:pt x="39" y="0"/>
                    <a:pt x="99" y="0"/>
                  </a:cubicBezTo>
                  <a:cubicBezTo>
                    <a:pt x="145" y="0"/>
                    <a:pt x="179" y="32"/>
                    <a:pt x="179" y="76"/>
                  </a:cubicBezTo>
                  <a:cubicBezTo>
                    <a:pt x="179" y="115"/>
                    <a:pt x="157" y="139"/>
                    <a:pt x="129" y="139"/>
                  </a:cubicBezTo>
                  <a:cubicBezTo>
                    <a:pt x="116" y="139"/>
                    <a:pt x="107" y="133"/>
                    <a:pt x="106" y="119"/>
                  </a:cubicBezTo>
                  <a:cubicBezTo>
                    <a:pt x="105" y="119"/>
                    <a:pt x="105" y="119"/>
                    <a:pt x="105" y="119"/>
                  </a:cubicBezTo>
                  <a:cubicBezTo>
                    <a:pt x="97" y="132"/>
                    <a:pt x="85" y="139"/>
                    <a:pt x="71" y="139"/>
                  </a:cubicBezTo>
                  <a:cubicBezTo>
                    <a:pt x="54" y="139"/>
                    <a:pt x="41" y="126"/>
                    <a:pt x="41" y="105"/>
                  </a:cubicBezTo>
                  <a:cubicBezTo>
                    <a:pt x="41" y="72"/>
                    <a:pt x="66" y="43"/>
                    <a:pt x="103" y="43"/>
                  </a:cubicBezTo>
                  <a:cubicBezTo>
                    <a:pt x="115" y="43"/>
                    <a:pt x="128" y="46"/>
                    <a:pt x="135" y="50"/>
                  </a:cubicBezTo>
                  <a:cubicBezTo>
                    <a:pt x="127" y="99"/>
                    <a:pt x="127" y="99"/>
                    <a:pt x="127" y="99"/>
                  </a:cubicBezTo>
                  <a:cubicBezTo>
                    <a:pt x="124" y="114"/>
                    <a:pt x="126" y="121"/>
                    <a:pt x="134" y="122"/>
                  </a:cubicBezTo>
                  <a:cubicBezTo>
                    <a:pt x="145" y="122"/>
                    <a:pt x="159" y="108"/>
                    <a:pt x="159" y="77"/>
                  </a:cubicBezTo>
                  <a:cubicBezTo>
                    <a:pt x="159" y="42"/>
                    <a:pt x="137" y="16"/>
                    <a:pt x="96" y="16"/>
                  </a:cubicBezTo>
                  <a:cubicBezTo>
                    <a:pt x="55" y="16"/>
                    <a:pt x="20" y="48"/>
                    <a:pt x="20" y="98"/>
                  </a:cubicBezTo>
                  <a:cubicBezTo>
                    <a:pt x="20" y="142"/>
                    <a:pt x="48" y="167"/>
                    <a:pt x="88" y="167"/>
                  </a:cubicBezTo>
                  <a:cubicBezTo>
                    <a:pt x="101" y="167"/>
                    <a:pt x="116" y="164"/>
                    <a:pt x="126" y="159"/>
                  </a:cubicBezTo>
                  <a:lnTo>
                    <a:pt x="131" y="174"/>
                  </a:lnTo>
                  <a:close/>
                  <a:moveTo>
                    <a:pt x="107" y="65"/>
                  </a:moveTo>
                  <a:cubicBezTo>
                    <a:pt x="105" y="65"/>
                    <a:pt x="102" y="64"/>
                    <a:pt x="99" y="64"/>
                  </a:cubicBezTo>
                  <a:cubicBezTo>
                    <a:pt x="82" y="64"/>
                    <a:pt x="68" y="81"/>
                    <a:pt x="68" y="102"/>
                  </a:cubicBezTo>
                  <a:cubicBezTo>
                    <a:pt x="68" y="112"/>
                    <a:pt x="73" y="118"/>
                    <a:pt x="81" y="118"/>
                  </a:cubicBezTo>
                  <a:cubicBezTo>
                    <a:pt x="91" y="118"/>
                    <a:pt x="101" y="106"/>
                    <a:pt x="104" y="90"/>
                  </a:cubicBezTo>
                  <a:lnTo>
                    <a:pt x="107" y="65"/>
                  </a:lnTo>
                  <a:close/>
                </a:path>
              </a:pathLst>
            </a:custGeom>
            <a:grpFill/>
            <a:ln>
              <a:noFill/>
            </a:ln>
          </p:spPr>
          <p:txBody>
            <a:bodyPr vert="horz" wrap="square" lIns="91440" tIns="45720" rIns="91440" bIns="45720" numCol="1" anchor="t" anchorCtr="0" compatLnSpc="1"/>
            <a:lstStyle/>
            <a:p>
              <a:endParaRPr lang="zh-CN" altLang="en-US"/>
            </a:p>
          </p:txBody>
        </p:sp>
        <p:sp>
          <p:nvSpPr>
            <p:cNvPr id="405" name="Freeform 237"/>
            <p:cNvSpPr/>
            <p:nvPr/>
          </p:nvSpPr>
          <p:spPr bwMode="auto">
            <a:xfrm rot="1490740">
              <a:off x="4571524" y="2661183"/>
              <a:ext cx="363900" cy="208125"/>
            </a:xfrm>
            <a:custGeom>
              <a:avLst/>
              <a:gdLst>
                <a:gd name="T0" fmla="*/ 264 w 264"/>
                <a:gd name="T1" fmla="*/ 109 h 151"/>
                <a:gd name="T2" fmla="*/ 219 w 264"/>
                <a:gd name="T3" fmla="*/ 67 h 151"/>
                <a:gd name="T4" fmla="*/ 219 w 264"/>
                <a:gd name="T5" fmla="*/ 61 h 151"/>
                <a:gd name="T6" fmla="*/ 151 w 264"/>
                <a:gd name="T7" fmla="*/ 0 h 151"/>
                <a:gd name="T8" fmla="*/ 107 w 264"/>
                <a:gd name="T9" fmla="*/ 14 h 151"/>
                <a:gd name="T10" fmla="*/ 84 w 264"/>
                <a:gd name="T11" fmla="*/ 8 h 151"/>
                <a:gd name="T12" fmla="*/ 43 w 264"/>
                <a:gd name="T13" fmla="*/ 44 h 151"/>
                <a:gd name="T14" fmla="*/ 43 w 264"/>
                <a:gd name="T15" fmla="*/ 48 h 151"/>
                <a:gd name="T16" fmla="*/ 0 w 264"/>
                <a:gd name="T17" fmla="*/ 95 h 151"/>
                <a:gd name="T18" fmla="*/ 33 w 264"/>
                <a:gd name="T19" fmla="*/ 144 h 151"/>
                <a:gd name="T20" fmla="*/ 47 w 264"/>
                <a:gd name="T21" fmla="*/ 151 h 151"/>
                <a:gd name="T22" fmla="*/ 228 w 264"/>
                <a:gd name="T23" fmla="*/ 151 h 151"/>
                <a:gd name="T24" fmla="*/ 230 w 264"/>
                <a:gd name="T25" fmla="*/ 150 h 151"/>
                <a:gd name="T26" fmla="*/ 264 w 264"/>
                <a:gd name="T27" fmla="*/ 10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151">
                  <a:moveTo>
                    <a:pt x="264" y="109"/>
                  </a:moveTo>
                  <a:cubicBezTo>
                    <a:pt x="264" y="86"/>
                    <a:pt x="244" y="68"/>
                    <a:pt x="219" y="67"/>
                  </a:cubicBezTo>
                  <a:cubicBezTo>
                    <a:pt x="219" y="65"/>
                    <a:pt x="219" y="63"/>
                    <a:pt x="219" y="61"/>
                  </a:cubicBezTo>
                  <a:cubicBezTo>
                    <a:pt x="219" y="27"/>
                    <a:pt x="189" y="0"/>
                    <a:pt x="151" y="0"/>
                  </a:cubicBezTo>
                  <a:cubicBezTo>
                    <a:pt x="134" y="0"/>
                    <a:pt x="119" y="5"/>
                    <a:pt x="107" y="14"/>
                  </a:cubicBezTo>
                  <a:cubicBezTo>
                    <a:pt x="100" y="10"/>
                    <a:pt x="92" y="8"/>
                    <a:pt x="84" y="8"/>
                  </a:cubicBezTo>
                  <a:cubicBezTo>
                    <a:pt x="61" y="8"/>
                    <a:pt x="43" y="24"/>
                    <a:pt x="43" y="44"/>
                  </a:cubicBezTo>
                  <a:cubicBezTo>
                    <a:pt x="43" y="45"/>
                    <a:pt x="43" y="47"/>
                    <a:pt x="43" y="48"/>
                  </a:cubicBezTo>
                  <a:cubicBezTo>
                    <a:pt x="19" y="52"/>
                    <a:pt x="0" y="72"/>
                    <a:pt x="0" y="95"/>
                  </a:cubicBezTo>
                  <a:cubicBezTo>
                    <a:pt x="0" y="113"/>
                    <a:pt x="16" y="136"/>
                    <a:pt x="33" y="144"/>
                  </a:cubicBezTo>
                  <a:cubicBezTo>
                    <a:pt x="47" y="151"/>
                    <a:pt x="47" y="151"/>
                    <a:pt x="47" y="151"/>
                  </a:cubicBezTo>
                  <a:cubicBezTo>
                    <a:pt x="228" y="151"/>
                    <a:pt x="228" y="151"/>
                    <a:pt x="228" y="151"/>
                  </a:cubicBezTo>
                  <a:cubicBezTo>
                    <a:pt x="230" y="150"/>
                    <a:pt x="230" y="150"/>
                    <a:pt x="230" y="150"/>
                  </a:cubicBezTo>
                  <a:cubicBezTo>
                    <a:pt x="250" y="145"/>
                    <a:pt x="264" y="128"/>
                    <a:pt x="264" y="109"/>
                  </a:cubicBezTo>
                  <a:close/>
                </a:path>
              </a:pathLst>
            </a:custGeom>
            <a:grpFill/>
            <a:ln>
              <a:noFill/>
            </a:ln>
          </p:spPr>
          <p:txBody>
            <a:bodyPr vert="horz" wrap="square" lIns="91440" tIns="45720" rIns="91440" bIns="45720" numCol="1" anchor="t" anchorCtr="0" compatLnSpc="1"/>
            <a:lstStyle/>
            <a:p>
              <a:endParaRPr lang="zh-CN" altLang="en-US"/>
            </a:p>
          </p:txBody>
        </p:sp>
        <p:sp>
          <p:nvSpPr>
            <p:cNvPr id="406" name="Freeform 238"/>
            <p:cNvSpPr>
              <a:spLocks noEditPoints="1"/>
            </p:cNvSpPr>
            <p:nvPr/>
          </p:nvSpPr>
          <p:spPr bwMode="auto">
            <a:xfrm rot="1490740">
              <a:off x="4458629" y="2402240"/>
              <a:ext cx="190250" cy="227278"/>
            </a:xfrm>
            <a:custGeom>
              <a:avLst/>
              <a:gdLst>
                <a:gd name="T0" fmla="*/ 33 w 138"/>
                <a:gd name="T1" fmla="*/ 16 h 165"/>
                <a:gd name="T2" fmla="*/ 33 w 138"/>
                <a:gd name="T3" fmla="*/ 0 h 165"/>
                <a:gd name="T4" fmla="*/ 23 w 138"/>
                <a:gd name="T5" fmla="*/ 93 h 165"/>
                <a:gd name="T6" fmla="*/ 38 w 138"/>
                <a:gd name="T7" fmla="*/ 88 h 165"/>
                <a:gd name="T8" fmla="*/ 46 w 138"/>
                <a:gd name="T9" fmla="*/ 73 h 165"/>
                <a:gd name="T10" fmla="*/ 56 w 138"/>
                <a:gd name="T11" fmla="*/ 69 h 165"/>
                <a:gd name="T12" fmla="*/ 53 w 138"/>
                <a:gd name="T13" fmla="*/ 36 h 165"/>
                <a:gd name="T14" fmla="*/ 56 w 138"/>
                <a:gd name="T15" fmla="*/ 23 h 165"/>
                <a:gd name="T16" fmla="*/ 46 w 138"/>
                <a:gd name="T17" fmla="*/ 73 h 165"/>
                <a:gd name="T18" fmla="*/ 82 w 138"/>
                <a:gd name="T19" fmla="*/ 69 h 165"/>
                <a:gd name="T20" fmla="*/ 92 w 138"/>
                <a:gd name="T21" fmla="*/ 73 h 165"/>
                <a:gd name="T22" fmla="*/ 82 w 138"/>
                <a:gd name="T23" fmla="*/ 23 h 165"/>
                <a:gd name="T24" fmla="*/ 85 w 138"/>
                <a:gd name="T25" fmla="*/ 36 h 165"/>
                <a:gd name="T26" fmla="*/ 114 w 138"/>
                <a:gd name="T27" fmla="*/ 7 h 165"/>
                <a:gd name="T28" fmla="*/ 96 w 138"/>
                <a:gd name="T29" fmla="*/ 9 h 165"/>
                <a:gd name="T30" fmla="*/ 105 w 138"/>
                <a:gd name="T31" fmla="*/ 83 h 165"/>
                <a:gd name="T32" fmla="*/ 110 w 138"/>
                <a:gd name="T33" fmla="*/ 97 h 165"/>
                <a:gd name="T34" fmla="*/ 114 w 138"/>
                <a:gd name="T35" fmla="*/ 7 h 165"/>
                <a:gd name="T36" fmla="*/ 92 w 138"/>
                <a:gd name="T37" fmla="*/ 106 h 165"/>
                <a:gd name="T38" fmla="*/ 76 w 138"/>
                <a:gd name="T39" fmla="*/ 56 h 165"/>
                <a:gd name="T40" fmla="*/ 69 w 138"/>
                <a:gd name="T41" fmla="*/ 42 h 165"/>
                <a:gd name="T42" fmla="*/ 63 w 138"/>
                <a:gd name="T43" fmla="*/ 57 h 165"/>
                <a:gd name="T44" fmla="*/ 32 w 138"/>
                <a:gd name="T45" fmla="*/ 165 h 165"/>
                <a:gd name="T46" fmla="*/ 37 w 138"/>
                <a:gd name="T47" fmla="*/ 162 h 165"/>
                <a:gd name="T48" fmla="*/ 40 w 138"/>
                <a:gd name="T49" fmla="*/ 158 h 165"/>
                <a:gd name="T50" fmla="*/ 97 w 138"/>
                <a:gd name="T51" fmla="*/ 147 h 165"/>
                <a:gd name="T52" fmla="*/ 106 w 138"/>
                <a:gd name="T53" fmla="*/ 165 h 165"/>
                <a:gd name="T54" fmla="*/ 110 w 138"/>
                <a:gd name="T55" fmla="*/ 160 h 165"/>
                <a:gd name="T56" fmla="*/ 69 w 138"/>
                <a:gd name="T57" fmla="*/ 63 h 165"/>
                <a:gd name="T58" fmla="*/ 63 w 138"/>
                <a:gd name="T59" fmla="*/ 87 h 165"/>
                <a:gd name="T60" fmla="*/ 69 w 138"/>
                <a:gd name="T61" fmla="*/ 63 h 165"/>
                <a:gd name="T62" fmla="*/ 76 w 138"/>
                <a:gd name="T63" fmla="*/ 106 h 165"/>
                <a:gd name="T64" fmla="*/ 59 w 138"/>
                <a:gd name="T65" fmla="*/ 95 h 165"/>
                <a:gd name="T66" fmla="*/ 48 w 138"/>
                <a:gd name="T67" fmla="*/ 129 h 165"/>
                <a:gd name="T68" fmla="*/ 42 w 138"/>
                <a:gd name="T69" fmla="*/ 149 h 165"/>
                <a:gd name="T70" fmla="*/ 85 w 138"/>
                <a:gd name="T71" fmla="*/ 110 h 165"/>
                <a:gd name="T72" fmla="*/ 59 w 138"/>
                <a:gd name="T73" fmla="*/ 12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65">
                  <a:moveTo>
                    <a:pt x="33" y="83"/>
                  </a:moveTo>
                  <a:cubicBezTo>
                    <a:pt x="14" y="65"/>
                    <a:pt x="14" y="35"/>
                    <a:pt x="33" y="16"/>
                  </a:cubicBezTo>
                  <a:cubicBezTo>
                    <a:pt x="36" y="13"/>
                    <a:pt x="39" y="11"/>
                    <a:pt x="42" y="9"/>
                  </a:cubicBezTo>
                  <a:cubicBezTo>
                    <a:pt x="33" y="0"/>
                    <a:pt x="33" y="0"/>
                    <a:pt x="33" y="0"/>
                  </a:cubicBezTo>
                  <a:cubicBezTo>
                    <a:pt x="29" y="2"/>
                    <a:pt x="26" y="4"/>
                    <a:pt x="24" y="7"/>
                  </a:cubicBezTo>
                  <a:cubicBezTo>
                    <a:pt x="0" y="30"/>
                    <a:pt x="0" y="69"/>
                    <a:pt x="23" y="93"/>
                  </a:cubicBezTo>
                  <a:cubicBezTo>
                    <a:pt x="25" y="94"/>
                    <a:pt x="26" y="96"/>
                    <a:pt x="28" y="97"/>
                  </a:cubicBezTo>
                  <a:cubicBezTo>
                    <a:pt x="38" y="88"/>
                    <a:pt x="38" y="88"/>
                    <a:pt x="38" y="88"/>
                  </a:cubicBezTo>
                  <a:cubicBezTo>
                    <a:pt x="36" y="86"/>
                    <a:pt x="34" y="85"/>
                    <a:pt x="33" y="83"/>
                  </a:cubicBezTo>
                  <a:close/>
                  <a:moveTo>
                    <a:pt x="46" y="73"/>
                  </a:moveTo>
                  <a:cubicBezTo>
                    <a:pt x="47" y="74"/>
                    <a:pt x="48" y="75"/>
                    <a:pt x="49" y="76"/>
                  </a:cubicBezTo>
                  <a:cubicBezTo>
                    <a:pt x="56" y="69"/>
                    <a:pt x="56" y="69"/>
                    <a:pt x="56" y="69"/>
                  </a:cubicBezTo>
                  <a:cubicBezTo>
                    <a:pt x="55" y="68"/>
                    <a:pt x="54" y="67"/>
                    <a:pt x="53" y="66"/>
                  </a:cubicBezTo>
                  <a:cubicBezTo>
                    <a:pt x="45" y="58"/>
                    <a:pt x="45" y="45"/>
                    <a:pt x="53" y="36"/>
                  </a:cubicBezTo>
                  <a:cubicBezTo>
                    <a:pt x="56" y="33"/>
                    <a:pt x="60" y="32"/>
                    <a:pt x="63" y="31"/>
                  </a:cubicBezTo>
                  <a:cubicBezTo>
                    <a:pt x="56" y="23"/>
                    <a:pt x="56" y="23"/>
                    <a:pt x="56" y="23"/>
                  </a:cubicBezTo>
                  <a:cubicBezTo>
                    <a:pt x="52" y="24"/>
                    <a:pt x="49" y="26"/>
                    <a:pt x="46" y="29"/>
                  </a:cubicBezTo>
                  <a:cubicBezTo>
                    <a:pt x="34" y="41"/>
                    <a:pt x="34" y="61"/>
                    <a:pt x="46" y="73"/>
                  </a:cubicBezTo>
                  <a:close/>
                  <a:moveTo>
                    <a:pt x="85" y="66"/>
                  </a:moveTo>
                  <a:cubicBezTo>
                    <a:pt x="84" y="67"/>
                    <a:pt x="83" y="68"/>
                    <a:pt x="82" y="69"/>
                  </a:cubicBezTo>
                  <a:cubicBezTo>
                    <a:pt x="89" y="76"/>
                    <a:pt x="89" y="76"/>
                    <a:pt x="89" y="76"/>
                  </a:cubicBezTo>
                  <a:cubicBezTo>
                    <a:pt x="90" y="75"/>
                    <a:pt x="91" y="74"/>
                    <a:pt x="92" y="73"/>
                  </a:cubicBezTo>
                  <a:cubicBezTo>
                    <a:pt x="104" y="61"/>
                    <a:pt x="104" y="41"/>
                    <a:pt x="92" y="29"/>
                  </a:cubicBezTo>
                  <a:cubicBezTo>
                    <a:pt x="89" y="26"/>
                    <a:pt x="86" y="24"/>
                    <a:pt x="82" y="23"/>
                  </a:cubicBezTo>
                  <a:cubicBezTo>
                    <a:pt x="74" y="31"/>
                    <a:pt x="74" y="31"/>
                    <a:pt x="74" y="31"/>
                  </a:cubicBezTo>
                  <a:cubicBezTo>
                    <a:pt x="78" y="32"/>
                    <a:pt x="82" y="33"/>
                    <a:pt x="85" y="36"/>
                  </a:cubicBezTo>
                  <a:cubicBezTo>
                    <a:pt x="93" y="45"/>
                    <a:pt x="93" y="58"/>
                    <a:pt x="85" y="66"/>
                  </a:cubicBezTo>
                  <a:close/>
                  <a:moveTo>
                    <a:pt x="114" y="7"/>
                  </a:moveTo>
                  <a:cubicBezTo>
                    <a:pt x="111" y="4"/>
                    <a:pt x="108" y="2"/>
                    <a:pt x="105" y="0"/>
                  </a:cubicBezTo>
                  <a:cubicBezTo>
                    <a:pt x="96" y="9"/>
                    <a:pt x="96" y="9"/>
                    <a:pt x="96" y="9"/>
                  </a:cubicBezTo>
                  <a:cubicBezTo>
                    <a:pt x="99" y="11"/>
                    <a:pt x="102" y="13"/>
                    <a:pt x="105" y="16"/>
                  </a:cubicBezTo>
                  <a:cubicBezTo>
                    <a:pt x="123" y="35"/>
                    <a:pt x="123" y="65"/>
                    <a:pt x="105" y="83"/>
                  </a:cubicBezTo>
                  <a:cubicBezTo>
                    <a:pt x="103" y="85"/>
                    <a:pt x="102" y="86"/>
                    <a:pt x="100" y="88"/>
                  </a:cubicBezTo>
                  <a:cubicBezTo>
                    <a:pt x="110" y="97"/>
                    <a:pt x="110" y="97"/>
                    <a:pt x="110" y="97"/>
                  </a:cubicBezTo>
                  <a:cubicBezTo>
                    <a:pt x="111" y="96"/>
                    <a:pt x="113" y="94"/>
                    <a:pt x="114" y="93"/>
                  </a:cubicBezTo>
                  <a:cubicBezTo>
                    <a:pt x="138" y="69"/>
                    <a:pt x="138" y="30"/>
                    <a:pt x="114" y="7"/>
                  </a:cubicBezTo>
                  <a:close/>
                  <a:moveTo>
                    <a:pt x="92" y="106"/>
                  </a:moveTo>
                  <a:cubicBezTo>
                    <a:pt x="92" y="106"/>
                    <a:pt x="92" y="106"/>
                    <a:pt x="92" y="106"/>
                  </a:cubicBezTo>
                  <a:cubicBezTo>
                    <a:pt x="92" y="106"/>
                    <a:pt x="92" y="106"/>
                    <a:pt x="92" y="106"/>
                  </a:cubicBezTo>
                  <a:cubicBezTo>
                    <a:pt x="76" y="56"/>
                    <a:pt x="76" y="56"/>
                    <a:pt x="76" y="56"/>
                  </a:cubicBezTo>
                  <a:cubicBezTo>
                    <a:pt x="78" y="52"/>
                    <a:pt x="78" y="47"/>
                    <a:pt x="75" y="44"/>
                  </a:cubicBezTo>
                  <a:cubicBezTo>
                    <a:pt x="73" y="43"/>
                    <a:pt x="71" y="42"/>
                    <a:pt x="69" y="42"/>
                  </a:cubicBezTo>
                  <a:cubicBezTo>
                    <a:pt x="67" y="42"/>
                    <a:pt x="64" y="43"/>
                    <a:pt x="63" y="44"/>
                  </a:cubicBezTo>
                  <a:cubicBezTo>
                    <a:pt x="59" y="48"/>
                    <a:pt x="59" y="53"/>
                    <a:pt x="63" y="57"/>
                  </a:cubicBezTo>
                  <a:cubicBezTo>
                    <a:pt x="29" y="160"/>
                    <a:pt x="29" y="160"/>
                    <a:pt x="29" y="160"/>
                  </a:cubicBezTo>
                  <a:cubicBezTo>
                    <a:pt x="28" y="162"/>
                    <a:pt x="30" y="164"/>
                    <a:pt x="32" y="165"/>
                  </a:cubicBezTo>
                  <a:cubicBezTo>
                    <a:pt x="32" y="165"/>
                    <a:pt x="33" y="165"/>
                    <a:pt x="33" y="165"/>
                  </a:cubicBezTo>
                  <a:cubicBezTo>
                    <a:pt x="35" y="165"/>
                    <a:pt x="37" y="164"/>
                    <a:pt x="37" y="162"/>
                  </a:cubicBezTo>
                  <a:cubicBezTo>
                    <a:pt x="39" y="158"/>
                    <a:pt x="39" y="158"/>
                    <a:pt x="39" y="158"/>
                  </a:cubicBezTo>
                  <a:cubicBezTo>
                    <a:pt x="39" y="158"/>
                    <a:pt x="40" y="158"/>
                    <a:pt x="40" y="158"/>
                  </a:cubicBezTo>
                  <a:cubicBezTo>
                    <a:pt x="40" y="158"/>
                    <a:pt x="41" y="158"/>
                    <a:pt x="41" y="158"/>
                  </a:cubicBezTo>
                  <a:cubicBezTo>
                    <a:pt x="97" y="147"/>
                    <a:pt x="97" y="147"/>
                    <a:pt x="97" y="147"/>
                  </a:cubicBezTo>
                  <a:cubicBezTo>
                    <a:pt x="102" y="162"/>
                    <a:pt x="102" y="162"/>
                    <a:pt x="102" y="162"/>
                  </a:cubicBezTo>
                  <a:cubicBezTo>
                    <a:pt x="102" y="164"/>
                    <a:pt x="104" y="165"/>
                    <a:pt x="106" y="165"/>
                  </a:cubicBezTo>
                  <a:cubicBezTo>
                    <a:pt x="106" y="165"/>
                    <a:pt x="107" y="165"/>
                    <a:pt x="107" y="165"/>
                  </a:cubicBezTo>
                  <a:cubicBezTo>
                    <a:pt x="109" y="164"/>
                    <a:pt x="110" y="162"/>
                    <a:pt x="110" y="160"/>
                  </a:cubicBezTo>
                  <a:lnTo>
                    <a:pt x="92" y="106"/>
                  </a:lnTo>
                  <a:close/>
                  <a:moveTo>
                    <a:pt x="69" y="63"/>
                  </a:moveTo>
                  <a:cubicBezTo>
                    <a:pt x="81" y="99"/>
                    <a:pt x="81" y="99"/>
                    <a:pt x="81" y="99"/>
                  </a:cubicBezTo>
                  <a:cubicBezTo>
                    <a:pt x="63" y="87"/>
                    <a:pt x="63" y="87"/>
                    <a:pt x="63" y="87"/>
                  </a:cubicBezTo>
                  <a:cubicBezTo>
                    <a:pt x="63" y="87"/>
                    <a:pt x="62" y="87"/>
                    <a:pt x="62" y="87"/>
                  </a:cubicBezTo>
                  <a:lnTo>
                    <a:pt x="69" y="63"/>
                  </a:lnTo>
                  <a:close/>
                  <a:moveTo>
                    <a:pt x="59" y="95"/>
                  </a:moveTo>
                  <a:cubicBezTo>
                    <a:pt x="76" y="106"/>
                    <a:pt x="76" y="106"/>
                    <a:pt x="76" y="106"/>
                  </a:cubicBezTo>
                  <a:cubicBezTo>
                    <a:pt x="51" y="120"/>
                    <a:pt x="51" y="120"/>
                    <a:pt x="51" y="120"/>
                  </a:cubicBezTo>
                  <a:lnTo>
                    <a:pt x="59" y="95"/>
                  </a:lnTo>
                  <a:close/>
                  <a:moveTo>
                    <a:pt x="42" y="149"/>
                  </a:moveTo>
                  <a:cubicBezTo>
                    <a:pt x="48" y="129"/>
                    <a:pt x="48" y="129"/>
                    <a:pt x="48" y="129"/>
                  </a:cubicBezTo>
                  <a:cubicBezTo>
                    <a:pt x="76" y="142"/>
                    <a:pt x="76" y="142"/>
                    <a:pt x="76" y="142"/>
                  </a:cubicBezTo>
                  <a:lnTo>
                    <a:pt x="42" y="149"/>
                  </a:lnTo>
                  <a:close/>
                  <a:moveTo>
                    <a:pt x="59" y="125"/>
                  </a:moveTo>
                  <a:cubicBezTo>
                    <a:pt x="85" y="110"/>
                    <a:pt x="85" y="110"/>
                    <a:pt x="85" y="110"/>
                  </a:cubicBezTo>
                  <a:cubicBezTo>
                    <a:pt x="95" y="142"/>
                    <a:pt x="95" y="142"/>
                    <a:pt x="95" y="142"/>
                  </a:cubicBezTo>
                  <a:lnTo>
                    <a:pt x="59" y="125"/>
                  </a:lnTo>
                  <a:close/>
                </a:path>
              </a:pathLst>
            </a:custGeom>
            <a:grpFill/>
            <a:ln>
              <a:noFill/>
            </a:ln>
          </p:spPr>
          <p:txBody>
            <a:bodyPr vert="horz" wrap="square" lIns="91440" tIns="45720" rIns="91440" bIns="45720" numCol="1" anchor="t" anchorCtr="0" compatLnSpc="1"/>
            <a:lstStyle/>
            <a:p>
              <a:endParaRPr lang="zh-CN" altLang="en-US"/>
            </a:p>
          </p:txBody>
        </p:sp>
        <p:sp>
          <p:nvSpPr>
            <p:cNvPr id="407" name="Freeform 239"/>
            <p:cNvSpPr/>
            <p:nvPr/>
          </p:nvSpPr>
          <p:spPr bwMode="auto">
            <a:xfrm rot="1490740">
              <a:off x="6983896" y="2517926"/>
              <a:ext cx="294951" cy="282181"/>
            </a:xfrm>
            <a:custGeom>
              <a:avLst/>
              <a:gdLst>
                <a:gd name="T0" fmla="*/ 67 w 214"/>
                <a:gd name="T1" fmla="*/ 68 h 205"/>
                <a:gd name="T2" fmla="*/ 76 w 214"/>
                <a:gd name="T3" fmla="*/ 61 h 205"/>
                <a:gd name="T4" fmla="*/ 103 w 214"/>
                <a:gd name="T5" fmla="*/ 3 h 205"/>
                <a:gd name="T6" fmla="*/ 109 w 214"/>
                <a:gd name="T7" fmla="*/ 3 h 205"/>
                <a:gd name="T8" fmla="*/ 138 w 214"/>
                <a:gd name="T9" fmla="*/ 60 h 205"/>
                <a:gd name="T10" fmla="*/ 146 w 214"/>
                <a:gd name="T11" fmla="*/ 66 h 205"/>
                <a:gd name="T12" fmla="*/ 210 w 214"/>
                <a:gd name="T13" fmla="*/ 75 h 205"/>
                <a:gd name="T14" fmla="*/ 212 w 214"/>
                <a:gd name="T15" fmla="*/ 80 h 205"/>
                <a:gd name="T16" fmla="*/ 166 w 214"/>
                <a:gd name="T17" fmla="*/ 125 h 205"/>
                <a:gd name="T18" fmla="*/ 163 w 214"/>
                <a:gd name="T19" fmla="*/ 135 h 205"/>
                <a:gd name="T20" fmla="*/ 175 w 214"/>
                <a:gd name="T21" fmla="*/ 198 h 205"/>
                <a:gd name="T22" fmla="*/ 171 w 214"/>
                <a:gd name="T23" fmla="*/ 201 h 205"/>
                <a:gd name="T24" fmla="*/ 114 w 214"/>
                <a:gd name="T25" fmla="*/ 172 h 205"/>
                <a:gd name="T26" fmla="*/ 103 w 214"/>
                <a:gd name="T27" fmla="*/ 172 h 205"/>
                <a:gd name="T28" fmla="*/ 47 w 214"/>
                <a:gd name="T29" fmla="*/ 203 h 205"/>
                <a:gd name="T30" fmla="*/ 42 w 214"/>
                <a:gd name="T31" fmla="*/ 200 h 205"/>
                <a:gd name="T32" fmla="*/ 52 w 214"/>
                <a:gd name="T33" fmla="*/ 137 h 205"/>
                <a:gd name="T34" fmla="*/ 49 w 214"/>
                <a:gd name="T35" fmla="*/ 127 h 205"/>
                <a:gd name="T36" fmla="*/ 3 w 214"/>
                <a:gd name="T37" fmla="*/ 83 h 205"/>
                <a:gd name="T38" fmla="*/ 4 w 214"/>
                <a:gd name="T39" fmla="*/ 78 h 205"/>
                <a:gd name="T40" fmla="*/ 67 w 214"/>
                <a:gd name="T41" fmla="*/ 6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 h="205">
                  <a:moveTo>
                    <a:pt x="67" y="68"/>
                  </a:moveTo>
                  <a:cubicBezTo>
                    <a:pt x="71" y="67"/>
                    <a:pt x="74" y="64"/>
                    <a:pt x="76" y="61"/>
                  </a:cubicBezTo>
                  <a:cubicBezTo>
                    <a:pt x="103" y="3"/>
                    <a:pt x="103" y="3"/>
                    <a:pt x="103" y="3"/>
                  </a:cubicBezTo>
                  <a:cubicBezTo>
                    <a:pt x="105" y="0"/>
                    <a:pt x="107" y="0"/>
                    <a:pt x="109" y="3"/>
                  </a:cubicBezTo>
                  <a:cubicBezTo>
                    <a:pt x="138" y="60"/>
                    <a:pt x="138" y="60"/>
                    <a:pt x="138" y="60"/>
                  </a:cubicBezTo>
                  <a:cubicBezTo>
                    <a:pt x="139" y="63"/>
                    <a:pt x="143" y="66"/>
                    <a:pt x="146" y="66"/>
                  </a:cubicBezTo>
                  <a:cubicBezTo>
                    <a:pt x="210" y="75"/>
                    <a:pt x="210" y="75"/>
                    <a:pt x="210" y="75"/>
                  </a:cubicBezTo>
                  <a:cubicBezTo>
                    <a:pt x="213" y="75"/>
                    <a:pt x="214" y="77"/>
                    <a:pt x="212" y="80"/>
                  </a:cubicBezTo>
                  <a:cubicBezTo>
                    <a:pt x="166" y="125"/>
                    <a:pt x="166" y="125"/>
                    <a:pt x="166" y="125"/>
                  </a:cubicBezTo>
                  <a:cubicBezTo>
                    <a:pt x="164" y="127"/>
                    <a:pt x="163" y="132"/>
                    <a:pt x="163" y="135"/>
                  </a:cubicBezTo>
                  <a:cubicBezTo>
                    <a:pt x="175" y="198"/>
                    <a:pt x="175" y="198"/>
                    <a:pt x="175" y="198"/>
                  </a:cubicBezTo>
                  <a:cubicBezTo>
                    <a:pt x="175" y="201"/>
                    <a:pt x="174" y="203"/>
                    <a:pt x="171" y="201"/>
                  </a:cubicBezTo>
                  <a:cubicBezTo>
                    <a:pt x="114" y="172"/>
                    <a:pt x="114" y="172"/>
                    <a:pt x="114" y="172"/>
                  </a:cubicBezTo>
                  <a:cubicBezTo>
                    <a:pt x="111" y="171"/>
                    <a:pt x="106" y="171"/>
                    <a:pt x="103" y="172"/>
                  </a:cubicBezTo>
                  <a:cubicBezTo>
                    <a:pt x="47" y="203"/>
                    <a:pt x="47" y="203"/>
                    <a:pt x="47" y="203"/>
                  </a:cubicBezTo>
                  <a:cubicBezTo>
                    <a:pt x="44" y="205"/>
                    <a:pt x="42" y="203"/>
                    <a:pt x="42" y="200"/>
                  </a:cubicBezTo>
                  <a:cubicBezTo>
                    <a:pt x="52" y="137"/>
                    <a:pt x="52" y="137"/>
                    <a:pt x="52" y="137"/>
                  </a:cubicBezTo>
                  <a:cubicBezTo>
                    <a:pt x="53" y="133"/>
                    <a:pt x="51" y="129"/>
                    <a:pt x="49" y="127"/>
                  </a:cubicBezTo>
                  <a:cubicBezTo>
                    <a:pt x="3" y="83"/>
                    <a:pt x="3" y="83"/>
                    <a:pt x="3" y="83"/>
                  </a:cubicBezTo>
                  <a:cubicBezTo>
                    <a:pt x="0" y="80"/>
                    <a:pt x="1" y="78"/>
                    <a:pt x="4" y="78"/>
                  </a:cubicBezTo>
                  <a:lnTo>
                    <a:pt x="67" y="68"/>
                  </a:lnTo>
                  <a:close/>
                </a:path>
              </a:pathLst>
            </a:custGeom>
            <a:grpFill/>
            <a:ln>
              <a:noFill/>
            </a:ln>
          </p:spPr>
          <p:txBody>
            <a:bodyPr vert="horz" wrap="square" lIns="91440" tIns="45720" rIns="91440" bIns="45720" numCol="1" anchor="t" anchorCtr="0" compatLnSpc="1"/>
            <a:lstStyle/>
            <a:p>
              <a:endParaRPr lang="zh-CN" altLang="en-US"/>
            </a:p>
          </p:txBody>
        </p:sp>
        <p:sp>
          <p:nvSpPr>
            <p:cNvPr id="408" name="Freeform 240"/>
            <p:cNvSpPr/>
            <p:nvPr/>
          </p:nvSpPr>
          <p:spPr bwMode="auto">
            <a:xfrm rot="1490740">
              <a:off x="5968283" y="3481161"/>
              <a:ext cx="209402" cy="195356"/>
            </a:xfrm>
            <a:custGeom>
              <a:avLst/>
              <a:gdLst>
                <a:gd name="T0" fmla="*/ 141 w 151"/>
                <a:gd name="T1" fmla="*/ 108 h 142"/>
                <a:gd name="T2" fmla="*/ 97 w 151"/>
                <a:gd name="T3" fmla="*/ 71 h 142"/>
                <a:gd name="T4" fmla="*/ 111 w 151"/>
                <a:gd name="T5" fmla="*/ 58 h 142"/>
                <a:gd name="T6" fmla="*/ 126 w 151"/>
                <a:gd name="T7" fmla="*/ 61 h 142"/>
                <a:gd name="T8" fmla="*/ 148 w 151"/>
                <a:gd name="T9" fmla="*/ 43 h 142"/>
                <a:gd name="T10" fmla="*/ 147 w 151"/>
                <a:gd name="T11" fmla="*/ 24 h 142"/>
                <a:gd name="T12" fmla="*/ 133 w 151"/>
                <a:gd name="T13" fmla="*/ 27 h 142"/>
                <a:gd name="T14" fmla="*/ 131 w 151"/>
                <a:gd name="T15" fmla="*/ 39 h 142"/>
                <a:gd name="T16" fmla="*/ 119 w 151"/>
                <a:gd name="T17" fmla="*/ 46 h 142"/>
                <a:gd name="T18" fmla="*/ 111 w 151"/>
                <a:gd name="T19" fmla="*/ 43 h 142"/>
                <a:gd name="T20" fmla="*/ 105 w 151"/>
                <a:gd name="T21" fmla="*/ 37 h 142"/>
                <a:gd name="T22" fmla="*/ 103 w 151"/>
                <a:gd name="T23" fmla="*/ 28 h 142"/>
                <a:gd name="T24" fmla="*/ 111 w 151"/>
                <a:gd name="T25" fmla="*/ 17 h 142"/>
                <a:gd name="T26" fmla="*/ 123 w 151"/>
                <a:gd name="T27" fmla="*/ 15 h 142"/>
                <a:gd name="T28" fmla="*/ 123 w 151"/>
                <a:gd name="T29" fmla="*/ 13 h 142"/>
                <a:gd name="T30" fmla="*/ 120 w 151"/>
                <a:gd name="T31" fmla="*/ 0 h 142"/>
                <a:gd name="T32" fmla="*/ 99 w 151"/>
                <a:gd name="T33" fmla="*/ 6 h 142"/>
                <a:gd name="T34" fmla="*/ 88 w 151"/>
                <a:gd name="T35" fmla="*/ 30 h 142"/>
                <a:gd name="T36" fmla="*/ 92 w 151"/>
                <a:gd name="T37" fmla="*/ 45 h 142"/>
                <a:gd name="T38" fmla="*/ 70 w 151"/>
                <a:gd name="T39" fmla="*/ 50 h 142"/>
                <a:gd name="T40" fmla="*/ 41 w 151"/>
                <a:gd name="T41" fmla="*/ 24 h 142"/>
                <a:gd name="T42" fmla="*/ 37 w 151"/>
                <a:gd name="T43" fmla="*/ 17 h 142"/>
                <a:gd name="T44" fmla="*/ 62 w 151"/>
                <a:gd name="T45" fmla="*/ 12 h 142"/>
                <a:gd name="T46" fmla="*/ 20 w 151"/>
                <a:gd name="T47" fmla="*/ 16 h 142"/>
                <a:gd name="T48" fmla="*/ 14 w 151"/>
                <a:gd name="T49" fmla="*/ 25 h 142"/>
                <a:gd name="T50" fmla="*/ 5 w 151"/>
                <a:gd name="T51" fmla="*/ 34 h 142"/>
                <a:gd name="T52" fmla="*/ 2 w 151"/>
                <a:gd name="T53" fmla="*/ 41 h 142"/>
                <a:gd name="T54" fmla="*/ 6 w 151"/>
                <a:gd name="T55" fmla="*/ 44 h 142"/>
                <a:gd name="T56" fmla="*/ 11 w 151"/>
                <a:gd name="T57" fmla="*/ 46 h 142"/>
                <a:gd name="T58" fmla="*/ 19 w 151"/>
                <a:gd name="T59" fmla="*/ 34 h 142"/>
                <a:gd name="T60" fmla="*/ 31 w 151"/>
                <a:gd name="T61" fmla="*/ 35 h 142"/>
                <a:gd name="T62" fmla="*/ 43 w 151"/>
                <a:gd name="T63" fmla="*/ 43 h 142"/>
                <a:gd name="T64" fmla="*/ 71 w 151"/>
                <a:gd name="T65" fmla="*/ 68 h 142"/>
                <a:gd name="T66" fmla="*/ 55 w 151"/>
                <a:gd name="T67" fmla="*/ 84 h 142"/>
                <a:gd name="T68" fmla="*/ 40 w 151"/>
                <a:gd name="T69" fmla="*/ 81 h 142"/>
                <a:gd name="T70" fmla="*/ 19 w 151"/>
                <a:gd name="T71" fmla="*/ 98 h 142"/>
                <a:gd name="T72" fmla="*/ 20 w 151"/>
                <a:gd name="T73" fmla="*/ 118 h 142"/>
                <a:gd name="T74" fmla="*/ 33 w 151"/>
                <a:gd name="T75" fmla="*/ 115 h 142"/>
                <a:gd name="T76" fmla="*/ 35 w 151"/>
                <a:gd name="T77" fmla="*/ 102 h 142"/>
                <a:gd name="T78" fmla="*/ 47 w 151"/>
                <a:gd name="T79" fmla="*/ 96 h 142"/>
                <a:gd name="T80" fmla="*/ 60 w 151"/>
                <a:gd name="T81" fmla="*/ 101 h 142"/>
                <a:gd name="T82" fmla="*/ 63 w 151"/>
                <a:gd name="T83" fmla="*/ 114 h 142"/>
                <a:gd name="T84" fmla="*/ 56 w 151"/>
                <a:gd name="T85" fmla="*/ 125 h 142"/>
                <a:gd name="T86" fmla="*/ 44 w 151"/>
                <a:gd name="T87" fmla="*/ 127 h 142"/>
                <a:gd name="T88" fmla="*/ 44 w 151"/>
                <a:gd name="T89" fmla="*/ 129 h 142"/>
                <a:gd name="T90" fmla="*/ 47 w 151"/>
                <a:gd name="T91" fmla="*/ 141 h 142"/>
                <a:gd name="T92" fmla="*/ 67 w 151"/>
                <a:gd name="T93" fmla="*/ 136 h 142"/>
                <a:gd name="T94" fmla="*/ 79 w 151"/>
                <a:gd name="T95" fmla="*/ 111 h 142"/>
                <a:gd name="T96" fmla="*/ 75 w 151"/>
                <a:gd name="T97" fmla="*/ 97 h 142"/>
                <a:gd name="T98" fmla="*/ 98 w 151"/>
                <a:gd name="T99" fmla="*/ 92 h 142"/>
                <a:gd name="T100" fmla="*/ 138 w 151"/>
                <a:gd name="T101" fmla="*/ 128 h 142"/>
                <a:gd name="T102" fmla="*/ 146 w 151"/>
                <a:gd name="T103" fmla="*/ 123 h 142"/>
                <a:gd name="T104" fmla="*/ 150 w 151"/>
                <a:gd name="T105" fmla="*/ 11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142">
                  <a:moveTo>
                    <a:pt x="150" y="114"/>
                  </a:moveTo>
                  <a:cubicBezTo>
                    <a:pt x="150" y="114"/>
                    <a:pt x="146" y="112"/>
                    <a:pt x="141" y="108"/>
                  </a:cubicBezTo>
                  <a:cubicBezTo>
                    <a:pt x="131" y="102"/>
                    <a:pt x="115" y="88"/>
                    <a:pt x="108" y="81"/>
                  </a:cubicBezTo>
                  <a:cubicBezTo>
                    <a:pt x="105" y="78"/>
                    <a:pt x="101" y="75"/>
                    <a:pt x="97" y="71"/>
                  </a:cubicBezTo>
                  <a:cubicBezTo>
                    <a:pt x="108" y="59"/>
                    <a:pt x="108" y="59"/>
                    <a:pt x="108" y="59"/>
                  </a:cubicBezTo>
                  <a:cubicBezTo>
                    <a:pt x="109" y="58"/>
                    <a:pt x="110" y="58"/>
                    <a:pt x="111" y="58"/>
                  </a:cubicBezTo>
                  <a:cubicBezTo>
                    <a:pt x="123" y="61"/>
                    <a:pt x="123" y="61"/>
                    <a:pt x="123" y="61"/>
                  </a:cubicBezTo>
                  <a:cubicBezTo>
                    <a:pt x="124" y="62"/>
                    <a:pt x="126" y="61"/>
                    <a:pt x="126" y="61"/>
                  </a:cubicBezTo>
                  <a:cubicBezTo>
                    <a:pt x="146" y="47"/>
                    <a:pt x="146" y="47"/>
                    <a:pt x="146" y="47"/>
                  </a:cubicBezTo>
                  <a:cubicBezTo>
                    <a:pt x="147" y="46"/>
                    <a:pt x="148" y="45"/>
                    <a:pt x="148" y="43"/>
                  </a:cubicBezTo>
                  <a:cubicBezTo>
                    <a:pt x="148" y="26"/>
                    <a:pt x="148" y="26"/>
                    <a:pt x="148" y="26"/>
                  </a:cubicBezTo>
                  <a:cubicBezTo>
                    <a:pt x="148" y="25"/>
                    <a:pt x="148" y="24"/>
                    <a:pt x="147" y="24"/>
                  </a:cubicBezTo>
                  <a:cubicBezTo>
                    <a:pt x="135" y="25"/>
                    <a:pt x="135" y="25"/>
                    <a:pt x="135" y="25"/>
                  </a:cubicBezTo>
                  <a:cubicBezTo>
                    <a:pt x="134" y="25"/>
                    <a:pt x="133" y="26"/>
                    <a:pt x="133" y="27"/>
                  </a:cubicBezTo>
                  <a:cubicBezTo>
                    <a:pt x="133" y="36"/>
                    <a:pt x="133" y="36"/>
                    <a:pt x="133" y="36"/>
                  </a:cubicBezTo>
                  <a:cubicBezTo>
                    <a:pt x="133" y="37"/>
                    <a:pt x="132" y="39"/>
                    <a:pt x="131" y="39"/>
                  </a:cubicBezTo>
                  <a:cubicBezTo>
                    <a:pt x="123" y="45"/>
                    <a:pt x="123" y="45"/>
                    <a:pt x="123" y="45"/>
                  </a:cubicBezTo>
                  <a:cubicBezTo>
                    <a:pt x="122" y="46"/>
                    <a:pt x="120" y="46"/>
                    <a:pt x="119" y="46"/>
                  </a:cubicBezTo>
                  <a:cubicBezTo>
                    <a:pt x="114" y="44"/>
                    <a:pt x="114" y="44"/>
                    <a:pt x="114" y="44"/>
                  </a:cubicBezTo>
                  <a:cubicBezTo>
                    <a:pt x="113" y="44"/>
                    <a:pt x="111" y="43"/>
                    <a:pt x="111" y="43"/>
                  </a:cubicBezTo>
                  <a:cubicBezTo>
                    <a:pt x="107" y="40"/>
                    <a:pt x="107" y="40"/>
                    <a:pt x="107" y="40"/>
                  </a:cubicBezTo>
                  <a:cubicBezTo>
                    <a:pt x="107" y="39"/>
                    <a:pt x="106" y="38"/>
                    <a:pt x="105" y="37"/>
                  </a:cubicBezTo>
                  <a:cubicBezTo>
                    <a:pt x="103" y="32"/>
                    <a:pt x="103" y="32"/>
                    <a:pt x="103" y="32"/>
                  </a:cubicBezTo>
                  <a:cubicBezTo>
                    <a:pt x="103" y="30"/>
                    <a:pt x="103" y="29"/>
                    <a:pt x="103" y="28"/>
                  </a:cubicBezTo>
                  <a:cubicBezTo>
                    <a:pt x="108" y="19"/>
                    <a:pt x="108" y="19"/>
                    <a:pt x="108" y="19"/>
                  </a:cubicBezTo>
                  <a:cubicBezTo>
                    <a:pt x="108" y="18"/>
                    <a:pt x="110" y="17"/>
                    <a:pt x="111" y="17"/>
                  </a:cubicBezTo>
                  <a:cubicBezTo>
                    <a:pt x="121" y="15"/>
                    <a:pt x="121" y="15"/>
                    <a:pt x="121" y="15"/>
                  </a:cubicBezTo>
                  <a:cubicBezTo>
                    <a:pt x="122" y="15"/>
                    <a:pt x="123" y="15"/>
                    <a:pt x="123" y="15"/>
                  </a:cubicBezTo>
                  <a:cubicBezTo>
                    <a:pt x="123" y="15"/>
                    <a:pt x="123" y="15"/>
                    <a:pt x="123" y="15"/>
                  </a:cubicBezTo>
                  <a:cubicBezTo>
                    <a:pt x="123" y="15"/>
                    <a:pt x="123" y="14"/>
                    <a:pt x="123" y="13"/>
                  </a:cubicBezTo>
                  <a:cubicBezTo>
                    <a:pt x="122" y="2"/>
                    <a:pt x="122" y="2"/>
                    <a:pt x="122" y="2"/>
                  </a:cubicBezTo>
                  <a:cubicBezTo>
                    <a:pt x="122" y="1"/>
                    <a:pt x="121" y="0"/>
                    <a:pt x="120" y="0"/>
                  </a:cubicBezTo>
                  <a:cubicBezTo>
                    <a:pt x="102" y="4"/>
                    <a:pt x="102" y="4"/>
                    <a:pt x="102" y="4"/>
                  </a:cubicBezTo>
                  <a:cubicBezTo>
                    <a:pt x="101" y="4"/>
                    <a:pt x="100" y="5"/>
                    <a:pt x="99" y="6"/>
                  </a:cubicBezTo>
                  <a:cubicBezTo>
                    <a:pt x="88" y="27"/>
                    <a:pt x="88" y="27"/>
                    <a:pt x="88" y="27"/>
                  </a:cubicBezTo>
                  <a:cubicBezTo>
                    <a:pt x="87" y="28"/>
                    <a:pt x="87" y="29"/>
                    <a:pt x="88" y="30"/>
                  </a:cubicBezTo>
                  <a:cubicBezTo>
                    <a:pt x="92" y="41"/>
                    <a:pt x="92" y="41"/>
                    <a:pt x="92" y="41"/>
                  </a:cubicBezTo>
                  <a:cubicBezTo>
                    <a:pt x="93" y="42"/>
                    <a:pt x="93" y="44"/>
                    <a:pt x="92" y="45"/>
                  </a:cubicBezTo>
                  <a:cubicBezTo>
                    <a:pt x="80" y="58"/>
                    <a:pt x="80" y="58"/>
                    <a:pt x="80" y="58"/>
                  </a:cubicBezTo>
                  <a:cubicBezTo>
                    <a:pt x="74" y="53"/>
                    <a:pt x="70" y="50"/>
                    <a:pt x="70" y="50"/>
                  </a:cubicBezTo>
                  <a:cubicBezTo>
                    <a:pt x="63" y="46"/>
                    <a:pt x="62" y="44"/>
                    <a:pt x="51" y="34"/>
                  </a:cubicBezTo>
                  <a:cubicBezTo>
                    <a:pt x="46" y="28"/>
                    <a:pt x="41" y="25"/>
                    <a:pt x="41" y="24"/>
                  </a:cubicBezTo>
                  <a:cubicBezTo>
                    <a:pt x="42" y="23"/>
                    <a:pt x="42" y="23"/>
                    <a:pt x="42" y="23"/>
                  </a:cubicBezTo>
                  <a:cubicBezTo>
                    <a:pt x="42" y="23"/>
                    <a:pt x="39" y="19"/>
                    <a:pt x="37" y="17"/>
                  </a:cubicBezTo>
                  <a:cubicBezTo>
                    <a:pt x="37" y="14"/>
                    <a:pt x="41" y="13"/>
                    <a:pt x="43" y="13"/>
                  </a:cubicBezTo>
                  <a:cubicBezTo>
                    <a:pt x="47" y="12"/>
                    <a:pt x="61" y="13"/>
                    <a:pt x="62" y="12"/>
                  </a:cubicBezTo>
                  <a:cubicBezTo>
                    <a:pt x="62" y="12"/>
                    <a:pt x="61" y="11"/>
                    <a:pt x="61" y="11"/>
                  </a:cubicBezTo>
                  <a:cubicBezTo>
                    <a:pt x="61" y="11"/>
                    <a:pt x="38" y="0"/>
                    <a:pt x="20" y="16"/>
                  </a:cubicBezTo>
                  <a:cubicBezTo>
                    <a:pt x="19" y="17"/>
                    <a:pt x="16" y="20"/>
                    <a:pt x="14" y="23"/>
                  </a:cubicBezTo>
                  <a:cubicBezTo>
                    <a:pt x="14" y="25"/>
                    <a:pt x="14" y="25"/>
                    <a:pt x="14" y="25"/>
                  </a:cubicBezTo>
                  <a:cubicBezTo>
                    <a:pt x="14" y="26"/>
                    <a:pt x="13" y="27"/>
                    <a:pt x="13" y="28"/>
                  </a:cubicBezTo>
                  <a:cubicBezTo>
                    <a:pt x="12" y="28"/>
                    <a:pt x="9" y="34"/>
                    <a:pt x="5" y="34"/>
                  </a:cubicBezTo>
                  <a:cubicBezTo>
                    <a:pt x="1" y="38"/>
                    <a:pt x="1" y="38"/>
                    <a:pt x="1" y="38"/>
                  </a:cubicBezTo>
                  <a:cubicBezTo>
                    <a:pt x="1" y="38"/>
                    <a:pt x="0" y="39"/>
                    <a:pt x="2" y="41"/>
                  </a:cubicBezTo>
                  <a:cubicBezTo>
                    <a:pt x="3" y="42"/>
                    <a:pt x="4" y="42"/>
                    <a:pt x="4" y="42"/>
                  </a:cubicBezTo>
                  <a:cubicBezTo>
                    <a:pt x="6" y="44"/>
                    <a:pt x="6" y="44"/>
                    <a:pt x="6" y="44"/>
                  </a:cubicBezTo>
                  <a:cubicBezTo>
                    <a:pt x="6" y="44"/>
                    <a:pt x="7" y="45"/>
                    <a:pt x="8" y="46"/>
                  </a:cubicBezTo>
                  <a:cubicBezTo>
                    <a:pt x="10" y="47"/>
                    <a:pt x="11" y="46"/>
                    <a:pt x="11" y="46"/>
                  </a:cubicBezTo>
                  <a:cubicBezTo>
                    <a:pt x="11" y="46"/>
                    <a:pt x="11" y="46"/>
                    <a:pt x="15" y="42"/>
                  </a:cubicBezTo>
                  <a:cubicBezTo>
                    <a:pt x="14" y="38"/>
                    <a:pt x="19" y="35"/>
                    <a:pt x="19" y="34"/>
                  </a:cubicBezTo>
                  <a:cubicBezTo>
                    <a:pt x="23" y="29"/>
                    <a:pt x="29" y="33"/>
                    <a:pt x="29" y="33"/>
                  </a:cubicBezTo>
                  <a:cubicBezTo>
                    <a:pt x="31" y="35"/>
                    <a:pt x="31" y="35"/>
                    <a:pt x="31" y="35"/>
                  </a:cubicBezTo>
                  <a:cubicBezTo>
                    <a:pt x="32" y="34"/>
                    <a:pt x="32" y="34"/>
                    <a:pt x="32" y="34"/>
                  </a:cubicBezTo>
                  <a:cubicBezTo>
                    <a:pt x="32" y="35"/>
                    <a:pt x="37" y="39"/>
                    <a:pt x="43" y="43"/>
                  </a:cubicBezTo>
                  <a:cubicBezTo>
                    <a:pt x="55" y="53"/>
                    <a:pt x="56" y="54"/>
                    <a:pt x="62" y="60"/>
                  </a:cubicBezTo>
                  <a:cubicBezTo>
                    <a:pt x="62" y="60"/>
                    <a:pt x="66" y="63"/>
                    <a:pt x="71" y="68"/>
                  </a:cubicBezTo>
                  <a:cubicBezTo>
                    <a:pt x="58" y="83"/>
                    <a:pt x="58" y="83"/>
                    <a:pt x="58" y="83"/>
                  </a:cubicBezTo>
                  <a:cubicBezTo>
                    <a:pt x="58" y="84"/>
                    <a:pt x="56" y="84"/>
                    <a:pt x="55" y="84"/>
                  </a:cubicBezTo>
                  <a:cubicBezTo>
                    <a:pt x="44" y="80"/>
                    <a:pt x="44" y="80"/>
                    <a:pt x="44" y="80"/>
                  </a:cubicBezTo>
                  <a:cubicBezTo>
                    <a:pt x="43" y="80"/>
                    <a:pt x="41" y="80"/>
                    <a:pt x="40" y="81"/>
                  </a:cubicBezTo>
                  <a:cubicBezTo>
                    <a:pt x="21" y="95"/>
                    <a:pt x="21" y="95"/>
                    <a:pt x="21" y="95"/>
                  </a:cubicBezTo>
                  <a:cubicBezTo>
                    <a:pt x="20" y="96"/>
                    <a:pt x="19" y="97"/>
                    <a:pt x="19" y="98"/>
                  </a:cubicBezTo>
                  <a:cubicBezTo>
                    <a:pt x="18" y="116"/>
                    <a:pt x="18" y="116"/>
                    <a:pt x="18" y="116"/>
                  </a:cubicBezTo>
                  <a:cubicBezTo>
                    <a:pt x="18" y="117"/>
                    <a:pt x="19" y="118"/>
                    <a:pt x="20" y="118"/>
                  </a:cubicBezTo>
                  <a:cubicBezTo>
                    <a:pt x="31" y="117"/>
                    <a:pt x="31" y="117"/>
                    <a:pt x="31" y="117"/>
                  </a:cubicBezTo>
                  <a:cubicBezTo>
                    <a:pt x="32" y="117"/>
                    <a:pt x="33" y="116"/>
                    <a:pt x="33" y="115"/>
                  </a:cubicBezTo>
                  <a:cubicBezTo>
                    <a:pt x="34" y="106"/>
                    <a:pt x="34" y="106"/>
                    <a:pt x="34" y="106"/>
                  </a:cubicBezTo>
                  <a:cubicBezTo>
                    <a:pt x="34" y="104"/>
                    <a:pt x="35" y="103"/>
                    <a:pt x="35" y="102"/>
                  </a:cubicBezTo>
                  <a:cubicBezTo>
                    <a:pt x="44" y="97"/>
                    <a:pt x="44" y="97"/>
                    <a:pt x="44" y="97"/>
                  </a:cubicBezTo>
                  <a:cubicBezTo>
                    <a:pt x="45" y="96"/>
                    <a:pt x="46" y="96"/>
                    <a:pt x="47" y="96"/>
                  </a:cubicBezTo>
                  <a:cubicBezTo>
                    <a:pt x="57" y="99"/>
                    <a:pt x="57" y="99"/>
                    <a:pt x="57" y="99"/>
                  </a:cubicBezTo>
                  <a:cubicBezTo>
                    <a:pt x="58" y="99"/>
                    <a:pt x="59" y="100"/>
                    <a:pt x="60" y="101"/>
                  </a:cubicBezTo>
                  <a:cubicBezTo>
                    <a:pt x="63" y="110"/>
                    <a:pt x="63" y="110"/>
                    <a:pt x="63" y="110"/>
                  </a:cubicBezTo>
                  <a:cubicBezTo>
                    <a:pt x="64" y="111"/>
                    <a:pt x="64" y="113"/>
                    <a:pt x="63" y="114"/>
                  </a:cubicBezTo>
                  <a:cubicBezTo>
                    <a:pt x="59" y="123"/>
                    <a:pt x="59" y="123"/>
                    <a:pt x="59" y="123"/>
                  </a:cubicBezTo>
                  <a:cubicBezTo>
                    <a:pt x="58" y="124"/>
                    <a:pt x="57" y="125"/>
                    <a:pt x="56" y="125"/>
                  </a:cubicBezTo>
                  <a:cubicBezTo>
                    <a:pt x="46" y="127"/>
                    <a:pt x="46" y="127"/>
                    <a:pt x="46" y="127"/>
                  </a:cubicBezTo>
                  <a:cubicBezTo>
                    <a:pt x="45" y="127"/>
                    <a:pt x="44" y="127"/>
                    <a:pt x="44" y="127"/>
                  </a:cubicBezTo>
                  <a:cubicBezTo>
                    <a:pt x="44" y="127"/>
                    <a:pt x="44" y="127"/>
                    <a:pt x="44" y="127"/>
                  </a:cubicBezTo>
                  <a:cubicBezTo>
                    <a:pt x="44" y="127"/>
                    <a:pt x="44" y="128"/>
                    <a:pt x="44" y="129"/>
                  </a:cubicBezTo>
                  <a:cubicBezTo>
                    <a:pt x="44" y="140"/>
                    <a:pt x="44" y="140"/>
                    <a:pt x="44" y="140"/>
                  </a:cubicBezTo>
                  <a:cubicBezTo>
                    <a:pt x="44" y="141"/>
                    <a:pt x="45" y="142"/>
                    <a:pt x="47" y="141"/>
                  </a:cubicBezTo>
                  <a:cubicBezTo>
                    <a:pt x="64" y="138"/>
                    <a:pt x="64" y="138"/>
                    <a:pt x="64" y="138"/>
                  </a:cubicBezTo>
                  <a:cubicBezTo>
                    <a:pt x="65" y="138"/>
                    <a:pt x="67" y="137"/>
                    <a:pt x="67" y="136"/>
                  </a:cubicBezTo>
                  <a:cubicBezTo>
                    <a:pt x="79" y="115"/>
                    <a:pt x="79" y="115"/>
                    <a:pt x="79" y="115"/>
                  </a:cubicBezTo>
                  <a:cubicBezTo>
                    <a:pt x="79" y="114"/>
                    <a:pt x="79" y="112"/>
                    <a:pt x="79" y="111"/>
                  </a:cubicBezTo>
                  <a:cubicBezTo>
                    <a:pt x="74" y="100"/>
                    <a:pt x="74" y="100"/>
                    <a:pt x="74" y="100"/>
                  </a:cubicBezTo>
                  <a:cubicBezTo>
                    <a:pt x="74" y="99"/>
                    <a:pt x="74" y="98"/>
                    <a:pt x="75" y="97"/>
                  </a:cubicBezTo>
                  <a:cubicBezTo>
                    <a:pt x="87" y="83"/>
                    <a:pt x="87" y="83"/>
                    <a:pt x="87" y="83"/>
                  </a:cubicBezTo>
                  <a:cubicBezTo>
                    <a:pt x="91" y="86"/>
                    <a:pt x="95" y="90"/>
                    <a:pt x="98" y="92"/>
                  </a:cubicBezTo>
                  <a:cubicBezTo>
                    <a:pt x="106" y="98"/>
                    <a:pt x="122" y="112"/>
                    <a:pt x="130" y="121"/>
                  </a:cubicBezTo>
                  <a:cubicBezTo>
                    <a:pt x="135" y="125"/>
                    <a:pt x="138" y="128"/>
                    <a:pt x="138" y="128"/>
                  </a:cubicBezTo>
                  <a:cubicBezTo>
                    <a:pt x="138" y="128"/>
                    <a:pt x="140" y="129"/>
                    <a:pt x="141" y="128"/>
                  </a:cubicBezTo>
                  <a:cubicBezTo>
                    <a:pt x="141" y="128"/>
                    <a:pt x="144" y="125"/>
                    <a:pt x="146" y="123"/>
                  </a:cubicBezTo>
                  <a:cubicBezTo>
                    <a:pt x="146" y="123"/>
                    <a:pt x="146" y="123"/>
                    <a:pt x="146" y="123"/>
                  </a:cubicBezTo>
                  <a:cubicBezTo>
                    <a:pt x="148" y="120"/>
                    <a:pt x="150" y="118"/>
                    <a:pt x="150" y="117"/>
                  </a:cubicBezTo>
                  <a:cubicBezTo>
                    <a:pt x="151" y="117"/>
                    <a:pt x="150" y="114"/>
                    <a:pt x="150" y="114"/>
                  </a:cubicBezTo>
                  <a:close/>
                </a:path>
              </a:pathLst>
            </a:custGeom>
            <a:grpFill/>
            <a:ln>
              <a:noFill/>
            </a:ln>
          </p:spPr>
          <p:txBody>
            <a:bodyPr vert="horz" wrap="square" lIns="91440" tIns="45720" rIns="91440" bIns="45720" numCol="1" anchor="t" anchorCtr="0" compatLnSpc="1"/>
            <a:lstStyle/>
            <a:p>
              <a:endParaRPr lang="zh-CN" altLang="en-US"/>
            </a:p>
          </p:txBody>
        </p:sp>
        <p:sp>
          <p:nvSpPr>
            <p:cNvPr id="409" name="Freeform 241"/>
            <p:cNvSpPr/>
            <p:nvPr/>
          </p:nvSpPr>
          <p:spPr bwMode="auto">
            <a:xfrm rot="1490740">
              <a:off x="6038155" y="3748952"/>
              <a:ext cx="111086" cy="126407"/>
            </a:xfrm>
            <a:custGeom>
              <a:avLst/>
              <a:gdLst>
                <a:gd name="T0" fmla="*/ 0 w 87"/>
                <a:gd name="T1" fmla="*/ 49 h 99"/>
                <a:gd name="T2" fmla="*/ 0 w 87"/>
                <a:gd name="T3" fmla="*/ 0 h 99"/>
                <a:gd name="T4" fmla="*/ 43 w 87"/>
                <a:gd name="T5" fmla="*/ 24 h 99"/>
                <a:gd name="T6" fmla="*/ 87 w 87"/>
                <a:gd name="T7" fmla="*/ 49 h 99"/>
                <a:gd name="T8" fmla="*/ 43 w 87"/>
                <a:gd name="T9" fmla="*/ 74 h 99"/>
                <a:gd name="T10" fmla="*/ 0 w 87"/>
                <a:gd name="T11" fmla="*/ 99 h 99"/>
                <a:gd name="T12" fmla="*/ 0 w 87"/>
                <a:gd name="T13" fmla="*/ 49 h 99"/>
              </a:gdLst>
              <a:ahLst/>
              <a:cxnLst>
                <a:cxn ang="0">
                  <a:pos x="T0" y="T1"/>
                </a:cxn>
                <a:cxn ang="0">
                  <a:pos x="T2" y="T3"/>
                </a:cxn>
                <a:cxn ang="0">
                  <a:pos x="T4" y="T5"/>
                </a:cxn>
                <a:cxn ang="0">
                  <a:pos x="T6" y="T7"/>
                </a:cxn>
                <a:cxn ang="0">
                  <a:pos x="T8" y="T9"/>
                </a:cxn>
                <a:cxn ang="0">
                  <a:pos x="T10" y="T11"/>
                </a:cxn>
                <a:cxn ang="0">
                  <a:pos x="T12" y="T13"/>
                </a:cxn>
              </a:cxnLst>
              <a:rect l="0" t="0" r="r" b="b"/>
              <a:pathLst>
                <a:path w="87" h="99">
                  <a:moveTo>
                    <a:pt x="0" y="49"/>
                  </a:moveTo>
                  <a:lnTo>
                    <a:pt x="0" y="0"/>
                  </a:lnTo>
                  <a:lnTo>
                    <a:pt x="43" y="24"/>
                  </a:lnTo>
                  <a:lnTo>
                    <a:pt x="87" y="49"/>
                  </a:lnTo>
                  <a:lnTo>
                    <a:pt x="43" y="74"/>
                  </a:lnTo>
                  <a:lnTo>
                    <a:pt x="0" y="99"/>
                  </a:lnTo>
                  <a:lnTo>
                    <a:pt x="0" y="49"/>
                  </a:lnTo>
                  <a:close/>
                </a:path>
              </a:pathLst>
            </a:custGeom>
            <a:grpFill/>
            <a:ln>
              <a:noFill/>
            </a:ln>
          </p:spPr>
          <p:txBody>
            <a:bodyPr vert="horz" wrap="square" lIns="91440" tIns="45720" rIns="91440" bIns="45720" numCol="1" anchor="t" anchorCtr="0" compatLnSpc="1"/>
            <a:lstStyle/>
            <a:p>
              <a:endParaRPr lang="zh-CN" altLang="en-US"/>
            </a:p>
          </p:txBody>
        </p:sp>
        <p:sp>
          <p:nvSpPr>
            <p:cNvPr id="410" name="Freeform 242"/>
            <p:cNvSpPr>
              <a:spLocks noEditPoints="1"/>
            </p:cNvSpPr>
            <p:nvPr/>
          </p:nvSpPr>
          <p:spPr bwMode="auto">
            <a:xfrm rot="1490740">
              <a:off x="5253545" y="796997"/>
              <a:ext cx="177481" cy="80441"/>
            </a:xfrm>
            <a:custGeom>
              <a:avLst/>
              <a:gdLst>
                <a:gd name="T0" fmla="*/ 139 w 139"/>
                <a:gd name="T1" fmla="*/ 16 h 63"/>
                <a:gd name="T2" fmla="*/ 124 w 139"/>
                <a:gd name="T3" fmla="*/ 16 h 63"/>
                <a:gd name="T4" fmla="*/ 124 w 139"/>
                <a:gd name="T5" fmla="*/ 0 h 63"/>
                <a:gd name="T6" fmla="*/ 0 w 139"/>
                <a:gd name="T7" fmla="*/ 0 h 63"/>
                <a:gd name="T8" fmla="*/ 0 w 139"/>
                <a:gd name="T9" fmla="*/ 63 h 63"/>
                <a:gd name="T10" fmla="*/ 124 w 139"/>
                <a:gd name="T11" fmla="*/ 63 h 63"/>
                <a:gd name="T12" fmla="*/ 124 w 139"/>
                <a:gd name="T13" fmla="*/ 43 h 63"/>
                <a:gd name="T14" fmla="*/ 139 w 139"/>
                <a:gd name="T15" fmla="*/ 43 h 63"/>
                <a:gd name="T16" fmla="*/ 139 w 139"/>
                <a:gd name="T17" fmla="*/ 16 h 63"/>
                <a:gd name="T18" fmla="*/ 119 w 139"/>
                <a:gd name="T19" fmla="*/ 57 h 63"/>
                <a:gd name="T20" fmla="*/ 5 w 139"/>
                <a:gd name="T21" fmla="*/ 57 h 63"/>
                <a:gd name="T22" fmla="*/ 5 w 139"/>
                <a:gd name="T23" fmla="*/ 5 h 63"/>
                <a:gd name="T24" fmla="*/ 119 w 139"/>
                <a:gd name="T25" fmla="*/ 5 h 63"/>
                <a:gd name="T26" fmla="*/ 119 w 139"/>
                <a:gd name="T27" fmla="*/ 16 h 63"/>
                <a:gd name="T28" fmla="*/ 119 w 139"/>
                <a:gd name="T29" fmla="*/ 43 h 63"/>
                <a:gd name="T30" fmla="*/ 119 w 139"/>
                <a:gd name="T31" fmla="*/ 57 h 63"/>
                <a:gd name="T32" fmla="*/ 134 w 139"/>
                <a:gd name="T33" fmla="*/ 38 h 63"/>
                <a:gd name="T34" fmla="*/ 124 w 139"/>
                <a:gd name="T35" fmla="*/ 38 h 63"/>
                <a:gd name="T36" fmla="*/ 124 w 139"/>
                <a:gd name="T37" fmla="*/ 22 h 63"/>
                <a:gd name="T38" fmla="*/ 134 w 139"/>
                <a:gd name="T39" fmla="*/ 22 h 63"/>
                <a:gd name="T40" fmla="*/ 134 w 139"/>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9" h="63">
                  <a:moveTo>
                    <a:pt x="139" y="16"/>
                  </a:moveTo>
                  <a:lnTo>
                    <a:pt x="124" y="16"/>
                  </a:lnTo>
                  <a:lnTo>
                    <a:pt x="124" y="0"/>
                  </a:lnTo>
                  <a:lnTo>
                    <a:pt x="0" y="0"/>
                  </a:lnTo>
                  <a:lnTo>
                    <a:pt x="0" y="63"/>
                  </a:lnTo>
                  <a:lnTo>
                    <a:pt x="124" y="63"/>
                  </a:lnTo>
                  <a:lnTo>
                    <a:pt x="124" y="43"/>
                  </a:lnTo>
                  <a:lnTo>
                    <a:pt x="139" y="43"/>
                  </a:lnTo>
                  <a:lnTo>
                    <a:pt x="139" y="16"/>
                  </a:lnTo>
                  <a:close/>
                  <a:moveTo>
                    <a:pt x="119" y="57"/>
                  </a:moveTo>
                  <a:lnTo>
                    <a:pt x="5" y="57"/>
                  </a:lnTo>
                  <a:lnTo>
                    <a:pt x="5" y="5"/>
                  </a:lnTo>
                  <a:lnTo>
                    <a:pt x="119" y="5"/>
                  </a:lnTo>
                  <a:lnTo>
                    <a:pt x="119" y="16"/>
                  </a:lnTo>
                  <a:lnTo>
                    <a:pt x="119" y="43"/>
                  </a:lnTo>
                  <a:lnTo>
                    <a:pt x="119" y="57"/>
                  </a:lnTo>
                  <a:close/>
                  <a:moveTo>
                    <a:pt x="134" y="38"/>
                  </a:moveTo>
                  <a:lnTo>
                    <a:pt x="124" y="38"/>
                  </a:lnTo>
                  <a:lnTo>
                    <a:pt x="124" y="22"/>
                  </a:lnTo>
                  <a:lnTo>
                    <a:pt x="134" y="22"/>
                  </a:lnTo>
                  <a:lnTo>
                    <a:pt x="134" y="38"/>
                  </a:lnTo>
                  <a:close/>
                </a:path>
              </a:pathLst>
            </a:custGeom>
            <a:grpFill/>
            <a:ln>
              <a:noFill/>
            </a:ln>
          </p:spPr>
          <p:txBody>
            <a:bodyPr vert="horz" wrap="square" lIns="91440" tIns="45720" rIns="91440" bIns="45720" numCol="1" anchor="t" anchorCtr="0" compatLnSpc="1"/>
            <a:lstStyle/>
            <a:p>
              <a:endParaRPr lang="zh-CN" altLang="en-US"/>
            </a:p>
          </p:txBody>
        </p:sp>
        <p:sp>
          <p:nvSpPr>
            <p:cNvPr id="411" name="Rectangle 243"/>
            <p:cNvSpPr>
              <a:spLocks noChangeArrowheads="1"/>
            </p:cNvSpPr>
            <p:nvPr/>
          </p:nvSpPr>
          <p:spPr bwMode="auto">
            <a:xfrm rot="1490740">
              <a:off x="5272668" y="779641"/>
              <a:ext cx="20429" cy="58735"/>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244"/>
            <p:cNvSpPr>
              <a:spLocks noChangeArrowheads="1"/>
            </p:cNvSpPr>
            <p:nvPr/>
          </p:nvSpPr>
          <p:spPr bwMode="auto">
            <a:xfrm rot="1490740">
              <a:off x="5296881" y="791444"/>
              <a:ext cx="22983" cy="58735"/>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245"/>
            <p:cNvSpPr>
              <a:spLocks noChangeArrowheads="1"/>
            </p:cNvSpPr>
            <p:nvPr/>
          </p:nvSpPr>
          <p:spPr bwMode="auto">
            <a:xfrm rot="1490740">
              <a:off x="5322431" y="802979"/>
              <a:ext cx="21707" cy="58735"/>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246"/>
            <p:cNvSpPr>
              <a:spLocks noChangeArrowheads="1"/>
            </p:cNvSpPr>
            <p:nvPr/>
          </p:nvSpPr>
          <p:spPr bwMode="auto">
            <a:xfrm rot="1490740">
              <a:off x="5349140" y="815050"/>
              <a:ext cx="20429" cy="58735"/>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247"/>
            <p:cNvSpPr>
              <a:spLocks noChangeArrowheads="1"/>
            </p:cNvSpPr>
            <p:nvPr/>
          </p:nvSpPr>
          <p:spPr bwMode="auto">
            <a:xfrm rot="1490740">
              <a:off x="5373412" y="826585"/>
              <a:ext cx="21707" cy="58735"/>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248"/>
            <p:cNvSpPr>
              <a:spLocks noChangeArrowheads="1"/>
            </p:cNvSpPr>
            <p:nvPr/>
          </p:nvSpPr>
          <p:spPr bwMode="auto">
            <a:xfrm rot="1490740">
              <a:off x="5072706" y="903948"/>
              <a:ext cx="29368" cy="49796"/>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249"/>
            <p:cNvSpPr>
              <a:spLocks noChangeArrowheads="1"/>
            </p:cNvSpPr>
            <p:nvPr/>
          </p:nvSpPr>
          <p:spPr bwMode="auto">
            <a:xfrm rot="1490740">
              <a:off x="5110953" y="904212"/>
              <a:ext cx="29368" cy="66396"/>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250"/>
            <p:cNvSpPr>
              <a:spLocks noChangeArrowheads="1"/>
            </p:cNvSpPr>
            <p:nvPr/>
          </p:nvSpPr>
          <p:spPr bwMode="auto">
            <a:xfrm rot="1490740">
              <a:off x="5149882" y="907180"/>
              <a:ext cx="28090" cy="80441"/>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251"/>
            <p:cNvSpPr>
              <a:spLocks noChangeArrowheads="1"/>
            </p:cNvSpPr>
            <p:nvPr/>
          </p:nvSpPr>
          <p:spPr bwMode="auto">
            <a:xfrm rot="1490740">
              <a:off x="5189738" y="900138"/>
              <a:ext cx="28090" cy="104701"/>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252"/>
            <p:cNvSpPr>
              <a:spLocks noChangeArrowheads="1"/>
            </p:cNvSpPr>
            <p:nvPr/>
          </p:nvSpPr>
          <p:spPr bwMode="auto">
            <a:xfrm rot="1490740">
              <a:off x="5228463" y="898235"/>
              <a:ext cx="29368" cy="123853"/>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Freeform 253"/>
            <p:cNvSpPr/>
            <p:nvPr/>
          </p:nvSpPr>
          <p:spPr bwMode="auto">
            <a:xfrm rot="1490740">
              <a:off x="5412522" y="3088286"/>
              <a:ext cx="108532" cy="120023"/>
            </a:xfrm>
            <a:custGeom>
              <a:avLst/>
              <a:gdLst>
                <a:gd name="T0" fmla="*/ 29 w 79"/>
                <a:gd name="T1" fmla="*/ 26 h 87"/>
                <a:gd name="T2" fmla="*/ 27 w 79"/>
                <a:gd name="T3" fmla="*/ 38 h 87"/>
                <a:gd name="T4" fmla="*/ 50 w 79"/>
                <a:gd name="T5" fmla="*/ 67 h 87"/>
                <a:gd name="T6" fmla="*/ 57 w 79"/>
                <a:gd name="T7" fmla="*/ 65 h 87"/>
                <a:gd name="T8" fmla="*/ 79 w 79"/>
                <a:gd name="T9" fmla="*/ 78 h 87"/>
                <a:gd name="T10" fmla="*/ 60 w 79"/>
                <a:gd name="T11" fmla="*/ 87 h 87"/>
                <a:gd name="T12" fmla="*/ 16 w 79"/>
                <a:gd name="T13" fmla="*/ 50 h 87"/>
                <a:gd name="T14" fmla="*/ 25 w 79"/>
                <a:gd name="T15" fmla="*/ 0 h 87"/>
                <a:gd name="T16" fmla="*/ 29 w 79"/>
                <a:gd name="T17" fmla="*/ 2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87">
                  <a:moveTo>
                    <a:pt x="29" y="26"/>
                  </a:moveTo>
                  <a:cubicBezTo>
                    <a:pt x="29" y="26"/>
                    <a:pt x="22" y="30"/>
                    <a:pt x="27" y="38"/>
                  </a:cubicBezTo>
                  <a:cubicBezTo>
                    <a:pt x="32" y="46"/>
                    <a:pt x="46" y="66"/>
                    <a:pt x="50" y="67"/>
                  </a:cubicBezTo>
                  <a:cubicBezTo>
                    <a:pt x="54" y="68"/>
                    <a:pt x="57" y="65"/>
                    <a:pt x="57" y="65"/>
                  </a:cubicBezTo>
                  <a:cubicBezTo>
                    <a:pt x="79" y="78"/>
                    <a:pt x="79" y="78"/>
                    <a:pt x="79" y="78"/>
                  </a:cubicBezTo>
                  <a:cubicBezTo>
                    <a:pt x="79" y="78"/>
                    <a:pt x="70" y="86"/>
                    <a:pt x="60" y="87"/>
                  </a:cubicBezTo>
                  <a:cubicBezTo>
                    <a:pt x="50" y="87"/>
                    <a:pt x="32" y="77"/>
                    <a:pt x="16" y="50"/>
                  </a:cubicBezTo>
                  <a:cubicBezTo>
                    <a:pt x="0" y="22"/>
                    <a:pt x="8" y="3"/>
                    <a:pt x="25" y="0"/>
                  </a:cubicBezTo>
                  <a:lnTo>
                    <a:pt x="29" y="26"/>
                  </a:lnTo>
                  <a:close/>
                </a:path>
              </a:pathLst>
            </a:custGeom>
            <a:grpFill/>
            <a:ln>
              <a:noFill/>
            </a:ln>
          </p:spPr>
          <p:txBody>
            <a:bodyPr vert="horz" wrap="square" lIns="91440" tIns="45720" rIns="91440" bIns="45720" numCol="1" anchor="t" anchorCtr="0" compatLnSpc="1"/>
            <a:lstStyle/>
            <a:p>
              <a:endParaRPr lang="zh-CN" altLang="en-US"/>
            </a:p>
          </p:txBody>
        </p:sp>
        <p:sp>
          <p:nvSpPr>
            <p:cNvPr id="422" name="Freeform 254"/>
            <p:cNvSpPr/>
            <p:nvPr/>
          </p:nvSpPr>
          <p:spPr bwMode="auto">
            <a:xfrm rot="1490740">
              <a:off x="5469896" y="3087272"/>
              <a:ext cx="14046" cy="35752"/>
            </a:xfrm>
            <a:custGeom>
              <a:avLst/>
              <a:gdLst>
                <a:gd name="T0" fmla="*/ 0 w 10"/>
                <a:gd name="T1" fmla="*/ 0 h 26"/>
                <a:gd name="T2" fmla="*/ 3 w 10"/>
                <a:gd name="T3" fmla="*/ 26 h 26"/>
                <a:gd name="T4" fmla="*/ 10 w 10"/>
                <a:gd name="T5" fmla="*/ 21 h 26"/>
                <a:gd name="T6" fmla="*/ 7 w 10"/>
                <a:gd name="T7" fmla="*/ 3 h 26"/>
                <a:gd name="T8" fmla="*/ 0 w 10"/>
                <a:gd name="T9" fmla="*/ 0 h 26"/>
              </a:gdLst>
              <a:ahLst/>
              <a:cxnLst>
                <a:cxn ang="0">
                  <a:pos x="T0" y="T1"/>
                </a:cxn>
                <a:cxn ang="0">
                  <a:pos x="T2" y="T3"/>
                </a:cxn>
                <a:cxn ang="0">
                  <a:pos x="T4" y="T5"/>
                </a:cxn>
                <a:cxn ang="0">
                  <a:pos x="T6" y="T7"/>
                </a:cxn>
                <a:cxn ang="0">
                  <a:pos x="T8" y="T9"/>
                </a:cxn>
              </a:cxnLst>
              <a:rect l="0" t="0" r="r" b="b"/>
              <a:pathLst>
                <a:path w="10" h="26">
                  <a:moveTo>
                    <a:pt x="0" y="0"/>
                  </a:moveTo>
                  <a:cubicBezTo>
                    <a:pt x="3" y="26"/>
                    <a:pt x="3" y="26"/>
                    <a:pt x="3" y="26"/>
                  </a:cubicBezTo>
                  <a:cubicBezTo>
                    <a:pt x="3" y="26"/>
                    <a:pt x="8" y="26"/>
                    <a:pt x="10" y="21"/>
                  </a:cubicBezTo>
                  <a:cubicBezTo>
                    <a:pt x="7" y="3"/>
                    <a:pt x="7" y="3"/>
                    <a:pt x="7" y="3"/>
                  </a:cubicBezTo>
                  <a:cubicBezTo>
                    <a:pt x="7" y="3"/>
                    <a:pt x="4"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423" name="Freeform 255"/>
            <p:cNvSpPr/>
            <p:nvPr/>
          </p:nvSpPr>
          <p:spPr bwMode="auto">
            <a:xfrm rot="1490740">
              <a:off x="5474996" y="3185172"/>
              <a:ext cx="34475" cy="22983"/>
            </a:xfrm>
            <a:custGeom>
              <a:avLst/>
              <a:gdLst>
                <a:gd name="T0" fmla="*/ 0 w 25"/>
                <a:gd name="T1" fmla="*/ 4 h 17"/>
                <a:gd name="T2" fmla="*/ 23 w 25"/>
                <a:gd name="T3" fmla="*/ 17 h 17"/>
                <a:gd name="T4" fmla="*/ 25 w 25"/>
                <a:gd name="T5" fmla="*/ 11 h 17"/>
                <a:gd name="T6" fmla="*/ 6 w 25"/>
                <a:gd name="T7" fmla="*/ 0 h 17"/>
                <a:gd name="T8" fmla="*/ 0 w 25"/>
                <a:gd name="T9" fmla="*/ 4 h 17"/>
              </a:gdLst>
              <a:ahLst/>
              <a:cxnLst>
                <a:cxn ang="0">
                  <a:pos x="T0" y="T1"/>
                </a:cxn>
                <a:cxn ang="0">
                  <a:pos x="T2" y="T3"/>
                </a:cxn>
                <a:cxn ang="0">
                  <a:pos x="T4" y="T5"/>
                </a:cxn>
                <a:cxn ang="0">
                  <a:pos x="T6" y="T7"/>
                </a:cxn>
                <a:cxn ang="0">
                  <a:pos x="T8" y="T9"/>
                </a:cxn>
              </a:cxnLst>
              <a:rect l="0" t="0" r="r" b="b"/>
              <a:pathLst>
                <a:path w="25" h="17">
                  <a:moveTo>
                    <a:pt x="0" y="4"/>
                  </a:moveTo>
                  <a:cubicBezTo>
                    <a:pt x="23" y="17"/>
                    <a:pt x="23" y="17"/>
                    <a:pt x="23" y="17"/>
                  </a:cubicBezTo>
                  <a:cubicBezTo>
                    <a:pt x="23" y="17"/>
                    <a:pt x="25" y="13"/>
                    <a:pt x="25" y="11"/>
                  </a:cubicBezTo>
                  <a:cubicBezTo>
                    <a:pt x="24" y="8"/>
                    <a:pt x="12" y="0"/>
                    <a:pt x="6" y="0"/>
                  </a:cubicBez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424" name="Freeform 256"/>
            <p:cNvSpPr/>
            <p:nvPr/>
          </p:nvSpPr>
          <p:spPr bwMode="auto">
            <a:xfrm rot="1490740">
              <a:off x="5297714" y="3372791"/>
              <a:ext cx="114916" cy="145560"/>
            </a:xfrm>
            <a:custGeom>
              <a:avLst/>
              <a:gdLst>
                <a:gd name="T0" fmla="*/ 29 w 83"/>
                <a:gd name="T1" fmla="*/ 106 h 106"/>
                <a:gd name="T2" fmla="*/ 19 w 83"/>
                <a:gd name="T3" fmla="*/ 105 h 106"/>
                <a:gd name="T4" fmla="*/ 3 w 83"/>
                <a:gd name="T5" fmla="*/ 93 h 106"/>
                <a:gd name="T6" fmla="*/ 2 w 83"/>
                <a:gd name="T7" fmla="*/ 79 h 106"/>
                <a:gd name="T8" fmla="*/ 23 w 83"/>
                <a:gd name="T9" fmla="*/ 24 h 106"/>
                <a:gd name="T10" fmla="*/ 59 w 83"/>
                <a:gd name="T11" fmla="*/ 8 h 106"/>
                <a:gd name="T12" fmla="*/ 78 w 83"/>
                <a:gd name="T13" fmla="*/ 45 h 106"/>
                <a:gd name="T14" fmla="*/ 65 w 83"/>
                <a:gd name="T15" fmla="*/ 80 h 106"/>
                <a:gd name="T16" fmla="*/ 58 w 83"/>
                <a:gd name="T17" fmla="*/ 77 h 106"/>
                <a:gd name="T18" fmla="*/ 72 w 83"/>
                <a:gd name="T19" fmla="*/ 42 h 106"/>
                <a:gd name="T20" fmla="*/ 56 w 83"/>
                <a:gd name="T21" fmla="*/ 14 h 106"/>
                <a:gd name="T22" fmla="*/ 30 w 83"/>
                <a:gd name="T23" fmla="*/ 26 h 106"/>
                <a:gd name="T24" fmla="*/ 8 w 83"/>
                <a:gd name="T25" fmla="*/ 81 h 106"/>
                <a:gd name="T26" fmla="*/ 8 w 83"/>
                <a:gd name="T27" fmla="*/ 81 h 106"/>
                <a:gd name="T28" fmla="*/ 9 w 83"/>
                <a:gd name="T29" fmla="*/ 90 h 106"/>
                <a:gd name="T30" fmla="*/ 21 w 83"/>
                <a:gd name="T31" fmla="*/ 98 h 106"/>
                <a:gd name="T32" fmla="*/ 41 w 83"/>
                <a:gd name="T33" fmla="*/ 92 h 106"/>
                <a:gd name="T34" fmla="*/ 61 w 83"/>
                <a:gd name="T35" fmla="*/ 44 h 106"/>
                <a:gd name="T36" fmla="*/ 54 w 83"/>
                <a:gd name="T37" fmla="*/ 28 h 106"/>
                <a:gd name="T38" fmla="*/ 40 w 83"/>
                <a:gd name="T39" fmla="*/ 35 h 106"/>
                <a:gd name="T40" fmla="*/ 24 w 83"/>
                <a:gd name="T41" fmla="*/ 76 h 106"/>
                <a:gd name="T42" fmla="*/ 19 w 83"/>
                <a:gd name="T43" fmla="*/ 77 h 106"/>
                <a:gd name="T44" fmla="*/ 17 w 83"/>
                <a:gd name="T45" fmla="*/ 73 h 106"/>
                <a:gd name="T46" fmla="*/ 33 w 83"/>
                <a:gd name="T47" fmla="*/ 32 h 106"/>
                <a:gd name="T48" fmla="*/ 57 w 83"/>
                <a:gd name="T49" fmla="*/ 22 h 106"/>
                <a:gd name="T50" fmla="*/ 67 w 83"/>
                <a:gd name="T51" fmla="*/ 47 h 106"/>
                <a:gd name="T52" fmla="*/ 48 w 83"/>
                <a:gd name="T53" fmla="*/ 95 h 106"/>
                <a:gd name="T54" fmla="*/ 29 w 83"/>
                <a:gd name="T5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6">
                  <a:moveTo>
                    <a:pt x="29" y="106"/>
                  </a:moveTo>
                  <a:cubicBezTo>
                    <a:pt x="26" y="106"/>
                    <a:pt x="22" y="106"/>
                    <a:pt x="19" y="105"/>
                  </a:cubicBezTo>
                  <a:cubicBezTo>
                    <a:pt x="11" y="102"/>
                    <a:pt x="6" y="98"/>
                    <a:pt x="3" y="93"/>
                  </a:cubicBezTo>
                  <a:cubicBezTo>
                    <a:pt x="0" y="86"/>
                    <a:pt x="2" y="79"/>
                    <a:pt x="2" y="79"/>
                  </a:cubicBezTo>
                  <a:cubicBezTo>
                    <a:pt x="23" y="24"/>
                    <a:pt x="23" y="24"/>
                    <a:pt x="23" y="24"/>
                  </a:cubicBezTo>
                  <a:cubicBezTo>
                    <a:pt x="27" y="15"/>
                    <a:pt x="40" y="0"/>
                    <a:pt x="59" y="8"/>
                  </a:cubicBezTo>
                  <a:cubicBezTo>
                    <a:pt x="80" y="17"/>
                    <a:pt x="83" y="33"/>
                    <a:pt x="78" y="45"/>
                  </a:cubicBezTo>
                  <a:cubicBezTo>
                    <a:pt x="75" y="53"/>
                    <a:pt x="65" y="80"/>
                    <a:pt x="65" y="80"/>
                  </a:cubicBezTo>
                  <a:cubicBezTo>
                    <a:pt x="58" y="77"/>
                    <a:pt x="58" y="77"/>
                    <a:pt x="58" y="77"/>
                  </a:cubicBezTo>
                  <a:cubicBezTo>
                    <a:pt x="58" y="77"/>
                    <a:pt x="69" y="50"/>
                    <a:pt x="72" y="42"/>
                  </a:cubicBezTo>
                  <a:cubicBezTo>
                    <a:pt x="73" y="39"/>
                    <a:pt x="78" y="23"/>
                    <a:pt x="56" y="14"/>
                  </a:cubicBezTo>
                  <a:cubicBezTo>
                    <a:pt x="39" y="7"/>
                    <a:pt x="30" y="25"/>
                    <a:pt x="30" y="26"/>
                  </a:cubicBezTo>
                  <a:cubicBezTo>
                    <a:pt x="8" y="81"/>
                    <a:pt x="8" y="81"/>
                    <a:pt x="8" y="81"/>
                  </a:cubicBezTo>
                  <a:cubicBezTo>
                    <a:pt x="8" y="81"/>
                    <a:pt x="8" y="81"/>
                    <a:pt x="8" y="81"/>
                  </a:cubicBezTo>
                  <a:cubicBezTo>
                    <a:pt x="8" y="81"/>
                    <a:pt x="7" y="86"/>
                    <a:pt x="9" y="90"/>
                  </a:cubicBezTo>
                  <a:cubicBezTo>
                    <a:pt x="11" y="94"/>
                    <a:pt x="15" y="96"/>
                    <a:pt x="21" y="98"/>
                  </a:cubicBezTo>
                  <a:cubicBezTo>
                    <a:pt x="37" y="103"/>
                    <a:pt x="41" y="93"/>
                    <a:pt x="41" y="92"/>
                  </a:cubicBezTo>
                  <a:cubicBezTo>
                    <a:pt x="42" y="91"/>
                    <a:pt x="57" y="52"/>
                    <a:pt x="61" y="44"/>
                  </a:cubicBezTo>
                  <a:cubicBezTo>
                    <a:pt x="64" y="38"/>
                    <a:pt x="64" y="33"/>
                    <a:pt x="54" y="28"/>
                  </a:cubicBezTo>
                  <a:cubicBezTo>
                    <a:pt x="46" y="24"/>
                    <a:pt x="40" y="35"/>
                    <a:pt x="40" y="35"/>
                  </a:cubicBezTo>
                  <a:cubicBezTo>
                    <a:pt x="24" y="76"/>
                    <a:pt x="24" y="76"/>
                    <a:pt x="24" y="76"/>
                  </a:cubicBezTo>
                  <a:cubicBezTo>
                    <a:pt x="23" y="77"/>
                    <a:pt x="21" y="78"/>
                    <a:pt x="19" y="77"/>
                  </a:cubicBezTo>
                  <a:cubicBezTo>
                    <a:pt x="17" y="77"/>
                    <a:pt x="16" y="75"/>
                    <a:pt x="17" y="73"/>
                  </a:cubicBezTo>
                  <a:cubicBezTo>
                    <a:pt x="33" y="32"/>
                    <a:pt x="33" y="32"/>
                    <a:pt x="33" y="32"/>
                  </a:cubicBezTo>
                  <a:cubicBezTo>
                    <a:pt x="37" y="26"/>
                    <a:pt x="46" y="16"/>
                    <a:pt x="57" y="22"/>
                  </a:cubicBezTo>
                  <a:cubicBezTo>
                    <a:pt x="69" y="28"/>
                    <a:pt x="72" y="36"/>
                    <a:pt x="67" y="47"/>
                  </a:cubicBezTo>
                  <a:cubicBezTo>
                    <a:pt x="63" y="54"/>
                    <a:pt x="48" y="94"/>
                    <a:pt x="48" y="95"/>
                  </a:cubicBezTo>
                  <a:cubicBezTo>
                    <a:pt x="48" y="95"/>
                    <a:pt x="43" y="106"/>
                    <a:pt x="29" y="106"/>
                  </a:cubicBezTo>
                  <a:close/>
                </a:path>
              </a:pathLst>
            </a:custGeom>
            <a:grpFill/>
            <a:ln>
              <a:noFill/>
            </a:ln>
          </p:spPr>
          <p:txBody>
            <a:bodyPr vert="horz" wrap="square" lIns="91440" tIns="45720" rIns="91440" bIns="45720" numCol="1" anchor="t" anchorCtr="0" compatLnSpc="1"/>
            <a:lstStyle/>
            <a:p>
              <a:endParaRPr lang="zh-CN" altLang="en-US"/>
            </a:p>
          </p:txBody>
        </p:sp>
        <p:sp>
          <p:nvSpPr>
            <p:cNvPr id="425" name="Freeform 257"/>
            <p:cNvSpPr/>
            <p:nvPr/>
          </p:nvSpPr>
          <p:spPr bwMode="auto">
            <a:xfrm rot="1490740">
              <a:off x="5905327" y="585433"/>
              <a:ext cx="114916" cy="148114"/>
            </a:xfrm>
            <a:custGeom>
              <a:avLst/>
              <a:gdLst>
                <a:gd name="T0" fmla="*/ 29 w 83"/>
                <a:gd name="T1" fmla="*/ 107 h 107"/>
                <a:gd name="T2" fmla="*/ 19 w 83"/>
                <a:gd name="T3" fmla="*/ 105 h 107"/>
                <a:gd name="T4" fmla="*/ 4 w 83"/>
                <a:gd name="T5" fmla="*/ 93 h 107"/>
                <a:gd name="T6" fmla="*/ 2 w 83"/>
                <a:gd name="T7" fmla="*/ 79 h 107"/>
                <a:gd name="T8" fmla="*/ 24 w 83"/>
                <a:gd name="T9" fmla="*/ 24 h 107"/>
                <a:gd name="T10" fmla="*/ 59 w 83"/>
                <a:gd name="T11" fmla="*/ 8 h 107"/>
                <a:gd name="T12" fmla="*/ 79 w 83"/>
                <a:gd name="T13" fmla="*/ 45 h 107"/>
                <a:gd name="T14" fmla="*/ 65 w 83"/>
                <a:gd name="T15" fmla="*/ 80 h 107"/>
                <a:gd name="T16" fmla="*/ 59 w 83"/>
                <a:gd name="T17" fmla="*/ 78 h 107"/>
                <a:gd name="T18" fmla="*/ 72 w 83"/>
                <a:gd name="T19" fmla="*/ 43 h 107"/>
                <a:gd name="T20" fmla="*/ 57 w 83"/>
                <a:gd name="T21" fmla="*/ 15 h 107"/>
                <a:gd name="T22" fmla="*/ 30 w 83"/>
                <a:gd name="T23" fmla="*/ 27 h 107"/>
                <a:gd name="T24" fmla="*/ 9 w 83"/>
                <a:gd name="T25" fmla="*/ 82 h 107"/>
                <a:gd name="T26" fmla="*/ 9 w 83"/>
                <a:gd name="T27" fmla="*/ 82 h 107"/>
                <a:gd name="T28" fmla="*/ 10 w 83"/>
                <a:gd name="T29" fmla="*/ 90 h 107"/>
                <a:gd name="T30" fmla="*/ 21 w 83"/>
                <a:gd name="T31" fmla="*/ 99 h 107"/>
                <a:gd name="T32" fmla="*/ 42 w 83"/>
                <a:gd name="T33" fmla="*/ 93 h 107"/>
                <a:gd name="T34" fmla="*/ 61 w 83"/>
                <a:gd name="T35" fmla="*/ 45 h 107"/>
                <a:gd name="T36" fmla="*/ 55 w 83"/>
                <a:gd name="T37" fmla="*/ 29 h 107"/>
                <a:gd name="T38" fmla="*/ 40 w 83"/>
                <a:gd name="T39" fmla="*/ 35 h 107"/>
                <a:gd name="T40" fmla="*/ 24 w 83"/>
                <a:gd name="T41" fmla="*/ 76 h 107"/>
                <a:gd name="T42" fmla="*/ 19 w 83"/>
                <a:gd name="T43" fmla="*/ 78 h 107"/>
                <a:gd name="T44" fmla="*/ 18 w 83"/>
                <a:gd name="T45" fmla="*/ 73 h 107"/>
                <a:gd name="T46" fmla="*/ 34 w 83"/>
                <a:gd name="T47" fmla="*/ 33 h 107"/>
                <a:gd name="T48" fmla="*/ 58 w 83"/>
                <a:gd name="T49" fmla="*/ 22 h 107"/>
                <a:gd name="T50" fmla="*/ 67 w 83"/>
                <a:gd name="T51" fmla="*/ 48 h 107"/>
                <a:gd name="T52" fmla="*/ 48 w 83"/>
                <a:gd name="T53" fmla="*/ 95 h 107"/>
                <a:gd name="T54" fmla="*/ 29 w 83"/>
                <a:gd name="T55"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7">
                  <a:moveTo>
                    <a:pt x="29" y="107"/>
                  </a:moveTo>
                  <a:cubicBezTo>
                    <a:pt x="26" y="107"/>
                    <a:pt x="23" y="106"/>
                    <a:pt x="19" y="105"/>
                  </a:cubicBezTo>
                  <a:cubicBezTo>
                    <a:pt x="11" y="103"/>
                    <a:pt x="6" y="99"/>
                    <a:pt x="4" y="93"/>
                  </a:cubicBezTo>
                  <a:cubicBezTo>
                    <a:pt x="0" y="86"/>
                    <a:pt x="2" y="80"/>
                    <a:pt x="2" y="79"/>
                  </a:cubicBezTo>
                  <a:cubicBezTo>
                    <a:pt x="24" y="24"/>
                    <a:pt x="24" y="24"/>
                    <a:pt x="24" y="24"/>
                  </a:cubicBezTo>
                  <a:cubicBezTo>
                    <a:pt x="28" y="15"/>
                    <a:pt x="40" y="0"/>
                    <a:pt x="59" y="8"/>
                  </a:cubicBezTo>
                  <a:cubicBezTo>
                    <a:pt x="81" y="17"/>
                    <a:pt x="83" y="34"/>
                    <a:pt x="79" y="45"/>
                  </a:cubicBezTo>
                  <a:cubicBezTo>
                    <a:pt x="76" y="53"/>
                    <a:pt x="65" y="80"/>
                    <a:pt x="65" y="80"/>
                  </a:cubicBezTo>
                  <a:cubicBezTo>
                    <a:pt x="59" y="78"/>
                    <a:pt x="59" y="78"/>
                    <a:pt x="59" y="78"/>
                  </a:cubicBezTo>
                  <a:cubicBezTo>
                    <a:pt x="59" y="78"/>
                    <a:pt x="69" y="51"/>
                    <a:pt x="72" y="43"/>
                  </a:cubicBezTo>
                  <a:cubicBezTo>
                    <a:pt x="74" y="40"/>
                    <a:pt x="78" y="24"/>
                    <a:pt x="57" y="15"/>
                  </a:cubicBezTo>
                  <a:cubicBezTo>
                    <a:pt x="39" y="7"/>
                    <a:pt x="31" y="26"/>
                    <a:pt x="30" y="27"/>
                  </a:cubicBezTo>
                  <a:cubicBezTo>
                    <a:pt x="9" y="82"/>
                    <a:pt x="9" y="82"/>
                    <a:pt x="9" y="82"/>
                  </a:cubicBezTo>
                  <a:cubicBezTo>
                    <a:pt x="9" y="82"/>
                    <a:pt x="9" y="82"/>
                    <a:pt x="9" y="82"/>
                  </a:cubicBezTo>
                  <a:cubicBezTo>
                    <a:pt x="9" y="82"/>
                    <a:pt x="8" y="86"/>
                    <a:pt x="10" y="90"/>
                  </a:cubicBezTo>
                  <a:cubicBezTo>
                    <a:pt x="12" y="94"/>
                    <a:pt x="15" y="97"/>
                    <a:pt x="21" y="99"/>
                  </a:cubicBezTo>
                  <a:cubicBezTo>
                    <a:pt x="37" y="104"/>
                    <a:pt x="42" y="93"/>
                    <a:pt x="42" y="93"/>
                  </a:cubicBezTo>
                  <a:cubicBezTo>
                    <a:pt x="42" y="91"/>
                    <a:pt x="58" y="52"/>
                    <a:pt x="61" y="45"/>
                  </a:cubicBezTo>
                  <a:cubicBezTo>
                    <a:pt x="64" y="38"/>
                    <a:pt x="64" y="33"/>
                    <a:pt x="55" y="29"/>
                  </a:cubicBezTo>
                  <a:cubicBezTo>
                    <a:pt x="46" y="24"/>
                    <a:pt x="40" y="35"/>
                    <a:pt x="40" y="35"/>
                  </a:cubicBezTo>
                  <a:cubicBezTo>
                    <a:pt x="24" y="76"/>
                    <a:pt x="24" y="76"/>
                    <a:pt x="24" y="76"/>
                  </a:cubicBezTo>
                  <a:cubicBezTo>
                    <a:pt x="23" y="78"/>
                    <a:pt x="21" y="78"/>
                    <a:pt x="19" y="78"/>
                  </a:cubicBezTo>
                  <a:cubicBezTo>
                    <a:pt x="18" y="77"/>
                    <a:pt x="17" y="75"/>
                    <a:pt x="18" y="73"/>
                  </a:cubicBezTo>
                  <a:cubicBezTo>
                    <a:pt x="34" y="33"/>
                    <a:pt x="34" y="33"/>
                    <a:pt x="34" y="33"/>
                  </a:cubicBezTo>
                  <a:cubicBezTo>
                    <a:pt x="37" y="26"/>
                    <a:pt x="46" y="17"/>
                    <a:pt x="58" y="22"/>
                  </a:cubicBezTo>
                  <a:cubicBezTo>
                    <a:pt x="69" y="28"/>
                    <a:pt x="72" y="37"/>
                    <a:pt x="67" y="48"/>
                  </a:cubicBezTo>
                  <a:cubicBezTo>
                    <a:pt x="64" y="55"/>
                    <a:pt x="48" y="95"/>
                    <a:pt x="48" y="95"/>
                  </a:cubicBezTo>
                  <a:cubicBezTo>
                    <a:pt x="48" y="95"/>
                    <a:pt x="43" y="107"/>
                    <a:pt x="29" y="107"/>
                  </a:cubicBezTo>
                  <a:close/>
                </a:path>
              </a:pathLst>
            </a:custGeom>
            <a:grpFill/>
            <a:ln>
              <a:noFill/>
            </a:ln>
          </p:spPr>
          <p:txBody>
            <a:bodyPr vert="horz" wrap="square" lIns="91440" tIns="45720" rIns="91440" bIns="45720" numCol="1" anchor="t" anchorCtr="0" compatLnSpc="1"/>
            <a:lstStyle/>
            <a:p>
              <a:endParaRPr lang="zh-CN" altLang="en-US"/>
            </a:p>
          </p:txBody>
        </p:sp>
        <p:sp>
          <p:nvSpPr>
            <p:cNvPr id="426" name="Freeform 258"/>
            <p:cNvSpPr/>
            <p:nvPr/>
          </p:nvSpPr>
          <p:spPr bwMode="auto">
            <a:xfrm rot="1490740">
              <a:off x="5904559" y="3533077"/>
              <a:ext cx="60012" cy="42135"/>
            </a:xfrm>
            <a:custGeom>
              <a:avLst/>
              <a:gdLst>
                <a:gd name="T0" fmla="*/ 0 w 47"/>
                <a:gd name="T1" fmla="*/ 25 h 33"/>
                <a:gd name="T2" fmla="*/ 23 w 47"/>
                <a:gd name="T3" fmla="*/ 25 h 33"/>
                <a:gd name="T4" fmla="*/ 36 w 47"/>
                <a:gd name="T5" fmla="*/ 33 h 33"/>
                <a:gd name="T6" fmla="*/ 37 w 47"/>
                <a:gd name="T7" fmla="*/ 25 h 33"/>
                <a:gd name="T8" fmla="*/ 47 w 47"/>
                <a:gd name="T9" fmla="*/ 25 h 33"/>
                <a:gd name="T10" fmla="*/ 47 w 47"/>
                <a:gd name="T11" fmla="*/ 0 h 33"/>
                <a:gd name="T12" fmla="*/ 0 w 47"/>
                <a:gd name="T13" fmla="*/ 0 h 33"/>
                <a:gd name="T14" fmla="*/ 0 w 47"/>
                <a:gd name="T15" fmla="*/ 25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3">
                  <a:moveTo>
                    <a:pt x="0" y="25"/>
                  </a:moveTo>
                  <a:lnTo>
                    <a:pt x="23" y="25"/>
                  </a:lnTo>
                  <a:lnTo>
                    <a:pt x="36" y="33"/>
                  </a:lnTo>
                  <a:lnTo>
                    <a:pt x="37" y="25"/>
                  </a:lnTo>
                  <a:lnTo>
                    <a:pt x="47" y="25"/>
                  </a:lnTo>
                  <a:lnTo>
                    <a:pt x="47" y="0"/>
                  </a:lnTo>
                  <a:lnTo>
                    <a:pt x="0" y="0"/>
                  </a:lnTo>
                  <a:lnTo>
                    <a:pt x="0" y="25"/>
                  </a:lnTo>
                  <a:close/>
                </a:path>
              </a:pathLst>
            </a:custGeom>
            <a:grpFill/>
            <a:ln>
              <a:noFill/>
            </a:ln>
          </p:spPr>
          <p:txBody>
            <a:bodyPr vert="horz" wrap="square" lIns="91440" tIns="45720" rIns="91440" bIns="45720" numCol="1" anchor="t" anchorCtr="0" compatLnSpc="1"/>
            <a:lstStyle/>
            <a:p>
              <a:endParaRPr lang="zh-CN" altLang="en-US"/>
            </a:p>
          </p:txBody>
        </p:sp>
        <p:sp>
          <p:nvSpPr>
            <p:cNvPr id="427" name="Freeform 259"/>
            <p:cNvSpPr/>
            <p:nvPr/>
          </p:nvSpPr>
          <p:spPr bwMode="auto">
            <a:xfrm rot="1490740">
              <a:off x="5860978" y="3536009"/>
              <a:ext cx="72780" cy="51074"/>
            </a:xfrm>
            <a:custGeom>
              <a:avLst/>
              <a:gdLst>
                <a:gd name="T0" fmla="*/ 26 w 57"/>
                <a:gd name="T1" fmla="*/ 16 h 40"/>
                <a:gd name="T2" fmla="*/ 26 w 57"/>
                <a:gd name="T3" fmla="*/ 0 h 40"/>
                <a:gd name="T4" fmla="*/ 0 w 57"/>
                <a:gd name="T5" fmla="*/ 0 h 40"/>
                <a:gd name="T6" fmla="*/ 0 w 57"/>
                <a:gd name="T7" fmla="*/ 31 h 40"/>
                <a:gd name="T8" fmla="*/ 13 w 57"/>
                <a:gd name="T9" fmla="*/ 31 h 40"/>
                <a:gd name="T10" fmla="*/ 13 w 57"/>
                <a:gd name="T11" fmla="*/ 40 h 40"/>
                <a:gd name="T12" fmla="*/ 29 w 57"/>
                <a:gd name="T13" fmla="*/ 31 h 40"/>
                <a:gd name="T14" fmla="*/ 57 w 57"/>
                <a:gd name="T15" fmla="*/ 31 h 40"/>
                <a:gd name="T16" fmla="*/ 57 w 57"/>
                <a:gd name="T17" fmla="*/ 19 h 40"/>
                <a:gd name="T18" fmla="*/ 50 w 57"/>
                <a:gd name="T19" fmla="*/ 16 h 40"/>
                <a:gd name="T20" fmla="*/ 26 w 57"/>
                <a:gd name="T2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0">
                  <a:moveTo>
                    <a:pt x="26" y="16"/>
                  </a:moveTo>
                  <a:lnTo>
                    <a:pt x="26" y="0"/>
                  </a:lnTo>
                  <a:lnTo>
                    <a:pt x="0" y="0"/>
                  </a:lnTo>
                  <a:lnTo>
                    <a:pt x="0" y="31"/>
                  </a:lnTo>
                  <a:lnTo>
                    <a:pt x="13" y="31"/>
                  </a:lnTo>
                  <a:lnTo>
                    <a:pt x="13" y="40"/>
                  </a:lnTo>
                  <a:lnTo>
                    <a:pt x="29" y="31"/>
                  </a:lnTo>
                  <a:lnTo>
                    <a:pt x="57" y="31"/>
                  </a:lnTo>
                  <a:lnTo>
                    <a:pt x="57" y="19"/>
                  </a:lnTo>
                  <a:lnTo>
                    <a:pt x="50" y="16"/>
                  </a:lnTo>
                  <a:lnTo>
                    <a:pt x="26" y="16"/>
                  </a:lnTo>
                  <a:close/>
                </a:path>
              </a:pathLst>
            </a:custGeom>
            <a:grpFill/>
            <a:ln>
              <a:noFill/>
            </a:ln>
          </p:spPr>
          <p:txBody>
            <a:bodyPr vert="horz" wrap="square" lIns="91440" tIns="45720" rIns="91440" bIns="45720" numCol="1" anchor="t" anchorCtr="0" compatLnSpc="1"/>
            <a:lstStyle/>
            <a:p>
              <a:endParaRPr lang="zh-CN" altLang="en-US"/>
            </a:p>
          </p:txBody>
        </p:sp>
        <p:sp>
          <p:nvSpPr>
            <p:cNvPr id="428" name="Freeform 260"/>
            <p:cNvSpPr/>
            <p:nvPr/>
          </p:nvSpPr>
          <p:spPr bwMode="auto">
            <a:xfrm rot="1490740">
              <a:off x="4894071" y="2598513"/>
              <a:ext cx="82995" cy="57457"/>
            </a:xfrm>
            <a:custGeom>
              <a:avLst/>
              <a:gdLst>
                <a:gd name="T0" fmla="*/ 0 w 65"/>
                <a:gd name="T1" fmla="*/ 35 h 45"/>
                <a:gd name="T2" fmla="*/ 31 w 65"/>
                <a:gd name="T3" fmla="*/ 35 h 45"/>
                <a:gd name="T4" fmla="*/ 49 w 65"/>
                <a:gd name="T5" fmla="*/ 45 h 45"/>
                <a:gd name="T6" fmla="*/ 50 w 65"/>
                <a:gd name="T7" fmla="*/ 35 h 45"/>
                <a:gd name="T8" fmla="*/ 65 w 65"/>
                <a:gd name="T9" fmla="*/ 35 h 45"/>
                <a:gd name="T10" fmla="*/ 65 w 65"/>
                <a:gd name="T11" fmla="*/ 0 h 45"/>
                <a:gd name="T12" fmla="*/ 0 w 65"/>
                <a:gd name="T13" fmla="*/ 0 h 45"/>
                <a:gd name="T14" fmla="*/ 0 w 65"/>
                <a:gd name="T15" fmla="*/ 3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5">
                  <a:moveTo>
                    <a:pt x="0" y="35"/>
                  </a:moveTo>
                  <a:lnTo>
                    <a:pt x="31" y="35"/>
                  </a:lnTo>
                  <a:lnTo>
                    <a:pt x="49" y="45"/>
                  </a:lnTo>
                  <a:lnTo>
                    <a:pt x="50" y="35"/>
                  </a:lnTo>
                  <a:lnTo>
                    <a:pt x="65" y="35"/>
                  </a:lnTo>
                  <a:lnTo>
                    <a:pt x="65" y="0"/>
                  </a:lnTo>
                  <a:lnTo>
                    <a:pt x="0" y="0"/>
                  </a:lnTo>
                  <a:lnTo>
                    <a:pt x="0" y="35"/>
                  </a:lnTo>
                  <a:close/>
                </a:path>
              </a:pathLst>
            </a:custGeom>
            <a:grpFill/>
            <a:ln>
              <a:noFill/>
            </a:ln>
          </p:spPr>
          <p:txBody>
            <a:bodyPr vert="horz" wrap="square" lIns="91440" tIns="45720" rIns="91440" bIns="45720" numCol="1" anchor="t" anchorCtr="0" compatLnSpc="1"/>
            <a:lstStyle/>
            <a:p>
              <a:endParaRPr lang="zh-CN" altLang="en-US"/>
            </a:p>
          </p:txBody>
        </p:sp>
        <p:sp>
          <p:nvSpPr>
            <p:cNvPr id="429" name="Freeform 261"/>
            <p:cNvSpPr/>
            <p:nvPr/>
          </p:nvSpPr>
          <p:spPr bwMode="auto">
            <a:xfrm rot="1490740">
              <a:off x="4832326" y="2604132"/>
              <a:ext cx="100871" cy="67672"/>
            </a:xfrm>
            <a:custGeom>
              <a:avLst/>
              <a:gdLst>
                <a:gd name="T0" fmla="*/ 36 w 79"/>
                <a:gd name="T1" fmla="*/ 19 h 53"/>
                <a:gd name="T2" fmla="*/ 36 w 79"/>
                <a:gd name="T3" fmla="*/ 0 h 53"/>
                <a:gd name="T4" fmla="*/ 0 w 79"/>
                <a:gd name="T5" fmla="*/ 0 h 53"/>
                <a:gd name="T6" fmla="*/ 0 w 79"/>
                <a:gd name="T7" fmla="*/ 41 h 53"/>
                <a:gd name="T8" fmla="*/ 18 w 79"/>
                <a:gd name="T9" fmla="*/ 41 h 53"/>
                <a:gd name="T10" fmla="*/ 19 w 79"/>
                <a:gd name="T11" fmla="*/ 53 h 53"/>
                <a:gd name="T12" fmla="*/ 41 w 79"/>
                <a:gd name="T13" fmla="*/ 41 h 53"/>
                <a:gd name="T14" fmla="*/ 79 w 79"/>
                <a:gd name="T15" fmla="*/ 41 h 53"/>
                <a:gd name="T16" fmla="*/ 79 w 79"/>
                <a:gd name="T17" fmla="*/ 24 h 53"/>
                <a:gd name="T18" fmla="*/ 71 w 79"/>
                <a:gd name="T19" fmla="*/ 19 h 53"/>
                <a:gd name="T20" fmla="*/ 36 w 79"/>
                <a:gd name="T21"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3">
                  <a:moveTo>
                    <a:pt x="36" y="19"/>
                  </a:moveTo>
                  <a:lnTo>
                    <a:pt x="36" y="0"/>
                  </a:lnTo>
                  <a:lnTo>
                    <a:pt x="0" y="0"/>
                  </a:lnTo>
                  <a:lnTo>
                    <a:pt x="0" y="41"/>
                  </a:lnTo>
                  <a:lnTo>
                    <a:pt x="18" y="41"/>
                  </a:lnTo>
                  <a:lnTo>
                    <a:pt x="19" y="53"/>
                  </a:lnTo>
                  <a:lnTo>
                    <a:pt x="41" y="41"/>
                  </a:lnTo>
                  <a:lnTo>
                    <a:pt x="79" y="41"/>
                  </a:lnTo>
                  <a:lnTo>
                    <a:pt x="79" y="24"/>
                  </a:lnTo>
                  <a:lnTo>
                    <a:pt x="71" y="19"/>
                  </a:lnTo>
                  <a:lnTo>
                    <a:pt x="36" y="19"/>
                  </a:lnTo>
                  <a:close/>
                </a:path>
              </a:pathLst>
            </a:custGeom>
            <a:grpFill/>
            <a:ln>
              <a:noFill/>
            </a:ln>
          </p:spPr>
          <p:txBody>
            <a:bodyPr vert="horz" wrap="square" lIns="91440" tIns="45720" rIns="91440" bIns="45720" numCol="1" anchor="t" anchorCtr="0" compatLnSpc="1"/>
            <a:lstStyle/>
            <a:p>
              <a:endParaRPr lang="zh-CN" altLang="en-US"/>
            </a:p>
          </p:txBody>
        </p:sp>
        <p:sp>
          <p:nvSpPr>
            <p:cNvPr id="430" name="Freeform 262"/>
            <p:cNvSpPr/>
            <p:nvPr/>
          </p:nvSpPr>
          <p:spPr bwMode="auto">
            <a:xfrm rot="1490740">
              <a:off x="7207311" y="1488866"/>
              <a:ext cx="72780" cy="80441"/>
            </a:xfrm>
            <a:custGeom>
              <a:avLst/>
              <a:gdLst>
                <a:gd name="T0" fmla="*/ 53 w 53"/>
                <a:gd name="T1" fmla="*/ 32 h 58"/>
                <a:gd name="T2" fmla="*/ 50 w 53"/>
                <a:gd name="T3" fmla="*/ 20 h 58"/>
                <a:gd name="T4" fmla="*/ 49 w 53"/>
                <a:gd name="T5" fmla="*/ 19 h 58"/>
                <a:gd name="T6" fmla="*/ 49 w 53"/>
                <a:gd name="T7" fmla="*/ 18 h 58"/>
                <a:gd name="T8" fmla="*/ 48 w 53"/>
                <a:gd name="T9" fmla="*/ 18 h 58"/>
                <a:gd name="T10" fmla="*/ 47 w 53"/>
                <a:gd name="T11" fmla="*/ 19 h 58"/>
                <a:gd name="T12" fmla="*/ 41 w 53"/>
                <a:gd name="T13" fmla="*/ 22 h 58"/>
                <a:gd name="T14" fmla="*/ 40 w 53"/>
                <a:gd name="T15" fmla="*/ 23 h 58"/>
                <a:gd name="T16" fmla="*/ 40 w 53"/>
                <a:gd name="T17" fmla="*/ 23 h 58"/>
                <a:gd name="T18" fmla="*/ 40 w 53"/>
                <a:gd name="T19" fmla="*/ 24 h 58"/>
                <a:gd name="T20" fmla="*/ 40 w 53"/>
                <a:gd name="T21" fmla="*/ 25 h 58"/>
                <a:gd name="T22" fmla="*/ 42 w 53"/>
                <a:gd name="T23" fmla="*/ 32 h 58"/>
                <a:gd name="T24" fmla="*/ 26 w 53"/>
                <a:gd name="T25" fmla="*/ 47 h 58"/>
                <a:gd name="T26" fmla="*/ 11 w 53"/>
                <a:gd name="T27" fmla="*/ 31 h 58"/>
                <a:gd name="T28" fmla="*/ 24 w 53"/>
                <a:gd name="T29" fmla="*/ 16 h 58"/>
                <a:gd name="T30" fmla="*/ 22 w 53"/>
                <a:gd name="T31" fmla="*/ 15 h 58"/>
                <a:gd name="T32" fmla="*/ 22 w 53"/>
                <a:gd name="T33" fmla="*/ 20 h 58"/>
                <a:gd name="T34" fmla="*/ 22 w 53"/>
                <a:gd name="T35" fmla="*/ 21 h 58"/>
                <a:gd name="T36" fmla="*/ 24 w 53"/>
                <a:gd name="T37" fmla="*/ 20 h 58"/>
                <a:gd name="T38" fmla="*/ 25 w 53"/>
                <a:gd name="T39" fmla="*/ 20 h 58"/>
                <a:gd name="T40" fmla="*/ 38 w 53"/>
                <a:gd name="T41" fmla="*/ 13 h 58"/>
                <a:gd name="T42" fmla="*/ 39 w 53"/>
                <a:gd name="T43" fmla="*/ 12 h 58"/>
                <a:gd name="T44" fmla="*/ 41 w 53"/>
                <a:gd name="T45" fmla="*/ 11 h 58"/>
                <a:gd name="T46" fmla="*/ 40 w 53"/>
                <a:gd name="T47" fmla="*/ 10 h 58"/>
                <a:gd name="T48" fmla="*/ 38 w 53"/>
                <a:gd name="T49" fmla="*/ 9 h 58"/>
                <a:gd name="T50" fmla="*/ 25 w 53"/>
                <a:gd name="T51" fmla="*/ 2 h 58"/>
                <a:gd name="T52" fmla="*/ 24 w 53"/>
                <a:gd name="T53" fmla="*/ 1 h 58"/>
                <a:gd name="T54" fmla="*/ 23 w 53"/>
                <a:gd name="T55" fmla="*/ 0 h 58"/>
                <a:gd name="T56" fmla="*/ 23 w 53"/>
                <a:gd name="T57" fmla="*/ 2 h 58"/>
                <a:gd name="T58" fmla="*/ 23 w 53"/>
                <a:gd name="T59" fmla="*/ 7 h 58"/>
                <a:gd name="T60" fmla="*/ 23 w 53"/>
                <a:gd name="T61" fmla="*/ 6 h 58"/>
                <a:gd name="T62" fmla="*/ 0 w 53"/>
                <a:gd name="T63" fmla="*/ 31 h 58"/>
                <a:gd name="T64" fmla="*/ 26 w 53"/>
                <a:gd name="T65" fmla="*/ 58 h 58"/>
                <a:gd name="T66" fmla="*/ 53 w 53"/>
                <a:gd name="T67"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8">
                  <a:moveTo>
                    <a:pt x="53" y="32"/>
                  </a:moveTo>
                  <a:cubicBezTo>
                    <a:pt x="53" y="28"/>
                    <a:pt x="52" y="24"/>
                    <a:pt x="50" y="20"/>
                  </a:cubicBezTo>
                  <a:cubicBezTo>
                    <a:pt x="50" y="20"/>
                    <a:pt x="49" y="19"/>
                    <a:pt x="49" y="19"/>
                  </a:cubicBezTo>
                  <a:cubicBezTo>
                    <a:pt x="49" y="18"/>
                    <a:pt x="49" y="18"/>
                    <a:pt x="49" y="18"/>
                  </a:cubicBezTo>
                  <a:cubicBezTo>
                    <a:pt x="48" y="18"/>
                    <a:pt x="48" y="18"/>
                    <a:pt x="48" y="18"/>
                  </a:cubicBezTo>
                  <a:cubicBezTo>
                    <a:pt x="47" y="19"/>
                    <a:pt x="47" y="19"/>
                    <a:pt x="47" y="19"/>
                  </a:cubicBezTo>
                  <a:cubicBezTo>
                    <a:pt x="41" y="22"/>
                    <a:pt x="41" y="22"/>
                    <a:pt x="41" y="22"/>
                  </a:cubicBezTo>
                  <a:cubicBezTo>
                    <a:pt x="40" y="23"/>
                    <a:pt x="40" y="23"/>
                    <a:pt x="40" y="23"/>
                  </a:cubicBezTo>
                  <a:cubicBezTo>
                    <a:pt x="40" y="23"/>
                    <a:pt x="40" y="23"/>
                    <a:pt x="40" y="23"/>
                  </a:cubicBezTo>
                  <a:cubicBezTo>
                    <a:pt x="40" y="24"/>
                    <a:pt x="40" y="24"/>
                    <a:pt x="40" y="24"/>
                  </a:cubicBezTo>
                  <a:cubicBezTo>
                    <a:pt x="40" y="25"/>
                    <a:pt x="40" y="25"/>
                    <a:pt x="40" y="25"/>
                  </a:cubicBezTo>
                  <a:cubicBezTo>
                    <a:pt x="42" y="27"/>
                    <a:pt x="42" y="29"/>
                    <a:pt x="42" y="32"/>
                  </a:cubicBezTo>
                  <a:cubicBezTo>
                    <a:pt x="42" y="41"/>
                    <a:pt x="35" y="48"/>
                    <a:pt x="26" y="47"/>
                  </a:cubicBezTo>
                  <a:cubicBezTo>
                    <a:pt x="17" y="47"/>
                    <a:pt x="10" y="40"/>
                    <a:pt x="11" y="31"/>
                  </a:cubicBezTo>
                  <a:cubicBezTo>
                    <a:pt x="11" y="24"/>
                    <a:pt x="16" y="18"/>
                    <a:pt x="24" y="16"/>
                  </a:cubicBezTo>
                  <a:cubicBezTo>
                    <a:pt x="22" y="15"/>
                    <a:pt x="22" y="15"/>
                    <a:pt x="22" y="15"/>
                  </a:cubicBezTo>
                  <a:cubicBezTo>
                    <a:pt x="22" y="20"/>
                    <a:pt x="22" y="20"/>
                    <a:pt x="22" y="20"/>
                  </a:cubicBezTo>
                  <a:cubicBezTo>
                    <a:pt x="22" y="21"/>
                    <a:pt x="22" y="21"/>
                    <a:pt x="22" y="21"/>
                  </a:cubicBezTo>
                  <a:cubicBezTo>
                    <a:pt x="24" y="20"/>
                    <a:pt x="24" y="20"/>
                    <a:pt x="24" y="20"/>
                  </a:cubicBezTo>
                  <a:cubicBezTo>
                    <a:pt x="25" y="20"/>
                    <a:pt x="25" y="20"/>
                    <a:pt x="25" y="20"/>
                  </a:cubicBezTo>
                  <a:cubicBezTo>
                    <a:pt x="38" y="13"/>
                    <a:pt x="38" y="13"/>
                    <a:pt x="38" y="13"/>
                  </a:cubicBezTo>
                  <a:cubicBezTo>
                    <a:pt x="39" y="12"/>
                    <a:pt x="39" y="12"/>
                    <a:pt x="39" y="12"/>
                  </a:cubicBezTo>
                  <a:cubicBezTo>
                    <a:pt x="41" y="11"/>
                    <a:pt x="41" y="11"/>
                    <a:pt x="41" y="11"/>
                  </a:cubicBezTo>
                  <a:cubicBezTo>
                    <a:pt x="40" y="10"/>
                    <a:pt x="40" y="10"/>
                    <a:pt x="40" y="10"/>
                  </a:cubicBezTo>
                  <a:cubicBezTo>
                    <a:pt x="38" y="9"/>
                    <a:pt x="38" y="9"/>
                    <a:pt x="38" y="9"/>
                  </a:cubicBezTo>
                  <a:cubicBezTo>
                    <a:pt x="25" y="2"/>
                    <a:pt x="25" y="2"/>
                    <a:pt x="25" y="2"/>
                  </a:cubicBezTo>
                  <a:cubicBezTo>
                    <a:pt x="24" y="1"/>
                    <a:pt x="24" y="1"/>
                    <a:pt x="24" y="1"/>
                  </a:cubicBezTo>
                  <a:cubicBezTo>
                    <a:pt x="23" y="0"/>
                    <a:pt x="23" y="0"/>
                    <a:pt x="23" y="0"/>
                  </a:cubicBezTo>
                  <a:cubicBezTo>
                    <a:pt x="23" y="2"/>
                    <a:pt x="23" y="2"/>
                    <a:pt x="23" y="2"/>
                  </a:cubicBezTo>
                  <a:cubicBezTo>
                    <a:pt x="23" y="7"/>
                    <a:pt x="23" y="7"/>
                    <a:pt x="23" y="7"/>
                  </a:cubicBezTo>
                  <a:cubicBezTo>
                    <a:pt x="23" y="6"/>
                    <a:pt x="23" y="6"/>
                    <a:pt x="23" y="6"/>
                  </a:cubicBezTo>
                  <a:cubicBezTo>
                    <a:pt x="10" y="7"/>
                    <a:pt x="0" y="18"/>
                    <a:pt x="0" y="31"/>
                  </a:cubicBezTo>
                  <a:cubicBezTo>
                    <a:pt x="0" y="46"/>
                    <a:pt x="11" y="58"/>
                    <a:pt x="26" y="58"/>
                  </a:cubicBezTo>
                  <a:cubicBezTo>
                    <a:pt x="40" y="58"/>
                    <a:pt x="52" y="47"/>
                    <a:pt x="53" y="32"/>
                  </a:cubicBezTo>
                  <a:close/>
                </a:path>
              </a:pathLst>
            </a:custGeom>
            <a:grpFill/>
            <a:ln>
              <a:noFill/>
            </a:ln>
          </p:spPr>
          <p:txBody>
            <a:bodyPr vert="horz" wrap="square" lIns="91440" tIns="45720" rIns="91440" bIns="45720" numCol="1" anchor="t" anchorCtr="0" compatLnSpc="1"/>
            <a:lstStyle/>
            <a:p>
              <a:endParaRPr lang="zh-CN" altLang="en-US"/>
            </a:p>
          </p:txBody>
        </p:sp>
        <p:sp>
          <p:nvSpPr>
            <p:cNvPr id="431" name="Freeform 263"/>
            <p:cNvSpPr>
              <a:spLocks noEditPoints="1"/>
            </p:cNvSpPr>
            <p:nvPr/>
          </p:nvSpPr>
          <p:spPr bwMode="auto">
            <a:xfrm rot="1490740">
              <a:off x="7180969" y="1468259"/>
              <a:ext cx="123854" cy="125130"/>
            </a:xfrm>
            <a:custGeom>
              <a:avLst/>
              <a:gdLst>
                <a:gd name="T0" fmla="*/ 45 w 90"/>
                <a:gd name="T1" fmla="*/ 91 h 91"/>
                <a:gd name="T2" fmla="*/ 0 w 90"/>
                <a:gd name="T3" fmla="*/ 45 h 91"/>
                <a:gd name="T4" fmla="*/ 45 w 90"/>
                <a:gd name="T5" fmla="*/ 0 h 91"/>
                <a:gd name="T6" fmla="*/ 90 w 90"/>
                <a:gd name="T7" fmla="*/ 45 h 91"/>
                <a:gd name="T8" fmla="*/ 45 w 90"/>
                <a:gd name="T9" fmla="*/ 91 h 91"/>
                <a:gd name="T10" fmla="*/ 45 w 90"/>
                <a:gd name="T11" fmla="*/ 6 h 91"/>
                <a:gd name="T12" fmla="*/ 6 w 90"/>
                <a:gd name="T13" fmla="*/ 45 h 91"/>
                <a:gd name="T14" fmla="*/ 45 w 90"/>
                <a:gd name="T15" fmla="*/ 84 h 91"/>
                <a:gd name="T16" fmla="*/ 84 w 90"/>
                <a:gd name="T17" fmla="*/ 45 h 91"/>
                <a:gd name="T18" fmla="*/ 45 w 90"/>
                <a:gd name="T19" fmla="*/ 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45" y="91"/>
                  </a:moveTo>
                  <a:cubicBezTo>
                    <a:pt x="20" y="91"/>
                    <a:pt x="0" y="70"/>
                    <a:pt x="0" y="45"/>
                  </a:cubicBezTo>
                  <a:cubicBezTo>
                    <a:pt x="0" y="20"/>
                    <a:pt x="20" y="0"/>
                    <a:pt x="45" y="0"/>
                  </a:cubicBezTo>
                  <a:cubicBezTo>
                    <a:pt x="70" y="0"/>
                    <a:pt x="90" y="20"/>
                    <a:pt x="90" y="45"/>
                  </a:cubicBezTo>
                  <a:cubicBezTo>
                    <a:pt x="90" y="70"/>
                    <a:pt x="70" y="91"/>
                    <a:pt x="45" y="91"/>
                  </a:cubicBezTo>
                  <a:close/>
                  <a:moveTo>
                    <a:pt x="45" y="6"/>
                  </a:moveTo>
                  <a:cubicBezTo>
                    <a:pt x="24" y="6"/>
                    <a:pt x="6" y="24"/>
                    <a:pt x="6" y="45"/>
                  </a:cubicBezTo>
                  <a:cubicBezTo>
                    <a:pt x="6" y="67"/>
                    <a:pt x="24" y="84"/>
                    <a:pt x="45" y="84"/>
                  </a:cubicBezTo>
                  <a:cubicBezTo>
                    <a:pt x="67" y="84"/>
                    <a:pt x="84" y="67"/>
                    <a:pt x="84" y="45"/>
                  </a:cubicBezTo>
                  <a:cubicBezTo>
                    <a:pt x="84" y="24"/>
                    <a:pt x="67" y="6"/>
                    <a:pt x="45" y="6"/>
                  </a:cubicBezTo>
                  <a:close/>
                </a:path>
              </a:pathLst>
            </a:custGeom>
            <a:grpFill/>
            <a:ln>
              <a:noFill/>
            </a:ln>
          </p:spPr>
          <p:txBody>
            <a:bodyPr vert="horz" wrap="square" lIns="91440" tIns="45720" rIns="91440" bIns="45720" numCol="1" anchor="t" anchorCtr="0" compatLnSpc="1"/>
            <a:lstStyle/>
            <a:p>
              <a:endParaRPr lang="zh-CN" altLang="en-US"/>
            </a:p>
          </p:txBody>
        </p:sp>
        <p:sp>
          <p:nvSpPr>
            <p:cNvPr id="432" name="Freeform 264"/>
            <p:cNvSpPr/>
            <p:nvPr/>
          </p:nvSpPr>
          <p:spPr bwMode="auto">
            <a:xfrm rot="1490740">
              <a:off x="5924424" y="3876629"/>
              <a:ext cx="58735" cy="65118"/>
            </a:xfrm>
            <a:custGeom>
              <a:avLst/>
              <a:gdLst>
                <a:gd name="T0" fmla="*/ 43 w 43"/>
                <a:gd name="T1" fmla="*/ 26 h 47"/>
                <a:gd name="T2" fmla="*/ 40 w 43"/>
                <a:gd name="T3" fmla="*/ 16 h 47"/>
                <a:gd name="T4" fmla="*/ 40 w 43"/>
                <a:gd name="T5" fmla="*/ 15 h 47"/>
                <a:gd name="T6" fmla="*/ 40 w 43"/>
                <a:gd name="T7" fmla="*/ 15 h 47"/>
                <a:gd name="T8" fmla="*/ 39 w 43"/>
                <a:gd name="T9" fmla="*/ 15 h 47"/>
                <a:gd name="T10" fmla="*/ 38 w 43"/>
                <a:gd name="T11" fmla="*/ 15 h 47"/>
                <a:gd name="T12" fmla="*/ 34 w 43"/>
                <a:gd name="T13" fmla="*/ 18 h 47"/>
                <a:gd name="T14" fmla="*/ 33 w 43"/>
                <a:gd name="T15" fmla="*/ 18 h 47"/>
                <a:gd name="T16" fmla="*/ 32 w 43"/>
                <a:gd name="T17" fmla="*/ 19 h 47"/>
                <a:gd name="T18" fmla="*/ 33 w 43"/>
                <a:gd name="T19" fmla="*/ 19 h 47"/>
                <a:gd name="T20" fmla="*/ 33 w 43"/>
                <a:gd name="T21" fmla="*/ 20 h 47"/>
                <a:gd name="T22" fmla="*/ 34 w 43"/>
                <a:gd name="T23" fmla="*/ 26 h 47"/>
                <a:gd name="T24" fmla="*/ 21 w 43"/>
                <a:gd name="T25" fmla="*/ 38 h 47"/>
                <a:gd name="T26" fmla="*/ 9 w 43"/>
                <a:gd name="T27" fmla="*/ 25 h 47"/>
                <a:gd name="T28" fmla="*/ 19 w 43"/>
                <a:gd name="T29" fmla="*/ 13 h 47"/>
                <a:gd name="T30" fmla="*/ 18 w 43"/>
                <a:gd name="T31" fmla="*/ 12 h 47"/>
                <a:gd name="T32" fmla="*/ 18 w 43"/>
                <a:gd name="T33" fmla="*/ 16 h 47"/>
                <a:gd name="T34" fmla="*/ 18 w 43"/>
                <a:gd name="T35" fmla="*/ 17 h 47"/>
                <a:gd name="T36" fmla="*/ 20 w 43"/>
                <a:gd name="T37" fmla="*/ 17 h 47"/>
                <a:gd name="T38" fmla="*/ 21 w 43"/>
                <a:gd name="T39" fmla="*/ 16 h 47"/>
                <a:gd name="T40" fmla="*/ 31 w 43"/>
                <a:gd name="T41" fmla="*/ 10 h 47"/>
                <a:gd name="T42" fmla="*/ 32 w 43"/>
                <a:gd name="T43" fmla="*/ 10 h 47"/>
                <a:gd name="T44" fmla="*/ 33 w 43"/>
                <a:gd name="T45" fmla="*/ 9 h 47"/>
                <a:gd name="T46" fmla="*/ 32 w 43"/>
                <a:gd name="T47" fmla="*/ 8 h 47"/>
                <a:gd name="T48" fmla="*/ 31 w 43"/>
                <a:gd name="T49" fmla="*/ 8 h 47"/>
                <a:gd name="T50" fmla="*/ 21 w 43"/>
                <a:gd name="T51" fmla="*/ 1 h 47"/>
                <a:gd name="T52" fmla="*/ 20 w 43"/>
                <a:gd name="T53" fmla="*/ 1 h 47"/>
                <a:gd name="T54" fmla="*/ 19 w 43"/>
                <a:gd name="T55" fmla="*/ 0 h 47"/>
                <a:gd name="T56" fmla="*/ 19 w 43"/>
                <a:gd name="T57" fmla="*/ 1 h 47"/>
                <a:gd name="T58" fmla="*/ 19 w 43"/>
                <a:gd name="T59" fmla="*/ 5 h 47"/>
                <a:gd name="T60" fmla="*/ 19 w 43"/>
                <a:gd name="T61" fmla="*/ 5 h 47"/>
                <a:gd name="T62" fmla="*/ 0 w 43"/>
                <a:gd name="T63" fmla="*/ 25 h 47"/>
                <a:gd name="T64" fmla="*/ 21 w 43"/>
                <a:gd name="T65" fmla="*/ 47 h 47"/>
                <a:gd name="T66" fmla="*/ 43 w 43"/>
                <a:gd name="T67"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47">
                  <a:moveTo>
                    <a:pt x="43" y="26"/>
                  </a:moveTo>
                  <a:cubicBezTo>
                    <a:pt x="43" y="23"/>
                    <a:pt x="42" y="19"/>
                    <a:pt x="40" y="16"/>
                  </a:cubicBezTo>
                  <a:cubicBezTo>
                    <a:pt x="40" y="16"/>
                    <a:pt x="40" y="15"/>
                    <a:pt x="40" y="15"/>
                  </a:cubicBezTo>
                  <a:cubicBezTo>
                    <a:pt x="40" y="15"/>
                    <a:pt x="40" y="15"/>
                    <a:pt x="40" y="15"/>
                  </a:cubicBezTo>
                  <a:cubicBezTo>
                    <a:pt x="39" y="15"/>
                    <a:pt x="39" y="15"/>
                    <a:pt x="39" y="15"/>
                  </a:cubicBezTo>
                  <a:cubicBezTo>
                    <a:pt x="38" y="15"/>
                    <a:pt x="38" y="15"/>
                    <a:pt x="38" y="15"/>
                  </a:cubicBezTo>
                  <a:cubicBezTo>
                    <a:pt x="38" y="15"/>
                    <a:pt x="34" y="18"/>
                    <a:pt x="34" y="18"/>
                  </a:cubicBezTo>
                  <a:cubicBezTo>
                    <a:pt x="33" y="18"/>
                    <a:pt x="33" y="18"/>
                    <a:pt x="33" y="18"/>
                  </a:cubicBezTo>
                  <a:cubicBezTo>
                    <a:pt x="32" y="19"/>
                    <a:pt x="32" y="19"/>
                    <a:pt x="32" y="19"/>
                  </a:cubicBezTo>
                  <a:cubicBezTo>
                    <a:pt x="33" y="19"/>
                    <a:pt x="33" y="19"/>
                    <a:pt x="33" y="19"/>
                  </a:cubicBezTo>
                  <a:cubicBezTo>
                    <a:pt x="33" y="20"/>
                    <a:pt x="33" y="20"/>
                    <a:pt x="33" y="20"/>
                  </a:cubicBezTo>
                  <a:cubicBezTo>
                    <a:pt x="34" y="22"/>
                    <a:pt x="34" y="24"/>
                    <a:pt x="34" y="26"/>
                  </a:cubicBezTo>
                  <a:cubicBezTo>
                    <a:pt x="34" y="33"/>
                    <a:pt x="28" y="38"/>
                    <a:pt x="21" y="38"/>
                  </a:cubicBezTo>
                  <a:cubicBezTo>
                    <a:pt x="14" y="38"/>
                    <a:pt x="9" y="32"/>
                    <a:pt x="9" y="25"/>
                  </a:cubicBezTo>
                  <a:cubicBezTo>
                    <a:pt x="9" y="19"/>
                    <a:pt x="13" y="14"/>
                    <a:pt x="19" y="13"/>
                  </a:cubicBezTo>
                  <a:cubicBezTo>
                    <a:pt x="18" y="12"/>
                    <a:pt x="18" y="12"/>
                    <a:pt x="18" y="12"/>
                  </a:cubicBezTo>
                  <a:cubicBezTo>
                    <a:pt x="18" y="16"/>
                    <a:pt x="18" y="16"/>
                    <a:pt x="18" y="16"/>
                  </a:cubicBezTo>
                  <a:cubicBezTo>
                    <a:pt x="18" y="17"/>
                    <a:pt x="18" y="17"/>
                    <a:pt x="18" y="17"/>
                  </a:cubicBezTo>
                  <a:cubicBezTo>
                    <a:pt x="20" y="17"/>
                    <a:pt x="20" y="17"/>
                    <a:pt x="20" y="17"/>
                  </a:cubicBezTo>
                  <a:cubicBezTo>
                    <a:pt x="21" y="16"/>
                    <a:pt x="21" y="16"/>
                    <a:pt x="21" y="16"/>
                  </a:cubicBezTo>
                  <a:cubicBezTo>
                    <a:pt x="31" y="10"/>
                    <a:pt x="31" y="10"/>
                    <a:pt x="31" y="10"/>
                  </a:cubicBezTo>
                  <a:cubicBezTo>
                    <a:pt x="32" y="10"/>
                    <a:pt x="32" y="10"/>
                    <a:pt x="32" y="10"/>
                  </a:cubicBezTo>
                  <a:cubicBezTo>
                    <a:pt x="33" y="9"/>
                    <a:pt x="33" y="9"/>
                    <a:pt x="33" y="9"/>
                  </a:cubicBezTo>
                  <a:cubicBezTo>
                    <a:pt x="32" y="8"/>
                    <a:pt x="32" y="8"/>
                    <a:pt x="32" y="8"/>
                  </a:cubicBezTo>
                  <a:cubicBezTo>
                    <a:pt x="31" y="8"/>
                    <a:pt x="31" y="8"/>
                    <a:pt x="31" y="8"/>
                  </a:cubicBezTo>
                  <a:cubicBezTo>
                    <a:pt x="21" y="1"/>
                    <a:pt x="21" y="1"/>
                    <a:pt x="21" y="1"/>
                  </a:cubicBezTo>
                  <a:cubicBezTo>
                    <a:pt x="21" y="1"/>
                    <a:pt x="20" y="1"/>
                    <a:pt x="20" y="1"/>
                  </a:cubicBezTo>
                  <a:cubicBezTo>
                    <a:pt x="19" y="0"/>
                    <a:pt x="19" y="0"/>
                    <a:pt x="19" y="0"/>
                  </a:cubicBezTo>
                  <a:cubicBezTo>
                    <a:pt x="19" y="1"/>
                    <a:pt x="19" y="1"/>
                    <a:pt x="19" y="1"/>
                  </a:cubicBezTo>
                  <a:cubicBezTo>
                    <a:pt x="19" y="5"/>
                    <a:pt x="19" y="5"/>
                    <a:pt x="19" y="5"/>
                  </a:cubicBezTo>
                  <a:cubicBezTo>
                    <a:pt x="19" y="5"/>
                    <a:pt x="19" y="5"/>
                    <a:pt x="19" y="5"/>
                  </a:cubicBezTo>
                  <a:cubicBezTo>
                    <a:pt x="9" y="6"/>
                    <a:pt x="1" y="15"/>
                    <a:pt x="0" y="25"/>
                  </a:cubicBezTo>
                  <a:cubicBezTo>
                    <a:pt x="0" y="37"/>
                    <a:pt x="10" y="47"/>
                    <a:pt x="21" y="47"/>
                  </a:cubicBezTo>
                  <a:cubicBezTo>
                    <a:pt x="33" y="47"/>
                    <a:pt x="43" y="38"/>
                    <a:pt x="43" y="26"/>
                  </a:cubicBezTo>
                  <a:close/>
                </a:path>
              </a:pathLst>
            </a:custGeom>
            <a:grpFill/>
            <a:ln>
              <a:noFill/>
            </a:ln>
          </p:spPr>
          <p:txBody>
            <a:bodyPr vert="horz" wrap="square" lIns="91440" tIns="45720" rIns="91440" bIns="45720" numCol="1" anchor="t" anchorCtr="0" compatLnSpc="1"/>
            <a:lstStyle/>
            <a:p>
              <a:endParaRPr lang="zh-CN" altLang="en-US"/>
            </a:p>
          </p:txBody>
        </p:sp>
        <p:sp>
          <p:nvSpPr>
            <p:cNvPr id="433" name="Freeform 265"/>
            <p:cNvSpPr>
              <a:spLocks noEditPoints="1"/>
            </p:cNvSpPr>
            <p:nvPr/>
          </p:nvSpPr>
          <p:spPr bwMode="auto">
            <a:xfrm rot="1490740">
              <a:off x="5902240" y="3859643"/>
              <a:ext cx="100871" cy="100870"/>
            </a:xfrm>
            <a:custGeom>
              <a:avLst/>
              <a:gdLst>
                <a:gd name="T0" fmla="*/ 36 w 73"/>
                <a:gd name="T1" fmla="*/ 73 h 73"/>
                <a:gd name="T2" fmla="*/ 0 w 73"/>
                <a:gd name="T3" fmla="*/ 36 h 73"/>
                <a:gd name="T4" fmla="*/ 36 w 73"/>
                <a:gd name="T5" fmla="*/ 0 h 73"/>
                <a:gd name="T6" fmla="*/ 73 w 73"/>
                <a:gd name="T7" fmla="*/ 36 h 73"/>
                <a:gd name="T8" fmla="*/ 36 w 73"/>
                <a:gd name="T9" fmla="*/ 73 h 73"/>
                <a:gd name="T10" fmla="*/ 36 w 73"/>
                <a:gd name="T11" fmla="*/ 5 h 73"/>
                <a:gd name="T12" fmla="*/ 5 w 73"/>
                <a:gd name="T13" fmla="*/ 36 h 73"/>
                <a:gd name="T14" fmla="*/ 36 w 73"/>
                <a:gd name="T15" fmla="*/ 68 h 73"/>
                <a:gd name="T16" fmla="*/ 68 w 73"/>
                <a:gd name="T17" fmla="*/ 36 h 73"/>
                <a:gd name="T18" fmla="*/ 36 w 73"/>
                <a:gd name="T19"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16" y="73"/>
                    <a:pt x="0" y="57"/>
                    <a:pt x="0" y="36"/>
                  </a:cubicBezTo>
                  <a:cubicBezTo>
                    <a:pt x="0" y="16"/>
                    <a:pt x="16" y="0"/>
                    <a:pt x="36" y="0"/>
                  </a:cubicBezTo>
                  <a:cubicBezTo>
                    <a:pt x="57" y="0"/>
                    <a:pt x="73" y="16"/>
                    <a:pt x="73" y="36"/>
                  </a:cubicBezTo>
                  <a:cubicBezTo>
                    <a:pt x="73" y="57"/>
                    <a:pt x="57" y="73"/>
                    <a:pt x="36" y="73"/>
                  </a:cubicBezTo>
                  <a:close/>
                  <a:moveTo>
                    <a:pt x="36" y="5"/>
                  </a:moveTo>
                  <a:cubicBezTo>
                    <a:pt x="19" y="5"/>
                    <a:pt x="5" y="19"/>
                    <a:pt x="5" y="36"/>
                  </a:cubicBezTo>
                  <a:cubicBezTo>
                    <a:pt x="5" y="54"/>
                    <a:pt x="19" y="68"/>
                    <a:pt x="36" y="68"/>
                  </a:cubicBezTo>
                  <a:cubicBezTo>
                    <a:pt x="54" y="68"/>
                    <a:pt x="68" y="54"/>
                    <a:pt x="68" y="36"/>
                  </a:cubicBezTo>
                  <a:cubicBezTo>
                    <a:pt x="68" y="19"/>
                    <a:pt x="54" y="5"/>
                    <a:pt x="36" y="5"/>
                  </a:cubicBezTo>
                  <a:close/>
                </a:path>
              </a:pathLst>
            </a:custGeom>
            <a:grpFill/>
            <a:ln>
              <a:noFill/>
            </a:ln>
          </p:spPr>
          <p:txBody>
            <a:bodyPr vert="horz" wrap="square" lIns="91440" tIns="45720" rIns="91440" bIns="45720" numCol="1" anchor="t" anchorCtr="0" compatLnSpc="1"/>
            <a:lstStyle/>
            <a:p>
              <a:endParaRPr lang="zh-CN" altLang="en-US"/>
            </a:p>
          </p:txBody>
        </p:sp>
        <p:sp>
          <p:nvSpPr>
            <p:cNvPr id="434" name="Freeform 266"/>
            <p:cNvSpPr/>
            <p:nvPr/>
          </p:nvSpPr>
          <p:spPr bwMode="auto">
            <a:xfrm rot="1490740">
              <a:off x="6873535" y="2079775"/>
              <a:ext cx="107255" cy="56181"/>
            </a:xfrm>
            <a:custGeom>
              <a:avLst/>
              <a:gdLst>
                <a:gd name="T0" fmla="*/ 0 w 78"/>
                <a:gd name="T1" fmla="*/ 31 h 41"/>
                <a:gd name="T2" fmla="*/ 10 w 78"/>
                <a:gd name="T3" fmla="*/ 41 h 41"/>
                <a:gd name="T4" fmla="*/ 68 w 78"/>
                <a:gd name="T5" fmla="*/ 41 h 41"/>
                <a:gd name="T6" fmla="*/ 78 w 78"/>
                <a:gd name="T7" fmla="*/ 31 h 41"/>
                <a:gd name="T8" fmla="*/ 78 w 78"/>
                <a:gd name="T9" fmla="*/ 0 h 41"/>
                <a:gd name="T10" fmla="*/ 0 w 78"/>
                <a:gd name="T11" fmla="*/ 0 h 41"/>
                <a:gd name="T12" fmla="*/ 0 w 78"/>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78" h="41">
                  <a:moveTo>
                    <a:pt x="0" y="31"/>
                  </a:moveTo>
                  <a:cubicBezTo>
                    <a:pt x="0" y="36"/>
                    <a:pt x="5" y="41"/>
                    <a:pt x="10" y="41"/>
                  </a:cubicBezTo>
                  <a:cubicBezTo>
                    <a:pt x="68" y="41"/>
                    <a:pt x="68" y="41"/>
                    <a:pt x="68" y="41"/>
                  </a:cubicBezTo>
                  <a:cubicBezTo>
                    <a:pt x="74" y="41"/>
                    <a:pt x="78" y="36"/>
                    <a:pt x="78" y="31"/>
                  </a:cubicBezTo>
                  <a:cubicBezTo>
                    <a:pt x="78" y="0"/>
                    <a:pt x="78" y="0"/>
                    <a:pt x="78" y="0"/>
                  </a:cubicBezTo>
                  <a:cubicBezTo>
                    <a:pt x="0" y="0"/>
                    <a:pt x="0" y="0"/>
                    <a:pt x="0" y="0"/>
                  </a:cubicBezTo>
                  <a:lnTo>
                    <a:pt x="0" y="31"/>
                  </a:lnTo>
                  <a:close/>
                </a:path>
              </a:pathLst>
            </a:custGeom>
            <a:grpFill/>
            <a:ln>
              <a:noFill/>
            </a:ln>
          </p:spPr>
          <p:txBody>
            <a:bodyPr vert="horz" wrap="square" lIns="91440" tIns="45720" rIns="91440" bIns="45720" numCol="1" anchor="t" anchorCtr="0" compatLnSpc="1"/>
            <a:lstStyle/>
            <a:p>
              <a:endParaRPr lang="zh-CN" altLang="en-US"/>
            </a:p>
          </p:txBody>
        </p:sp>
        <p:sp>
          <p:nvSpPr>
            <p:cNvPr id="435" name="Freeform 267"/>
            <p:cNvSpPr/>
            <p:nvPr/>
          </p:nvSpPr>
          <p:spPr bwMode="auto">
            <a:xfrm rot="1490740">
              <a:off x="6893117" y="2052168"/>
              <a:ext cx="107255" cy="26813"/>
            </a:xfrm>
            <a:custGeom>
              <a:avLst/>
              <a:gdLst>
                <a:gd name="T0" fmla="*/ 68 w 78"/>
                <a:gd name="T1" fmla="*/ 0 h 19"/>
                <a:gd name="T2" fmla="*/ 65 w 78"/>
                <a:gd name="T3" fmla="*/ 0 h 19"/>
                <a:gd name="T4" fmla="*/ 65 w 78"/>
                <a:gd name="T5" fmla="*/ 4 h 19"/>
                <a:gd name="T6" fmla="*/ 53 w 78"/>
                <a:gd name="T7" fmla="*/ 16 h 19"/>
                <a:gd name="T8" fmla="*/ 42 w 78"/>
                <a:gd name="T9" fmla="*/ 4 h 19"/>
                <a:gd name="T10" fmla="*/ 42 w 78"/>
                <a:gd name="T11" fmla="*/ 0 h 19"/>
                <a:gd name="T12" fmla="*/ 36 w 78"/>
                <a:gd name="T13" fmla="*/ 0 h 19"/>
                <a:gd name="T14" fmla="*/ 36 w 78"/>
                <a:gd name="T15" fmla="*/ 4 h 19"/>
                <a:gd name="T16" fmla="*/ 24 w 78"/>
                <a:gd name="T17" fmla="*/ 16 h 19"/>
                <a:gd name="T18" fmla="*/ 12 w 78"/>
                <a:gd name="T19" fmla="*/ 4 h 19"/>
                <a:gd name="T20" fmla="*/ 12 w 78"/>
                <a:gd name="T21" fmla="*/ 0 h 19"/>
                <a:gd name="T22" fmla="*/ 10 w 78"/>
                <a:gd name="T23" fmla="*/ 0 h 19"/>
                <a:gd name="T24" fmla="*/ 0 w 78"/>
                <a:gd name="T25" fmla="*/ 10 h 19"/>
                <a:gd name="T26" fmla="*/ 0 w 78"/>
                <a:gd name="T27" fmla="*/ 19 h 19"/>
                <a:gd name="T28" fmla="*/ 78 w 78"/>
                <a:gd name="T29" fmla="*/ 19 h 19"/>
                <a:gd name="T30" fmla="*/ 78 w 78"/>
                <a:gd name="T31" fmla="*/ 10 h 19"/>
                <a:gd name="T32" fmla="*/ 68 w 78"/>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9">
                  <a:moveTo>
                    <a:pt x="68" y="0"/>
                  </a:moveTo>
                  <a:cubicBezTo>
                    <a:pt x="65" y="0"/>
                    <a:pt x="65" y="0"/>
                    <a:pt x="65" y="0"/>
                  </a:cubicBezTo>
                  <a:cubicBezTo>
                    <a:pt x="65" y="4"/>
                    <a:pt x="65" y="4"/>
                    <a:pt x="65" y="4"/>
                  </a:cubicBezTo>
                  <a:cubicBezTo>
                    <a:pt x="65" y="11"/>
                    <a:pt x="60" y="16"/>
                    <a:pt x="53" y="16"/>
                  </a:cubicBezTo>
                  <a:cubicBezTo>
                    <a:pt x="47" y="16"/>
                    <a:pt x="42" y="11"/>
                    <a:pt x="42" y="4"/>
                  </a:cubicBezTo>
                  <a:cubicBezTo>
                    <a:pt x="42" y="0"/>
                    <a:pt x="42" y="0"/>
                    <a:pt x="42" y="0"/>
                  </a:cubicBezTo>
                  <a:cubicBezTo>
                    <a:pt x="36" y="0"/>
                    <a:pt x="36" y="0"/>
                    <a:pt x="36" y="0"/>
                  </a:cubicBezTo>
                  <a:cubicBezTo>
                    <a:pt x="36" y="4"/>
                    <a:pt x="36" y="4"/>
                    <a:pt x="36" y="4"/>
                  </a:cubicBezTo>
                  <a:cubicBezTo>
                    <a:pt x="36" y="11"/>
                    <a:pt x="31" y="16"/>
                    <a:pt x="24" y="16"/>
                  </a:cubicBezTo>
                  <a:cubicBezTo>
                    <a:pt x="17" y="16"/>
                    <a:pt x="12" y="11"/>
                    <a:pt x="12" y="4"/>
                  </a:cubicBezTo>
                  <a:cubicBezTo>
                    <a:pt x="12" y="0"/>
                    <a:pt x="12" y="0"/>
                    <a:pt x="12" y="0"/>
                  </a:cubicBezTo>
                  <a:cubicBezTo>
                    <a:pt x="10" y="0"/>
                    <a:pt x="10" y="0"/>
                    <a:pt x="10" y="0"/>
                  </a:cubicBezTo>
                  <a:cubicBezTo>
                    <a:pt x="5" y="0"/>
                    <a:pt x="0" y="5"/>
                    <a:pt x="0" y="10"/>
                  </a:cubicBezTo>
                  <a:cubicBezTo>
                    <a:pt x="0" y="19"/>
                    <a:pt x="0" y="19"/>
                    <a:pt x="0" y="19"/>
                  </a:cubicBezTo>
                  <a:cubicBezTo>
                    <a:pt x="78" y="19"/>
                    <a:pt x="78" y="19"/>
                    <a:pt x="78" y="19"/>
                  </a:cubicBezTo>
                  <a:cubicBezTo>
                    <a:pt x="78" y="10"/>
                    <a:pt x="78" y="10"/>
                    <a:pt x="78" y="10"/>
                  </a:cubicBezTo>
                  <a:cubicBezTo>
                    <a:pt x="78" y="5"/>
                    <a:pt x="74" y="0"/>
                    <a:pt x="68" y="0"/>
                  </a:cubicBezTo>
                  <a:close/>
                </a:path>
              </a:pathLst>
            </a:custGeom>
            <a:grpFill/>
            <a:ln>
              <a:noFill/>
            </a:ln>
          </p:spPr>
          <p:txBody>
            <a:bodyPr vert="horz" wrap="square" lIns="91440" tIns="45720" rIns="91440" bIns="45720" numCol="1" anchor="t" anchorCtr="0" compatLnSpc="1"/>
            <a:lstStyle/>
            <a:p>
              <a:endParaRPr lang="zh-CN" altLang="en-US"/>
            </a:p>
          </p:txBody>
        </p:sp>
        <p:sp>
          <p:nvSpPr>
            <p:cNvPr id="436" name="Freeform 268"/>
            <p:cNvSpPr/>
            <p:nvPr/>
          </p:nvSpPr>
          <p:spPr bwMode="auto">
            <a:xfrm rot="1490740">
              <a:off x="6924220" y="2026799"/>
              <a:ext cx="19153" cy="33198"/>
            </a:xfrm>
            <a:custGeom>
              <a:avLst/>
              <a:gdLst>
                <a:gd name="T0" fmla="*/ 14 w 14"/>
                <a:gd name="T1" fmla="*/ 17 h 24"/>
                <a:gd name="T2" fmla="*/ 7 w 14"/>
                <a:gd name="T3" fmla="*/ 24 h 24"/>
                <a:gd name="T4" fmla="*/ 7 w 14"/>
                <a:gd name="T5" fmla="*/ 24 h 24"/>
                <a:gd name="T6" fmla="*/ 0 w 14"/>
                <a:gd name="T7" fmla="*/ 17 h 24"/>
                <a:gd name="T8" fmla="*/ 0 w 14"/>
                <a:gd name="T9" fmla="*/ 7 h 24"/>
                <a:gd name="T10" fmla="*/ 7 w 14"/>
                <a:gd name="T11" fmla="*/ 0 h 24"/>
                <a:gd name="T12" fmla="*/ 7 w 14"/>
                <a:gd name="T13" fmla="*/ 0 h 24"/>
                <a:gd name="T14" fmla="*/ 14 w 14"/>
                <a:gd name="T15" fmla="*/ 7 h 24"/>
                <a:gd name="T16" fmla="*/ 14 w 14"/>
                <a:gd name="T1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4">
                  <a:moveTo>
                    <a:pt x="14" y="17"/>
                  </a:moveTo>
                  <a:cubicBezTo>
                    <a:pt x="14" y="21"/>
                    <a:pt x="11" y="24"/>
                    <a:pt x="7" y="24"/>
                  </a:cubicBezTo>
                  <a:cubicBezTo>
                    <a:pt x="7" y="24"/>
                    <a:pt x="7" y="24"/>
                    <a:pt x="7" y="24"/>
                  </a:cubicBezTo>
                  <a:cubicBezTo>
                    <a:pt x="3" y="24"/>
                    <a:pt x="0" y="21"/>
                    <a:pt x="0" y="17"/>
                  </a:cubicBezTo>
                  <a:cubicBezTo>
                    <a:pt x="0" y="7"/>
                    <a:pt x="0" y="7"/>
                    <a:pt x="0" y="7"/>
                  </a:cubicBezTo>
                  <a:cubicBezTo>
                    <a:pt x="0" y="3"/>
                    <a:pt x="3" y="0"/>
                    <a:pt x="7" y="0"/>
                  </a:cubicBezTo>
                  <a:cubicBezTo>
                    <a:pt x="7" y="0"/>
                    <a:pt x="7" y="0"/>
                    <a:pt x="7" y="0"/>
                  </a:cubicBezTo>
                  <a:cubicBezTo>
                    <a:pt x="11" y="0"/>
                    <a:pt x="14" y="3"/>
                    <a:pt x="14" y="7"/>
                  </a:cubicBezTo>
                  <a:lnTo>
                    <a:pt x="14" y="17"/>
                  </a:lnTo>
                  <a:close/>
                </a:path>
              </a:pathLst>
            </a:custGeom>
            <a:grpFill/>
            <a:ln>
              <a:noFill/>
            </a:ln>
          </p:spPr>
          <p:txBody>
            <a:bodyPr vert="horz" wrap="square" lIns="91440" tIns="45720" rIns="91440" bIns="45720" numCol="1" anchor="t" anchorCtr="0" compatLnSpc="1"/>
            <a:lstStyle/>
            <a:p>
              <a:endParaRPr lang="zh-CN" altLang="en-US"/>
            </a:p>
          </p:txBody>
        </p:sp>
        <p:sp>
          <p:nvSpPr>
            <p:cNvPr id="437" name="Freeform 269"/>
            <p:cNvSpPr/>
            <p:nvPr/>
          </p:nvSpPr>
          <p:spPr bwMode="auto">
            <a:xfrm rot="1490740">
              <a:off x="6960079" y="2043699"/>
              <a:ext cx="20429" cy="33198"/>
            </a:xfrm>
            <a:custGeom>
              <a:avLst/>
              <a:gdLst>
                <a:gd name="T0" fmla="*/ 15 w 15"/>
                <a:gd name="T1" fmla="*/ 17 h 24"/>
                <a:gd name="T2" fmla="*/ 7 w 15"/>
                <a:gd name="T3" fmla="*/ 24 h 24"/>
                <a:gd name="T4" fmla="*/ 7 w 15"/>
                <a:gd name="T5" fmla="*/ 24 h 24"/>
                <a:gd name="T6" fmla="*/ 0 w 15"/>
                <a:gd name="T7" fmla="*/ 17 h 24"/>
                <a:gd name="T8" fmla="*/ 0 w 15"/>
                <a:gd name="T9" fmla="*/ 7 h 24"/>
                <a:gd name="T10" fmla="*/ 7 w 15"/>
                <a:gd name="T11" fmla="*/ 0 h 24"/>
                <a:gd name="T12" fmla="*/ 7 w 15"/>
                <a:gd name="T13" fmla="*/ 0 h 24"/>
                <a:gd name="T14" fmla="*/ 15 w 15"/>
                <a:gd name="T15" fmla="*/ 7 h 24"/>
                <a:gd name="T16" fmla="*/ 15 w 15"/>
                <a:gd name="T1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4">
                  <a:moveTo>
                    <a:pt x="15" y="17"/>
                  </a:moveTo>
                  <a:cubicBezTo>
                    <a:pt x="15" y="21"/>
                    <a:pt x="11" y="24"/>
                    <a:pt x="7" y="24"/>
                  </a:cubicBezTo>
                  <a:cubicBezTo>
                    <a:pt x="7" y="24"/>
                    <a:pt x="7" y="24"/>
                    <a:pt x="7" y="24"/>
                  </a:cubicBezTo>
                  <a:cubicBezTo>
                    <a:pt x="4" y="24"/>
                    <a:pt x="0" y="21"/>
                    <a:pt x="0" y="17"/>
                  </a:cubicBezTo>
                  <a:cubicBezTo>
                    <a:pt x="0" y="7"/>
                    <a:pt x="0" y="7"/>
                    <a:pt x="0" y="7"/>
                  </a:cubicBezTo>
                  <a:cubicBezTo>
                    <a:pt x="0" y="3"/>
                    <a:pt x="4" y="0"/>
                    <a:pt x="7" y="0"/>
                  </a:cubicBezTo>
                  <a:cubicBezTo>
                    <a:pt x="7" y="0"/>
                    <a:pt x="7" y="0"/>
                    <a:pt x="7" y="0"/>
                  </a:cubicBezTo>
                  <a:cubicBezTo>
                    <a:pt x="11" y="0"/>
                    <a:pt x="15" y="3"/>
                    <a:pt x="15" y="7"/>
                  </a:cubicBezTo>
                  <a:lnTo>
                    <a:pt x="15" y="17"/>
                  </a:lnTo>
                  <a:close/>
                </a:path>
              </a:pathLst>
            </a:custGeom>
            <a:grpFill/>
            <a:ln>
              <a:noFill/>
            </a:ln>
          </p:spPr>
          <p:txBody>
            <a:bodyPr vert="horz" wrap="square" lIns="91440" tIns="45720" rIns="91440" bIns="45720" numCol="1" anchor="t" anchorCtr="0" compatLnSpc="1"/>
            <a:lstStyle/>
            <a:p>
              <a:endParaRPr lang="zh-CN" altLang="en-US"/>
            </a:p>
          </p:txBody>
        </p:sp>
        <p:sp>
          <p:nvSpPr>
            <p:cNvPr id="438" name="Freeform 270"/>
            <p:cNvSpPr/>
            <p:nvPr/>
          </p:nvSpPr>
          <p:spPr bwMode="auto">
            <a:xfrm rot="1490740">
              <a:off x="5174814" y="2614266"/>
              <a:ext cx="93210" cy="116192"/>
            </a:xfrm>
            <a:custGeom>
              <a:avLst/>
              <a:gdLst>
                <a:gd name="T0" fmla="*/ 62 w 68"/>
                <a:gd name="T1" fmla="*/ 0 h 84"/>
                <a:gd name="T2" fmla="*/ 7 w 68"/>
                <a:gd name="T3" fmla="*/ 0 h 84"/>
                <a:gd name="T4" fmla="*/ 0 w 68"/>
                <a:gd name="T5" fmla="*/ 7 h 84"/>
                <a:gd name="T6" fmla="*/ 0 w 68"/>
                <a:gd name="T7" fmla="*/ 11 h 84"/>
                <a:gd name="T8" fmla="*/ 10 w 68"/>
                <a:gd name="T9" fmla="*/ 11 h 84"/>
                <a:gd name="T10" fmla="*/ 20 w 68"/>
                <a:gd name="T11" fmla="*/ 21 h 84"/>
                <a:gd name="T12" fmla="*/ 10 w 68"/>
                <a:gd name="T13" fmla="*/ 30 h 84"/>
                <a:gd name="T14" fmla="*/ 0 w 68"/>
                <a:gd name="T15" fmla="*/ 30 h 84"/>
                <a:gd name="T16" fmla="*/ 0 w 68"/>
                <a:gd name="T17" fmla="*/ 33 h 84"/>
                <a:gd name="T18" fmla="*/ 10 w 68"/>
                <a:gd name="T19" fmla="*/ 33 h 84"/>
                <a:gd name="T20" fmla="*/ 20 w 68"/>
                <a:gd name="T21" fmla="*/ 43 h 84"/>
                <a:gd name="T22" fmla="*/ 10 w 68"/>
                <a:gd name="T23" fmla="*/ 52 h 84"/>
                <a:gd name="T24" fmla="*/ 0 w 68"/>
                <a:gd name="T25" fmla="*/ 52 h 84"/>
                <a:gd name="T26" fmla="*/ 0 w 68"/>
                <a:gd name="T27" fmla="*/ 55 h 84"/>
                <a:gd name="T28" fmla="*/ 10 w 68"/>
                <a:gd name="T29" fmla="*/ 55 h 84"/>
                <a:gd name="T30" fmla="*/ 20 w 68"/>
                <a:gd name="T31" fmla="*/ 65 h 84"/>
                <a:gd name="T32" fmla="*/ 10 w 68"/>
                <a:gd name="T33" fmla="*/ 75 h 84"/>
                <a:gd name="T34" fmla="*/ 0 w 68"/>
                <a:gd name="T35" fmla="*/ 75 h 84"/>
                <a:gd name="T36" fmla="*/ 0 w 68"/>
                <a:gd name="T37" fmla="*/ 77 h 84"/>
                <a:gd name="T38" fmla="*/ 7 w 68"/>
                <a:gd name="T39" fmla="*/ 84 h 84"/>
                <a:gd name="T40" fmla="*/ 62 w 68"/>
                <a:gd name="T41" fmla="*/ 84 h 84"/>
                <a:gd name="T42" fmla="*/ 68 w 68"/>
                <a:gd name="T43" fmla="*/ 77 h 84"/>
                <a:gd name="T44" fmla="*/ 68 w 68"/>
                <a:gd name="T45" fmla="*/ 7 h 84"/>
                <a:gd name="T46" fmla="*/ 62 w 68"/>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84">
                  <a:moveTo>
                    <a:pt x="62" y="0"/>
                  </a:moveTo>
                  <a:cubicBezTo>
                    <a:pt x="7" y="0"/>
                    <a:pt x="7" y="0"/>
                    <a:pt x="7" y="0"/>
                  </a:cubicBezTo>
                  <a:cubicBezTo>
                    <a:pt x="3" y="0"/>
                    <a:pt x="0" y="3"/>
                    <a:pt x="0" y="7"/>
                  </a:cubicBezTo>
                  <a:cubicBezTo>
                    <a:pt x="0" y="11"/>
                    <a:pt x="0" y="11"/>
                    <a:pt x="0" y="11"/>
                  </a:cubicBezTo>
                  <a:cubicBezTo>
                    <a:pt x="10" y="11"/>
                    <a:pt x="10" y="11"/>
                    <a:pt x="10" y="11"/>
                  </a:cubicBezTo>
                  <a:cubicBezTo>
                    <a:pt x="16" y="11"/>
                    <a:pt x="20" y="15"/>
                    <a:pt x="20" y="21"/>
                  </a:cubicBezTo>
                  <a:cubicBezTo>
                    <a:pt x="20" y="26"/>
                    <a:pt x="16" y="30"/>
                    <a:pt x="10" y="30"/>
                  </a:cubicBezTo>
                  <a:cubicBezTo>
                    <a:pt x="0" y="30"/>
                    <a:pt x="0" y="30"/>
                    <a:pt x="0" y="30"/>
                  </a:cubicBezTo>
                  <a:cubicBezTo>
                    <a:pt x="0" y="33"/>
                    <a:pt x="0" y="33"/>
                    <a:pt x="0" y="33"/>
                  </a:cubicBezTo>
                  <a:cubicBezTo>
                    <a:pt x="10" y="33"/>
                    <a:pt x="10" y="33"/>
                    <a:pt x="10" y="33"/>
                  </a:cubicBezTo>
                  <a:cubicBezTo>
                    <a:pt x="16" y="33"/>
                    <a:pt x="20" y="37"/>
                    <a:pt x="20" y="43"/>
                  </a:cubicBezTo>
                  <a:cubicBezTo>
                    <a:pt x="20" y="48"/>
                    <a:pt x="16" y="52"/>
                    <a:pt x="10" y="52"/>
                  </a:cubicBezTo>
                  <a:cubicBezTo>
                    <a:pt x="0" y="52"/>
                    <a:pt x="0" y="52"/>
                    <a:pt x="0" y="52"/>
                  </a:cubicBezTo>
                  <a:cubicBezTo>
                    <a:pt x="0" y="55"/>
                    <a:pt x="0" y="55"/>
                    <a:pt x="0" y="55"/>
                  </a:cubicBezTo>
                  <a:cubicBezTo>
                    <a:pt x="10" y="55"/>
                    <a:pt x="10" y="55"/>
                    <a:pt x="10" y="55"/>
                  </a:cubicBezTo>
                  <a:cubicBezTo>
                    <a:pt x="16" y="55"/>
                    <a:pt x="20" y="60"/>
                    <a:pt x="20" y="65"/>
                  </a:cubicBezTo>
                  <a:cubicBezTo>
                    <a:pt x="20" y="70"/>
                    <a:pt x="16" y="75"/>
                    <a:pt x="10" y="75"/>
                  </a:cubicBezTo>
                  <a:cubicBezTo>
                    <a:pt x="0" y="75"/>
                    <a:pt x="0" y="75"/>
                    <a:pt x="0" y="75"/>
                  </a:cubicBezTo>
                  <a:cubicBezTo>
                    <a:pt x="0" y="77"/>
                    <a:pt x="0" y="77"/>
                    <a:pt x="0" y="77"/>
                  </a:cubicBezTo>
                  <a:cubicBezTo>
                    <a:pt x="0" y="81"/>
                    <a:pt x="3" y="84"/>
                    <a:pt x="7" y="84"/>
                  </a:cubicBezTo>
                  <a:cubicBezTo>
                    <a:pt x="62" y="84"/>
                    <a:pt x="62" y="84"/>
                    <a:pt x="62" y="84"/>
                  </a:cubicBezTo>
                  <a:cubicBezTo>
                    <a:pt x="65" y="84"/>
                    <a:pt x="68" y="81"/>
                    <a:pt x="68" y="77"/>
                  </a:cubicBezTo>
                  <a:cubicBezTo>
                    <a:pt x="68" y="7"/>
                    <a:pt x="68" y="7"/>
                    <a:pt x="68" y="7"/>
                  </a:cubicBezTo>
                  <a:cubicBezTo>
                    <a:pt x="68" y="3"/>
                    <a:pt x="65" y="0"/>
                    <a:pt x="62" y="0"/>
                  </a:cubicBezTo>
                  <a:close/>
                </a:path>
              </a:pathLst>
            </a:custGeom>
            <a:grpFill/>
            <a:ln>
              <a:noFill/>
            </a:ln>
          </p:spPr>
          <p:txBody>
            <a:bodyPr vert="horz" wrap="square" lIns="91440" tIns="45720" rIns="91440" bIns="45720" numCol="1" anchor="t" anchorCtr="0" compatLnSpc="1"/>
            <a:lstStyle/>
            <a:p>
              <a:endParaRPr lang="zh-CN" altLang="en-US"/>
            </a:p>
          </p:txBody>
        </p:sp>
        <p:sp>
          <p:nvSpPr>
            <p:cNvPr id="439" name="Freeform 271"/>
            <p:cNvSpPr/>
            <p:nvPr/>
          </p:nvSpPr>
          <p:spPr bwMode="auto">
            <a:xfrm rot="1490740">
              <a:off x="5178881" y="2619559"/>
              <a:ext cx="33198" cy="14045"/>
            </a:xfrm>
            <a:custGeom>
              <a:avLst/>
              <a:gdLst>
                <a:gd name="T0" fmla="*/ 24 w 24"/>
                <a:gd name="T1" fmla="*/ 5 h 10"/>
                <a:gd name="T2" fmla="*/ 19 w 24"/>
                <a:gd name="T3" fmla="*/ 10 h 10"/>
                <a:gd name="T4" fmla="*/ 5 w 24"/>
                <a:gd name="T5" fmla="*/ 10 h 10"/>
                <a:gd name="T6" fmla="*/ 0 w 24"/>
                <a:gd name="T7" fmla="*/ 5 h 10"/>
                <a:gd name="T8" fmla="*/ 0 w 24"/>
                <a:gd name="T9" fmla="*/ 5 h 10"/>
                <a:gd name="T10" fmla="*/ 5 w 24"/>
                <a:gd name="T11" fmla="*/ 0 h 10"/>
                <a:gd name="T12" fmla="*/ 19 w 24"/>
                <a:gd name="T13" fmla="*/ 0 h 10"/>
                <a:gd name="T14" fmla="*/ 24 w 24"/>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24" y="5"/>
                  </a:moveTo>
                  <a:cubicBezTo>
                    <a:pt x="24" y="8"/>
                    <a:pt x="22" y="10"/>
                    <a:pt x="19" y="10"/>
                  </a:cubicBezTo>
                  <a:cubicBezTo>
                    <a:pt x="5" y="10"/>
                    <a:pt x="5" y="10"/>
                    <a:pt x="5" y="10"/>
                  </a:cubicBezTo>
                  <a:cubicBezTo>
                    <a:pt x="2" y="10"/>
                    <a:pt x="0" y="8"/>
                    <a:pt x="0" y="5"/>
                  </a:cubicBezTo>
                  <a:cubicBezTo>
                    <a:pt x="0" y="5"/>
                    <a:pt x="0" y="5"/>
                    <a:pt x="0" y="5"/>
                  </a:cubicBezTo>
                  <a:cubicBezTo>
                    <a:pt x="0" y="2"/>
                    <a:pt x="2" y="0"/>
                    <a:pt x="5" y="0"/>
                  </a:cubicBezTo>
                  <a:cubicBezTo>
                    <a:pt x="19" y="0"/>
                    <a:pt x="19" y="0"/>
                    <a:pt x="19" y="0"/>
                  </a:cubicBezTo>
                  <a:cubicBezTo>
                    <a:pt x="22" y="0"/>
                    <a:pt x="24" y="2"/>
                    <a:pt x="24" y="5"/>
                  </a:cubicBezTo>
                  <a:close/>
                </a:path>
              </a:pathLst>
            </a:custGeom>
            <a:grpFill/>
            <a:ln>
              <a:noFill/>
            </a:ln>
          </p:spPr>
          <p:txBody>
            <a:bodyPr vert="horz" wrap="square" lIns="91440" tIns="45720" rIns="91440" bIns="45720" numCol="1" anchor="t" anchorCtr="0" compatLnSpc="1"/>
            <a:lstStyle/>
            <a:p>
              <a:endParaRPr lang="zh-CN" altLang="en-US"/>
            </a:p>
          </p:txBody>
        </p:sp>
        <p:sp>
          <p:nvSpPr>
            <p:cNvPr id="440" name="Freeform 272"/>
            <p:cNvSpPr/>
            <p:nvPr/>
          </p:nvSpPr>
          <p:spPr bwMode="auto">
            <a:xfrm rot="1490740">
              <a:off x="5165737" y="2647308"/>
              <a:ext cx="33198" cy="15322"/>
            </a:xfrm>
            <a:custGeom>
              <a:avLst/>
              <a:gdLst>
                <a:gd name="T0" fmla="*/ 24 w 24"/>
                <a:gd name="T1" fmla="*/ 5 h 11"/>
                <a:gd name="T2" fmla="*/ 19 w 24"/>
                <a:gd name="T3" fmla="*/ 11 h 11"/>
                <a:gd name="T4" fmla="*/ 5 w 24"/>
                <a:gd name="T5" fmla="*/ 11 h 11"/>
                <a:gd name="T6" fmla="*/ 0 w 24"/>
                <a:gd name="T7" fmla="*/ 5 h 11"/>
                <a:gd name="T8" fmla="*/ 0 w 24"/>
                <a:gd name="T9" fmla="*/ 5 h 11"/>
                <a:gd name="T10" fmla="*/ 5 w 24"/>
                <a:gd name="T11" fmla="*/ 0 h 11"/>
                <a:gd name="T12" fmla="*/ 19 w 24"/>
                <a:gd name="T13" fmla="*/ 0 h 11"/>
                <a:gd name="T14" fmla="*/ 24 w 24"/>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5"/>
                  </a:moveTo>
                  <a:cubicBezTo>
                    <a:pt x="24" y="8"/>
                    <a:pt x="22" y="11"/>
                    <a:pt x="19" y="11"/>
                  </a:cubicBezTo>
                  <a:cubicBezTo>
                    <a:pt x="5" y="11"/>
                    <a:pt x="5" y="11"/>
                    <a:pt x="5" y="11"/>
                  </a:cubicBezTo>
                  <a:cubicBezTo>
                    <a:pt x="2" y="11"/>
                    <a:pt x="0" y="8"/>
                    <a:pt x="0" y="5"/>
                  </a:cubicBezTo>
                  <a:cubicBezTo>
                    <a:pt x="0" y="5"/>
                    <a:pt x="0" y="5"/>
                    <a:pt x="0" y="5"/>
                  </a:cubicBezTo>
                  <a:cubicBezTo>
                    <a:pt x="0" y="3"/>
                    <a:pt x="2" y="0"/>
                    <a:pt x="5" y="0"/>
                  </a:cubicBezTo>
                  <a:cubicBezTo>
                    <a:pt x="19" y="0"/>
                    <a:pt x="19" y="0"/>
                    <a:pt x="19" y="0"/>
                  </a:cubicBezTo>
                  <a:cubicBezTo>
                    <a:pt x="22" y="0"/>
                    <a:pt x="24" y="3"/>
                    <a:pt x="24" y="5"/>
                  </a:cubicBezTo>
                  <a:close/>
                </a:path>
              </a:pathLst>
            </a:custGeom>
            <a:grpFill/>
            <a:ln>
              <a:noFill/>
            </a:ln>
          </p:spPr>
          <p:txBody>
            <a:bodyPr vert="horz" wrap="square" lIns="91440" tIns="45720" rIns="91440" bIns="45720" numCol="1" anchor="t" anchorCtr="0" compatLnSpc="1"/>
            <a:lstStyle/>
            <a:p>
              <a:endParaRPr lang="zh-CN" altLang="en-US"/>
            </a:p>
          </p:txBody>
        </p:sp>
        <p:sp>
          <p:nvSpPr>
            <p:cNvPr id="441" name="Freeform 273"/>
            <p:cNvSpPr/>
            <p:nvPr/>
          </p:nvSpPr>
          <p:spPr bwMode="auto">
            <a:xfrm rot="1490740">
              <a:off x="5152861" y="2675116"/>
              <a:ext cx="33198" cy="15322"/>
            </a:xfrm>
            <a:custGeom>
              <a:avLst/>
              <a:gdLst>
                <a:gd name="T0" fmla="*/ 24 w 24"/>
                <a:gd name="T1" fmla="*/ 6 h 11"/>
                <a:gd name="T2" fmla="*/ 19 w 24"/>
                <a:gd name="T3" fmla="*/ 11 h 11"/>
                <a:gd name="T4" fmla="*/ 5 w 24"/>
                <a:gd name="T5" fmla="*/ 11 h 11"/>
                <a:gd name="T6" fmla="*/ 0 w 24"/>
                <a:gd name="T7" fmla="*/ 6 h 11"/>
                <a:gd name="T8" fmla="*/ 0 w 24"/>
                <a:gd name="T9" fmla="*/ 6 h 11"/>
                <a:gd name="T10" fmla="*/ 5 w 24"/>
                <a:gd name="T11" fmla="*/ 0 h 11"/>
                <a:gd name="T12" fmla="*/ 19 w 24"/>
                <a:gd name="T13" fmla="*/ 0 h 11"/>
                <a:gd name="T14" fmla="*/ 24 w 2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6"/>
                  </a:moveTo>
                  <a:cubicBezTo>
                    <a:pt x="24" y="9"/>
                    <a:pt x="22" y="11"/>
                    <a:pt x="19" y="11"/>
                  </a:cubicBezTo>
                  <a:cubicBezTo>
                    <a:pt x="5" y="11"/>
                    <a:pt x="5" y="11"/>
                    <a:pt x="5" y="11"/>
                  </a:cubicBezTo>
                  <a:cubicBezTo>
                    <a:pt x="2" y="11"/>
                    <a:pt x="0" y="9"/>
                    <a:pt x="0" y="6"/>
                  </a:cubicBezTo>
                  <a:cubicBezTo>
                    <a:pt x="0" y="6"/>
                    <a:pt x="0" y="6"/>
                    <a:pt x="0" y="6"/>
                  </a:cubicBezTo>
                  <a:cubicBezTo>
                    <a:pt x="0" y="3"/>
                    <a:pt x="2" y="0"/>
                    <a:pt x="5" y="0"/>
                  </a:cubicBezTo>
                  <a:cubicBezTo>
                    <a:pt x="19" y="0"/>
                    <a:pt x="19" y="0"/>
                    <a:pt x="19" y="0"/>
                  </a:cubicBezTo>
                  <a:cubicBezTo>
                    <a:pt x="22" y="0"/>
                    <a:pt x="24" y="3"/>
                    <a:pt x="24" y="6"/>
                  </a:cubicBezTo>
                  <a:close/>
                </a:path>
              </a:pathLst>
            </a:custGeom>
            <a:grpFill/>
            <a:ln>
              <a:noFill/>
            </a:ln>
          </p:spPr>
          <p:txBody>
            <a:bodyPr vert="horz" wrap="square" lIns="91440" tIns="45720" rIns="91440" bIns="45720" numCol="1" anchor="t" anchorCtr="0" compatLnSpc="1"/>
            <a:lstStyle/>
            <a:p>
              <a:endParaRPr lang="zh-CN" altLang="en-US"/>
            </a:p>
          </p:txBody>
        </p:sp>
        <p:sp>
          <p:nvSpPr>
            <p:cNvPr id="442" name="Freeform 274"/>
            <p:cNvSpPr>
              <a:spLocks noEditPoints="1"/>
            </p:cNvSpPr>
            <p:nvPr/>
          </p:nvSpPr>
          <p:spPr bwMode="auto">
            <a:xfrm rot="1490740">
              <a:off x="6227844" y="3464924"/>
              <a:ext cx="103425" cy="98316"/>
            </a:xfrm>
            <a:custGeom>
              <a:avLst/>
              <a:gdLst>
                <a:gd name="T0" fmla="*/ 74 w 75"/>
                <a:gd name="T1" fmla="*/ 5 h 71"/>
                <a:gd name="T2" fmla="*/ 74 w 75"/>
                <a:gd name="T3" fmla="*/ 5 h 71"/>
                <a:gd name="T4" fmla="*/ 23 w 75"/>
                <a:gd name="T5" fmla="*/ 0 h 71"/>
                <a:gd name="T6" fmla="*/ 23 w 75"/>
                <a:gd name="T7" fmla="*/ 0 h 71"/>
                <a:gd name="T8" fmla="*/ 22 w 75"/>
                <a:gd name="T9" fmla="*/ 0 h 71"/>
                <a:gd name="T10" fmla="*/ 16 w 75"/>
                <a:gd name="T11" fmla="*/ 53 h 71"/>
                <a:gd name="T12" fmla="*/ 7 w 75"/>
                <a:gd name="T13" fmla="*/ 52 h 71"/>
                <a:gd name="T14" fmla="*/ 1 w 75"/>
                <a:gd name="T15" fmla="*/ 61 h 71"/>
                <a:gd name="T16" fmla="*/ 11 w 75"/>
                <a:gd name="T17" fmla="*/ 63 h 71"/>
                <a:gd name="T18" fmla="*/ 18 w 75"/>
                <a:gd name="T19" fmla="*/ 57 h 71"/>
                <a:gd name="T20" fmla="*/ 18 w 75"/>
                <a:gd name="T21" fmla="*/ 57 h 71"/>
                <a:gd name="T22" fmla="*/ 22 w 75"/>
                <a:gd name="T23" fmla="*/ 20 h 71"/>
                <a:gd name="T24" fmla="*/ 71 w 75"/>
                <a:gd name="T25" fmla="*/ 25 h 71"/>
                <a:gd name="T26" fmla="*/ 67 w 75"/>
                <a:gd name="T27" fmla="*/ 58 h 71"/>
                <a:gd name="T28" fmla="*/ 58 w 75"/>
                <a:gd name="T29" fmla="*/ 58 h 71"/>
                <a:gd name="T30" fmla="*/ 52 w 75"/>
                <a:gd name="T31" fmla="*/ 67 h 71"/>
                <a:gd name="T32" fmla="*/ 62 w 75"/>
                <a:gd name="T33" fmla="*/ 69 h 71"/>
                <a:gd name="T34" fmla="*/ 69 w 75"/>
                <a:gd name="T35" fmla="*/ 62 h 71"/>
                <a:gd name="T36" fmla="*/ 69 w 75"/>
                <a:gd name="T37" fmla="*/ 62 h 71"/>
                <a:gd name="T38" fmla="*/ 75 w 75"/>
                <a:gd name="T39" fmla="*/ 5 h 71"/>
                <a:gd name="T40" fmla="*/ 74 w 75"/>
                <a:gd name="T41" fmla="*/ 5 h 71"/>
                <a:gd name="T42" fmla="*/ 72 w 75"/>
                <a:gd name="T43" fmla="*/ 17 h 71"/>
                <a:gd name="T44" fmla="*/ 23 w 75"/>
                <a:gd name="T45" fmla="*/ 11 h 71"/>
                <a:gd name="T46" fmla="*/ 23 w 75"/>
                <a:gd name="T47" fmla="*/ 8 h 71"/>
                <a:gd name="T48" fmla="*/ 72 w 75"/>
                <a:gd name="T49" fmla="*/ 13 h 71"/>
                <a:gd name="T50" fmla="*/ 72 w 75"/>
                <a:gd name="T51"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71">
                  <a:moveTo>
                    <a:pt x="74" y="5"/>
                  </a:moveTo>
                  <a:cubicBezTo>
                    <a:pt x="74" y="5"/>
                    <a:pt x="74" y="5"/>
                    <a:pt x="74" y="5"/>
                  </a:cubicBezTo>
                  <a:cubicBezTo>
                    <a:pt x="23" y="0"/>
                    <a:pt x="23" y="0"/>
                    <a:pt x="23" y="0"/>
                  </a:cubicBezTo>
                  <a:cubicBezTo>
                    <a:pt x="23" y="0"/>
                    <a:pt x="23" y="0"/>
                    <a:pt x="23" y="0"/>
                  </a:cubicBezTo>
                  <a:cubicBezTo>
                    <a:pt x="22" y="0"/>
                    <a:pt x="22" y="0"/>
                    <a:pt x="22" y="0"/>
                  </a:cubicBezTo>
                  <a:cubicBezTo>
                    <a:pt x="16" y="53"/>
                    <a:pt x="16" y="53"/>
                    <a:pt x="16" y="53"/>
                  </a:cubicBezTo>
                  <a:cubicBezTo>
                    <a:pt x="14" y="51"/>
                    <a:pt x="11" y="51"/>
                    <a:pt x="7" y="52"/>
                  </a:cubicBezTo>
                  <a:cubicBezTo>
                    <a:pt x="2" y="54"/>
                    <a:pt x="0" y="58"/>
                    <a:pt x="1" y="61"/>
                  </a:cubicBezTo>
                  <a:cubicBezTo>
                    <a:pt x="2" y="64"/>
                    <a:pt x="7" y="65"/>
                    <a:pt x="11" y="63"/>
                  </a:cubicBezTo>
                  <a:cubicBezTo>
                    <a:pt x="15" y="62"/>
                    <a:pt x="17" y="59"/>
                    <a:pt x="18" y="57"/>
                  </a:cubicBezTo>
                  <a:cubicBezTo>
                    <a:pt x="18" y="57"/>
                    <a:pt x="18" y="57"/>
                    <a:pt x="18" y="57"/>
                  </a:cubicBezTo>
                  <a:cubicBezTo>
                    <a:pt x="22" y="20"/>
                    <a:pt x="22" y="20"/>
                    <a:pt x="22" y="20"/>
                  </a:cubicBezTo>
                  <a:cubicBezTo>
                    <a:pt x="71" y="25"/>
                    <a:pt x="71" y="25"/>
                    <a:pt x="71" y="25"/>
                  </a:cubicBezTo>
                  <a:cubicBezTo>
                    <a:pt x="67" y="58"/>
                    <a:pt x="67" y="58"/>
                    <a:pt x="67" y="58"/>
                  </a:cubicBezTo>
                  <a:cubicBezTo>
                    <a:pt x="65" y="56"/>
                    <a:pt x="62" y="56"/>
                    <a:pt x="58" y="58"/>
                  </a:cubicBezTo>
                  <a:cubicBezTo>
                    <a:pt x="53" y="59"/>
                    <a:pt x="50" y="63"/>
                    <a:pt x="52" y="67"/>
                  </a:cubicBezTo>
                  <a:cubicBezTo>
                    <a:pt x="53" y="70"/>
                    <a:pt x="58" y="71"/>
                    <a:pt x="62" y="69"/>
                  </a:cubicBezTo>
                  <a:cubicBezTo>
                    <a:pt x="66" y="67"/>
                    <a:pt x="68" y="65"/>
                    <a:pt x="69" y="62"/>
                  </a:cubicBezTo>
                  <a:cubicBezTo>
                    <a:pt x="69" y="62"/>
                    <a:pt x="69" y="62"/>
                    <a:pt x="69" y="62"/>
                  </a:cubicBezTo>
                  <a:cubicBezTo>
                    <a:pt x="75" y="5"/>
                    <a:pt x="75" y="5"/>
                    <a:pt x="75" y="5"/>
                  </a:cubicBezTo>
                  <a:lnTo>
                    <a:pt x="74" y="5"/>
                  </a:lnTo>
                  <a:close/>
                  <a:moveTo>
                    <a:pt x="72" y="17"/>
                  </a:moveTo>
                  <a:cubicBezTo>
                    <a:pt x="23" y="11"/>
                    <a:pt x="23" y="11"/>
                    <a:pt x="23" y="11"/>
                  </a:cubicBezTo>
                  <a:cubicBezTo>
                    <a:pt x="23" y="8"/>
                    <a:pt x="23" y="8"/>
                    <a:pt x="23" y="8"/>
                  </a:cubicBezTo>
                  <a:cubicBezTo>
                    <a:pt x="72" y="13"/>
                    <a:pt x="72" y="13"/>
                    <a:pt x="72" y="13"/>
                  </a:cubicBezTo>
                  <a:lnTo>
                    <a:pt x="72" y="17"/>
                  </a:lnTo>
                  <a:close/>
                </a:path>
              </a:pathLst>
            </a:custGeom>
            <a:grpFill/>
            <a:ln>
              <a:noFill/>
            </a:ln>
          </p:spPr>
          <p:txBody>
            <a:bodyPr vert="horz" wrap="square" lIns="91440" tIns="45720" rIns="91440" bIns="45720" numCol="1" anchor="t" anchorCtr="0" compatLnSpc="1"/>
            <a:lstStyle/>
            <a:p>
              <a:endParaRPr lang="zh-CN" altLang="en-US"/>
            </a:p>
          </p:txBody>
        </p:sp>
        <p:sp>
          <p:nvSpPr>
            <p:cNvPr id="443" name="Freeform 275"/>
            <p:cNvSpPr>
              <a:spLocks noEditPoints="1"/>
            </p:cNvSpPr>
            <p:nvPr/>
          </p:nvSpPr>
          <p:spPr bwMode="auto">
            <a:xfrm rot="1490740">
              <a:off x="4448382" y="1841177"/>
              <a:ext cx="137899" cy="178758"/>
            </a:xfrm>
            <a:custGeom>
              <a:avLst/>
              <a:gdLst>
                <a:gd name="T0" fmla="*/ 90 w 100"/>
                <a:gd name="T1" fmla="*/ 0 h 129"/>
                <a:gd name="T2" fmla="*/ 10 w 100"/>
                <a:gd name="T3" fmla="*/ 0 h 129"/>
                <a:gd name="T4" fmla="*/ 0 w 100"/>
                <a:gd name="T5" fmla="*/ 9 h 129"/>
                <a:gd name="T6" fmla="*/ 0 w 100"/>
                <a:gd name="T7" fmla="*/ 120 h 129"/>
                <a:gd name="T8" fmla="*/ 10 w 100"/>
                <a:gd name="T9" fmla="*/ 129 h 129"/>
                <a:gd name="T10" fmla="*/ 90 w 100"/>
                <a:gd name="T11" fmla="*/ 129 h 129"/>
                <a:gd name="T12" fmla="*/ 100 w 100"/>
                <a:gd name="T13" fmla="*/ 120 h 129"/>
                <a:gd name="T14" fmla="*/ 100 w 100"/>
                <a:gd name="T15" fmla="*/ 9 h 129"/>
                <a:gd name="T16" fmla="*/ 90 w 100"/>
                <a:gd name="T17" fmla="*/ 0 h 129"/>
                <a:gd name="T18" fmla="*/ 49 w 100"/>
                <a:gd name="T19" fmla="*/ 125 h 129"/>
                <a:gd name="T20" fmla="*/ 45 w 100"/>
                <a:gd name="T21" fmla="*/ 122 h 129"/>
                <a:gd name="T22" fmla="*/ 49 w 100"/>
                <a:gd name="T23" fmla="*/ 119 h 129"/>
                <a:gd name="T24" fmla="*/ 52 w 100"/>
                <a:gd name="T25" fmla="*/ 122 h 129"/>
                <a:gd name="T26" fmla="*/ 49 w 100"/>
                <a:gd name="T27" fmla="*/ 125 h 129"/>
                <a:gd name="T28" fmla="*/ 87 w 100"/>
                <a:gd name="T29" fmla="*/ 113 h 129"/>
                <a:gd name="T30" fmla="*/ 85 w 100"/>
                <a:gd name="T31" fmla="*/ 115 h 129"/>
                <a:gd name="T32" fmla="*/ 14 w 100"/>
                <a:gd name="T33" fmla="*/ 115 h 129"/>
                <a:gd name="T34" fmla="*/ 12 w 100"/>
                <a:gd name="T35" fmla="*/ 113 h 129"/>
                <a:gd name="T36" fmla="*/ 12 w 100"/>
                <a:gd name="T37" fmla="*/ 15 h 129"/>
                <a:gd name="T38" fmla="*/ 14 w 100"/>
                <a:gd name="T39" fmla="*/ 13 h 129"/>
                <a:gd name="T40" fmla="*/ 85 w 100"/>
                <a:gd name="T41" fmla="*/ 13 h 129"/>
                <a:gd name="T42" fmla="*/ 87 w 100"/>
                <a:gd name="T43" fmla="*/ 15 h 129"/>
                <a:gd name="T44" fmla="*/ 87 w 100"/>
                <a:gd name="T45" fmla="*/ 1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129">
                  <a:moveTo>
                    <a:pt x="90" y="0"/>
                  </a:moveTo>
                  <a:cubicBezTo>
                    <a:pt x="10" y="0"/>
                    <a:pt x="10" y="0"/>
                    <a:pt x="10" y="0"/>
                  </a:cubicBezTo>
                  <a:cubicBezTo>
                    <a:pt x="5" y="0"/>
                    <a:pt x="0" y="4"/>
                    <a:pt x="0" y="9"/>
                  </a:cubicBezTo>
                  <a:cubicBezTo>
                    <a:pt x="0" y="120"/>
                    <a:pt x="0" y="120"/>
                    <a:pt x="0" y="120"/>
                  </a:cubicBezTo>
                  <a:cubicBezTo>
                    <a:pt x="0" y="125"/>
                    <a:pt x="5" y="129"/>
                    <a:pt x="10" y="129"/>
                  </a:cubicBezTo>
                  <a:cubicBezTo>
                    <a:pt x="90" y="129"/>
                    <a:pt x="90" y="129"/>
                    <a:pt x="90" y="129"/>
                  </a:cubicBezTo>
                  <a:cubicBezTo>
                    <a:pt x="96" y="129"/>
                    <a:pt x="100" y="125"/>
                    <a:pt x="100" y="120"/>
                  </a:cubicBezTo>
                  <a:cubicBezTo>
                    <a:pt x="100" y="9"/>
                    <a:pt x="100" y="9"/>
                    <a:pt x="100" y="9"/>
                  </a:cubicBezTo>
                  <a:cubicBezTo>
                    <a:pt x="100" y="4"/>
                    <a:pt x="96" y="0"/>
                    <a:pt x="90" y="0"/>
                  </a:cubicBezTo>
                  <a:close/>
                  <a:moveTo>
                    <a:pt x="49" y="125"/>
                  </a:moveTo>
                  <a:cubicBezTo>
                    <a:pt x="47" y="125"/>
                    <a:pt x="45" y="124"/>
                    <a:pt x="45" y="122"/>
                  </a:cubicBezTo>
                  <a:cubicBezTo>
                    <a:pt x="45" y="120"/>
                    <a:pt x="47" y="119"/>
                    <a:pt x="49" y="119"/>
                  </a:cubicBezTo>
                  <a:cubicBezTo>
                    <a:pt x="50" y="119"/>
                    <a:pt x="52" y="120"/>
                    <a:pt x="52" y="122"/>
                  </a:cubicBezTo>
                  <a:cubicBezTo>
                    <a:pt x="52" y="124"/>
                    <a:pt x="50" y="125"/>
                    <a:pt x="49" y="125"/>
                  </a:cubicBezTo>
                  <a:close/>
                  <a:moveTo>
                    <a:pt x="87" y="113"/>
                  </a:moveTo>
                  <a:cubicBezTo>
                    <a:pt x="87" y="114"/>
                    <a:pt x="87" y="115"/>
                    <a:pt x="85" y="115"/>
                  </a:cubicBezTo>
                  <a:cubicBezTo>
                    <a:pt x="14" y="115"/>
                    <a:pt x="14" y="115"/>
                    <a:pt x="14" y="115"/>
                  </a:cubicBezTo>
                  <a:cubicBezTo>
                    <a:pt x="13" y="115"/>
                    <a:pt x="12" y="114"/>
                    <a:pt x="12" y="113"/>
                  </a:cubicBezTo>
                  <a:cubicBezTo>
                    <a:pt x="12" y="15"/>
                    <a:pt x="12" y="15"/>
                    <a:pt x="12" y="15"/>
                  </a:cubicBezTo>
                  <a:cubicBezTo>
                    <a:pt x="12" y="14"/>
                    <a:pt x="13" y="13"/>
                    <a:pt x="14" y="13"/>
                  </a:cubicBezTo>
                  <a:cubicBezTo>
                    <a:pt x="85" y="13"/>
                    <a:pt x="85" y="13"/>
                    <a:pt x="85" y="13"/>
                  </a:cubicBezTo>
                  <a:cubicBezTo>
                    <a:pt x="87" y="13"/>
                    <a:pt x="87" y="14"/>
                    <a:pt x="87" y="15"/>
                  </a:cubicBezTo>
                  <a:lnTo>
                    <a:pt x="87" y="113"/>
                  </a:lnTo>
                  <a:close/>
                </a:path>
              </a:pathLst>
            </a:custGeom>
            <a:grpFill/>
            <a:ln>
              <a:noFill/>
            </a:ln>
          </p:spPr>
          <p:txBody>
            <a:bodyPr vert="horz" wrap="square" lIns="91440" tIns="45720" rIns="91440" bIns="45720" numCol="1" anchor="t" anchorCtr="0" compatLnSpc="1"/>
            <a:lstStyle/>
            <a:p>
              <a:endParaRPr lang="zh-CN" altLang="en-US"/>
            </a:p>
          </p:txBody>
        </p:sp>
        <p:sp>
          <p:nvSpPr>
            <p:cNvPr id="444" name="Freeform 276"/>
            <p:cNvSpPr>
              <a:spLocks noEditPoints="1"/>
            </p:cNvSpPr>
            <p:nvPr/>
          </p:nvSpPr>
          <p:spPr bwMode="auto">
            <a:xfrm rot="1490740">
              <a:off x="4934903" y="981968"/>
              <a:ext cx="185142" cy="164712"/>
            </a:xfrm>
            <a:custGeom>
              <a:avLst/>
              <a:gdLst>
                <a:gd name="T0" fmla="*/ 133 w 135"/>
                <a:gd name="T1" fmla="*/ 0 h 119"/>
                <a:gd name="T2" fmla="*/ 1 w 135"/>
                <a:gd name="T3" fmla="*/ 0 h 119"/>
                <a:gd name="T4" fmla="*/ 0 w 135"/>
                <a:gd name="T5" fmla="*/ 1 h 119"/>
                <a:gd name="T6" fmla="*/ 0 w 135"/>
                <a:gd name="T7" fmla="*/ 77 h 119"/>
                <a:gd name="T8" fmla="*/ 0 w 135"/>
                <a:gd name="T9" fmla="*/ 77 h 119"/>
                <a:gd name="T10" fmla="*/ 0 w 135"/>
                <a:gd name="T11" fmla="*/ 91 h 119"/>
                <a:gd name="T12" fmla="*/ 1 w 135"/>
                <a:gd name="T13" fmla="*/ 93 h 119"/>
                <a:gd name="T14" fmla="*/ 50 w 135"/>
                <a:gd name="T15" fmla="*/ 93 h 119"/>
                <a:gd name="T16" fmla="*/ 44 w 135"/>
                <a:gd name="T17" fmla="*/ 114 h 119"/>
                <a:gd name="T18" fmla="*/ 39 w 135"/>
                <a:gd name="T19" fmla="*/ 118 h 119"/>
                <a:gd name="T20" fmla="*/ 45 w 135"/>
                <a:gd name="T21" fmla="*/ 119 h 119"/>
                <a:gd name="T22" fmla="*/ 66 w 135"/>
                <a:gd name="T23" fmla="*/ 119 h 119"/>
                <a:gd name="T24" fmla="*/ 88 w 135"/>
                <a:gd name="T25" fmla="*/ 119 h 119"/>
                <a:gd name="T26" fmla="*/ 94 w 135"/>
                <a:gd name="T27" fmla="*/ 118 h 119"/>
                <a:gd name="T28" fmla="*/ 89 w 135"/>
                <a:gd name="T29" fmla="*/ 114 h 119"/>
                <a:gd name="T30" fmla="*/ 83 w 135"/>
                <a:gd name="T31" fmla="*/ 93 h 119"/>
                <a:gd name="T32" fmla="*/ 133 w 135"/>
                <a:gd name="T33" fmla="*/ 93 h 119"/>
                <a:gd name="T34" fmla="*/ 135 w 135"/>
                <a:gd name="T35" fmla="*/ 91 h 119"/>
                <a:gd name="T36" fmla="*/ 135 w 135"/>
                <a:gd name="T37" fmla="*/ 77 h 119"/>
                <a:gd name="T38" fmla="*/ 135 w 135"/>
                <a:gd name="T39" fmla="*/ 77 h 119"/>
                <a:gd name="T40" fmla="*/ 135 w 135"/>
                <a:gd name="T41" fmla="*/ 1 h 119"/>
                <a:gd name="T42" fmla="*/ 133 w 135"/>
                <a:gd name="T43" fmla="*/ 0 h 119"/>
                <a:gd name="T44" fmla="*/ 129 w 135"/>
                <a:gd name="T45" fmla="*/ 72 h 119"/>
                <a:gd name="T46" fmla="*/ 4 w 135"/>
                <a:gd name="T47" fmla="*/ 72 h 119"/>
                <a:gd name="T48" fmla="*/ 4 w 135"/>
                <a:gd name="T49" fmla="*/ 5 h 119"/>
                <a:gd name="T50" fmla="*/ 129 w 135"/>
                <a:gd name="T51" fmla="*/ 5 h 119"/>
                <a:gd name="T52" fmla="*/ 129 w 135"/>
                <a:gd name="T53" fmla="*/ 7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5" h="119">
                  <a:moveTo>
                    <a:pt x="133" y="0"/>
                  </a:moveTo>
                  <a:cubicBezTo>
                    <a:pt x="1" y="0"/>
                    <a:pt x="1" y="0"/>
                    <a:pt x="1" y="0"/>
                  </a:cubicBezTo>
                  <a:cubicBezTo>
                    <a:pt x="0" y="0"/>
                    <a:pt x="0" y="0"/>
                    <a:pt x="0" y="1"/>
                  </a:cubicBezTo>
                  <a:cubicBezTo>
                    <a:pt x="0" y="77"/>
                    <a:pt x="0" y="77"/>
                    <a:pt x="0" y="77"/>
                  </a:cubicBezTo>
                  <a:cubicBezTo>
                    <a:pt x="0" y="77"/>
                    <a:pt x="0" y="77"/>
                    <a:pt x="0" y="77"/>
                  </a:cubicBezTo>
                  <a:cubicBezTo>
                    <a:pt x="0" y="91"/>
                    <a:pt x="0" y="91"/>
                    <a:pt x="0" y="91"/>
                  </a:cubicBezTo>
                  <a:cubicBezTo>
                    <a:pt x="0" y="92"/>
                    <a:pt x="0" y="93"/>
                    <a:pt x="1" y="93"/>
                  </a:cubicBezTo>
                  <a:cubicBezTo>
                    <a:pt x="50" y="93"/>
                    <a:pt x="50" y="93"/>
                    <a:pt x="50" y="93"/>
                  </a:cubicBezTo>
                  <a:cubicBezTo>
                    <a:pt x="50" y="95"/>
                    <a:pt x="48" y="110"/>
                    <a:pt x="44" y="114"/>
                  </a:cubicBezTo>
                  <a:cubicBezTo>
                    <a:pt x="41" y="116"/>
                    <a:pt x="40" y="117"/>
                    <a:pt x="39" y="118"/>
                  </a:cubicBezTo>
                  <a:cubicBezTo>
                    <a:pt x="40" y="118"/>
                    <a:pt x="41" y="118"/>
                    <a:pt x="45" y="119"/>
                  </a:cubicBezTo>
                  <a:cubicBezTo>
                    <a:pt x="49" y="119"/>
                    <a:pt x="59" y="119"/>
                    <a:pt x="66" y="119"/>
                  </a:cubicBezTo>
                  <a:cubicBezTo>
                    <a:pt x="74" y="119"/>
                    <a:pt x="84" y="119"/>
                    <a:pt x="88" y="119"/>
                  </a:cubicBezTo>
                  <a:cubicBezTo>
                    <a:pt x="91" y="118"/>
                    <a:pt x="93" y="118"/>
                    <a:pt x="94" y="118"/>
                  </a:cubicBezTo>
                  <a:cubicBezTo>
                    <a:pt x="93" y="117"/>
                    <a:pt x="91" y="116"/>
                    <a:pt x="89" y="114"/>
                  </a:cubicBezTo>
                  <a:cubicBezTo>
                    <a:pt x="85" y="110"/>
                    <a:pt x="84" y="95"/>
                    <a:pt x="83" y="93"/>
                  </a:cubicBezTo>
                  <a:cubicBezTo>
                    <a:pt x="133" y="93"/>
                    <a:pt x="133" y="93"/>
                    <a:pt x="133" y="93"/>
                  </a:cubicBezTo>
                  <a:cubicBezTo>
                    <a:pt x="134" y="93"/>
                    <a:pt x="135" y="92"/>
                    <a:pt x="135" y="91"/>
                  </a:cubicBezTo>
                  <a:cubicBezTo>
                    <a:pt x="135" y="77"/>
                    <a:pt x="135" y="77"/>
                    <a:pt x="135" y="77"/>
                  </a:cubicBezTo>
                  <a:cubicBezTo>
                    <a:pt x="135" y="77"/>
                    <a:pt x="135" y="77"/>
                    <a:pt x="135" y="77"/>
                  </a:cubicBezTo>
                  <a:cubicBezTo>
                    <a:pt x="135" y="1"/>
                    <a:pt x="135" y="1"/>
                    <a:pt x="135" y="1"/>
                  </a:cubicBezTo>
                  <a:cubicBezTo>
                    <a:pt x="135" y="0"/>
                    <a:pt x="134" y="0"/>
                    <a:pt x="133" y="0"/>
                  </a:cubicBezTo>
                  <a:close/>
                  <a:moveTo>
                    <a:pt x="129" y="72"/>
                  </a:moveTo>
                  <a:cubicBezTo>
                    <a:pt x="4" y="72"/>
                    <a:pt x="4" y="72"/>
                    <a:pt x="4" y="72"/>
                  </a:cubicBezTo>
                  <a:cubicBezTo>
                    <a:pt x="4" y="5"/>
                    <a:pt x="4" y="5"/>
                    <a:pt x="4" y="5"/>
                  </a:cubicBezTo>
                  <a:cubicBezTo>
                    <a:pt x="129" y="5"/>
                    <a:pt x="129" y="5"/>
                    <a:pt x="129" y="5"/>
                  </a:cubicBezTo>
                  <a:lnTo>
                    <a:pt x="129" y="72"/>
                  </a:lnTo>
                  <a:close/>
                </a:path>
              </a:pathLst>
            </a:custGeom>
            <a:grpFill/>
            <a:ln>
              <a:noFill/>
            </a:ln>
          </p:spPr>
          <p:txBody>
            <a:bodyPr vert="horz" wrap="square" lIns="91440" tIns="45720" rIns="91440" bIns="45720" numCol="1" anchor="t" anchorCtr="0" compatLnSpc="1"/>
            <a:lstStyle/>
            <a:p>
              <a:endParaRPr lang="zh-CN" altLang="en-US"/>
            </a:p>
          </p:txBody>
        </p:sp>
        <p:sp>
          <p:nvSpPr>
            <p:cNvPr id="445" name="Freeform 277"/>
            <p:cNvSpPr>
              <a:spLocks noEditPoints="1"/>
            </p:cNvSpPr>
            <p:nvPr/>
          </p:nvSpPr>
          <p:spPr bwMode="auto">
            <a:xfrm rot="1490740">
              <a:off x="6110675" y="4035676"/>
              <a:ext cx="53627" cy="53627"/>
            </a:xfrm>
            <a:custGeom>
              <a:avLst/>
              <a:gdLst>
                <a:gd name="T0" fmla="*/ 39 w 39"/>
                <a:gd name="T1" fmla="*/ 20 h 39"/>
                <a:gd name="T2" fmla="*/ 0 w 39"/>
                <a:gd name="T3" fmla="*/ 20 h 39"/>
                <a:gd name="T4" fmla="*/ 4 w 39"/>
                <a:gd name="T5" fmla="*/ 31 h 39"/>
                <a:gd name="T6" fmla="*/ 20 w 39"/>
                <a:gd name="T7" fmla="*/ 39 h 39"/>
                <a:gd name="T8" fmla="*/ 36 w 39"/>
                <a:gd name="T9" fmla="*/ 31 h 39"/>
                <a:gd name="T10" fmla="*/ 37 w 39"/>
                <a:gd name="T11" fmla="*/ 19 h 39"/>
                <a:gd name="T12" fmla="*/ 32 w 39"/>
                <a:gd name="T13" fmla="*/ 11 h 39"/>
                <a:gd name="T14" fmla="*/ 37 w 39"/>
                <a:gd name="T15" fmla="*/ 19 h 39"/>
                <a:gd name="T16" fmla="*/ 26 w 39"/>
                <a:gd name="T17" fmla="*/ 20 h 39"/>
                <a:gd name="T18" fmla="*/ 31 w 39"/>
                <a:gd name="T19" fmla="*/ 11 h 39"/>
                <a:gd name="T20" fmla="*/ 14 w 39"/>
                <a:gd name="T21" fmla="*/ 20 h 39"/>
                <a:gd name="T22" fmla="*/ 24 w 39"/>
                <a:gd name="T23" fmla="*/ 11 h 39"/>
                <a:gd name="T24" fmla="*/ 14 w 39"/>
                <a:gd name="T25" fmla="*/ 20 h 39"/>
                <a:gd name="T26" fmla="*/ 24 w 39"/>
                <a:gd name="T27" fmla="*/ 29 h 39"/>
                <a:gd name="T28" fmla="*/ 14 w 39"/>
                <a:gd name="T29" fmla="*/ 21 h 39"/>
                <a:gd name="T30" fmla="*/ 26 w 39"/>
                <a:gd name="T31" fmla="*/ 10 h 39"/>
                <a:gd name="T32" fmla="*/ 30 w 39"/>
                <a:gd name="T33" fmla="*/ 10 h 39"/>
                <a:gd name="T34" fmla="*/ 24 w 39"/>
                <a:gd name="T35" fmla="*/ 10 h 39"/>
                <a:gd name="T36" fmla="*/ 20 w 39"/>
                <a:gd name="T37" fmla="*/ 2 h 39"/>
                <a:gd name="T38" fmla="*/ 16 w 39"/>
                <a:gd name="T39" fmla="*/ 2 h 39"/>
                <a:gd name="T40" fmla="*/ 9 w 39"/>
                <a:gd name="T41" fmla="*/ 10 h 39"/>
                <a:gd name="T42" fmla="*/ 13 w 39"/>
                <a:gd name="T43" fmla="*/ 11 h 39"/>
                <a:gd name="T44" fmla="*/ 7 w 39"/>
                <a:gd name="T45" fmla="*/ 20 h 39"/>
                <a:gd name="T46" fmla="*/ 13 w 39"/>
                <a:gd name="T47" fmla="*/ 11 h 39"/>
                <a:gd name="T48" fmla="*/ 2 w 39"/>
                <a:gd name="T49" fmla="*/ 20 h 39"/>
                <a:gd name="T50" fmla="*/ 7 w 39"/>
                <a:gd name="T51" fmla="*/ 11 h 39"/>
                <a:gd name="T52" fmla="*/ 6 w 39"/>
                <a:gd name="T53" fmla="*/ 21 h 39"/>
                <a:gd name="T54" fmla="*/ 5 w 39"/>
                <a:gd name="T55" fmla="*/ 29 h 39"/>
                <a:gd name="T56" fmla="*/ 6 w 39"/>
                <a:gd name="T57" fmla="*/ 21 h 39"/>
                <a:gd name="T58" fmla="*/ 13 w 39"/>
                <a:gd name="T59" fmla="*/ 21 h 39"/>
                <a:gd name="T60" fmla="*/ 9 w 39"/>
                <a:gd name="T61" fmla="*/ 29 h 39"/>
                <a:gd name="T62" fmla="*/ 14 w 39"/>
                <a:gd name="T63" fmla="*/ 31 h 39"/>
                <a:gd name="T64" fmla="*/ 10 w 39"/>
                <a:gd name="T65" fmla="*/ 31 h 39"/>
                <a:gd name="T66" fmla="*/ 15 w 39"/>
                <a:gd name="T67" fmla="*/ 31 h 39"/>
                <a:gd name="T68" fmla="*/ 20 w 39"/>
                <a:gd name="T69" fmla="*/ 37 h 39"/>
                <a:gd name="T70" fmla="*/ 23 w 39"/>
                <a:gd name="T71" fmla="*/ 37 h 39"/>
                <a:gd name="T72" fmla="*/ 30 w 39"/>
                <a:gd name="T73" fmla="*/ 31 h 39"/>
                <a:gd name="T74" fmla="*/ 26 w 39"/>
                <a:gd name="T75" fmla="*/ 29 h 39"/>
                <a:gd name="T76" fmla="*/ 32 w 39"/>
                <a:gd name="T77" fmla="*/ 21 h 39"/>
                <a:gd name="T78" fmla="*/ 26 w 39"/>
                <a:gd name="T79" fmla="*/ 29 h 39"/>
                <a:gd name="T80" fmla="*/ 37 w 39"/>
                <a:gd name="T81" fmla="*/ 21 h 39"/>
                <a:gd name="T82" fmla="*/ 32 w 39"/>
                <a:gd name="T83" fmla="*/ 29 h 39"/>
                <a:gd name="T84" fmla="*/ 35 w 39"/>
                <a:gd name="T85" fmla="*/ 10 h 39"/>
                <a:gd name="T86" fmla="*/ 27 w 39"/>
                <a:gd name="T87" fmla="*/ 4 h 39"/>
                <a:gd name="T88" fmla="*/ 12 w 39"/>
                <a:gd name="T89" fmla="*/ 4 h 39"/>
                <a:gd name="T90" fmla="*/ 5 w 39"/>
                <a:gd name="T91" fmla="*/ 10 h 39"/>
                <a:gd name="T92" fmla="*/ 6 w 39"/>
                <a:gd name="T93" fmla="*/ 31 h 39"/>
                <a:gd name="T94" fmla="*/ 12 w 39"/>
                <a:gd name="T95" fmla="*/ 36 h 39"/>
                <a:gd name="T96" fmla="*/ 28 w 39"/>
                <a:gd name="T97" fmla="*/ 36 h 39"/>
                <a:gd name="T98" fmla="*/ 34 w 39"/>
                <a:gd name="T99"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 h="39">
                  <a:moveTo>
                    <a:pt x="36" y="30"/>
                  </a:moveTo>
                  <a:cubicBezTo>
                    <a:pt x="38" y="27"/>
                    <a:pt x="39" y="24"/>
                    <a:pt x="39" y="20"/>
                  </a:cubicBezTo>
                  <a:cubicBezTo>
                    <a:pt x="39" y="9"/>
                    <a:pt x="30" y="0"/>
                    <a:pt x="20" y="0"/>
                  </a:cubicBezTo>
                  <a:cubicBezTo>
                    <a:pt x="9" y="0"/>
                    <a:pt x="0" y="9"/>
                    <a:pt x="0" y="20"/>
                  </a:cubicBezTo>
                  <a:cubicBezTo>
                    <a:pt x="0" y="24"/>
                    <a:pt x="2" y="27"/>
                    <a:pt x="4" y="30"/>
                  </a:cubicBezTo>
                  <a:cubicBezTo>
                    <a:pt x="4" y="31"/>
                    <a:pt x="4" y="31"/>
                    <a:pt x="4" y="31"/>
                  </a:cubicBezTo>
                  <a:cubicBezTo>
                    <a:pt x="4" y="31"/>
                    <a:pt x="4" y="31"/>
                    <a:pt x="4" y="31"/>
                  </a:cubicBezTo>
                  <a:cubicBezTo>
                    <a:pt x="7" y="36"/>
                    <a:pt x="13" y="39"/>
                    <a:pt x="20" y="39"/>
                  </a:cubicBezTo>
                  <a:cubicBezTo>
                    <a:pt x="26" y="39"/>
                    <a:pt x="32" y="36"/>
                    <a:pt x="36" y="31"/>
                  </a:cubicBezTo>
                  <a:cubicBezTo>
                    <a:pt x="36" y="31"/>
                    <a:pt x="36" y="31"/>
                    <a:pt x="36" y="31"/>
                  </a:cubicBezTo>
                  <a:lnTo>
                    <a:pt x="36" y="30"/>
                  </a:lnTo>
                  <a:close/>
                  <a:moveTo>
                    <a:pt x="37" y="19"/>
                  </a:moveTo>
                  <a:cubicBezTo>
                    <a:pt x="34" y="19"/>
                    <a:pt x="34" y="19"/>
                    <a:pt x="34" y="19"/>
                  </a:cubicBezTo>
                  <a:cubicBezTo>
                    <a:pt x="34" y="17"/>
                    <a:pt x="33" y="14"/>
                    <a:pt x="32" y="11"/>
                  </a:cubicBezTo>
                  <a:cubicBezTo>
                    <a:pt x="35" y="11"/>
                    <a:pt x="35" y="11"/>
                    <a:pt x="35" y="11"/>
                  </a:cubicBezTo>
                  <a:cubicBezTo>
                    <a:pt x="37" y="14"/>
                    <a:pt x="37" y="17"/>
                    <a:pt x="37" y="19"/>
                  </a:cubicBezTo>
                  <a:close/>
                  <a:moveTo>
                    <a:pt x="32" y="19"/>
                  </a:moveTo>
                  <a:cubicBezTo>
                    <a:pt x="26" y="20"/>
                    <a:pt x="26" y="20"/>
                    <a:pt x="26" y="20"/>
                  </a:cubicBezTo>
                  <a:cubicBezTo>
                    <a:pt x="26" y="17"/>
                    <a:pt x="26" y="14"/>
                    <a:pt x="26" y="11"/>
                  </a:cubicBezTo>
                  <a:cubicBezTo>
                    <a:pt x="31" y="11"/>
                    <a:pt x="31" y="11"/>
                    <a:pt x="31" y="11"/>
                  </a:cubicBezTo>
                  <a:cubicBezTo>
                    <a:pt x="32" y="14"/>
                    <a:pt x="32" y="17"/>
                    <a:pt x="32" y="19"/>
                  </a:cubicBezTo>
                  <a:close/>
                  <a:moveTo>
                    <a:pt x="14" y="20"/>
                  </a:moveTo>
                  <a:cubicBezTo>
                    <a:pt x="14" y="17"/>
                    <a:pt x="14" y="14"/>
                    <a:pt x="15" y="11"/>
                  </a:cubicBezTo>
                  <a:cubicBezTo>
                    <a:pt x="24" y="11"/>
                    <a:pt x="24" y="11"/>
                    <a:pt x="24" y="11"/>
                  </a:cubicBezTo>
                  <a:cubicBezTo>
                    <a:pt x="25" y="14"/>
                    <a:pt x="25" y="16"/>
                    <a:pt x="25" y="20"/>
                  </a:cubicBezTo>
                  <a:lnTo>
                    <a:pt x="14" y="20"/>
                  </a:lnTo>
                  <a:close/>
                  <a:moveTo>
                    <a:pt x="25" y="21"/>
                  </a:moveTo>
                  <a:cubicBezTo>
                    <a:pt x="25" y="24"/>
                    <a:pt x="25" y="27"/>
                    <a:pt x="24" y="29"/>
                  </a:cubicBezTo>
                  <a:cubicBezTo>
                    <a:pt x="15" y="29"/>
                    <a:pt x="15" y="29"/>
                    <a:pt x="15" y="29"/>
                  </a:cubicBezTo>
                  <a:cubicBezTo>
                    <a:pt x="15" y="27"/>
                    <a:pt x="14" y="24"/>
                    <a:pt x="14" y="21"/>
                  </a:cubicBezTo>
                  <a:lnTo>
                    <a:pt x="25" y="21"/>
                  </a:lnTo>
                  <a:close/>
                  <a:moveTo>
                    <a:pt x="26" y="10"/>
                  </a:moveTo>
                  <a:cubicBezTo>
                    <a:pt x="25" y="7"/>
                    <a:pt x="24" y="4"/>
                    <a:pt x="23" y="2"/>
                  </a:cubicBezTo>
                  <a:cubicBezTo>
                    <a:pt x="26" y="4"/>
                    <a:pt x="28" y="6"/>
                    <a:pt x="30" y="10"/>
                  </a:cubicBezTo>
                  <a:lnTo>
                    <a:pt x="26" y="10"/>
                  </a:lnTo>
                  <a:close/>
                  <a:moveTo>
                    <a:pt x="24" y="10"/>
                  </a:moveTo>
                  <a:cubicBezTo>
                    <a:pt x="15" y="10"/>
                    <a:pt x="15" y="10"/>
                    <a:pt x="15" y="10"/>
                  </a:cubicBezTo>
                  <a:cubicBezTo>
                    <a:pt x="16" y="5"/>
                    <a:pt x="18" y="2"/>
                    <a:pt x="20" y="2"/>
                  </a:cubicBezTo>
                  <a:cubicBezTo>
                    <a:pt x="21" y="2"/>
                    <a:pt x="23" y="5"/>
                    <a:pt x="24" y="10"/>
                  </a:cubicBezTo>
                  <a:close/>
                  <a:moveTo>
                    <a:pt x="16" y="2"/>
                  </a:moveTo>
                  <a:cubicBezTo>
                    <a:pt x="15" y="4"/>
                    <a:pt x="14" y="7"/>
                    <a:pt x="14" y="10"/>
                  </a:cubicBezTo>
                  <a:cubicBezTo>
                    <a:pt x="9" y="10"/>
                    <a:pt x="9" y="10"/>
                    <a:pt x="9" y="10"/>
                  </a:cubicBezTo>
                  <a:cubicBezTo>
                    <a:pt x="11" y="6"/>
                    <a:pt x="13" y="4"/>
                    <a:pt x="16" y="2"/>
                  </a:cubicBezTo>
                  <a:close/>
                  <a:moveTo>
                    <a:pt x="13" y="11"/>
                  </a:moveTo>
                  <a:cubicBezTo>
                    <a:pt x="13" y="14"/>
                    <a:pt x="13" y="17"/>
                    <a:pt x="13" y="20"/>
                  </a:cubicBezTo>
                  <a:cubicBezTo>
                    <a:pt x="7" y="20"/>
                    <a:pt x="7" y="20"/>
                    <a:pt x="7" y="20"/>
                  </a:cubicBezTo>
                  <a:cubicBezTo>
                    <a:pt x="7" y="17"/>
                    <a:pt x="8" y="14"/>
                    <a:pt x="8" y="11"/>
                  </a:cubicBezTo>
                  <a:lnTo>
                    <a:pt x="13" y="11"/>
                  </a:lnTo>
                  <a:close/>
                  <a:moveTo>
                    <a:pt x="6" y="20"/>
                  </a:moveTo>
                  <a:cubicBezTo>
                    <a:pt x="2" y="20"/>
                    <a:pt x="2" y="20"/>
                    <a:pt x="2" y="20"/>
                  </a:cubicBezTo>
                  <a:cubicBezTo>
                    <a:pt x="2" y="17"/>
                    <a:pt x="3" y="14"/>
                    <a:pt x="4" y="11"/>
                  </a:cubicBezTo>
                  <a:cubicBezTo>
                    <a:pt x="7" y="11"/>
                    <a:pt x="7" y="11"/>
                    <a:pt x="7" y="11"/>
                  </a:cubicBezTo>
                  <a:cubicBezTo>
                    <a:pt x="6" y="14"/>
                    <a:pt x="6" y="17"/>
                    <a:pt x="6" y="20"/>
                  </a:cubicBezTo>
                  <a:close/>
                  <a:moveTo>
                    <a:pt x="6" y="21"/>
                  </a:moveTo>
                  <a:cubicBezTo>
                    <a:pt x="6" y="24"/>
                    <a:pt x="6" y="27"/>
                    <a:pt x="7" y="29"/>
                  </a:cubicBezTo>
                  <a:cubicBezTo>
                    <a:pt x="5" y="29"/>
                    <a:pt x="5" y="29"/>
                    <a:pt x="5" y="29"/>
                  </a:cubicBezTo>
                  <a:cubicBezTo>
                    <a:pt x="3" y="27"/>
                    <a:pt x="2" y="24"/>
                    <a:pt x="2" y="21"/>
                  </a:cubicBezTo>
                  <a:lnTo>
                    <a:pt x="6" y="21"/>
                  </a:lnTo>
                  <a:close/>
                  <a:moveTo>
                    <a:pt x="7" y="21"/>
                  </a:moveTo>
                  <a:cubicBezTo>
                    <a:pt x="13" y="21"/>
                    <a:pt x="13" y="21"/>
                    <a:pt x="13" y="21"/>
                  </a:cubicBezTo>
                  <a:cubicBezTo>
                    <a:pt x="13" y="24"/>
                    <a:pt x="13" y="27"/>
                    <a:pt x="14" y="29"/>
                  </a:cubicBezTo>
                  <a:cubicBezTo>
                    <a:pt x="9" y="29"/>
                    <a:pt x="9" y="29"/>
                    <a:pt x="9" y="29"/>
                  </a:cubicBezTo>
                  <a:cubicBezTo>
                    <a:pt x="8" y="27"/>
                    <a:pt x="7" y="24"/>
                    <a:pt x="7" y="21"/>
                  </a:cubicBezTo>
                  <a:close/>
                  <a:moveTo>
                    <a:pt x="14" y="31"/>
                  </a:moveTo>
                  <a:cubicBezTo>
                    <a:pt x="15" y="33"/>
                    <a:pt x="15" y="35"/>
                    <a:pt x="17" y="37"/>
                  </a:cubicBezTo>
                  <a:cubicBezTo>
                    <a:pt x="14" y="36"/>
                    <a:pt x="11" y="34"/>
                    <a:pt x="10" y="31"/>
                  </a:cubicBezTo>
                  <a:lnTo>
                    <a:pt x="14" y="31"/>
                  </a:lnTo>
                  <a:close/>
                  <a:moveTo>
                    <a:pt x="15" y="31"/>
                  </a:moveTo>
                  <a:cubicBezTo>
                    <a:pt x="24" y="31"/>
                    <a:pt x="24" y="31"/>
                    <a:pt x="24" y="31"/>
                  </a:cubicBezTo>
                  <a:cubicBezTo>
                    <a:pt x="23" y="35"/>
                    <a:pt x="21" y="37"/>
                    <a:pt x="20" y="37"/>
                  </a:cubicBezTo>
                  <a:cubicBezTo>
                    <a:pt x="18" y="37"/>
                    <a:pt x="17" y="35"/>
                    <a:pt x="15" y="31"/>
                  </a:cubicBezTo>
                  <a:close/>
                  <a:moveTo>
                    <a:pt x="23" y="37"/>
                  </a:moveTo>
                  <a:cubicBezTo>
                    <a:pt x="24" y="35"/>
                    <a:pt x="25" y="33"/>
                    <a:pt x="25" y="31"/>
                  </a:cubicBezTo>
                  <a:cubicBezTo>
                    <a:pt x="30" y="31"/>
                    <a:pt x="30" y="31"/>
                    <a:pt x="30" y="31"/>
                  </a:cubicBezTo>
                  <a:cubicBezTo>
                    <a:pt x="28" y="34"/>
                    <a:pt x="26" y="36"/>
                    <a:pt x="23" y="37"/>
                  </a:cubicBezTo>
                  <a:close/>
                  <a:moveTo>
                    <a:pt x="26" y="29"/>
                  </a:moveTo>
                  <a:cubicBezTo>
                    <a:pt x="26" y="27"/>
                    <a:pt x="26" y="24"/>
                    <a:pt x="26" y="21"/>
                  </a:cubicBezTo>
                  <a:cubicBezTo>
                    <a:pt x="32" y="21"/>
                    <a:pt x="32" y="21"/>
                    <a:pt x="32" y="21"/>
                  </a:cubicBezTo>
                  <a:cubicBezTo>
                    <a:pt x="32" y="24"/>
                    <a:pt x="31" y="27"/>
                    <a:pt x="30" y="29"/>
                  </a:cubicBezTo>
                  <a:lnTo>
                    <a:pt x="26" y="29"/>
                  </a:lnTo>
                  <a:close/>
                  <a:moveTo>
                    <a:pt x="34" y="21"/>
                  </a:moveTo>
                  <a:cubicBezTo>
                    <a:pt x="37" y="21"/>
                    <a:pt x="37" y="21"/>
                    <a:pt x="37" y="21"/>
                  </a:cubicBezTo>
                  <a:cubicBezTo>
                    <a:pt x="37" y="24"/>
                    <a:pt x="36" y="27"/>
                    <a:pt x="35" y="29"/>
                  </a:cubicBezTo>
                  <a:cubicBezTo>
                    <a:pt x="32" y="29"/>
                    <a:pt x="32" y="29"/>
                    <a:pt x="32" y="29"/>
                  </a:cubicBezTo>
                  <a:cubicBezTo>
                    <a:pt x="33" y="27"/>
                    <a:pt x="34" y="24"/>
                    <a:pt x="34" y="21"/>
                  </a:cubicBezTo>
                  <a:close/>
                  <a:moveTo>
                    <a:pt x="35" y="10"/>
                  </a:moveTo>
                  <a:cubicBezTo>
                    <a:pt x="32" y="10"/>
                    <a:pt x="32" y="10"/>
                    <a:pt x="32" y="10"/>
                  </a:cubicBezTo>
                  <a:cubicBezTo>
                    <a:pt x="31" y="7"/>
                    <a:pt x="29" y="5"/>
                    <a:pt x="27" y="4"/>
                  </a:cubicBezTo>
                  <a:cubicBezTo>
                    <a:pt x="30" y="5"/>
                    <a:pt x="33" y="7"/>
                    <a:pt x="35" y="10"/>
                  </a:cubicBezTo>
                  <a:close/>
                  <a:moveTo>
                    <a:pt x="12" y="4"/>
                  </a:moveTo>
                  <a:cubicBezTo>
                    <a:pt x="10" y="5"/>
                    <a:pt x="9" y="7"/>
                    <a:pt x="8" y="10"/>
                  </a:cubicBezTo>
                  <a:cubicBezTo>
                    <a:pt x="5" y="10"/>
                    <a:pt x="5" y="10"/>
                    <a:pt x="5" y="10"/>
                  </a:cubicBezTo>
                  <a:cubicBezTo>
                    <a:pt x="6" y="7"/>
                    <a:pt x="9" y="5"/>
                    <a:pt x="12" y="4"/>
                  </a:cubicBezTo>
                  <a:close/>
                  <a:moveTo>
                    <a:pt x="6" y="31"/>
                  </a:moveTo>
                  <a:cubicBezTo>
                    <a:pt x="8" y="31"/>
                    <a:pt x="8" y="31"/>
                    <a:pt x="8" y="31"/>
                  </a:cubicBezTo>
                  <a:cubicBezTo>
                    <a:pt x="9" y="33"/>
                    <a:pt x="10" y="34"/>
                    <a:pt x="12" y="36"/>
                  </a:cubicBezTo>
                  <a:cubicBezTo>
                    <a:pt x="9" y="34"/>
                    <a:pt x="7" y="33"/>
                    <a:pt x="6" y="31"/>
                  </a:cubicBezTo>
                  <a:close/>
                  <a:moveTo>
                    <a:pt x="28" y="36"/>
                  </a:moveTo>
                  <a:cubicBezTo>
                    <a:pt x="29" y="34"/>
                    <a:pt x="30" y="33"/>
                    <a:pt x="31" y="31"/>
                  </a:cubicBezTo>
                  <a:cubicBezTo>
                    <a:pt x="34" y="31"/>
                    <a:pt x="34" y="31"/>
                    <a:pt x="34" y="31"/>
                  </a:cubicBezTo>
                  <a:cubicBezTo>
                    <a:pt x="32" y="33"/>
                    <a:pt x="30" y="34"/>
                    <a:pt x="28" y="36"/>
                  </a:cubicBezTo>
                  <a:close/>
                </a:path>
              </a:pathLst>
            </a:custGeom>
            <a:grpFill/>
            <a:ln>
              <a:noFill/>
            </a:ln>
          </p:spPr>
          <p:txBody>
            <a:bodyPr vert="horz" wrap="square" lIns="91440" tIns="45720" rIns="91440" bIns="45720" numCol="1" anchor="t" anchorCtr="0" compatLnSpc="1"/>
            <a:lstStyle/>
            <a:p>
              <a:endParaRPr lang="zh-CN" altLang="en-US"/>
            </a:p>
          </p:txBody>
        </p:sp>
        <p:sp>
          <p:nvSpPr>
            <p:cNvPr id="446" name="Oval 278"/>
            <p:cNvSpPr>
              <a:spLocks noChangeArrowheads="1"/>
            </p:cNvSpPr>
            <p:nvPr/>
          </p:nvSpPr>
          <p:spPr bwMode="auto">
            <a:xfrm rot="1490740">
              <a:off x="5834948" y="3834226"/>
              <a:ext cx="16599" cy="16599"/>
            </a:xfrm>
            <a:prstGeom prst="ellipse">
              <a:avLst/>
            </a:prstGeom>
            <a:grpFill/>
            <a:ln>
              <a:noFill/>
            </a:ln>
          </p:spPr>
          <p:txBody>
            <a:bodyPr vert="horz" wrap="square" lIns="91440" tIns="45720" rIns="91440" bIns="45720" numCol="1" anchor="t" anchorCtr="0" compatLnSpc="1"/>
            <a:lstStyle/>
            <a:p>
              <a:endParaRPr lang="zh-CN" altLang="en-US"/>
            </a:p>
          </p:txBody>
        </p:sp>
        <p:sp>
          <p:nvSpPr>
            <p:cNvPr id="447" name="Freeform 279"/>
            <p:cNvSpPr/>
            <p:nvPr/>
          </p:nvSpPr>
          <p:spPr bwMode="auto">
            <a:xfrm rot="1490740">
              <a:off x="5847649" y="3798477"/>
              <a:ext cx="62566" cy="67672"/>
            </a:xfrm>
            <a:custGeom>
              <a:avLst/>
              <a:gdLst>
                <a:gd name="T0" fmla="*/ 4 w 46"/>
                <a:gd name="T1" fmla="*/ 0 h 49"/>
                <a:gd name="T2" fmla="*/ 0 w 46"/>
                <a:gd name="T3" fmla="*/ 0 h 49"/>
                <a:gd name="T4" fmla="*/ 0 w 46"/>
                <a:gd name="T5" fmla="*/ 9 h 49"/>
                <a:gd name="T6" fmla="*/ 4 w 46"/>
                <a:gd name="T7" fmla="*/ 9 h 49"/>
                <a:gd name="T8" fmla="*/ 37 w 46"/>
                <a:gd name="T9" fmla="*/ 41 h 49"/>
                <a:gd name="T10" fmla="*/ 36 w 46"/>
                <a:gd name="T11" fmla="*/ 49 h 49"/>
                <a:gd name="T12" fmla="*/ 45 w 46"/>
                <a:gd name="T13" fmla="*/ 49 h 49"/>
                <a:gd name="T14" fmla="*/ 46 w 46"/>
                <a:gd name="T15" fmla="*/ 41 h 49"/>
                <a:gd name="T16" fmla="*/ 4 w 46"/>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9">
                  <a:moveTo>
                    <a:pt x="4" y="0"/>
                  </a:moveTo>
                  <a:cubicBezTo>
                    <a:pt x="3" y="0"/>
                    <a:pt x="1" y="0"/>
                    <a:pt x="0" y="0"/>
                  </a:cubicBezTo>
                  <a:cubicBezTo>
                    <a:pt x="0" y="9"/>
                    <a:pt x="0" y="9"/>
                    <a:pt x="0" y="9"/>
                  </a:cubicBezTo>
                  <a:cubicBezTo>
                    <a:pt x="1" y="9"/>
                    <a:pt x="3" y="9"/>
                    <a:pt x="4" y="9"/>
                  </a:cubicBezTo>
                  <a:cubicBezTo>
                    <a:pt x="22" y="9"/>
                    <a:pt x="36" y="23"/>
                    <a:pt x="37" y="41"/>
                  </a:cubicBezTo>
                  <a:cubicBezTo>
                    <a:pt x="37" y="44"/>
                    <a:pt x="36" y="47"/>
                    <a:pt x="36" y="49"/>
                  </a:cubicBezTo>
                  <a:cubicBezTo>
                    <a:pt x="45" y="49"/>
                    <a:pt x="45" y="49"/>
                    <a:pt x="45" y="49"/>
                  </a:cubicBezTo>
                  <a:cubicBezTo>
                    <a:pt x="45" y="47"/>
                    <a:pt x="46" y="44"/>
                    <a:pt x="46" y="41"/>
                  </a:cubicBezTo>
                  <a:cubicBezTo>
                    <a:pt x="45" y="18"/>
                    <a:pt x="27" y="0"/>
                    <a:pt x="4" y="0"/>
                  </a:cubicBezTo>
                  <a:close/>
                </a:path>
              </a:pathLst>
            </a:custGeom>
            <a:grpFill/>
            <a:ln>
              <a:noFill/>
            </a:ln>
          </p:spPr>
          <p:txBody>
            <a:bodyPr vert="horz" wrap="square" lIns="91440" tIns="45720" rIns="91440" bIns="45720" numCol="1" anchor="t" anchorCtr="0" compatLnSpc="1"/>
            <a:lstStyle/>
            <a:p>
              <a:endParaRPr lang="zh-CN" altLang="en-US"/>
            </a:p>
          </p:txBody>
        </p:sp>
        <p:sp>
          <p:nvSpPr>
            <p:cNvPr id="448" name="Freeform 280"/>
            <p:cNvSpPr/>
            <p:nvPr/>
          </p:nvSpPr>
          <p:spPr bwMode="auto">
            <a:xfrm rot="1490740">
              <a:off x="5843375" y="3817881"/>
              <a:ext cx="33198" cy="40859"/>
            </a:xfrm>
            <a:custGeom>
              <a:avLst/>
              <a:gdLst>
                <a:gd name="T0" fmla="*/ 3 w 24"/>
                <a:gd name="T1" fmla="*/ 0 h 29"/>
                <a:gd name="T2" fmla="*/ 0 w 24"/>
                <a:gd name="T3" fmla="*/ 0 h 29"/>
                <a:gd name="T4" fmla="*/ 0 w 24"/>
                <a:gd name="T5" fmla="*/ 7 h 29"/>
                <a:gd name="T6" fmla="*/ 3 w 24"/>
                <a:gd name="T7" fmla="*/ 7 h 29"/>
                <a:gd name="T8" fmla="*/ 17 w 24"/>
                <a:gd name="T9" fmla="*/ 21 h 29"/>
                <a:gd name="T10" fmla="*/ 15 w 24"/>
                <a:gd name="T11" fmla="*/ 29 h 29"/>
                <a:gd name="T12" fmla="*/ 22 w 24"/>
                <a:gd name="T13" fmla="*/ 29 h 29"/>
                <a:gd name="T14" fmla="*/ 24 w 24"/>
                <a:gd name="T15" fmla="*/ 21 h 29"/>
                <a:gd name="T16" fmla="*/ 3 w 2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9">
                  <a:moveTo>
                    <a:pt x="3" y="0"/>
                  </a:moveTo>
                  <a:cubicBezTo>
                    <a:pt x="2" y="0"/>
                    <a:pt x="1" y="0"/>
                    <a:pt x="0" y="0"/>
                  </a:cubicBezTo>
                  <a:cubicBezTo>
                    <a:pt x="0" y="7"/>
                    <a:pt x="0" y="7"/>
                    <a:pt x="0" y="7"/>
                  </a:cubicBezTo>
                  <a:cubicBezTo>
                    <a:pt x="1" y="7"/>
                    <a:pt x="2" y="7"/>
                    <a:pt x="3" y="7"/>
                  </a:cubicBezTo>
                  <a:cubicBezTo>
                    <a:pt x="11" y="7"/>
                    <a:pt x="17" y="13"/>
                    <a:pt x="17" y="21"/>
                  </a:cubicBezTo>
                  <a:cubicBezTo>
                    <a:pt x="17" y="24"/>
                    <a:pt x="16" y="27"/>
                    <a:pt x="15" y="29"/>
                  </a:cubicBezTo>
                  <a:cubicBezTo>
                    <a:pt x="22" y="29"/>
                    <a:pt x="22" y="29"/>
                    <a:pt x="22" y="29"/>
                  </a:cubicBezTo>
                  <a:cubicBezTo>
                    <a:pt x="23" y="27"/>
                    <a:pt x="24" y="24"/>
                    <a:pt x="24" y="21"/>
                  </a:cubicBezTo>
                  <a:cubicBezTo>
                    <a:pt x="24" y="10"/>
                    <a:pt x="14" y="0"/>
                    <a:pt x="3" y="0"/>
                  </a:cubicBezTo>
                  <a:close/>
                </a:path>
              </a:pathLst>
            </a:custGeom>
            <a:grpFill/>
            <a:ln>
              <a:noFill/>
            </a:ln>
          </p:spPr>
          <p:txBody>
            <a:bodyPr vert="horz" wrap="square" lIns="91440" tIns="45720" rIns="91440" bIns="45720" numCol="1" anchor="t" anchorCtr="0" compatLnSpc="1"/>
            <a:lstStyle/>
            <a:p>
              <a:endParaRPr lang="zh-CN" altLang="en-US"/>
            </a:p>
          </p:txBody>
        </p:sp>
        <p:sp>
          <p:nvSpPr>
            <p:cNvPr id="449" name="Freeform 281"/>
            <p:cNvSpPr>
              <a:spLocks noEditPoints="1"/>
            </p:cNvSpPr>
            <p:nvPr/>
          </p:nvSpPr>
          <p:spPr bwMode="auto">
            <a:xfrm rot="1490740">
              <a:off x="6977152" y="2952991"/>
              <a:ext cx="135345" cy="135345"/>
            </a:xfrm>
            <a:custGeom>
              <a:avLst/>
              <a:gdLst>
                <a:gd name="T0" fmla="*/ 75 w 98"/>
                <a:gd name="T1" fmla="*/ 15 h 98"/>
                <a:gd name="T2" fmla="*/ 59 w 98"/>
                <a:gd name="T3" fmla="*/ 10 h 98"/>
                <a:gd name="T4" fmla="*/ 57 w 98"/>
                <a:gd name="T5" fmla="*/ 3 h 98"/>
                <a:gd name="T6" fmla="*/ 45 w 98"/>
                <a:gd name="T7" fmla="*/ 0 h 98"/>
                <a:gd name="T8" fmla="*/ 43 w 98"/>
                <a:gd name="T9" fmla="*/ 7 h 98"/>
                <a:gd name="T10" fmla="*/ 29 w 98"/>
                <a:gd name="T11" fmla="*/ 14 h 98"/>
                <a:gd name="T12" fmla="*/ 23 w 98"/>
                <a:gd name="T13" fmla="*/ 10 h 98"/>
                <a:gd name="T14" fmla="*/ 13 w 98"/>
                <a:gd name="T15" fmla="*/ 16 h 98"/>
                <a:gd name="T16" fmla="*/ 15 w 98"/>
                <a:gd name="T17" fmla="*/ 23 h 98"/>
                <a:gd name="T18" fmla="*/ 10 w 98"/>
                <a:gd name="T19" fmla="*/ 39 h 98"/>
                <a:gd name="T20" fmla="*/ 3 w 98"/>
                <a:gd name="T21" fmla="*/ 41 h 98"/>
                <a:gd name="T22" fmla="*/ 0 w 98"/>
                <a:gd name="T23" fmla="*/ 53 h 98"/>
                <a:gd name="T24" fmla="*/ 7 w 98"/>
                <a:gd name="T25" fmla="*/ 55 h 98"/>
                <a:gd name="T26" fmla="*/ 14 w 98"/>
                <a:gd name="T27" fmla="*/ 69 h 98"/>
                <a:gd name="T28" fmla="*/ 10 w 98"/>
                <a:gd name="T29" fmla="*/ 75 h 98"/>
                <a:gd name="T30" fmla="*/ 16 w 98"/>
                <a:gd name="T31" fmla="*/ 85 h 98"/>
                <a:gd name="T32" fmla="*/ 23 w 98"/>
                <a:gd name="T33" fmla="*/ 82 h 98"/>
                <a:gd name="T34" fmla="*/ 39 w 98"/>
                <a:gd name="T35" fmla="*/ 88 h 98"/>
                <a:gd name="T36" fmla="*/ 41 w 98"/>
                <a:gd name="T37" fmla="*/ 95 h 98"/>
                <a:gd name="T38" fmla="*/ 53 w 98"/>
                <a:gd name="T39" fmla="*/ 98 h 98"/>
                <a:gd name="T40" fmla="*/ 55 w 98"/>
                <a:gd name="T41" fmla="*/ 91 h 98"/>
                <a:gd name="T42" fmla="*/ 69 w 98"/>
                <a:gd name="T43" fmla="*/ 84 h 98"/>
                <a:gd name="T44" fmla="*/ 75 w 98"/>
                <a:gd name="T45" fmla="*/ 88 h 98"/>
                <a:gd name="T46" fmla="*/ 85 w 98"/>
                <a:gd name="T47" fmla="*/ 81 h 98"/>
                <a:gd name="T48" fmla="*/ 83 w 98"/>
                <a:gd name="T49" fmla="*/ 75 h 98"/>
                <a:gd name="T50" fmla="*/ 88 w 98"/>
                <a:gd name="T51" fmla="*/ 59 h 98"/>
                <a:gd name="T52" fmla="*/ 95 w 98"/>
                <a:gd name="T53" fmla="*/ 57 h 98"/>
                <a:gd name="T54" fmla="*/ 98 w 98"/>
                <a:gd name="T55" fmla="*/ 45 h 98"/>
                <a:gd name="T56" fmla="*/ 91 w 98"/>
                <a:gd name="T57" fmla="*/ 43 h 98"/>
                <a:gd name="T58" fmla="*/ 84 w 98"/>
                <a:gd name="T59" fmla="*/ 29 h 98"/>
                <a:gd name="T60" fmla="*/ 88 w 98"/>
                <a:gd name="T61" fmla="*/ 23 h 98"/>
                <a:gd name="T62" fmla="*/ 81 w 98"/>
                <a:gd name="T63" fmla="*/ 13 h 98"/>
                <a:gd name="T64" fmla="*/ 64 w 98"/>
                <a:gd name="T65" fmla="*/ 65 h 98"/>
                <a:gd name="T66" fmla="*/ 34 w 98"/>
                <a:gd name="T67" fmla="*/ 33 h 98"/>
                <a:gd name="T68" fmla="*/ 64 w 98"/>
                <a:gd name="T69"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8">
                  <a:moveTo>
                    <a:pt x="78" y="12"/>
                  </a:moveTo>
                  <a:cubicBezTo>
                    <a:pt x="75" y="15"/>
                    <a:pt x="75" y="15"/>
                    <a:pt x="75" y="15"/>
                  </a:cubicBezTo>
                  <a:cubicBezTo>
                    <a:pt x="74" y="16"/>
                    <a:pt x="73" y="16"/>
                    <a:pt x="72" y="16"/>
                  </a:cubicBezTo>
                  <a:cubicBezTo>
                    <a:pt x="59" y="10"/>
                    <a:pt x="59" y="10"/>
                    <a:pt x="59" y="10"/>
                  </a:cubicBezTo>
                  <a:cubicBezTo>
                    <a:pt x="58" y="9"/>
                    <a:pt x="57" y="8"/>
                    <a:pt x="57" y="7"/>
                  </a:cubicBezTo>
                  <a:cubicBezTo>
                    <a:pt x="57" y="3"/>
                    <a:pt x="57" y="3"/>
                    <a:pt x="57" y="3"/>
                  </a:cubicBezTo>
                  <a:cubicBezTo>
                    <a:pt x="57" y="2"/>
                    <a:pt x="56" y="1"/>
                    <a:pt x="55" y="1"/>
                  </a:cubicBezTo>
                  <a:cubicBezTo>
                    <a:pt x="45" y="0"/>
                    <a:pt x="45" y="0"/>
                    <a:pt x="45" y="0"/>
                  </a:cubicBezTo>
                  <a:cubicBezTo>
                    <a:pt x="44" y="0"/>
                    <a:pt x="43" y="1"/>
                    <a:pt x="43" y="2"/>
                  </a:cubicBezTo>
                  <a:cubicBezTo>
                    <a:pt x="43" y="7"/>
                    <a:pt x="43" y="7"/>
                    <a:pt x="43" y="7"/>
                  </a:cubicBezTo>
                  <a:cubicBezTo>
                    <a:pt x="43" y="8"/>
                    <a:pt x="42" y="9"/>
                    <a:pt x="40" y="9"/>
                  </a:cubicBezTo>
                  <a:cubicBezTo>
                    <a:pt x="29" y="14"/>
                    <a:pt x="29" y="14"/>
                    <a:pt x="29" y="14"/>
                  </a:cubicBezTo>
                  <a:cubicBezTo>
                    <a:pt x="28" y="14"/>
                    <a:pt x="26" y="14"/>
                    <a:pt x="26" y="13"/>
                  </a:cubicBezTo>
                  <a:cubicBezTo>
                    <a:pt x="23" y="10"/>
                    <a:pt x="23" y="10"/>
                    <a:pt x="23" y="10"/>
                  </a:cubicBezTo>
                  <a:cubicBezTo>
                    <a:pt x="22" y="9"/>
                    <a:pt x="21" y="9"/>
                    <a:pt x="20" y="10"/>
                  </a:cubicBezTo>
                  <a:cubicBezTo>
                    <a:pt x="13" y="16"/>
                    <a:pt x="13" y="16"/>
                    <a:pt x="13" y="16"/>
                  </a:cubicBezTo>
                  <a:cubicBezTo>
                    <a:pt x="12" y="17"/>
                    <a:pt x="12" y="19"/>
                    <a:pt x="13" y="19"/>
                  </a:cubicBezTo>
                  <a:cubicBezTo>
                    <a:pt x="15" y="23"/>
                    <a:pt x="15" y="23"/>
                    <a:pt x="15" y="23"/>
                  </a:cubicBezTo>
                  <a:cubicBezTo>
                    <a:pt x="16" y="23"/>
                    <a:pt x="16" y="25"/>
                    <a:pt x="16" y="26"/>
                  </a:cubicBezTo>
                  <a:cubicBezTo>
                    <a:pt x="10" y="39"/>
                    <a:pt x="10" y="39"/>
                    <a:pt x="10" y="39"/>
                  </a:cubicBezTo>
                  <a:cubicBezTo>
                    <a:pt x="10" y="40"/>
                    <a:pt x="8" y="41"/>
                    <a:pt x="7" y="41"/>
                  </a:cubicBezTo>
                  <a:cubicBezTo>
                    <a:pt x="3" y="41"/>
                    <a:pt x="3" y="41"/>
                    <a:pt x="3" y="41"/>
                  </a:cubicBezTo>
                  <a:cubicBezTo>
                    <a:pt x="2" y="41"/>
                    <a:pt x="1" y="42"/>
                    <a:pt x="1" y="43"/>
                  </a:cubicBezTo>
                  <a:cubicBezTo>
                    <a:pt x="0" y="53"/>
                    <a:pt x="0" y="53"/>
                    <a:pt x="0" y="53"/>
                  </a:cubicBezTo>
                  <a:cubicBezTo>
                    <a:pt x="0" y="54"/>
                    <a:pt x="1" y="55"/>
                    <a:pt x="2" y="55"/>
                  </a:cubicBezTo>
                  <a:cubicBezTo>
                    <a:pt x="7" y="55"/>
                    <a:pt x="7" y="55"/>
                    <a:pt x="7" y="55"/>
                  </a:cubicBezTo>
                  <a:cubicBezTo>
                    <a:pt x="8" y="55"/>
                    <a:pt x="9" y="56"/>
                    <a:pt x="10" y="57"/>
                  </a:cubicBezTo>
                  <a:cubicBezTo>
                    <a:pt x="14" y="69"/>
                    <a:pt x="14" y="69"/>
                    <a:pt x="14" y="69"/>
                  </a:cubicBezTo>
                  <a:cubicBezTo>
                    <a:pt x="15" y="70"/>
                    <a:pt x="14" y="71"/>
                    <a:pt x="13" y="72"/>
                  </a:cubicBezTo>
                  <a:cubicBezTo>
                    <a:pt x="10" y="75"/>
                    <a:pt x="10" y="75"/>
                    <a:pt x="10" y="75"/>
                  </a:cubicBezTo>
                  <a:cubicBezTo>
                    <a:pt x="9" y="76"/>
                    <a:pt x="9" y="77"/>
                    <a:pt x="10" y="78"/>
                  </a:cubicBezTo>
                  <a:cubicBezTo>
                    <a:pt x="16" y="85"/>
                    <a:pt x="16" y="85"/>
                    <a:pt x="16" y="85"/>
                  </a:cubicBezTo>
                  <a:cubicBezTo>
                    <a:pt x="17" y="86"/>
                    <a:pt x="19" y="86"/>
                    <a:pt x="19" y="85"/>
                  </a:cubicBezTo>
                  <a:cubicBezTo>
                    <a:pt x="23" y="82"/>
                    <a:pt x="23" y="82"/>
                    <a:pt x="23" y="82"/>
                  </a:cubicBezTo>
                  <a:cubicBezTo>
                    <a:pt x="24" y="81"/>
                    <a:pt x="25" y="81"/>
                    <a:pt x="26" y="82"/>
                  </a:cubicBezTo>
                  <a:cubicBezTo>
                    <a:pt x="39" y="88"/>
                    <a:pt x="39" y="88"/>
                    <a:pt x="39" y="88"/>
                  </a:cubicBezTo>
                  <a:cubicBezTo>
                    <a:pt x="40" y="88"/>
                    <a:pt x="41" y="89"/>
                    <a:pt x="41" y="91"/>
                  </a:cubicBezTo>
                  <a:cubicBezTo>
                    <a:pt x="41" y="95"/>
                    <a:pt x="41" y="95"/>
                    <a:pt x="41" y="95"/>
                  </a:cubicBezTo>
                  <a:cubicBezTo>
                    <a:pt x="41" y="96"/>
                    <a:pt x="42" y="97"/>
                    <a:pt x="43" y="97"/>
                  </a:cubicBezTo>
                  <a:cubicBezTo>
                    <a:pt x="53" y="98"/>
                    <a:pt x="53" y="98"/>
                    <a:pt x="53" y="98"/>
                  </a:cubicBezTo>
                  <a:cubicBezTo>
                    <a:pt x="54" y="98"/>
                    <a:pt x="55" y="97"/>
                    <a:pt x="55" y="96"/>
                  </a:cubicBezTo>
                  <a:cubicBezTo>
                    <a:pt x="55" y="91"/>
                    <a:pt x="55" y="91"/>
                    <a:pt x="55" y="91"/>
                  </a:cubicBezTo>
                  <a:cubicBezTo>
                    <a:pt x="55" y="90"/>
                    <a:pt x="56" y="88"/>
                    <a:pt x="57" y="88"/>
                  </a:cubicBezTo>
                  <a:cubicBezTo>
                    <a:pt x="69" y="84"/>
                    <a:pt x="69" y="84"/>
                    <a:pt x="69" y="84"/>
                  </a:cubicBezTo>
                  <a:cubicBezTo>
                    <a:pt x="70" y="83"/>
                    <a:pt x="71" y="83"/>
                    <a:pt x="72" y="84"/>
                  </a:cubicBezTo>
                  <a:cubicBezTo>
                    <a:pt x="75" y="88"/>
                    <a:pt x="75" y="88"/>
                    <a:pt x="75" y="88"/>
                  </a:cubicBezTo>
                  <a:cubicBezTo>
                    <a:pt x="76" y="88"/>
                    <a:pt x="78" y="89"/>
                    <a:pt x="78" y="88"/>
                  </a:cubicBezTo>
                  <a:cubicBezTo>
                    <a:pt x="85" y="81"/>
                    <a:pt x="85" y="81"/>
                    <a:pt x="85" y="81"/>
                  </a:cubicBezTo>
                  <a:cubicBezTo>
                    <a:pt x="86" y="80"/>
                    <a:pt x="86" y="79"/>
                    <a:pt x="85" y="78"/>
                  </a:cubicBezTo>
                  <a:cubicBezTo>
                    <a:pt x="83" y="75"/>
                    <a:pt x="83" y="75"/>
                    <a:pt x="83" y="75"/>
                  </a:cubicBezTo>
                  <a:cubicBezTo>
                    <a:pt x="82" y="74"/>
                    <a:pt x="82" y="72"/>
                    <a:pt x="82" y="71"/>
                  </a:cubicBezTo>
                  <a:cubicBezTo>
                    <a:pt x="88" y="59"/>
                    <a:pt x="88" y="59"/>
                    <a:pt x="88" y="59"/>
                  </a:cubicBezTo>
                  <a:cubicBezTo>
                    <a:pt x="88" y="58"/>
                    <a:pt x="90" y="57"/>
                    <a:pt x="91" y="57"/>
                  </a:cubicBezTo>
                  <a:cubicBezTo>
                    <a:pt x="95" y="57"/>
                    <a:pt x="95" y="57"/>
                    <a:pt x="95" y="57"/>
                  </a:cubicBezTo>
                  <a:cubicBezTo>
                    <a:pt x="96" y="57"/>
                    <a:pt x="97" y="56"/>
                    <a:pt x="97" y="55"/>
                  </a:cubicBezTo>
                  <a:cubicBezTo>
                    <a:pt x="98" y="45"/>
                    <a:pt x="98" y="45"/>
                    <a:pt x="98" y="45"/>
                  </a:cubicBezTo>
                  <a:cubicBezTo>
                    <a:pt x="98" y="44"/>
                    <a:pt x="97" y="43"/>
                    <a:pt x="95" y="43"/>
                  </a:cubicBezTo>
                  <a:cubicBezTo>
                    <a:pt x="91" y="43"/>
                    <a:pt x="91" y="43"/>
                    <a:pt x="91" y="43"/>
                  </a:cubicBezTo>
                  <a:cubicBezTo>
                    <a:pt x="90" y="43"/>
                    <a:pt x="89" y="42"/>
                    <a:pt x="88" y="41"/>
                  </a:cubicBezTo>
                  <a:cubicBezTo>
                    <a:pt x="84" y="29"/>
                    <a:pt x="84" y="29"/>
                    <a:pt x="84" y="29"/>
                  </a:cubicBezTo>
                  <a:cubicBezTo>
                    <a:pt x="83" y="28"/>
                    <a:pt x="84" y="26"/>
                    <a:pt x="85" y="25"/>
                  </a:cubicBezTo>
                  <a:cubicBezTo>
                    <a:pt x="88" y="23"/>
                    <a:pt x="88" y="23"/>
                    <a:pt x="88" y="23"/>
                  </a:cubicBezTo>
                  <a:cubicBezTo>
                    <a:pt x="88" y="22"/>
                    <a:pt x="89" y="20"/>
                    <a:pt x="88" y="19"/>
                  </a:cubicBezTo>
                  <a:cubicBezTo>
                    <a:pt x="81" y="13"/>
                    <a:pt x="81" y="13"/>
                    <a:pt x="81" y="13"/>
                  </a:cubicBezTo>
                  <a:cubicBezTo>
                    <a:pt x="81" y="12"/>
                    <a:pt x="79" y="12"/>
                    <a:pt x="78" y="12"/>
                  </a:cubicBezTo>
                  <a:close/>
                  <a:moveTo>
                    <a:pt x="64" y="65"/>
                  </a:moveTo>
                  <a:cubicBezTo>
                    <a:pt x="55" y="73"/>
                    <a:pt x="41" y="73"/>
                    <a:pt x="33" y="64"/>
                  </a:cubicBezTo>
                  <a:cubicBezTo>
                    <a:pt x="25" y="55"/>
                    <a:pt x="25" y="41"/>
                    <a:pt x="34" y="33"/>
                  </a:cubicBezTo>
                  <a:cubicBezTo>
                    <a:pt x="43" y="25"/>
                    <a:pt x="57" y="25"/>
                    <a:pt x="65" y="34"/>
                  </a:cubicBezTo>
                  <a:cubicBezTo>
                    <a:pt x="73" y="43"/>
                    <a:pt x="73" y="57"/>
                    <a:pt x="64" y="65"/>
                  </a:cubicBezTo>
                  <a:close/>
                </a:path>
              </a:pathLst>
            </a:custGeom>
            <a:grpFill/>
            <a:ln>
              <a:noFill/>
            </a:ln>
          </p:spPr>
          <p:txBody>
            <a:bodyPr vert="horz" wrap="square" lIns="91440" tIns="45720" rIns="91440" bIns="45720" numCol="1" anchor="t" anchorCtr="0" compatLnSpc="1"/>
            <a:lstStyle/>
            <a:p>
              <a:endParaRPr lang="zh-CN" altLang="en-US"/>
            </a:p>
          </p:txBody>
        </p:sp>
        <p:sp>
          <p:nvSpPr>
            <p:cNvPr id="450" name="Freeform 282"/>
            <p:cNvSpPr>
              <a:spLocks noEditPoints="1"/>
            </p:cNvSpPr>
            <p:nvPr/>
          </p:nvSpPr>
          <p:spPr bwMode="auto">
            <a:xfrm rot="1490740">
              <a:off x="4572208" y="1440828"/>
              <a:ext cx="79164" cy="79164"/>
            </a:xfrm>
            <a:custGeom>
              <a:avLst/>
              <a:gdLst>
                <a:gd name="T0" fmla="*/ 44 w 57"/>
                <a:gd name="T1" fmla="*/ 9 h 57"/>
                <a:gd name="T2" fmla="*/ 34 w 57"/>
                <a:gd name="T3" fmla="*/ 6 h 57"/>
                <a:gd name="T4" fmla="*/ 33 w 57"/>
                <a:gd name="T5" fmla="*/ 2 h 57"/>
                <a:gd name="T6" fmla="*/ 27 w 57"/>
                <a:gd name="T7" fmla="*/ 0 h 57"/>
                <a:gd name="T8" fmla="*/ 25 w 57"/>
                <a:gd name="T9" fmla="*/ 4 h 57"/>
                <a:gd name="T10" fmla="*/ 17 w 57"/>
                <a:gd name="T11" fmla="*/ 8 h 57"/>
                <a:gd name="T12" fmla="*/ 13 w 57"/>
                <a:gd name="T13" fmla="*/ 6 h 57"/>
                <a:gd name="T14" fmla="*/ 7 w 57"/>
                <a:gd name="T15" fmla="*/ 9 h 57"/>
                <a:gd name="T16" fmla="*/ 9 w 57"/>
                <a:gd name="T17" fmla="*/ 13 h 57"/>
                <a:gd name="T18" fmla="*/ 6 w 57"/>
                <a:gd name="T19" fmla="*/ 23 h 57"/>
                <a:gd name="T20" fmla="*/ 2 w 57"/>
                <a:gd name="T21" fmla="*/ 24 h 57"/>
                <a:gd name="T22" fmla="*/ 0 w 57"/>
                <a:gd name="T23" fmla="*/ 31 h 57"/>
                <a:gd name="T24" fmla="*/ 4 w 57"/>
                <a:gd name="T25" fmla="*/ 32 h 57"/>
                <a:gd name="T26" fmla="*/ 8 w 57"/>
                <a:gd name="T27" fmla="*/ 40 h 57"/>
                <a:gd name="T28" fmla="*/ 6 w 57"/>
                <a:gd name="T29" fmla="*/ 44 h 57"/>
                <a:gd name="T30" fmla="*/ 10 w 57"/>
                <a:gd name="T31" fmla="*/ 50 h 57"/>
                <a:gd name="T32" fmla="*/ 13 w 57"/>
                <a:gd name="T33" fmla="*/ 48 h 57"/>
                <a:gd name="T34" fmla="*/ 23 w 57"/>
                <a:gd name="T35" fmla="*/ 51 h 57"/>
                <a:gd name="T36" fmla="*/ 24 w 57"/>
                <a:gd name="T37" fmla="*/ 55 h 57"/>
                <a:gd name="T38" fmla="*/ 31 w 57"/>
                <a:gd name="T39" fmla="*/ 57 h 57"/>
                <a:gd name="T40" fmla="*/ 32 w 57"/>
                <a:gd name="T41" fmla="*/ 53 h 57"/>
                <a:gd name="T42" fmla="*/ 40 w 57"/>
                <a:gd name="T43" fmla="*/ 49 h 57"/>
                <a:gd name="T44" fmla="*/ 44 w 57"/>
                <a:gd name="T45" fmla="*/ 51 h 57"/>
                <a:gd name="T46" fmla="*/ 50 w 57"/>
                <a:gd name="T47" fmla="*/ 48 h 57"/>
                <a:gd name="T48" fmla="*/ 48 w 57"/>
                <a:gd name="T49" fmla="*/ 44 h 57"/>
                <a:gd name="T50" fmla="*/ 52 w 57"/>
                <a:gd name="T51" fmla="*/ 34 h 57"/>
                <a:gd name="T52" fmla="*/ 56 w 57"/>
                <a:gd name="T53" fmla="*/ 33 h 57"/>
                <a:gd name="T54" fmla="*/ 57 w 57"/>
                <a:gd name="T55" fmla="*/ 26 h 57"/>
                <a:gd name="T56" fmla="*/ 53 w 57"/>
                <a:gd name="T57" fmla="*/ 25 h 57"/>
                <a:gd name="T58" fmla="*/ 49 w 57"/>
                <a:gd name="T59" fmla="*/ 17 h 57"/>
                <a:gd name="T60" fmla="*/ 51 w 57"/>
                <a:gd name="T61" fmla="*/ 13 h 57"/>
                <a:gd name="T62" fmla="*/ 48 w 57"/>
                <a:gd name="T63" fmla="*/ 7 h 57"/>
                <a:gd name="T64" fmla="*/ 37 w 57"/>
                <a:gd name="T65" fmla="*/ 38 h 57"/>
                <a:gd name="T66" fmla="*/ 20 w 57"/>
                <a:gd name="T67" fmla="*/ 19 h 57"/>
                <a:gd name="T68" fmla="*/ 37 w 57"/>
                <a:gd name="T69"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57">
                  <a:moveTo>
                    <a:pt x="46" y="7"/>
                  </a:moveTo>
                  <a:cubicBezTo>
                    <a:pt x="44" y="9"/>
                    <a:pt x="44" y="9"/>
                    <a:pt x="44" y="9"/>
                  </a:cubicBezTo>
                  <a:cubicBezTo>
                    <a:pt x="44" y="9"/>
                    <a:pt x="43" y="9"/>
                    <a:pt x="42" y="9"/>
                  </a:cubicBezTo>
                  <a:cubicBezTo>
                    <a:pt x="34" y="6"/>
                    <a:pt x="34" y="6"/>
                    <a:pt x="34" y="6"/>
                  </a:cubicBezTo>
                  <a:cubicBezTo>
                    <a:pt x="34" y="5"/>
                    <a:pt x="33" y="5"/>
                    <a:pt x="33" y="4"/>
                  </a:cubicBezTo>
                  <a:cubicBezTo>
                    <a:pt x="33" y="2"/>
                    <a:pt x="33" y="2"/>
                    <a:pt x="33" y="2"/>
                  </a:cubicBezTo>
                  <a:cubicBezTo>
                    <a:pt x="33" y="1"/>
                    <a:pt x="33" y="0"/>
                    <a:pt x="32" y="0"/>
                  </a:cubicBezTo>
                  <a:cubicBezTo>
                    <a:pt x="27" y="0"/>
                    <a:pt x="27" y="0"/>
                    <a:pt x="27" y="0"/>
                  </a:cubicBezTo>
                  <a:cubicBezTo>
                    <a:pt x="26" y="0"/>
                    <a:pt x="25" y="0"/>
                    <a:pt x="25" y="1"/>
                  </a:cubicBezTo>
                  <a:cubicBezTo>
                    <a:pt x="25" y="4"/>
                    <a:pt x="25" y="4"/>
                    <a:pt x="25" y="4"/>
                  </a:cubicBezTo>
                  <a:cubicBezTo>
                    <a:pt x="25" y="4"/>
                    <a:pt x="24" y="5"/>
                    <a:pt x="24" y="5"/>
                  </a:cubicBezTo>
                  <a:cubicBezTo>
                    <a:pt x="17" y="8"/>
                    <a:pt x="17" y="8"/>
                    <a:pt x="17" y="8"/>
                  </a:cubicBezTo>
                  <a:cubicBezTo>
                    <a:pt x="16" y="8"/>
                    <a:pt x="16" y="8"/>
                    <a:pt x="15" y="8"/>
                  </a:cubicBezTo>
                  <a:cubicBezTo>
                    <a:pt x="13" y="6"/>
                    <a:pt x="13" y="6"/>
                    <a:pt x="13" y="6"/>
                  </a:cubicBezTo>
                  <a:cubicBezTo>
                    <a:pt x="13" y="5"/>
                    <a:pt x="12" y="5"/>
                    <a:pt x="12" y="6"/>
                  </a:cubicBezTo>
                  <a:cubicBezTo>
                    <a:pt x="7" y="9"/>
                    <a:pt x="7" y="9"/>
                    <a:pt x="7" y="9"/>
                  </a:cubicBezTo>
                  <a:cubicBezTo>
                    <a:pt x="7" y="10"/>
                    <a:pt x="7" y="11"/>
                    <a:pt x="7" y="11"/>
                  </a:cubicBezTo>
                  <a:cubicBezTo>
                    <a:pt x="9" y="13"/>
                    <a:pt x="9" y="13"/>
                    <a:pt x="9" y="13"/>
                  </a:cubicBezTo>
                  <a:cubicBezTo>
                    <a:pt x="10" y="14"/>
                    <a:pt x="10" y="15"/>
                    <a:pt x="9" y="15"/>
                  </a:cubicBezTo>
                  <a:cubicBezTo>
                    <a:pt x="6" y="23"/>
                    <a:pt x="6" y="23"/>
                    <a:pt x="6" y="23"/>
                  </a:cubicBezTo>
                  <a:cubicBezTo>
                    <a:pt x="6" y="23"/>
                    <a:pt x="5" y="24"/>
                    <a:pt x="4" y="24"/>
                  </a:cubicBezTo>
                  <a:cubicBezTo>
                    <a:pt x="2" y="24"/>
                    <a:pt x="2" y="24"/>
                    <a:pt x="2" y="24"/>
                  </a:cubicBezTo>
                  <a:cubicBezTo>
                    <a:pt x="1" y="24"/>
                    <a:pt x="0" y="24"/>
                    <a:pt x="0" y="25"/>
                  </a:cubicBezTo>
                  <a:cubicBezTo>
                    <a:pt x="0" y="31"/>
                    <a:pt x="0" y="31"/>
                    <a:pt x="0" y="31"/>
                  </a:cubicBezTo>
                  <a:cubicBezTo>
                    <a:pt x="0" y="31"/>
                    <a:pt x="1" y="32"/>
                    <a:pt x="1" y="32"/>
                  </a:cubicBezTo>
                  <a:cubicBezTo>
                    <a:pt x="4" y="32"/>
                    <a:pt x="4" y="32"/>
                    <a:pt x="4" y="32"/>
                  </a:cubicBezTo>
                  <a:cubicBezTo>
                    <a:pt x="5" y="32"/>
                    <a:pt x="6" y="33"/>
                    <a:pt x="6" y="33"/>
                  </a:cubicBezTo>
                  <a:cubicBezTo>
                    <a:pt x="8" y="40"/>
                    <a:pt x="8" y="40"/>
                    <a:pt x="8" y="40"/>
                  </a:cubicBezTo>
                  <a:cubicBezTo>
                    <a:pt x="9" y="41"/>
                    <a:pt x="8" y="42"/>
                    <a:pt x="8" y="42"/>
                  </a:cubicBezTo>
                  <a:cubicBezTo>
                    <a:pt x="6" y="44"/>
                    <a:pt x="6" y="44"/>
                    <a:pt x="6" y="44"/>
                  </a:cubicBezTo>
                  <a:cubicBezTo>
                    <a:pt x="5" y="44"/>
                    <a:pt x="5" y="45"/>
                    <a:pt x="6" y="46"/>
                  </a:cubicBezTo>
                  <a:cubicBezTo>
                    <a:pt x="10" y="50"/>
                    <a:pt x="10" y="50"/>
                    <a:pt x="10" y="50"/>
                  </a:cubicBezTo>
                  <a:cubicBezTo>
                    <a:pt x="10" y="50"/>
                    <a:pt x="11" y="50"/>
                    <a:pt x="11" y="50"/>
                  </a:cubicBezTo>
                  <a:cubicBezTo>
                    <a:pt x="13" y="48"/>
                    <a:pt x="13" y="48"/>
                    <a:pt x="13" y="48"/>
                  </a:cubicBezTo>
                  <a:cubicBezTo>
                    <a:pt x="14" y="48"/>
                    <a:pt x="15" y="48"/>
                    <a:pt x="15" y="48"/>
                  </a:cubicBezTo>
                  <a:cubicBezTo>
                    <a:pt x="23" y="51"/>
                    <a:pt x="23" y="51"/>
                    <a:pt x="23" y="51"/>
                  </a:cubicBezTo>
                  <a:cubicBezTo>
                    <a:pt x="24" y="51"/>
                    <a:pt x="24" y="52"/>
                    <a:pt x="24" y="53"/>
                  </a:cubicBezTo>
                  <a:cubicBezTo>
                    <a:pt x="24" y="55"/>
                    <a:pt x="24" y="55"/>
                    <a:pt x="24" y="55"/>
                  </a:cubicBezTo>
                  <a:cubicBezTo>
                    <a:pt x="24" y="56"/>
                    <a:pt x="25" y="57"/>
                    <a:pt x="25" y="57"/>
                  </a:cubicBezTo>
                  <a:cubicBezTo>
                    <a:pt x="31" y="57"/>
                    <a:pt x="31" y="57"/>
                    <a:pt x="31" y="57"/>
                  </a:cubicBezTo>
                  <a:cubicBezTo>
                    <a:pt x="32" y="57"/>
                    <a:pt x="32" y="57"/>
                    <a:pt x="32" y="56"/>
                  </a:cubicBezTo>
                  <a:cubicBezTo>
                    <a:pt x="32" y="53"/>
                    <a:pt x="32" y="53"/>
                    <a:pt x="32" y="53"/>
                  </a:cubicBezTo>
                  <a:cubicBezTo>
                    <a:pt x="32" y="52"/>
                    <a:pt x="33" y="52"/>
                    <a:pt x="34" y="52"/>
                  </a:cubicBezTo>
                  <a:cubicBezTo>
                    <a:pt x="40" y="49"/>
                    <a:pt x="40" y="49"/>
                    <a:pt x="40" y="49"/>
                  </a:cubicBezTo>
                  <a:cubicBezTo>
                    <a:pt x="41" y="49"/>
                    <a:pt x="42" y="49"/>
                    <a:pt x="42" y="49"/>
                  </a:cubicBezTo>
                  <a:cubicBezTo>
                    <a:pt x="44" y="51"/>
                    <a:pt x="44" y="51"/>
                    <a:pt x="44" y="51"/>
                  </a:cubicBezTo>
                  <a:cubicBezTo>
                    <a:pt x="45" y="52"/>
                    <a:pt x="45" y="52"/>
                    <a:pt x="46" y="51"/>
                  </a:cubicBezTo>
                  <a:cubicBezTo>
                    <a:pt x="50" y="48"/>
                    <a:pt x="50" y="48"/>
                    <a:pt x="50" y="48"/>
                  </a:cubicBezTo>
                  <a:cubicBezTo>
                    <a:pt x="51" y="47"/>
                    <a:pt x="51" y="46"/>
                    <a:pt x="50" y="46"/>
                  </a:cubicBezTo>
                  <a:cubicBezTo>
                    <a:pt x="48" y="44"/>
                    <a:pt x="48" y="44"/>
                    <a:pt x="48" y="44"/>
                  </a:cubicBezTo>
                  <a:cubicBezTo>
                    <a:pt x="48" y="43"/>
                    <a:pt x="48" y="42"/>
                    <a:pt x="48" y="42"/>
                  </a:cubicBezTo>
                  <a:cubicBezTo>
                    <a:pt x="52" y="34"/>
                    <a:pt x="52" y="34"/>
                    <a:pt x="52" y="34"/>
                  </a:cubicBezTo>
                  <a:cubicBezTo>
                    <a:pt x="52" y="34"/>
                    <a:pt x="53" y="33"/>
                    <a:pt x="53" y="33"/>
                  </a:cubicBezTo>
                  <a:cubicBezTo>
                    <a:pt x="56" y="33"/>
                    <a:pt x="56" y="33"/>
                    <a:pt x="56" y="33"/>
                  </a:cubicBezTo>
                  <a:cubicBezTo>
                    <a:pt x="56" y="33"/>
                    <a:pt x="57" y="33"/>
                    <a:pt x="57" y="32"/>
                  </a:cubicBezTo>
                  <a:cubicBezTo>
                    <a:pt x="57" y="26"/>
                    <a:pt x="57" y="26"/>
                    <a:pt x="57" y="26"/>
                  </a:cubicBezTo>
                  <a:cubicBezTo>
                    <a:pt x="57" y="26"/>
                    <a:pt x="57" y="25"/>
                    <a:pt x="56" y="25"/>
                  </a:cubicBezTo>
                  <a:cubicBezTo>
                    <a:pt x="53" y="25"/>
                    <a:pt x="53" y="25"/>
                    <a:pt x="53" y="25"/>
                  </a:cubicBezTo>
                  <a:cubicBezTo>
                    <a:pt x="53" y="25"/>
                    <a:pt x="52" y="24"/>
                    <a:pt x="52" y="24"/>
                  </a:cubicBezTo>
                  <a:cubicBezTo>
                    <a:pt x="49" y="17"/>
                    <a:pt x="49" y="17"/>
                    <a:pt x="49" y="17"/>
                  </a:cubicBezTo>
                  <a:cubicBezTo>
                    <a:pt x="49" y="16"/>
                    <a:pt x="49" y="15"/>
                    <a:pt x="50" y="15"/>
                  </a:cubicBezTo>
                  <a:cubicBezTo>
                    <a:pt x="51" y="13"/>
                    <a:pt x="51" y="13"/>
                    <a:pt x="51" y="13"/>
                  </a:cubicBezTo>
                  <a:cubicBezTo>
                    <a:pt x="52" y="13"/>
                    <a:pt x="52" y="12"/>
                    <a:pt x="51" y="11"/>
                  </a:cubicBezTo>
                  <a:cubicBezTo>
                    <a:pt x="48" y="7"/>
                    <a:pt x="48" y="7"/>
                    <a:pt x="48" y="7"/>
                  </a:cubicBezTo>
                  <a:cubicBezTo>
                    <a:pt x="47" y="7"/>
                    <a:pt x="46" y="7"/>
                    <a:pt x="46" y="7"/>
                  </a:cubicBezTo>
                  <a:close/>
                  <a:moveTo>
                    <a:pt x="37" y="38"/>
                  </a:moveTo>
                  <a:cubicBezTo>
                    <a:pt x="32" y="43"/>
                    <a:pt x="24" y="42"/>
                    <a:pt x="19" y="37"/>
                  </a:cubicBezTo>
                  <a:cubicBezTo>
                    <a:pt x="14" y="32"/>
                    <a:pt x="15" y="24"/>
                    <a:pt x="20" y="19"/>
                  </a:cubicBezTo>
                  <a:cubicBezTo>
                    <a:pt x="25" y="14"/>
                    <a:pt x="33" y="15"/>
                    <a:pt x="38" y="20"/>
                  </a:cubicBezTo>
                  <a:cubicBezTo>
                    <a:pt x="43" y="25"/>
                    <a:pt x="43" y="33"/>
                    <a:pt x="37" y="38"/>
                  </a:cubicBezTo>
                  <a:close/>
                </a:path>
              </a:pathLst>
            </a:custGeom>
            <a:grpFill/>
            <a:ln>
              <a:noFill/>
            </a:ln>
          </p:spPr>
          <p:txBody>
            <a:bodyPr vert="horz" wrap="square" lIns="91440" tIns="45720" rIns="91440" bIns="45720" numCol="1" anchor="t" anchorCtr="0" compatLnSpc="1"/>
            <a:lstStyle/>
            <a:p>
              <a:endParaRPr lang="zh-CN" altLang="en-US"/>
            </a:p>
          </p:txBody>
        </p:sp>
        <p:sp>
          <p:nvSpPr>
            <p:cNvPr id="451" name="Freeform 283"/>
            <p:cNvSpPr>
              <a:spLocks noEditPoints="1"/>
            </p:cNvSpPr>
            <p:nvPr/>
          </p:nvSpPr>
          <p:spPr bwMode="auto">
            <a:xfrm rot="1490740">
              <a:off x="4504166" y="1661269"/>
              <a:ext cx="151944" cy="136622"/>
            </a:xfrm>
            <a:custGeom>
              <a:avLst/>
              <a:gdLst>
                <a:gd name="T0" fmla="*/ 110 w 110"/>
                <a:gd name="T1" fmla="*/ 56 h 99"/>
                <a:gd name="T2" fmla="*/ 57 w 110"/>
                <a:gd name="T3" fmla="*/ 1 h 99"/>
                <a:gd name="T4" fmla="*/ 1 w 110"/>
                <a:gd name="T5" fmla="*/ 53 h 99"/>
                <a:gd name="T6" fmla="*/ 1 w 110"/>
                <a:gd name="T7" fmla="*/ 53 h 99"/>
                <a:gd name="T8" fmla="*/ 0 w 110"/>
                <a:gd name="T9" fmla="*/ 81 h 99"/>
                <a:gd name="T10" fmla="*/ 10 w 110"/>
                <a:gd name="T11" fmla="*/ 81 h 99"/>
                <a:gd name="T12" fmla="*/ 10 w 110"/>
                <a:gd name="T13" fmla="*/ 53 h 99"/>
                <a:gd name="T14" fmla="*/ 10 w 110"/>
                <a:gd name="T15" fmla="*/ 53 h 99"/>
                <a:gd name="T16" fmla="*/ 57 w 110"/>
                <a:gd name="T17" fmla="*/ 10 h 99"/>
                <a:gd name="T18" fmla="*/ 101 w 110"/>
                <a:gd name="T19" fmla="*/ 55 h 99"/>
                <a:gd name="T20" fmla="*/ 101 w 110"/>
                <a:gd name="T21" fmla="*/ 55 h 99"/>
                <a:gd name="T22" fmla="*/ 100 w 110"/>
                <a:gd name="T23" fmla="*/ 83 h 99"/>
                <a:gd name="T24" fmla="*/ 110 w 110"/>
                <a:gd name="T25" fmla="*/ 83 h 99"/>
                <a:gd name="T26" fmla="*/ 110 w 110"/>
                <a:gd name="T27" fmla="*/ 56 h 99"/>
                <a:gd name="T28" fmla="*/ 33 w 110"/>
                <a:gd name="T29" fmla="*/ 58 h 99"/>
                <a:gd name="T30" fmla="*/ 16 w 110"/>
                <a:gd name="T31" fmla="*/ 57 h 99"/>
                <a:gd name="T32" fmla="*/ 14 w 110"/>
                <a:gd name="T33" fmla="*/ 60 h 99"/>
                <a:gd name="T34" fmla="*/ 13 w 110"/>
                <a:gd name="T35" fmla="*/ 95 h 99"/>
                <a:gd name="T36" fmla="*/ 16 w 110"/>
                <a:gd name="T37" fmla="*/ 98 h 99"/>
                <a:gd name="T38" fmla="*/ 32 w 110"/>
                <a:gd name="T39" fmla="*/ 98 h 99"/>
                <a:gd name="T40" fmla="*/ 35 w 110"/>
                <a:gd name="T41" fmla="*/ 95 h 99"/>
                <a:gd name="T42" fmla="*/ 35 w 110"/>
                <a:gd name="T43" fmla="*/ 60 h 99"/>
                <a:gd name="T44" fmla="*/ 33 w 110"/>
                <a:gd name="T45" fmla="*/ 58 h 99"/>
                <a:gd name="T46" fmla="*/ 94 w 110"/>
                <a:gd name="T47" fmla="*/ 59 h 99"/>
                <a:gd name="T48" fmla="*/ 78 w 110"/>
                <a:gd name="T49" fmla="*/ 59 h 99"/>
                <a:gd name="T50" fmla="*/ 75 w 110"/>
                <a:gd name="T51" fmla="*/ 61 h 99"/>
                <a:gd name="T52" fmla="*/ 74 w 110"/>
                <a:gd name="T53" fmla="*/ 96 h 99"/>
                <a:gd name="T54" fmla="*/ 77 w 110"/>
                <a:gd name="T55" fmla="*/ 99 h 99"/>
                <a:gd name="T56" fmla="*/ 93 w 110"/>
                <a:gd name="T57" fmla="*/ 99 h 99"/>
                <a:gd name="T58" fmla="*/ 96 w 110"/>
                <a:gd name="T59" fmla="*/ 97 h 99"/>
                <a:gd name="T60" fmla="*/ 97 w 110"/>
                <a:gd name="T61" fmla="*/ 62 h 99"/>
                <a:gd name="T62" fmla="*/ 94 w 110"/>
                <a:gd name="T63" fmla="*/ 5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99">
                  <a:moveTo>
                    <a:pt x="110" y="56"/>
                  </a:moveTo>
                  <a:cubicBezTo>
                    <a:pt x="110" y="26"/>
                    <a:pt x="87" y="1"/>
                    <a:pt x="57" y="1"/>
                  </a:cubicBezTo>
                  <a:cubicBezTo>
                    <a:pt x="27" y="0"/>
                    <a:pt x="2" y="23"/>
                    <a:pt x="1" y="53"/>
                  </a:cubicBezTo>
                  <a:cubicBezTo>
                    <a:pt x="1" y="53"/>
                    <a:pt x="1" y="53"/>
                    <a:pt x="1" y="53"/>
                  </a:cubicBezTo>
                  <a:cubicBezTo>
                    <a:pt x="0" y="81"/>
                    <a:pt x="0" y="81"/>
                    <a:pt x="0" y="81"/>
                  </a:cubicBezTo>
                  <a:cubicBezTo>
                    <a:pt x="10" y="81"/>
                    <a:pt x="10" y="81"/>
                    <a:pt x="10" y="81"/>
                  </a:cubicBezTo>
                  <a:cubicBezTo>
                    <a:pt x="10" y="53"/>
                    <a:pt x="10" y="53"/>
                    <a:pt x="10" y="53"/>
                  </a:cubicBezTo>
                  <a:cubicBezTo>
                    <a:pt x="10" y="53"/>
                    <a:pt x="10" y="53"/>
                    <a:pt x="10" y="53"/>
                  </a:cubicBezTo>
                  <a:cubicBezTo>
                    <a:pt x="11" y="29"/>
                    <a:pt x="32" y="9"/>
                    <a:pt x="57" y="10"/>
                  </a:cubicBezTo>
                  <a:cubicBezTo>
                    <a:pt x="81" y="11"/>
                    <a:pt x="101" y="31"/>
                    <a:pt x="101" y="55"/>
                  </a:cubicBezTo>
                  <a:cubicBezTo>
                    <a:pt x="101" y="55"/>
                    <a:pt x="101" y="55"/>
                    <a:pt x="101" y="55"/>
                  </a:cubicBezTo>
                  <a:cubicBezTo>
                    <a:pt x="100" y="83"/>
                    <a:pt x="100" y="83"/>
                    <a:pt x="100" y="83"/>
                  </a:cubicBezTo>
                  <a:cubicBezTo>
                    <a:pt x="110" y="83"/>
                    <a:pt x="110" y="83"/>
                    <a:pt x="110" y="83"/>
                  </a:cubicBezTo>
                  <a:cubicBezTo>
                    <a:pt x="110" y="56"/>
                    <a:pt x="110" y="56"/>
                    <a:pt x="110" y="56"/>
                  </a:cubicBezTo>
                  <a:close/>
                  <a:moveTo>
                    <a:pt x="33" y="58"/>
                  </a:moveTo>
                  <a:cubicBezTo>
                    <a:pt x="16" y="57"/>
                    <a:pt x="16" y="57"/>
                    <a:pt x="16" y="57"/>
                  </a:cubicBezTo>
                  <a:cubicBezTo>
                    <a:pt x="15" y="57"/>
                    <a:pt x="14" y="58"/>
                    <a:pt x="14" y="60"/>
                  </a:cubicBezTo>
                  <a:cubicBezTo>
                    <a:pt x="13" y="95"/>
                    <a:pt x="13" y="95"/>
                    <a:pt x="13" y="95"/>
                  </a:cubicBezTo>
                  <a:cubicBezTo>
                    <a:pt x="13" y="96"/>
                    <a:pt x="14" y="97"/>
                    <a:pt x="16" y="98"/>
                  </a:cubicBezTo>
                  <a:cubicBezTo>
                    <a:pt x="32" y="98"/>
                    <a:pt x="32" y="98"/>
                    <a:pt x="32" y="98"/>
                  </a:cubicBezTo>
                  <a:cubicBezTo>
                    <a:pt x="33" y="98"/>
                    <a:pt x="35" y="97"/>
                    <a:pt x="35" y="95"/>
                  </a:cubicBezTo>
                  <a:cubicBezTo>
                    <a:pt x="35" y="60"/>
                    <a:pt x="35" y="60"/>
                    <a:pt x="35" y="60"/>
                  </a:cubicBezTo>
                  <a:cubicBezTo>
                    <a:pt x="36" y="59"/>
                    <a:pt x="34" y="58"/>
                    <a:pt x="33" y="58"/>
                  </a:cubicBezTo>
                  <a:close/>
                  <a:moveTo>
                    <a:pt x="94" y="59"/>
                  </a:moveTo>
                  <a:cubicBezTo>
                    <a:pt x="78" y="59"/>
                    <a:pt x="78" y="59"/>
                    <a:pt x="78" y="59"/>
                  </a:cubicBezTo>
                  <a:cubicBezTo>
                    <a:pt x="76" y="59"/>
                    <a:pt x="75" y="60"/>
                    <a:pt x="75" y="61"/>
                  </a:cubicBezTo>
                  <a:cubicBezTo>
                    <a:pt x="74" y="96"/>
                    <a:pt x="74" y="96"/>
                    <a:pt x="74" y="96"/>
                  </a:cubicBezTo>
                  <a:cubicBezTo>
                    <a:pt x="74" y="98"/>
                    <a:pt x="75" y="99"/>
                    <a:pt x="77" y="99"/>
                  </a:cubicBezTo>
                  <a:cubicBezTo>
                    <a:pt x="93" y="99"/>
                    <a:pt x="93" y="99"/>
                    <a:pt x="93" y="99"/>
                  </a:cubicBezTo>
                  <a:cubicBezTo>
                    <a:pt x="95" y="99"/>
                    <a:pt x="96" y="98"/>
                    <a:pt x="96" y="97"/>
                  </a:cubicBezTo>
                  <a:cubicBezTo>
                    <a:pt x="97" y="62"/>
                    <a:pt x="97" y="62"/>
                    <a:pt x="97" y="62"/>
                  </a:cubicBezTo>
                  <a:cubicBezTo>
                    <a:pt x="97" y="60"/>
                    <a:pt x="96" y="59"/>
                    <a:pt x="94" y="59"/>
                  </a:cubicBezTo>
                  <a:close/>
                </a:path>
              </a:pathLst>
            </a:custGeom>
            <a:grpFill/>
            <a:ln>
              <a:noFill/>
            </a:ln>
          </p:spPr>
          <p:txBody>
            <a:bodyPr vert="horz" wrap="square" lIns="91440" tIns="45720" rIns="91440" bIns="45720" numCol="1" anchor="t" anchorCtr="0" compatLnSpc="1"/>
            <a:lstStyle/>
            <a:p>
              <a:endParaRPr lang="zh-CN" altLang="en-US"/>
            </a:p>
          </p:txBody>
        </p:sp>
        <p:sp>
          <p:nvSpPr>
            <p:cNvPr id="452" name="Freeform 284"/>
            <p:cNvSpPr/>
            <p:nvPr/>
          </p:nvSpPr>
          <p:spPr bwMode="auto">
            <a:xfrm rot="1490740">
              <a:off x="5595061" y="3364221"/>
              <a:ext cx="84271" cy="93209"/>
            </a:xfrm>
            <a:custGeom>
              <a:avLst/>
              <a:gdLst>
                <a:gd name="T0" fmla="*/ 61 w 61"/>
                <a:gd name="T1" fmla="*/ 31 h 68"/>
                <a:gd name="T2" fmla="*/ 30 w 61"/>
                <a:gd name="T3" fmla="*/ 0 h 68"/>
                <a:gd name="T4" fmla="*/ 0 w 61"/>
                <a:gd name="T5" fmla="*/ 29 h 68"/>
                <a:gd name="T6" fmla="*/ 0 w 61"/>
                <a:gd name="T7" fmla="*/ 31 h 68"/>
                <a:gd name="T8" fmla="*/ 24 w 61"/>
                <a:gd name="T9" fmla="*/ 60 h 68"/>
                <a:gd name="T10" fmla="*/ 30 w 61"/>
                <a:gd name="T11" fmla="*/ 61 h 68"/>
                <a:gd name="T12" fmla="*/ 39 w 61"/>
                <a:gd name="T13" fmla="*/ 60 h 68"/>
                <a:gd name="T14" fmla="*/ 54 w 61"/>
                <a:gd name="T15" fmla="*/ 68 h 68"/>
                <a:gd name="T16" fmla="*/ 47 w 61"/>
                <a:gd name="T17" fmla="*/ 56 h 68"/>
                <a:gd name="T18" fmla="*/ 61 w 61"/>
                <a:gd name="T19"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8">
                  <a:moveTo>
                    <a:pt x="61" y="31"/>
                  </a:moveTo>
                  <a:cubicBezTo>
                    <a:pt x="61" y="14"/>
                    <a:pt x="47" y="0"/>
                    <a:pt x="30" y="0"/>
                  </a:cubicBezTo>
                  <a:cubicBezTo>
                    <a:pt x="14" y="0"/>
                    <a:pt x="1" y="13"/>
                    <a:pt x="0" y="29"/>
                  </a:cubicBezTo>
                  <a:cubicBezTo>
                    <a:pt x="0" y="29"/>
                    <a:pt x="0" y="30"/>
                    <a:pt x="0" y="31"/>
                  </a:cubicBezTo>
                  <a:cubicBezTo>
                    <a:pt x="0" y="45"/>
                    <a:pt x="10" y="57"/>
                    <a:pt x="24" y="60"/>
                  </a:cubicBezTo>
                  <a:cubicBezTo>
                    <a:pt x="26" y="61"/>
                    <a:pt x="28" y="61"/>
                    <a:pt x="30" y="61"/>
                  </a:cubicBezTo>
                  <a:cubicBezTo>
                    <a:pt x="33" y="61"/>
                    <a:pt x="36" y="60"/>
                    <a:pt x="39" y="60"/>
                  </a:cubicBezTo>
                  <a:cubicBezTo>
                    <a:pt x="54" y="68"/>
                    <a:pt x="54" y="68"/>
                    <a:pt x="54" y="68"/>
                  </a:cubicBezTo>
                  <a:cubicBezTo>
                    <a:pt x="47" y="56"/>
                    <a:pt x="47" y="56"/>
                    <a:pt x="47" y="56"/>
                  </a:cubicBezTo>
                  <a:cubicBezTo>
                    <a:pt x="55" y="50"/>
                    <a:pt x="61" y="41"/>
                    <a:pt x="61" y="31"/>
                  </a:cubicBezTo>
                  <a:close/>
                </a:path>
              </a:pathLst>
            </a:custGeom>
            <a:grpFill/>
            <a:ln>
              <a:noFill/>
            </a:ln>
          </p:spPr>
          <p:txBody>
            <a:bodyPr vert="horz" wrap="square" lIns="91440" tIns="45720" rIns="91440" bIns="45720" numCol="1" anchor="t" anchorCtr="0" compatLnSpc="1"/>
            <a:lstStyle/>
            <a:p>
              <a:endParaRPr lang="zh-CN" altLang="en-US"/>
            </a:p>
          </p:txBody>
        </p:sp>
        <p:sp>
          <p:nvSpPr>
            <p:cNvPr id="453" name="Freeform 285"/>
            <p:cNvSpPr>
              <a:spLocks noEditPoints="1"/>
            </p:cNvSpPr>
            <p:nvPr/>
          </p:nvSpPr>
          <p:spPr bwMode="auto">
            <a:xfrm rot="1490740">
              <a:off x="5365533" y="692660"/>
              <a:ext cx="137899" cy="94486"/>
            </a:xfrm>
            <a:custGeom>
              <a:avLst/>
              <a:gdLst>
                <a:gd name="T0" fmla="*/ 89 w 100"/>
                <a:gd name="T1" fmla="*/ 7 h 68"/>
                <a:gd name="T2" fmla="*/ 37 w 100"/>
                <a:gd name="T3" fmla="*/ 7 h 68"/>
                <a:gd name="T4" fmla="*/ 37 w 100"/>
                <a:gd name="T5" fmla="*/ 1 h 68"/>
                <a:gd name="T6" fmla="*/ 36 w 100"/>
                <a:gd name="T7" fmla="*/ 0 h 68"/>
                <a:gd name="T8" fmla="*/ 13 w 100"/>
                <a:gd name="T9" fmla="*/ 0 h 68"/>
                <a:gd name="T10" fmla="*/ 11 w 100"/>
                <a:gd name="T11" fmla="*/ 1 h 68"/>
                <a:gd name="T12" fmla="*/ 11 w 100"/>
                <a:gd name="T13" fmla="*/ 7 h 68"/>
                <a:gd name="T14" fmla="*/ 11 w 100"/>
                <a:gd name="T15" fmla="*/ 7 h 68"/>
                <a:gd name="T16" fmla="*/ 0 w 100"/>
                <a:gd name="T17" fmla="*/ 18 h 68"/>
                <a:gd name="T18" fmla="*/ 0 w 100"/>
                <a:gd name="T19" fmla="*/ 58 h 68"/>
                <a:gd name="T20" fmla="*/ 11 w 100"/>
                <a:gd name="T21" fmla="*/ 68 h 68"/>
                <a:gd name="T22" fmla="*/ 89 w 100"/>
                <a:gd name="T23" fmla="*/ 68 h 68"/>
                <a:gd name="T24" fmla="*/ 100 w 100"/>
                <a:gd name="T25" fmla="*/ 58 h 68"/>
                <a:gd name="T26" fmla="*/ 100 w 100"/>
                <a:gd name="T27" fmla="*/ 18 h 68"/>
                <a:gd name="T28" fmla="*/ 89 w 100"/>
                <a:gd name="T29" fmla="*/ 7 h 68"/>
                <a:gd name="T30" fmla="*/ 36 w 100"/>
                <a:gd name="T31" fmla="*/ 25 h 68"/>
                <a:gd name="T32" fmla="*/ 13 w 100"/>
                <a:gd name="T33" fmla="*/ 25 h 68"/>
                <a:gd name="T34" fmla="*/ 8 w 100"/>
                <a:gd name="T35" fmla="*/ 21 h 68"/>
                <a:gd name="T36" fmla="*/ 13 w 100"/>
                <a:gd name="T37" fmla="*/ 16 h 68"/>
                <a:gd name="T38" fmla="*/ 36 w 100"/>
                <a:gd name="T39" fmla="*/ 16 h 68"/>
                <a:gd name="T40" fmla="*/ 41 w 100"/>
                <a:gd name="T41" fmla="*/ 21 h 68"/>
                <a:gd name="T42" fmla="*/ 36 w 100"/>
                <a:gd name="T43" fmla="*/ 25 h 68"/>
                <a:gd name="T44" fmla="*/ 71 w 100"/>
                <a:gd name="T45" fmla="*/ 56 h 68"/>
                <a:gd name="T46" fmla="*/ 49 w 100"/>
                <a:gd name="T47" fmla="*/ 35 h 68"/>
                <a:gd name="T48" fmla="*/ 71 w 100"/>
                <a:gd name="T49" fmla="*/ 14 h 68"/>
                <a:gd name="T50" fmla="*/ 92 w 100"/>
                <a:gd name="T51" fmla="*/ 35 h 68"/>
                <a:gd name="T52" fmla="*/ 71 w 100"/>
                <a:gd name="T53"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68">
                  <a:moveTo>
                    <a:pt x="89" y="7"/>
                  </a:moveTo>
                  <a:cubicBezTo>
                    <a:pt x="37" y="7"/>
                    <a:pt x="37" y="7"/>
                    <a:pt x="37" y="7"/>
                  </a:cubicBezTo>
                  <a:cubicBezTo>
                    <a:pt x="37" y="1"/>
                    <a:pt x="37" y="1"/>
                    <a:pt x="37" y="1"/>
                  </a:cubicBezTo>
                  <a:cubicBezTo>
                    <a:pt x="37" y="1"/>
                    <a:pt x="37" y="0"/>
                    <a:pt x="36" y="0"/>
                  </a:cubicBezTo>
                  <a:cubicBezTo>
                    <a:pt x="13" y="0"/>
                    <a:pt x="13" y="0"/>
                    <a:pt x="13" y="0"/>
                  </a:cubicBezTo>
                  <a:cubicBezTo>
                    <a:pt x="12" y="0"/>
                    <a:pt x="11" y="1"/>
                    <a:pt x="11" y="1"/>
                  </a:cubicBezTo>
                  <a:cubicBezTo>
                    <a:pt x="11" y="7"/>
                    <a:pt x="11" y="7"/>
                    <a:pt x="11" y="7"/>
                  </a:cubicBezTo>
                  <a:cubicBezTo>
                    <a:pt x="11" y="7"/>
                    <a:pt x="11" y="7"/>
                    <a:pt x="11" y="7"/>
                  </a:cubicBezTo>
                  <a:cubicBezTo>
                    <a:pt x="5" y="7"/>
                    <a:pt x="0" y="12"/>
                    <a:pt x="0" y="18"/>
                  </a:cubicBezTo>
                  <a:cubicBezTo>
                    <a:pt x="0" y="58"/>
                    <a:pt x="0" y="58"/>
                    <a:pt x="0" y="58"/>
                  </a:cubicBezTo>
                  <a:cubicBezTo>
                    <a:pt x="0" y="63"/>
                    <a:pt x="5" y="68"/>
                    <a:pt x="11" y="68"/>
                  </a:cubicBezTo>
                  <a:cubicBezTo>
                    <a:pt x="89" y="68"/>
                    <a:pt x="89" y="68"/>
                    <a:pt x="89" y="68"/>
                  </a:cubicBezTo>
                  <a:cubicBezTo>
                    <a:pt x="95" y="68"/>
                    <a:pt x="100" y="63"/>
                    <a:pt x="100" y="58"/>
                  </a:cubicBezTo>
                  <a:cubicBezTo>
                    <a:pt x="100" y="18"/>
                    <a:pt x="100" y="18"/>
                    <a:pt x="100" y="18"/>
                  </a:cubicBezTo>
                  <a:cubicBezTo>
                    <a:pt x="100" y="12"/>
                    <a:pt x="95" y="7"/>
                    <a:pt x="89" y="7"/>
                  </a:cubicBezTo>
                  <a:close/>
                  <a:moveTo>
                    <a:pt x="36" y="25"/>
                  </a:moveTo>
                  <a:cubicBezTo>
                    <a:pt x="13" y="25"/>
                    <a:pt x="13" y="25"/>
                    <a:pt x="13" y="25"/>
                  </a:cubicBezTo>
                  <a:cubicBezTo>
                    <a:pt x="10" y="25"/>
                    <a:pt x="8" y="23"/>
                    <a:pt x="8" y="21"/>
                  </a:cubicBezTo>
                  <a:cubicBezTo>
                    <a:pt x="8" y="18"/>
                    <a:pt x="10" y="16"/>
                    <a:pt x="13" y="16"/>
                  </a:cubicBezTo>
                  <a:cubicBezTo>
                    <a:pt x="36" y="16"/>
                    <a:pt x="36" y="16"/>
                    <a:pt x="36" y="16"/>
                  </a:cubicBezTo>
                  <a:cubicBezTo>
                    <a:pt x="39" y="16"/>
                    <a:pt x="41" y="18"/>
                    <a:pt x="41" y="21"/>
                  </a:cubicBezTo>
                  <a:cubicBezTo>
                    <a:pt x="41" y="23"/>
                    <a:pt x="39" y="25"/>
                    <a:pt x="36" y="25"/>
                  </a:cubicBezTo>
                  <a:close/>
                  <a:moveTo>
                    <a:pt x="71" y="56"/>
                  </a:moveTo>
                  <a:cubicBezTo>
                    <a:pt x="59" y="56"/>
                    <a:pt x="49" y="47"/>
                    <a:pt x="49" y="35"/>
                  </a:cubicBezTo>
                  <a:cubicBezTo>
                    <a:pt x="49" y="23"/>
                    <a:pt x="59" y="14"/>
                    <a:pt x="71" y="14"/>
                  </a:cubicBezTo>
                  <a:cubicBezTo>
                    <a:pt x="82" y="14"/>
                    <a:pt x="92" y="23"/>
                    <a:pt x="92" y="35"/>
                  </a:cubicBezTo>
                  <a:cubicBezTo>
                    <a:pt x="92" y="47"/>
                    <a:pt x="82" y="56"/>
                    <a:pt x="71" y="56"/>
                  </a:cubicBezTo>
                  <a:close/>
                </a:path>
              </a:pathLst>
            </a:custGeom>
            <a:grpFill/>
            <a:ln>
              <a:noFill/>
            </a:ln>
          </p:spPr>
          <p:txBody>
            <a:bodyPr vert="horz" wrap="square" lIns="91440" tIns="45720" rIns="91440" bIns="45720" numCol="1" anchor="t" anchorCtr="0" compatLnSpc="1"/>
            <a:lstStyle/>
            <a:p>
              <a:endParaRPr lang="zh-CN" altLang="en-US"/>
            </a:p>
          </p:txBody>
        </p:sp>
        <p:sp>
          <p:nvSpPr>
            <p:cNvPr id="454" name="Freeform 286"/>
            <p:cNvSpPr>
              <a:spLocks noEditPoints="1"/>
            </p:cNvSpPr>
            <p:nvPr/>
          </p:nvSpPr>
          <p:spPr bwMode="auto">
            <a:xfrm rot="1490740">
              <a:off x="4812983" y="2974602"/>
              <a:ext cx="137899" cy="165989"/>
            </a:xfrm>
            <a:custGeom>
              <a:avLst/>
              <a:gdLst>
                <a:gd name="T0" fmla="*/ 24 w 100"/>
                <a:gd name="T1" fmla="*/ 12 h 120"/>
                <a:gd name="T2" fmla="*/ 24 w 100"/>
                <a:gd name="T3" fmla="*/ 0 h 120"/>
                <a:gd name="T4" fmla="*/ 17 w 100"/>
                <a:gd name="T5" fmla="*/ 68 h 120"/>
                <a:gd name="T6" fmla="*/ 27 w 100"/>
                <a:gd name="T7" fmla="*/ 64 h 120"/>
                <a:gd name="T8" fmla="*/ 33 w 100"/>
                <a:gd name="T9" fmla="*/ 54 h 120"/>
                <a:gd name="T10" fmla="*/ 41 w 100"/>
                <a:gd name="T11" fmla="*/ 51 h 120"/>
                <a:gd name="T12" fmla="*/ 38 w 100"/>
                <a:gd name="T13" fmla="*/ 27 h 120"/>
                <a:gd name="T14" fmla="*/ 40 w 100"/>
                <a:gd name="T15" fmla="*/ 17 h 120"/>
                <a:gd name="T16" fmla="*/ 33 w 100"/>
                <a:gd name="T17" fmla="*/ 54 h 120"/>
                <a:gd name="T18" fmla="*/ 59 w 100"/>
                <a:gd name="T19" fmla="*/ 51 h 120"/>
                <a:gd name="T20" fmla="*/ 67 w 100"/>
                <a:gd name="T21" fmla="*/ 54 h 120"/>
                <a:gd name="T22" fmla="*/ 60 w 100"/>
                <a:gd name="T23" fmla="*/ 17 h 120"/>
                <a:gd name="T24" fmla="*/ 62 w 100"/>
                <a:gd name="T25" fmla="*/ 27 h 120"/>
                <a:gd name="T26" fmla="*/ 83 w 100"/>
                <a:gd name="T27" fmla="*/ 6 h 120"/>
                <a:gd name="T28" fmla="*/ 69 w 100"/>
                <a:gd name="T29" fmla="*/ 7 h 120"/>
                <a:gd name="T30" fmla="*/ 76 w 100"/>
                <a:gd name="T31" fmla="*/ 61 h 120"/>
                <a:gd name="T32" fmla="*/ 79 w 100"/>
                <a:gd name="T33" fmla="*/ 71 h 120"/>
                <a:gd name="T34" fmla="*/ 83 w 100"/>
                <a:gd name="T35" fmla="*/ 6 h 120"/>
                <a:gd name="T36" fmla="*/ 67 w 100"/>
                <a:gd name="T37" fmla="*/ 77 h 120"/>
                <a:gd name="T38" fmla="*/ 55 w 100"/>
                <a:gd name="T39" fmla="*/ 41 h 120"/>
                <a:gd name="T40" fmla="*/ 50 w 100"/>
                <a:gd name="T41" fmla="*/ 31 h 120"/>
                <a:gd name="T42" fmla="*/ 45 w 100"/>
                <a:gd name="T43" fmla="*/ 42 h 120"/>
                <a:gd name="T44" fmla="*/ 23 w 100"/>
                <a:gd name="T45" fmla="*/ 120 h 120"/>
                <a:gd name="T46" fmla="*/ 27 w 100"/>
                <a:gd name="T47" fmla="*/ 118 h 120"/>
                <a:gd name="T48" fmla="*/ 29 w 100"/>
                <a:gd name="T49" fmla="*/ 115 h 120"/>
                <a:gd name="T50" fmla="*/ 70 w 100"/>
                <a:gd name="T51" fmla="*/ 107 h 120"/>
                <a:gd name="T52" fmla="*/ 77 w 100"/>
                <a:gd name="T53" fmla="*/ 120 h 120"/>
                <a:gd name="T54" fmla="*/ 80 w 100"/>
                <a:gd name="T55" fmla="*/ 116 h 120"/>
                <a:gd name="T56" fmla="*/ 50 w 100"/>
                <a:gd name="T57" fmla="*/ 46 h 120"/>
                <a:gd name="T58" fmla="*/ 46 w 100"/>
                <a:gd name="T59" fmla="*/ 64 h 120"/>
                <a:gd name="T60" fmla="*/ 50 w 100"/>
                <a:gd name="T61" fmla="*/ 46 h 120"/>
                <a:gd name="T62" fmla="*/ 55 w 100"/>
                <a:gd name="T63" fmla="*/ 77 h 120"/>
                <a:gd name="T64" fmla="*/ 43 w 100"/>
                <a:gd name="T65" fmla="*/ 69 h 120"/>
                <a:gd name="T66" fmla="*/ 35 w 100"/>
                <a:gd name="T67" fmla="*/ 94 h 120"/>
                <a:gd name="T68" fmla="*/ 30 w 100"/>
                <a:gd name="T69" fmla="*/ 109 h 120"/>
                <a:gd name="T70" fmla="*/ 61 w 100"/>
                <a:gd name="T71" fmla="*/ 80 h 120"/>
                <a:gd name="T72" fmla="*/ 43 w 100"/>
                <a:gd name="T73" fmla="*/ 9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20">
                  <a:moveTo>
                    <a:pt x="24" y="61"/>
                  </a:moveTo>
                  <a:cubicBezTo>
                    <a:pt x="10" y="47"/>
                    <a:pt x="11" y="26"/>
                    <a:pt x="24" y="12"/>
                  </a:cubicBezTo>
                  <a:cubicBezTo>
                    <a:pt x="26" y="10"/>
                    <a:pt x="28" y="9"/>
                    <a:pt x="31" y="7"/>
                  </a:cubicBezTo>
                  <a:cubicBezTo>
                    <a:pt x="24" y="0"/>
                    <a:pt x="24" y="0"/>
                    <a:pt x="24" y="0"/>
                  </a:cubicBezTo>
                  <a:cubicBezTo>
                    <a:pt x="21" y="2"/>
                    <a:pt x="19" y="4"/>
                    <a:pt x="17" y="6"/>
                  </a:cubicBezTo>
                  <a:cubicBezTo>
                    <a:pt x="0" y="23"/>
                    <a:pt x="0" y="50"/>
                    <a:pt x="17" y="68"/>
                  </a:cubicBezTo>
                  <a:cubicBezTo>
                    <a:pt x="18" y="69"/>
                    <a:pt x="19" y="70"/>
                    <a:pt x="20" y="71"/>
                  </a:cubicBezTo>
                  <a:cubicBezTo>
                    <a:pt x="27" y="64"/>
                    <a:pt x="27" y="64"/>
                    <a:pt x="27" y="64"/>
                  </a:cubicBezTo>
                  <a:cubicBezTo>
                    <a:pt x="26" y="63"/>
                    <a:pt x="25" y="62"/>
                    <a:pt x="24" y="61"/>
                  </a:cubicBezTo>
                  <a:close/>
                  <a:moveTo>
                    <a:pt x="33" y="54"/>
                  </a:moveTo>
                  <a:cubicBezTo>
                    <a:pt x="34" y="54"/>
                    <a:pt x="35" y="55"/>
                    <a:pt x="36" y="56"/>
                  </a:cubicBezTo>
                  <a:cubicBezTo>
                    <a:pt x="41" y="51"/>
                    <a:pt x="41" y="51"/>
                    <a:pt x="41" y="51"/>
                  </a:cubicBezTo>
                  <a:cubicBezTo>
                    <a:pt x="40" y="50"/>
                    <a:pt x="39" y="49"/>
                    <a:pt x="38" y="49"/>
                  </a:cubicBezTo>
                  <a:cubicBezTo>
                    <a:pt x="32" y="43"/>
                    <a:pt x="32" y="33"/>
                    <a:pt x="38" y="27"/>
                  </a:cubicBezTo>
                  <a:cubicBezTo>
                    <a:pt x="41" y="25"/>
                    <a:pt x="43" y="23"/>
                    <a:pt x="46" y="23"/>
                  </a:cubicBezTo>
                  <a:cubicBezTo>
                    <a:pt x="40" y="17"/>
                    <a:pt x="40" y="17"/>
                    <a:pt x="40" y="17"/>
                  </a:cubicBezTo>
                  <a:cubicBezTo>
                    <a:pt x="38" y="18"/>
                    <a:pt x="35" y="20"/>
                    <a:pt x="33" y="22"/>
                  </a:cubicBezTo>
                  <a:cubicBezTo>
                    <a:pt x="24" y="31"/>
                    <a:pt x="24" y="45"/>
                    <a:pt x="33" y="54"/>
                  </a:cubicBezTo>
                  <a:close/>
                  <a:moveTo>
                    <a:pt x="62" y="49"/>
                  </a:moveTo>
                  <a:cubicBezTo>
                    <a:pt x="61" y="49"/>
                    <a:pt x="60" y="50"/>
                    <a:pt x="59" y="51"/>
                  </a:cubicBezTo>
                  <a:cubicBezTo>
                    <a:pt x="64" y="56"/>
                    <a:pt x="64" y="56"/>
                    <a:pt x="64" y="56"/>
                  </a:cubicBezTo>
                  <a:cubicBezTo>
                    <a:pt x="65" y="55"/>
                    <a:pt x="66" y="54"/>
                    <a:pt x="67" y="54"/>
                  </a:cubicBezTo>
                  <a:cubicBezTo>
                    <a:pt x="75" y="45"/>
                    <a:pt x="75" y="31"/>
                    <a:pt x="67" y="22"/>
                  </a:cubicBezTo>
                  <a:cubicBezTo>
                    <a:pt x="65" y="20"/>
                    <a:pt x="62" y="18"/>
                    <a:pt x="60" y="17"/>
                  </a:cubicBezTo>
                  <a:cubicBezTo>
                    <a:pt x="54" y="23"/>
                    <a:pt x="54" y="23"/>
                    <a:pt x="54" y="23"/>
                  </a:cubicBezTo>
                  <a:cubicBezTo>
                    <a:pt x="57" y="23"/>
                    <a:pt x="59" y="25"/>
                    <a:pt x="62" y="27"/>
                  </a:cubicBezTo>
                  <a:cubicBezTo>
                    <a:pt x="68" y="33"/>
                    <a:pt x="68" y="43"/>
                    <a:pt x="62" y="49"/>
                  </a:cubicBezTo>
                  <a:close/>
                  <a:moveTo>
                    <a:pt x="83" y="6"/>
                  </a:moveTo>
                  <a:cubicBezTo>
                    <a:pt x="81" y="4"/>
                    <a:pt x="78" y="2"/>
                    <a:pt x="76" y="0"/>
                  </a:cubicBezTo>
                  <a:cubicBezTo>
                    <a:pt x="69" y="7"/>
                    <a:pt x="69" y="7"/>
                    <a:pt x="69" y="7"/>
                  </a:cubicBezTo>
                  <a:cubicBezTo>
                    <a:pt x="72" y="9"/>
                    <a:pt x="74" y="10"/>
                    <a:pt x="76" y="12"/>
                  </a:cubicBezTo>
                  <a:cubicBezTo>
                    <a:pt x="89" y="26"/>
                    <a:pt x="89" y="47"/>
                    <a:pt x="76" y="61"/>
                  </a:cubicBezTo>
                  <a:cubicBezTo>
                    <a:pt x="75" y="62"/>
                    <a:pt x="74" y="63"/>
                    <a:pt x="73" y="64"/>
                  </a:cubicBezTo>
                  <a:cubicBezTo>
                    <a:pt x="79" y="71"/>
                    <a:pt x="79" y="71"/>
                    <a:pt x="79" y="71"/>
                  </a:cubicBezTo>
                  <a:cubicBezTo>
                    <a:pt x="81" y="70"/>
                    <a:pt x="82" y="69"/>
                    <a:pt x="83" y="68"/>
                  </a:cubicBezTo>
                  <a:cubicBezTo>
                    <a:pt x="100" y="50"/>
                    <a:pt x="100" y="23"/>
                    <a:pt x="83" y="6"/>
                  </a:cubicBezTo>
                  <a:close/>
                  <a:moveTo>
                    <a:pt x="67" y="77"/>
                  </a:moveTo>
                  <a:cubicBezTo>
                    <a:pt x="67" y="77"/>
                    <a:pt x="67" y="77"/>
                    <a:pt x="67" y="77"/>
                  </a:cubicBezTo>
                  <a:cubicBezTo>
                    <a:pt x="67" y="77"/>
                    <a:pt x="67" y="77"/>
                    <a:pt x="67" y="77"/>
                  </a:cubicBezTo>
                  <a:cubicBezTo>
                    <a:pt x="55" y="41"/>
                    <a:pt x="55" y="41"/>
                    <a:pt x="55" y="41"/>
                  </a:cubicBezTo>
                  <a:cubicBezTo>
                    <a:pt x="57" y="38"/>
                    <a:pt x="57" y="35"/>
                    <a:pt x="54" y="33"/>
                  </a:cubicBezTo>
                  <a:cubicBezTo>
                    <a:pt x="53" y="31"/>
                    <a:pt x="52" y="31"/>
                    <a:pt x="50" y="31"/>
                  </a:cubicBezTo>
                  <a:cubicBezTo>
                    <a:pt x="48" y="31"/>
                    <a:pt x="47" y="31"/>
                    <a:pt x="45" y="33"/>
                  </a:cubicBezTo>
                  <a:cubicBezTo>
                    <a:pt x="43" y="35"/>
                    <a:pt x="43" y="39"/>
                    <a:pt x="45" y="42"/>
                  </a:cubicBezTo>
                  <a:cubicBezTo>
                    <a:pt x="21" y="116"/>
                    <a:pt x="21" y="116"/>
                    <a:pt x="21" y="116"/>
                  </a:cubicBezTo>
                  <a:cubicBezTo>
                    <a:pt x="21" y="118"/>
                    <a:pt x="22" y="119"/>
                    <a:pt x="23" y="120"/>
                  </a:cubicBezTo>
                  <a:cubicBezTo>
                    <a:pt x="24" y="120"/>
                    <a:pt x="24" y="120"/>
                    <a:pt x="24" y="120"/>
                  </a:cubicBezTo>
                  <a:cubicBezTo>
                    <a:pt x="25" y="120"/>
                    <a:pt x="27" y="119"/>
                    <a:pt x="27" y="118"/>
                  </a:cubicBezTo>
                  <a:cubicBezTo>
                    <a:pt x="28" y="115"/>
                    <a:pt x="28" y="115"/>
                    <a:pt x="28" y="115"/>
                  </a:cubicBezTo>
                  <a:cubicBezTo>
                    <a:pt x="28" y="115"/>
                    <a:pt x="29" y="115"/>
                    <a:pt x="29" y="115"/>
                  </a:cubicBezTo>
                  <a:cubicBezTo>
                    <a:pt x="29" y="115"/>
                    <a:pt x="30" y="115"/>
                    <a:pt x="30" y="115"/>
                  </a:cubicBezTo>
                  <a:cubicBezTo>
                    <a:pt x="70" y="107"/>
                    <a:pt x="70" y="107"/>
                    <a:pt x="70" y="107"/>
                  </a:cubicBezTo>
                  <a:cubicBezTo>
                    <a:pt x="74" y="118"/>
                    <a:pt x="74" y="118"/>
                    <a:pt x="74" y="118"/>
                  </a:cubicBezTo>
                  <a:cubicBezTo>
                    <a:pt x="74" y="119"/>
                    <a:pt x="75" y="120"/>
                    <a:pt x="77" y="120"/>
                  </a:cubicBezTo>
                  <a:cubicBezTo>
                    <a:pt x="77" y="120"/>
                    <a:pt x="77" y="120"/>
                    <a:pt x="78" y="120"/>
                  </a:cubicBezTo>
                  <a:cubicBezTo>
                    <a:pt x="79" y="120"/>
                    <a:pt x="80" y="118"/>
                    <a:pt x="80" y="116"/>
                  </a:cubicBezTo>
                  <a:lnTo>
                    <a:pt x="67" y="77"/>
                  </a:lnTo>
                  <a:close/>
                  <a:moveTo>
                    <a:pt x="50" y="46"/>
                  </a:moveTo>
                  <a:cubicBezTo>
                    <a:pt x="59" y="72"/>
                    <a:pt x="59" y="72"/>
                    <a:pt x="59" y="72"/>
                  </a:cubicBezTo>
                  <a:cubicBezTo>
                    <a:pt x="46" y="64"/>
                    <a:pt x="46" y="64"/>
                    <a:pt x="46" y="64"/>
                  </a:cubicBezTo>
                  <a:cubicBezTo>
                    <a:pt x="45" y="64"/>
                    <a:pt x="45" y="64"/>
                    <a:pt x="45" y="64"/>
                  </a:cubicBezTo>
                  <a:lnTo>
                    <a:pt x="50" y="46"/>
                  </a:lnTo>
                  <a:close/>
                  <a:moveTo>
                    <a:pt x="43" y="69"/>
                  </a:moveTo>
                  <a:cubicBezTo>
                    <a:pt x="55" y="77"/>
                    <a:pt x="55" y="77"/>
                    <a:pt x="55" y="77"/>
                  </a:cubicBezTo>
                  <a:cubicBezTo>
                    <a:pt x="37" y="87"/>
                    <a:pt x="37" y="87"/>
                    <a:pt x="37" y="87"/>
                  </a:cubicBezTo>
                  <a:lnTo>
                    <a:pt x="43" y="69"/>
                  </a:lnTo>
                  <a:close/>
                  <a:moveTo>
                    <a:pt x="30" y="109"/>
                  </a:moveTo>
                  <a:cubicBezTo>
                    <a:pt x="35" y="94"/>
                    <a:pt x="35" y="94"/>
                    <a:pt x="35" y="94"/>
                  </a:cubicBezTo>
                  <a:cubicBezTo>
                    <a:pt x="55" y="104"/>
                    <a:pt x="55" y="104"/>
                    <a:pt x="55" y="104"/>
                  </a:cubicBezTo>
                  <a:lnTo>
                    <a:pt x="30" y="109"/>
                  </a:lnTo>
                  <a:close/>
                  <a:moveTo>
                    <a:pt x="43" y="91"/>
                  </a:moveTo>
                  <a:cubicBezTo>
                    <a:pt x="61" y="80"/>
                    <a:pt x="61" y="80"/>
                    <a:pt x="61" y="80"/>
                  </a:cubicBezTo>
                  <a:cubicBezTo>
                    <a:pt x="69" y="103"/>
                    <a:pt x="69" y="103"/>
                    <a:pt x="69" y="103"/>
                  </a:cubicBezTo>
                  <a:lnTo>
                    <a:pt x="43" y="91"/>
                  </a:lnTo>
                  <a:close/>
                </a:path>
              </a:pathLst>
            </a:custGeom>
            <a:grpFill/>
            <a:ln>
              <a:noFill/>
            </a:ln>
          </p:spPr>
          <p:txBody>
            <a:bodyPr vert="horz" wrap="square" lIns="91440" tIns="45720" rIns="91440" bIns="45720" numCol="1" anchor="t" anchorCtr="0" compatLnSpc="1"/>
            <a:lstStyle/>
            <a:p>
              <a:endParaRPr lang="zh-CN" altLang="en-US"/>
            </a:p>
          </p:txBody>
        </p:sp>
        <p:sp>
          <p:nvSpPr>
            <p:cNvPr id="455" name="Freeform 287"/>
            <p:cNvSpPr/>
            <p:nvPr/>
          </p:nvSpPr>
          <p:spPr bwMode="auto">
            <a:xfrm rot="1490740">
              <a:off x="4526868" y="2084681"/>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1" y="41"/>
                    <a:pt x="15" y="37"/>
                    <a:pt x="15" y="33"/>
                  </a:cubicBezTo>
                  <a:cubicBezTo>
                    <a:pt x="15" y="8"/>
                    <a:pt x="15" y="8"/>
                    <a:pt x="15" y="8"/>
                  </a:cubicBezTo>
                  <a:cubicBezTo>
                    <a:pt x="15" y="4"/>
                    <a:pt x="11" y="0"/>
                    <a:pt x="7" y="0"/>
                  </a:cubicBezTo>
                  <a:cubicBezTo>
                    <a:pt x="3" y="0"/>
                    <a:pt x="0" y="4"/>
                    <a:pt x="0" y="8"/>
                  </a:cubicBezTo>
                  <a:cubicBezTo>
                    <a:pt x="0" y="33"/>
                    <a:pt x="0" y="33"/>
                    <a:pt x="0" y="33"/>
                  </a:cubicBezTo>
                  <a:cubicBezTo>
                    <a:pt x="0" y="37"/>
                    <a:pt x="3" y="41"/>
                    <a:pt x="7" y="41"/>
                  </a:cubicBezTo>
                  <a:close/>
                </a:path>
              </a:pathLst>
            </a:custGeom>
            <a:grpFill/>
            <a:ln>
              <a:noFill/>
            </a:ln>
          </p:spPr>
          <p:txBody>
            <a:bodyPr vert="horz" wrap="square" lIns="91440" tIns="45720" rIns="91440" bIns="45720" numCol="1" anchor="t" anchorCtr="0" compatLnSpc="1"/>
            <a:lstStyle/>
            <a:p>
              <a:endParaRPr lang="zh-CN" altLang="en-US"/>
            </a:p>
          </p:txBody>
        </p:sp>
        <p:sp>
          <p:nvSpPr>
            <p:cNvPr id="456" name="Freeform 288"/>
            <p:cNvSpPr/>
            <p:nvPr/>
          </p:nvSpPr>
          <p:spPr bwMode="auto">
            <a:xfrm rot="1490740">
              <a:off x="4560411" y="2100508"/>
              <a:ext cx="21707"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1" y="41"/>
                    <a:pt x="15" y="37"/>
                    <a:pt x="15" y="33"/>
                  </a:cubicBezTo>
                  <a:cubicBezTo>
                    <a:pt x="15" y="8"/>
                    <a:pt x="15" y="8"/>
                    <a:pt x="15" y="8"/>
                  </a:cubicBezTo>
                  <a:cubicBezTo>
                    <a:pt x="15" y="4"/>
                    <a:pt x="11" y="0"/>
                    <a:pt x="7" y="0"/>
                  </a:cubicBezTo>
                  <a:cubicBezTo>
                    <a:pt x="3" y="0"/>
                    <a:pt x="0" y="4"/>
                    <a:pt x="0" y="8"/>
                  </a:cubicBezTo>
                  <a:cubicBezTo>
                    <a:pt x="0" y="33"/>
                    <a:pt x="0" y="33"/>
                    <a:pt x="0" y="33"/>
                  </a:cubicBezTo>
                  <a:cubicBezTo>
                    <a:pt x="0" y="37"/>
                    <a:pt x="3" y="41"/>
                    <a:pt x="7" y="41"/>
                  </a:cubicBezTo>
                  <a:close/>
                </a:path>
              </a:pathLst>
            </a:custGeom>
            <a:grpFill/>
            <a:ln>
              <a:noFill/>
            </a:ln>
          </p:spPr>
          <p:txBody>
            <a:bodyPr vert="horz" wrap="square" lIns="91440" tIns="45720" rIns="91440" bIns="45720" numCol="1" anchor="t" anchorCtr="0" compatLnSpc="1"/>
            <a:lstStyle/>
            <a:p>
              <a:endParaRPr lang="zh-CN" altLang="en-US"/>
            </a:p>
          </p:txBody>
        </p:sp>
        <p:sp>
          <p:nvSpPr>
            <p:cNvPr id="457" name="Freeform 289"/>
            <p:cNvSpPr/>
            <p:nvPr/>
          </p:nvSpPr>
          <p:spPr bwMode="auto">
            <a:xfrm rot="1490740">
              <a:off x="4595230" y="2116334"/>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2" y="41"/>
                    <a:pt x="15" y="37"/>
                    <a:pt x="15" y="33"/>
                  </a:cubicBezTo>
                  <a:cubicBezTo>
                    <a:pt x="15" y="8"/>
                    <a:pt x="15" y="8"/>
                    <a:pt x="15" y="8"/>
                  </a:cubicBezTo>
                  <a:cubicBezTo>
                    <a:pt x="15" y="4"/>
                    <a:pt x="12" y="0"/>
                    <a:pt x="7" y="0"/>
                  </a:cubicBezTo>
                  <a:cubicBezTo>
                    <a:pt x="3" y="0"/>
                    <a:pt x="0" y="4"/>
                    <a:pt x="0" y="8"/>
                  </a:cubicBezTo>
                  <a:cubicBezTo>
                    <a:pt x="0" y="33"/>
                    <a:pt x="0" y="33"/>
                    <a:pt x="0" y="33"/>
                  </a:cubicBezTo>
                  <a:cubicBezTo>
                    <a:pt x="0" y="37"/>
                    <a:pt x="3" y="41"/>
                    <a:pt x="7" y="41"/>
                  </a:cubicBezTo>
                  <a:close/>
                </a:path>
              </a:pathLst>
            </a:custGeom>
            <a:grpFill/>
            <a:ln>
              <a:noFill/>
            </a:ln>
          </p:spPr>
          <p:txBody>
            <a:bodyPr vert="horz" wrap="square" lIns="91440" tIns="45720" rIns="91440" bIns="45720" numCol="1" anchor="t" anchorCtr="0" compatLnSpc="1"/>
            <a:lstStyle/>
            <a:p>
              <a:endParaRPr lang="zh-CN" altLang="en-US"/>
            </a:p>
          </p:txBody>
        </p:sp>
        <p:sp>
          <p:nvSpPr>
            <p:cNvPr id="458" name="Freeform 290"/>
            <p:cNvSpPr/>
            <p:nvPr/>
          </p:nvSpPr>
          <p:spPr bwMode="auto">
            <a:xfrm rot="1490740">
              <a:off x="4628831" y="2131893"/>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2" y="41"/>
                    <a:pt x="15" y="37"/>
                    <a:pt x="15" y="33"/>
                  </a:cubicBezTo>
                  <a:cubicBezTo>
                    <a:pt x="15" y="8"/>
                    <a:pt x="15" y="8"/>
                    <a:pt x="15" y="8"/>
                  </a:cubicBezTo>
                  <a:cubicBezTo>
                    <a:pt x="15" y="4"/>
                    <a:pt x="12" y="0"/>
                    <a:pt x="7" y="0"/>
                  </a:cubicBezTo>
                  <a:cubicBezTo>
                    <a:pt x="3" y="0"/>
                    <a:pt x="0" y="4"/>
                    <a:pt x="0" y="8"/>
                  </a:cubicBezTo>
                  <a:cubicBezTo>
                    <a:pt x="0" y="33"/>
                    <a:pt x="0" y="33"/>
                    <a:pt x="0" y="33"/>
                  </a:cubicBezTo>
                  <a:cubicBezTo>
                    <a:pt x="0" y="37"/>
                    <a:pt x="3" y="41"/>
                    <a:pt x="7" y="41"/>
                  </a:cubicBezTo>
                  <a:close/>
                </a:path>
              </a:pathLst>
            </a:custGeom>
            <a:grpFill/>
            <a:ln>
              <a:noFill/>
            </a:ln>
          </p:spPr>
          <p:txBody>
            <a:bodyPr vert="horz" wrap="square" lIns="91440" tIns="45720" rIns="91440" bIns="45720" numCol="1" anchor="t" anchorCtr="0" compatLnSpc="1"/>
            <a:lstStyle/>
            <a:p>
              <a:endParaRPr lang="zh-CN" altLang="en-US"/>
            </a:p>
          </p:txBody>
        </p:sp>
        <p:sp>
          <p:nvSpPr>
            <p:cNvPr id="459" name="Freeform 291"/>
            <p:cNvSpPr/>
            <p:nvPr/>
          </p:nvSpPr>
          <p:spPr bwMode="auto">
            <a:xfrm rot="1490740">
              <a:off x="4662432" y="2147451"/>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2" y="41"/>
                    <a:pt x="15" y="37"/>
                    <a:pt x="15" y="33"/>
                  </a:cubicBezTo>
                  <a:cubicBezTo>
                    <a:pt x="15" y="8"/>
                    <a:pt x="15" y="8"/>
                    <a:pt x="15" y="8"/>
                  </a:cubicBezTo>
                  <a:cubicBezTo>
                    <a:pt x="15" y="4"/>
                    <a:pt x="12" y="0"/>
                    <a:pt x="7" y="0"/>
                  </a:cubicBezTo>
                  <a:cubicBezTo>
                    <a:pt x="3" y="0"/>
                    <a:pt x="0" y="4"/>
                    <a:pt x="0" y="8"/>
                  </a:cubicBezTo>
                  <a:cubicBezTo>
                    <a:pt x="0" y="33"/>
                    <a:pt x="0" y="33"/>
                    <a:pt x="0" y="33"/>
                  </a:cubicBezTo>
                  <a:cubicBezTo>
                    <a:pt x="0" y="37"/>
                    <a:pt x="3" y="41"/>
                    <a:pt x="7" y="41"/>
                  </a:cubicBezTo>
                  <a:close/>
                </a:path>
              </a:pathLst>
            </a:custGeom>
            <a:grpFill/>
            <a:ln>
              <a:noFill/>
            </a:ln>
          </p:spPr>
          <p:txBody>
            <a:bodyPr vert="horz" wrap="square" lIns="91440" tIns="45720" rIns="91440" bIns="45720" numCol="1" anchor="t" anchorCtr="0" compatLnSpc="1"/>
            <a:lstStyle/>
            <a:p>
              <a:endParaRPr lang="zh-CN" altLang="en-US"/>
            </a:p>
          </p:txBody>
        </p:sp>
        <p:sp>
          <p:nvSpPr>
            <p:cNvPr id="460" name="Freeform 292"/>
            <p:cNvSpPr>
              <a:spLocks noEditPoints="1"/>
            </p:cNvSpPr>
            <p:nvPr/>
          </p:nvSpPr>
          <p:spPr bwMode="auto">
            <a:xfrm rot="1490740">
              <a:off x="4447968" y="2129206"/>
              <a:ext cx="251538" cy="182588"/>
            </a:xfrm>
            <a:custGeom>
              <a:avLst/>
              <a:gdLst>
                <a:gd name="T0" fmla="*/ 156 w 182"/>
                <a:gd name="T1" fmla="*/ 0 h 132"/>
                <a:gd name="T2" fmla="*/ 152 w 182"/>
                <a:gd name="T3" fmla="*/ 0 h 132"/>
                <a:gd name="T4" fmla="*/ 152 w 182"/>
                <a:gd name="T5" fmla="*/ 19 h 132"/>
                <a:gd name="T6" fmla="*/ 142 w 182"/>
                <a:gd name="T7" fmla="*/ 28 h 132"/>
                <a:gd name="T8" fmla="*/ 133 w 182"/>
                <a:gd name="T9" fmla="*/ 19 h 132"/>
                <a:gd name="T10" fmla="*/ 133 w 182"/>
                <a:gd name="T11" fmla="*/ 0 h 132"/>
                <a:gd name="T12" fmla="*/ 125 w 182"/>
                <a:gd name="T13" fmla="*/ 0 h 132"/>
                <a:gd name="T14" fmla="*/ 125 w 182"/>
                <a:gd name="T15" fmla="*/ 19 h 132"/>
                <a:gd name="T16" fmla="*/ 115 w 182"/>
                <a:gd name="T17" fmla="*/ 28 h 132"/>
                <a:gd name="T18" fmla="*/ 106 w 182"/>
                <a:gd name="T19" fmla="*/ 19 h 132"/>
                <a:gd name="T20" fmla="*/ 106 w 182"/>
                <a:gd name="T21" fmla="*/ 0 h 132"/>
                <a:gd name="T22" fmla="*/ 97 w 182"/>
                <a:gd name="T23" fmla="*/ 0 h 132"/>
                <a:gd name="T24" fmla="*/ 97 w 182"/>
                <a:gd name="T25" fmla="*/ 19 h 132"/>
                <a:gd name="T26" fmla="*/ 88 w 182"/>
                <a:gd name="T27" fmla="*/ 28 h 132"/>
                <a:gd name="T28" fmla="*/ 79 w 182"/>
                <a:gd name="T29" fmla="*/ 19 h 132"/>
                <a:gd name="T30" fmla="*/ 79 w 182"/>
                <a:gd name="T31" fmla="*/ 0 h 132"/>
                <a:gd name="T32" fmla="*/ 70 w 182"/>
                <a:gd name="T33" fmla="*/ 0 h 132"/>
                <a:gd name="T34" fmla="*/ 70 w 182"/>
                <a:gd name="T35" fmla="*/ 19 h 132"/>
                <a:gd name="T36" fmla="*/ 61 w 182"/>
                <a:gd name="T37" fmla="*/ 28 h 132"/>
                <a:gd name="T38" fmla="*/ 52 w 182"/>
                <a:gd name="T39" fmla="*/ 19 h 132"/>
                <a:gd name="T40" fmla="*/ 52 w 182"/>
                <a:gd name="T41" fmla="*/ 0 h 132"/>
                <a:gd name="T42" fmla="*/ 43 w 182"/>
                <a:gd name="T43" fmla="*/ 0 h 132"/>
                <a:gd name="T44" fmla="*/ 43 w 182"/>
                <a:gd name="T45" fmla="*/ 19 h 132"/>
                <a:gd name="T46" fmla="*/ 34 w 182"/>
                <a:gd name="T47" fmla="*/ 28 h 132"/>
                <a:gd name="T48" fmla="*/ 25 w 182"/>
                <a:gd name="T49" fmla="*/ 19 h 132"/>
                <a:gd name="T50" fmla="*/ 25 w 182"/>
                <a:gd name="T51" fmla="*/ 0 h 132"/>
                <a:gd name="T52" fmla="*/ 0 w 182"/>
                <a:gd name="T53" fmla="*/ 26 h 132"/>
                <a:gd name="T54" fmla="*/ 0 w 182"/>
                <a:gd name="T55" fmla="*/ 105 h 132"/>
                <a:gd name="T56" fmla="*/ 27 w 182"/>
                <a:gd name="T57" fmla="*/ 132 h 132"/>
                <a:gd name="T58" fmla="*/ 156 w 182"/>
                <a:gd name="T59" fmla="*/ 132 h 132"/>
                <a:gd name="T60" fmla="*/ 182 w 182"/>
                <a:gd name="T61" fmla="*/ 105 h 132"/>
                <a:gd name="T62" fmla="*/ 182 w 182"/>
                <a:gd name="T63" fmla="*/ 26 h 132"/>
                <a:gd name="T64" fmla="*/ 156 w 182"/>
                <a:gd name="T65" fmla="*/ 0 h 132"/>
                <a:gd name="T66" fmla="*/ 162 w 182"/>
                <a:gd name="T67" fmla="*/ 116 h 132"/>
                <a:gd name="T68" fmla="*/ 21 w 182"/>
                <a:gd name="T69" fmla="*/ 116 h 132"/>
                <a:gd name="T70" fmla="*/ 21 w 182"/>
                <a:gd name="T71" fmla="*/ 34 h 132"/>
                <a:gd name="T72" fmla="*/ 162 w 182"/>
                <a:gd name="T73" fmla="*/ 34 h 132"/>
                <a:gd name="T74" fmla="*/ 162 w 182"/>
                <a:gd name="T75"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32">
                  <a:moveTo>
                    <a:pt x="156" y="0"/>
                  </a:moveTo>
                  <a:cubicBezTo>
                    <a:pt x="152" y="0"/>
                    <a:pt x="152" y="0"/>
                    <a:pt x="152" y="0"/>
                  </a:cubicBezTo>
                  <a:cubicBezTo>
                    <a:pt x="152" y="19"/>
                    <a:pt x="152" y="19"/>
                    <a:pt x="152" y="19"/>
                  </a:cubicBezTo>
                  <a:cubicBezTo>
                    <a:pt x="152" y="24"/>
                    <a:pt x="148" y="28"/>
                    <a:pt x="142" y="28"/>
                  </a:cubicBezTo>
                  <a:cubicBezTo>
                    <a:pt x="137" y="28"/>
                    <a:pt x="133" y="24"/>
                    <a:pt x="133" y="19"/>
                  </a:cubicBezTo>
                  <a:cubicBezTo>
                    <a:pt x="133" y="0"/>
                    <a:pt x="133" y="0"/>
                    <a:pt x="133" y="0"/>
                  </a:cubicBezTo>
                  <a:cubicBezTo>
                    <a:pt x="125" y="0"/>
                    <a:pt x="125" y="0"/>
                    <a:pt x="125" y="0"/>
                  </a:cubicBezTo>
                  <a:cubicBezTo>
                    <a:pt x="125" y="19"/>
                    <a:pt x="125" y="19"/>
                    <a:pt x="125" y="19"/>
                  </a:cubicBezTo>
                  <a:cubicBezTo>
                    <a:pt x="125" y="24"/>
                    <a:pt x="120" y="28"/>
                    <a:pt x="115" y="28"/>
                  </a:cubicBezTo>
                  <a:cubicBezTo>
                    <a:pt x="110" y="28"/>
                    <a:pt x="106" y="24"/>
                    <a:pt x="106" y="19"/>
                  </a:cubicBezTo>
                  <a:cubicBezTo>
                    <a:pt x="106" y="0"/>
                    <a:pt x="106" y="0"/>
                    <a:pt x="106" y="0"/>
                  </a:cubicBezTo>
                  <a:cubicBezTo>
                    <a:pt x="97" y="0"/>
                    <a:pt x="97" y="0"/>
                    <a:pt x="97" y="0"/>
                  </a:cubicBezTo>
                  <a:cubicBezTo>
                    <a:pt x="97" y="19"/>
                    <a:pt x="97" y="19"/>
                    <a:pt x="97" y="19"/>
                  </a:cubicBezTo>
                  <a:cubicBezTo>
                    <a:pt x="97" y="24"/>
                    <a:pt x="93" y="28"/>
                    <a:pt x="88" y="28"/>
                  </a:cubicBezTo>
                  <a:cubicBezTo>
                    <a:pt x="83" y="28"/>
                    <a:pt x="79" y="24"/>
                    <a:pt x="79" y="19"/>
                  </a:cubicBezTo>
                  <a:cubicBezTo>
                    <a:pt x="79" y="0"/>
                    <a:pt x="79" y="0"/>
                    <a:pt x="79" y="0"/>
                  </a:cubicBezTo>
                  <a:cubicBezTo>
                    <a:pt x="70" y="0"/>
                    <a:pt x="70" y="0"/>
                    <a:pt x="70" y="0"/>
                  </a:cubicBezTo>
                  <a:cubicBezTo>
                    <a:pt x="70" y="19"/>
                    <a:pt x="70" y="19"/>
                    <a:pt x="70" y="19"/>
                  </a:cubicBezTo>
                  <a:cubicBezTo>
                    <a:pt x="70" y="24"/>
                    <a:pt x="66" y="28"/>
                    <a:pt x="61" y="28"/>
                  </a:cubicBezTo>
                  <a:cubicBezTo>
                    <a:pt x="56" y="28"/>
                    <a:pt x="52" y="24"/>
                    <a:pt x="52" y="19"/>
                  </a:cubicBezTo>
                  <a:cubicBezTo>
                    <a:pt x="52" y="0"/>
                    <a:pt x="52" y="0"/>
                    <a:pt x="52" y="0"/>
                  </a:cubicBezTo>
                  <a:cubicBezTo>
                    <a:pt x="43" y="0"/>
                    <a:pt x="43" y="0"/>
                    <a:pt x="43" y="0"/>
                  </a:cubicBezTo>
                  <a:cubicBezTo>
                    <a:pt x="43" y="19"/>
                    <a:pt x="43" y="19"/>
                    <a:pt x="43" y="19"/>
                  </a:cubicBezTo>
                  <a:cubicBezTo>
                    <a:pt x="43" y="24"/>
                    <a:pt x="39" y="28"/>
                    <a:pt x="34" y="28"/>
                  </a:cubicBezTo>
                  <a:cubicBezTo>
                    <a:pt x="29" y="28"/>
                    <a:pt x="25" y="24"/>
                    <a:pt x="25" y="19"/>
                  </a:cubicBezTo>
                  <a:cubicBezTo>
                    <a:pt x="25" y="0"/>
                    <a:pt x="25" y="0"/>
                    <a:pt x="25" y="0"/>
                  </a:cubicBezTo>
                  <a:cubicBezTo>
                    <a:pt x="11" y="1"/>
                    <a:pt x="0" y="12"/>
                    <a:pt x="0" y="26"/>
                  </a:cubicBezTo>
                  <a:cubicBezTo>
                    <a:pt x="0" y="105"/>
                    <a:pt x="0" y="105"/>
                    <a:pt x="0" y="105"/>
                  </a:cubicBezTo>
                  <a:cubicBezTo>
                    <a:pt x="0" y="120"/>
                    <a:pt x="12" y="132"/>
                    <a:pt x="27" y="132"/>
                  </a:cubicBezTo>
                  <a:cubicBezTo>
                    <a:pt x="156" y="132"/>
                    <a:pt x="156" y="132"/>
                    <a:pt x="156" y="132"/>
                  </a:cubicBezTo>
                  <a:cubicBezTo>
                    <a:pt x="170" y="132"/>
                    <a:pt x="182" y="120"/>
                    <a:pt x="182" y="105"/>
                  </a:cubicBezTo>
                  <a:cubicBezTo>
                    <a:pt x="182" y="26"/>
                    <a:pt x="182" y="26"/>
                    <a:pt x="182" y="26"/>
                  </a:cubicBezTo>
                  <a:cubicBezTo>
                    <a:pt x="182" y="12"/>
                    <a:pt x="170" y="0"/>
                    <a:pt x="156" y="0"/>
                  </a:cubicBezTo>
                  <a:close/>
                  <a:moveTo>
                    <a:pt x="162" y="116"/>
                  </a:moveTo>
                  <a:cubicBezTo>
                    <a:pt x="21" y="116"/>
                    <a:pt x="21" y="116"/>
                    <a:pt x="21" y="116"/>
                  </a:cubicBezTo>
                  <a:cubicBezTo>
                    <a:pt x="21" y="34"/>
                    <a:pt x="21" y="34"/>
                    <a:pt x="21" y="34"/>
                  </a:cubicBezTo>
                  <a:cubicBezTo>
                    <a:pt x="162" y="34"/>
                    <a:pt x="162" y="34"/>
                    <a:pt x="162" y="34"/>
                  </a:cubicBezTo>
                  <a:lnTo>
                    <a:pt x="162" y="116"/>
                  </a:lnTo>
                  <a:close/>
                </a:path>
              </a:pathLst>
            </a:custGeom>
            <a:grpFill/>
            <a:ln>
              <a:noFill/>
            </a:ln>
          </p:spPr>
          <p:txBody>
            <a:bodyPr vert="horz" wrap="square" lIns="91440" tIns="45720" rIns="91440" bIns="45720" numCol="1" anchor="t" anchorCtr="0" compatLnSpc="1"/>
            <a:lstStyle/>
            <a:p>
              <a:endParaRPr lang="zh-CN" altLang="en-US"/>
            </a:p>
          </p:txBody>
        </p:sp>
        <p:sp>
          <p:nvSpPr>
            <p:cNvPr id="461" name="Rectangle 293"/>
            <p:cNvSpPr>
              <a:spLocks noChangeArrowheads="1"/>
            </p:cNvSpPr>
            <p:nvPr/>
          </p:nvSpPr>
          <p:spPr bwMode="auto">
            <a:xfrm rot="1490740">
              <a:off x="4501776" y="2153903"/>
              <a:ext cx="29368"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294"/>
            <p:cNvSpPr>
              <a:spLocks noChangeArrowheads="1"/>
            </p:cNvSpPr>
            <p:nvPr/>
          </p:nvSpPr>
          <p:spPr bwMode="auto">
            <a:xfrm rot="1490740">
              <a:off x="4536595" y="2169729"/>
              <a:ext cx="2809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295"/>
            <p:cNvSpPr>
              <a:spLocks noChangeArrowheads="1"/>
            </p:cNvSpPr>
            <p:nvPr/>
          </p:nvSpPr>
          <p:spPr bwMode="auto">
            <a:xfrm rot="1490740">
              <a:off x="4571355" y="2185824"/>
              <a:ext cx="2809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296"/>
            <p:cNvSpPr>
              <a:spLocks noChangeArrowheads="1"/>
            </p:cNvSpPr>
            <p:nvPr/>
          </p:nvSpPr>
          <p:spPr bwMode="auto">
            <a:xfrm rot="1490740">
              <a:off x="4606055" y="2202188"/>
              <a:ext cx="29368"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297"/>
            <p:cNvSpPr>
              <a:spLocks noChangeArrowheads="1"/>
            </p:cNvSpPr>
            <p:nvPr/>
          </p:nvSpPr>
          <p:spPr bwMode="auto">
            <a:xfrm rot="1490740">
              <a:off x="4640874" y="2218014"/>
              <a:ext cx="2809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298"/>
            <p:cNvSpPr>
              <a:spLocks noChangeArrowheads="1"/>
            </p:cNvSpPr>
            <p:nvPr/>
          </p:nvSpPr>
          <p:spPr bwMode="auto">
            <a:xfrm rot="1490740">
              <a:off x="4486486" y="2186286"/>
              <a:ext cx="29368"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299"/>
            <p:cNvSpPr>
              <a:spLocks noChangeArrowheads="1"/>
            </p:cNvSpPr>
            <p:nvPr/>
          </p:nvSpPr>
          <p:spPr bwMode="auto">
            <a:xfrm rot="1490740">
              <a:off x="4521305" y="2202113"/>
              <a:ext cx="28090"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300"/>
            <p:cNvSpPr>
              <a:spLocks noChangeArrowheads="1"/>
            </p:cNvSpPr>
            <p:nvPr/>
          </p:nvSpPr>
          <p:spPr bwMode="auto">
            <a:xfrm rot="1490740">
              <a:off x="4556064" y="2218208"/>
              <a:ext cx="28090"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301"/>
            <p:cNvSpPr>
              <a:spLocks noChangeArrowheads="1"/>
            </p:cNvSpPr>
            <p:nvPr/>
          </p:nvSpPr>
          <p:spPr bwMode="auto">
            <a:xfrm rot="1490740">
              <a:off x="4590765" y="2234571"/>
              <a:ext cx="29368"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302"/>
            <p:cNvSpPr>
              <a:spLocks noChangeArrowheads="1"/>
            </p:cNvSpPr>
            <p:nvPr/>
          </p:nvSpPr>
          <p:spPr bwMode="auto">
            <a:xfrm rot="1490740">
              <a:off x="4625584" y="2250398"/>
              <a:ext cx="28090"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303"/>
            <p:cNvSpPr>
              <a:spLocks noChangeArrowheads="1"/>
            </p:cNvSpPr>
            <p:nvPr/>
          </p:nvSpPr>
          <p:spPr bwMode="auto">
            <a:xfrm rot="1490740">
              <a:off x="4471196" y="2219946"/>
              <a:ext cx="29368"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304"/>
            <p:cNvSpPr>
              <a:spLocks noChangeArrowheads="1"/>
            </p:cNvSpPr>
            <p:nvPr/>
          </p:nvSpPr>
          <p:spPr bwMode="auto">
            <a:xfrm rot="1490740">
              <a:off x="4506015" y="2235773"/>
              <a:ext cx="2809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305"/>
            <p:cNvSpPr>
              <a:spLocks noChangeArrowheads="1"/>
            </p:cNvSpPr>
            <p:nvPr/>
          </p:nvSpPr>
          <p:spPr bwMode="auto">
            <a:xfrm rot="1490740">
              <a:off x="4540774" y="2251868"/>
              <a:ext cx="2809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306"/>
            <p:cNvSpPr>
              <a:spLocks noChangeArrowheads="1"/>
            </p:cNvSpPr>
            <p:nvPr/>
          </p:nvSpPr>
          <p:spPr bwMode="auto">
            <a:xfrm rot="1490740">
              <a:off x="4575475" y="2268231"/>
              <a:ext cx="29368"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307"/>
            <p:cNvSpPr>
              <a:spLocks noChangeArrowheads="1"/>
            </p:cNvSpPr>
            <p:nvPr/>
          </p:nvSpPr>
          <p:spPr bwMode="auto">
            <a:xfrm rot="1490740">
              <a:off x="4610294" y="2284057"/>
              <a:ext cx="2809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Freeform 308"/>
            <p:cNvSpPr/>
            <p:nvPr/>
          </p:nvSpPr>
          <p:spPr bwMode="auto">
            <a:xfrm rot="1490740">
              <a:off x="6137031" y="3276408"/>
              <a:ext cx="86825" cy="171097"/>
            </a:xfrm>
            <a:custGeom>
              <a:avLst/>
              <a:gdLst>
                <a:gd name="T0" fmla="*/ 25 w 63"/>
                <a:gd name="T1" fmla="*/ 124 h 124"/>
                <a:gd name="T2" fmla="*/ 25 w 63"/>
                <a:gd name="T3" fmla="*/ 109 h 124"/>
                <a:gd name="T4" fmla="*/ 0 w 63"/>
                <a:gd name="T5" fmla="*/ 102 h 124"/>
                <a:gd name="T6" fmla="*/ 4 w 63"/>
                <a:gd name="T7" fmla="*/ 88 h 124"/>
                <a:gd name="T8" fmla="*/ 28 w 63"/>
                <a:gd name="T9" fmla="*/ 95 h 124"/>
                <a:gd name="T10" fmla="*/ 44 w 63"/>
                <a:gd name="T11" fmla="*/ 83 h 124"/>
                <a:gd name="T12" fmla="*/ 28 w 63"/>
                <a:gd name="T13" fmla="*/ 68 h 124"/>
                <a:gd name="T14" fmla="*/ 2 w 63"/>
                <a:gd name="T15" fmla="*/ 40 h 124"/>
                <a:gd name="T16" fmla="*/ 27 w 63"/>
                <a:gd name="T17" fmla="*/ 14 h 124"/>
                <a:gd name="T18" fmla="*/ 27 w 63"/>
                <a:gd name="T19" fmla="*/ 0 h 124"/>
                <a:gd name="T20" fmla="*/ 39 w 63"/>
                <a:gd name="T21" fmla="*/ 0 h 124"/>
                <a:gd name="T22" fmla="*/ 39 w 63"/>
                <a:gd name="T23" fmla="*/ 14 h 124"/>
                <a:gd name="T24" fmla="*/ 60 w 63"/>
                <a:gd name="T25" fmla="*/ 19 h 124"/>
                <a:gd name="T26" fmla="*/ 56 w 63"/>
                <a:gd name="T27" fmla="*/ 33 h 124"/>
                <a:gd name="T28" fmla="*/ 35 w 63"/>
                <a:gd name="T29" fmla="*/ 28 h 124"/>
                <a:gd name="T30" fmla="*/ 21 w 63"/>
                <a:gd name="T31" fmla="*/ 38 h 124"/>
                <a:gd name="T32" fmla="*/ 39 w 63"/>
                <a:gd name="T33" fmla="*/ 53 h 124"/>
                <a:gd name="T34" fmla="*/ 63 w 63"/>
                <a:gd name="T35" fmla="*/ 82 h 124"/>
                <a:gd name="T36" fmla="*/ 37 w 63"/>
                <a:gd name="T37" fmla="*/ 109 h 124"/>
                <a:gd name="T38" fmla="*/ 37 w 63"/>
                <a:gd name="T39" fmla="*/ 124 h 124"/>
                <a:gd name="T40" fmla="*/ 25 w 63"/>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124">
                  <a:moveTo>
                    <a:pt x="25" y="124"/>
                  </a:moveTo>
                  <a:cubicBezTo>
                    <a:pt x="25" y="109"/>
                    <a:pt x="25" y="109"/>
                    <a:pt x="25" y="109"/>
                  </a:cubicBezTo>
                  <a:cubicBezTo>
                    <a:pt x="15" y="109"/>
                    <a:pt x="6" y="106"/>
                    <a:pt x="0" y="102"/>
                  </a:cubicBezTo>
                  <a:cubicBezTo>
                    <a:pt x="4" y="88"/>
                    <a:pt x="4" y="88"/>
                    <a:pt x="4" y="88"/>
                  </a:cubicBezTo>
                  <a:cubicBezTo>
                    <a:pt x="10" y="92"/>
                    <a:pt x="19" y="95"/>
                    <a:pt x="28" y="95"/>
                  </a:cubicBezTo>
                  <a:cubicBezTo>
                    <a:pt x="38" y="95"/>
                    <a:pt x="44" y="91"/>
                    <a:pt x="44" y="83"/>
                  </a:cubicBezTo>
                  <a:cubicBezTo>
                    <a:pt x="45" y="76"/>
                    <a:pt x="39" y="72"/>
                    <a:pt x="28" y="68"/>
                  </a:cubicBezTo>
                  <a:cubicBezTo>
                    <a:pt x="12" y="62"/>
                    <a:pt x="2" y="54"/>
                    <a:pt x="2" y="40"/>
                  </a:cubicBezTo>
                  <a:cubicBezTo>
                    <a:pt x="2" y="27"/>
                    <a:pt x="11" y="17"/>
                    <a:pt x="27" y="14"/>
                  </a:cubicBezTo>
                  <a:cubicBezTo>
                    <a:pt x="27" y="0"/>
                    <a:pt x="27" y="0"/>
                    <a:pt x="27" y="0"/>
                  </a:cubicBezTo>
                  <a:cubicBezTo>
                    <a:pt x="39" y="0"/>
                    <a:pt x="39" y="0"/>
                    <a:pt x="39" y="0"/>
                  </a:cubicBezTo>
                  <a:cubicBezTo>
                    <a:pt x="39" y="14"/>
                    <a:pt x="39" y="14"/>
                    <a:pt x="39" y="14"/>
                  </a:cubicBezTo>
                  <a:cubicBezTo>
                    <a:pt x="49" y="14"/>
                    <a:pt x="55" y="17"/>
                    <a:pt x="60" y="19"/>
                  </a:cubicBezTo>
                  <a:cubicBezTo>
                    <a:pt x="56" y="33"/>
                    <a:pt x="56" y="33"/>
                    <a:pt x="56" y="33"/>
                  </a:cubicBezTo>
                  <a:cubicBezTo>
                    <a:pt x="52" y="31"/>
                    <a:pt x="46" y="28"/>
                    <a:pt x="35" y="28"/>
                  </a:cubicBezTo>
                  <a:cubicBezTo>
                    <a:pt x="25" y="28"/>
                    <a:pt x="21" y="33"/>
                    <a:pt x="21" y="38"/>
                  </a:cubicBezTo>
                  <a:cubicBezTo>
                    <a:pt x="21" y="44"/>
                    <a:pt x="26" y="48"/>
                    <a:pt x="39" y="53"/>
                  </a:cubicBezTo>
                  <a:cubicBezTo>
                    <a:pt x="56" y="60"/>
                    <a:pt x="63" y="68"/>
                    <a:pt x="63" y="82"/>
                  </a:cubicBezTo>
                  <a:cubicBezTo>
                    <a:pt x="63" y="95"/>
                    <a:pt x="54" y="106"/>
                    <a:pt x="37" y="109"/>
                  </a:cubicBezTo>
                  <a:cubicBezTo>
                    <a:pt x="37" y="124"/>
                    <a:pt x="37" y="124"/>
                    <a:pt x="37" y="124"/>
                  </a:cubicBezTo>
                  <a:lnTo>
                    <a:pt x="25" y="124"/>
                  </a:lnTo>
                  <a:close/>
                </a:path>
              </a:pathLst>
            </a:custGeom>
            <a:grpFill/>
            <a:ln>
              <a:noFill/>
            </a:ln>
          </p:spPr>
          <p:txBody>
            <a:bodyPr vert="horz" wrap="square" lIns="91440" tIns="45720" rIns="91440" bIns="45720" numCol="1" anchor="t" anchorCtr="0" compatLnSpc="1"/>
            <a:lstStyle/>
            <a:p>
              <a:endParaRPr lang="zh-CN" altLang="en-US"/>
            </a:p>
          </p:txBody>
        </p:sp>
        <p:sp>
          <p:nvSpPr>
            <p:cNvPr id="477" name="Freeform 309"/>
            <p:cNvSpPr/>
            <p:nvPr/>
          </p:nvSpPr>
          <p:spPr bwMode="auto">
            <a:xfrm rot="1490740">
              <a:off x="4537239" y="1547348"/>
              <a:ext cx="51074" cy="102147"/>
            </a:xfrm>
            <a:custGeom>
              <a:avLst/>
              <a:gdLst>
                <a:gd name="T0" fmla="*/ 14 w 37"/>
                <a:gd name="T1" fmla="*/ 74 h 74"/>
                <a:gd name="T2" fmla="*/ 14 w 37"/>
                <a:gd name="T3" fmla="*/ 65 h 74"/>
                <a:gd name="T4" fmla="*/ 0 w 37"/>
                <a:gd name="T5" fmla="*/ 61 h 74"/>
                <a:gd name="T6" fmla="*/ 2 w 37"/>
                <a:gd name="T7" fmla="*/ 52 h 74"/>
                <a:gd name="T8" fmla="*/ 16 w 37"/>
                <a:gd name="T9" fmla="*/ 57 h 74"/>
                <a:gd name="T10" fmla="*/ 26 w 37"/>
                <a:gd name="T11" fmla="*/ 50 h 74"/>
                <a:gd name="T12" fmla="*/ 16 w 37"/>
                <a:gd name="T13" fmla="*/ 40 h 74"/>
                <a:gd name="T14" fmla="*/ 1 w 37"/>
                <a:gd name="T15" fmla="*/ 24 h 74"/>
                <a:gd name="T16" fmla="*/ 15 w 37"/>
                <a:gd name="T17" fmla="*/ 9 h 74"/>
                <a:gd name="T18" fmla="*/ 15 w 37"/>
                <a:gd name="T19" fmla="*/ 0 h 74"/>
                <a:gd name="T20" fmla="*/ 23 w 37"/>
                <a:gd name="T21" fmla="*/ 0 h 74"/>
                <a:gd name="T22" fmla="*/ 22 w 37"/>
                <a:gd name="T23" fmla="*/ 9 h 74"/>
                <a:gd name="T24" fmla="*/ 35 w 37"/>
                <a:gd name="T25" fmla="*/ 12 h 74"/>
                <a:gd name="T26" fmla="*/ 32 w 37"/>
                <a:gd name="T27" fmla="*/ 20 h 74"/>
                <a:gd name="T28" fmla="*/ 20 w 37"/>
                <a:gd name="T29" fmla="*/ 17 h 74"/>
                <a:gd name="T30" fmla="*/ 12 w 37"/>
                <a:gd name="T31" fmla="*/ 23 h 74"/>
                <a:gd name="T32" fmla="*/ 22 w 37"/>
                <a:gd name="T33" fmla="*/ 32 h 74"/>
                <a:gd name="T34" fmla="*/ 37 w 37"/>
                <a:gd name="T35" fmla="*/ 49 h 74"/>
                <a:gd name="T36" fmla="*/ 21 w 37"/>
                <a:gd name="T37" fmla="*/ 64 h 74"/>
                <a:gd name="T38" fmla="*/ 21 w 37"/>
                <a:gd name="T39" fmla="*/ 74 h 74"/>
                <a:gd name="T40" fmla="*/ 14 w 37"/>
                <a:gd name="T4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74">
                  <a:moveTo>
                    <a:pt x="14" y="74"/>
                  </a:moveTo>
                  <a:cubicBezTo>
                    <a:pt x="14" y="65"/>
                    <a:pt x="14" y="65"/>
                    <a:pt x="14" y="65"/>
                  </a:cubicBezTo>
                  <a:cubicBezTo>
                    <a:pt x="8" y="65"/>
                    <a:pt x="3" y="63"/>
                    <a:pt x="0" y="61"/>
                  </a:cubicBezTo>
                  <a:cubicBezTo>
                    <a:pt x="2" y="52"/>
                    <a:pt x="2" y="52"/>
                    <a:pt x="2" y="52"/>
                  </a:cubicBezTo>
                  <a:cubicBezTo>
                    <a:pt x="6" y="55"/>
                    <a:pt x="11" y="57"/>
                    <a:pt x="16" y="57"/>
                  </a:cubicBezTo>
                  <a:cubicBezTo>
                    <a:pt x="22" y="57"/>
                    <a:pt x="26" y="54"/>
                    <a:pt x="26" y="50"/>
                  </a:cubicBezTo>
                  <a:cubicBezTo>
                    <a:pt x="26" y="46"/>
                    <a:pt x="23" y="43"/>
                    <a:pt x="16" y="40"/>
                  </a:cubicBezTo>
                  <a:cubicBezTo>
                    <a:pt x="7" y="37"/>
                    <a:pt x="0" y="33"/>
                    <a:pt x="1" y="24"/>
                  </a:cubicBezTo>
                  <a:cubicBezTo>
                    <a:pt x="1" y="17"/>
                    <a:pt x="6" y="11"/>
                    <a:pt x="15" y="9"/>
                  </a:cubicBezTo>
                  <a:cubicBezTo>
                    <a:pt x="15" y="0"/>
                    <a:pt x="15" y="0"/>
                    <a:pt x="15" y="0"/>
                  </a:cubicBezTo>
                  <a:cubicBezTo>
                    <a:pt x="23" y="0"/>
                    <a:pt x="23" y="0"/>
                    <a:pt x="23" y="0"/>
                  </a:cubicBezTo>
                  <a:cubicBezTo>
                    <a:pt x="22" y="9"/>
                    <a:pt x="22" y="9"/>
                    <a:pt x="22" y="9"/>
                  </a:cubicBezTo>
                  <a:cubicBezTo>
                    <a:pt x="28" y="9"/>
                    <a:pt x="32" y="10"/>
                    <a:pt x="35" y="12"/>
                  </a:cubicBezTo>
                  <a:cubicBezTo>
                    <a:pt x="32" y="20"/>
                    <a:pt x="32" y="20"/>
                    <a:pt x="32" y="20"/>
                  </a:cubicBezTo>
                  <a:cubicBezTo>
                    <a:pt x="30" y="19"/>
                    <a:pt x="26" y="17"/>
                    <a:pt x="20" y="17"/>
                  </a:cubicBezTo>
                  <a:cubicBezTo>
                    <a:pt x="14" y="17"/>
                    <a:pt x="12" y="20"/>
                    <a:pt x="12" y="23"/>
                  </a:cubicBezTo>
                  <a:cubicBezTo>
                    <a:pt x="12" y="27"/>
                    <a:pt x="15" y="29"/>
                    <a:pt x="22" y="32"/>
                  </a:cubicBezTo>
                  <a:cubicBezTo>
                    <a:pt x="32" y="36"/>
                    <a:pt x="37" y="41"/>
                    <a:pt x="37" y="49"/>
                  </a:cubicBezTo>
                  <a:cubicBezTo>
                    <a:pt x="37" y="56"/>
                    <a:pt x="31" y="63"/>
                    <a:pt x="21" y="64"/>
                  </a:cubicBezTo>
                  <a:cubicBezTo>
                    <a:pt x="21" y="74"/>
                    <a:pt x="21" y="74"/>
                    <a:pt x="21" y="74"/>
                  </a:cubicBezTo>
                  <a:lnTo>
                    <a:pt x="14" y="74"/>
                  </a:lnTo>
                  <a:close/>
                </a:path>
              </a:pathLst>
            </a:custGeom>
            <a:grpFill/>
            <a:ln>
              <a:noFill/>
            </a:ln>
          </p:spPr>
          <p:txBody>
            <a:bodyPr vert="horz" wrap="square" lIns="91440" tIns="45720" rIns="91440" bIns="45720" numCol="1" anchor="t" anchorCtr="0" compatLnSpc="1"/>
            <a:lstStyle/>
            <a:p>
              <a:endParaRPr lang="zh-CN" altLang="en-US"/>
            </a:p>
          </p:txBody>
        </p:sp>
        <p:sp>
          <p:nvSpPr>
            <p:cNvPr id="478" name="Freeform 310"/>
            <p:cNvSpPr/>
            <p:nvPr/>
          </p:nvSpPr>
          <p:spPr bwMode="auto">
            <a:xfrm rot="1490740">
              <a:off x="6742694" y="2744676"/>
              <a:ext cx="162159" cy="154497"/>
            </a:xfrm>
            <a:custGeom>
              <a:avLst/>
              <a:gdLst>
                <a:gd name="T0" fmla="*/ 37 w 118"/>
                <a:gd name="T1" fmla="*/ 37 h 112"/>
                <a:gd name="T2" fmla="*/ 42 w 118"/>
                <a:gd name="T3" fmla="*/ 33 h 112"/>
                <a:gd name="T4" fmla="*/ 57 w 118"/>
                <a:gd name="T5" fmla="*/ 2 h 112"/>
                <a:gd name="T6" fmla="*/ 60 w 118"/>
                <a:gd name="T7" fmla="*/ 2 h 112"/>
                <a:gd name="T8" fmla="*/ 76 w 118"/>
                <a:gd name="T9" fmla="*/ 33 h 112"/>
                <a:gd name="T10" fmla="*/ 81 w 118"/>
                <a:gd name="T11" fmla="*/ 36 h 112"/>
                <a:gd name="T12" fmla="*/ 115 w 118"/>
                <a:gd name="T13" fmla="*/ 41 h 112"/>
                <a:gd name="T14" fmla="*/ 116 w 118"/>
                <a:gd name="T15" fmla="*/ 44 h 112"/>
                <a:gd name="T16" fmla="*/ 92 w 118"/>
                <a:gd name="T17" fmla="*/ 69 h 112"/>
                <a:gd name="T18" fmla="*/ 90 w 118"/>
                <a:gd name="T19" fmla="*/ 74 h 112"/>
                <a:gd name="T20" fmla="*/ 96 w 118"/>
                <a:gd name="T21" fmla="*/ 109 h 112"/>
                <a:gd name="T22" fmla="*/ 94 w 118"/>
                <a:gd name="T23" fmla="*/ 110 h 112"/>
                <a:gd name="T24" fmla="*/ 63 w 118"/>
                <a:gd name="T25" fmla="*/ 94 h 112"/>
                <a:gd name="T26" fmla="*/ 57 w 118"/>
                <a:gd name="T27" fmla="*/ 94 h 112"/>
                <a:gd name="T28" fmla="*/ 26 w 118"/>
                <a:gd name="T29" fmla="*/ 111 h 112"/>
                <a:gd name="T30" fmla="*/ 23 w 118"/>
                <a:gd name="T31" fmla="*/ 110 h 112"/>
                <a:gd name="T32" fmla="*/ 29 w 118"/>
                <a:gd name="T33" fmla="*/ 75 h 112"/>
                <a:gd name="T34" fmla="*/ 27 w 118"/>
                <a:gd name="T35" fmla="*/ 69 h 112"/>
                <a:gd name="T36" fmla="*/ 2 w 118"/>
                <a:gd name="T37" fmla="*/ 45 h 112"/>
                <a:gd name="T38" fmla="*/ 2 w 118"/>
                <a:gd name="T39" fmla="*/ 42 h 112"/>
                <a:gd name="T40" fmla="*/ 37 w 118"/>
                <a:gd name="T41" fmla="*/ 3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2">
                  <a:moveTo>
                    <a:pt x="37" y="37"/>
                  </a:moveTo>
                  <a:cubicBezTo>
                    <a:pt x="39" y="37"/>
                    <a:pt x="41" y="35"/>
                    <a:pt x="42" y="33"/>
                  </a:cubicBezTo>
                  <a:cubicBezTo>
                    <a:pt x="57" y="2"/>
                    <a:pt x="57" y="2"/>
                    <a:pt x="57" y="2"/>
                  </a:cubicBezTo>
                  <a:cubicBezTo>
                    <a:pt x="58" y="0"/>
                    <a:pt x="59" y="0"/>
                    <a:pt x="60" y="2"/>
                  </a:cubicBezTo>
                  <a:cubicBezTo>
                    <a:pt x="76" y="33"/>
                    <a:pt x="76" y="33"/>
                    <a:pt x="76" y="33"/>
                  </a:cubicBezTo>
                  <a:cubicBezTo>
                    <a:pt x="77" y="35"/>
                    <a:pt x="79" y="36"/>
                    <a:pt x="81" y="36"/>
                  </a:cubicBezTo>
                  <a:cubicBezTo>
                    <a:pt x="115" y="41"/>
                    <a:pt x="115" y="41"/>
                    <a:pt x="115" y="41"/>
                  </a:cubicBezTo>
                  <a:cubicBezTo>
                    <a:pt x="117" y="41"/>
                    <a:pt x="118" y="42"/>
                    <a:pt x="116" y="44"/>
                  </a:cubicBezTo>
                  <a:cubicBezTo>
                    <a:pt x="92" y="69"/>
                    <a:pt x="92" y="69"/>
                    <a:pt x="92" y="69"/>
                  </a:cubicBezTo>
                  <a:cubicBezTo>
                    <a:pt x="90" y="70"/>
                    <a:pt x="89" y="72"/>
                    <a:pt x="90" y="74"/>
                  </a:cubicBezTo>
                  <a:cubicBezTo>
                    <a:pt x="96" y="109"/>
                    <a:pt x="96" y="109"/>
                    <a:pt x="96" y="109"/>
                  </a:cubicBezTo>
                  <a:cubicBezTo>
                    <a:pt x="97" y="110"/>
                    <a:pt x="95" y="111"/>
                    <a:pt x="94" y="110"/>
                  </a:cubicBezTo>
                  <a:cubicBezTo>
                    <a:pt x="63" y="94"/>
                    <a:pt x="63" y="94"/>
                    <a:pt x="63" y="94"/>
                  </a:cubicBezTo>
                  <a:cubicBezTo>
                    <a:pt x="61" y="94"/>
                    <a:pt x="58" y="94"/>
                    <a:pt x="57" y="94"/>
                  </a:cubicBezTo>
                  <a:cubicBezTo>
                    <a:pt x="26" y="111"/>
                    <a:pt x="26" y="111"/>
                    <a:pt x="26" y="111"/>
                  </a:cubicBezTo>
                  <a:cubicBezTo>
                    <a:pt x="24" y="112"/>
                    <a:pt x="23" y="111"/>
                    <a:pt x="23" y="110"/>
                  </a:cubicBezTo>
                  <a:cubicBezTo>
                    <a:pt x="29" y="75"/>
                    <a:pt x="29" y="75"/>
                    <a:pt x="29" y="75"/>
                  </a:cubicBezTo>
                  <a:cubicBezTo>
                    <a:pt x="29" y="73"/>
                    <a:pt x="28" y="71"/>
                    <a:pt x="27" y="69"/>
                  </a:cubicBezTo>
                  <a:cubicBezTo>
                    <a:pt x="2" y="45"/>
                    <a:pt x="2" y="45"/>
                    <a:pt x="2" y="45"/>
                  </a:cubicBezTo>
                  <a:cubicBezTo>
                    <a:pt x="0" y="44"/>
                    <a:pt x="1" y="43"/>
                    <a:pt x="2" y="42"/>
                  </a:cubicBezTo>
                  <a:lnTo>
                    <a:pt x="37" y="37"/>
                  </a:lnTo>
                  <a:close/>
                </a:path>
              </a:pathLst>
            </a:custGeom>
            <a:grpFill/>
            <a:ln>
              <a:noFill/>
            </a:ln>
          </p:spPr>
          <p:txBody>
            <a:bodyPr vert="horz" wrap="square" lIns="91440" tIns="45720" rIns="91440" bIns="45720" numCol="1" anchor="t" anchorCtr="0" compatLnSpc="1"/>
            <a:lstStyle/>
            <a:p>
              <a:endParaRPr lang="zh-CN" altLang="en-US"/>
            </a:p>
          </p:txBody>
        </p:sp>
        <p:sp>
          <p:nvSpPr>
            <p:cNvPr id="479" name="Freeform 311"/>
            <p:cNvSpPr/>
            <p:nvPr/>
          </p:nvSpPr>
          <p:spPr bwMode="auto">
            <a:xfrm rot="1490740">
              <a:off x="4696079" y="2908562"/>
              <a:ext cx="130238" cy="132791"/>
            </a:xfrm>
            <a:custGeom>
              <a:avLst/>
              <a:gdLst>
                <a:gd name="T0" fmla="*/ 86 w 102"/>
                <a:gd name="T1" fmla="*/ 0 h 104"/>
                <a:gd name="T2" fmla="*/ 41 w 102"/>
                <a:gd name="T3" fmla="*/ 79 h 104"/>
                <a:gd name="T4" fmla="*/ 10 w 102"/>
                <a:gd name="T5" fmla="*/ 60 h 104"/>
                <a:gd name="T6" fmla="*/ 0 w 102"/>
                <a:gd name="T7" fmla="*/ 75 h 104"/>
                <a:gd name="T8" fmla="*/ 32 w 102"/>
                <a:gd name="T9" fmla="*/ 94 h 104"/>
                <a:gd name="T10" fmla="*/ 47 w 102"/>
                <a:gd name="T11" fmla="*/ 104 h 104"/>
                <a:gd name="T12" fmla="*/ 102 w 102"/>
                <a:gd name="T13" fmla="*/ 10 h 104"/>
                <a:gd name="T14" fmla="*/ 86 w 102"/>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4">
                  <a:moveTo>
                    <a:pt x="86" y="0"/>
                  </a:moveTo>
                  <a:lnTo>
                    <a:pt x="41" y="79"/>
                  </a:lnTo>
                  <a:lnTo>
                    <a:pt x="10" y="60"/>
                  </a:lnTo>
                  <a:lnTo>
                    <a:pt x="0" y="75"/>
                  </a:lnTo>
                  <a:lnTo>
                    <a:pt x="32" y="94"/>
                  </a:lnTo>
                  <a:lnTo>
                    <a:pt x="47" y="104"/>
                  </a:lnTo>
                  <a:lnTo>
                    <a:pt x="102" y="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480" name="Freeform 312"/>
            <p:cNvSpPr/>
            <p:nvPr/>
          </p:nvSpPr>
          <p:spPr bwMode="auto">
            <a:xfrm rot="1490740">
              <a:off x="4692451" y="2476548"/>
              <a:ext cx="131515" cy="131514"/>
            </a:xfrm>
            <a:custGeom>
              <a:avLst/>
              <a:gdLst>
                <a:gd name="T0" fmla="*/ 87 w 103"/>
                <a:gd name="T1" fmla="*/ 0 h 103"/>
                <a:gd name="T2" fmla="*/ 41 w 103"/>
                <a:gd name="T3" fmla="*/ 78 h 103"/>
                <a:gd name="T4" fmla="*/ 10 w 103"/>
                <a:gd name="T5" fmla="*/ 59 h 103"/>
                <a:gd name="T6" fmla="*/ 0 w 103"/>
                <a:gd name="T7" fmla="*/ 75 h 103"/>
                <a:gd name="T8" fmla="*/ 31 w 103"/>
                <a:gd name="T9" fmla="*/ 93 h 103"/>
                <a:gd name="T10" fmla="*/ 48 w 103"/>
                <a:gd name="T11" fmla="*/ 103 h 103"/>
                <a:gd name="T12" fmla="*/ 103 w 103"/>
                <a:gd name="T13" fmla="*/ 9 h 103"/>
                <a:gd name="T14" fmla="*/ 87 w 103"/>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87" y="0"/>
                  </a:moveTo>
                  <a:lnTo>
                    <a:pt x="41" y="78"/>
                  </a:lnTo>
                  <a:lnTo>
                    <a:pt x="10" y="59"/>
                  </a:lnTo>
                  <a:lnTo>
                    <a:pt x="0" y="75"/>
                  </a:lnTo>
                  <a:lnTo>
                    <a:pt x="31" y="93"/>
                  </a:lnTo>
                  <a:lnTo>
                    <a:pt x="48" y="103"/>
                  </a:lnTo>
                  <a:lnTo>
                    <a:pt x="103" y="9"/>
                  </a:lnTo>
                  <a:lnTo>
                    <a:pt x="87" y="0"/>
                  </a:lnTo>
                  <a:close/>
                </a:path>
              </a:pathLst>
            </a:custGeom>
            <a:grpFill/>
            <a:ln>
              <a:noFill/>
            </a:ln>
          </p:spPr>
          <p:txBody>
            <a:bodyPr vert="horz" wrap="square" lIns="91440" tIns="45720" rIns="91440" bIns="45720" numCol="1" anchor="t" anchorCtr="0" compatLnSpc="1"/>
            <a:lstStyle/>
            <a:p>
              <a:endParaRPr lang="zh-CN" altLang="en-US"/>
            </a:p>
          </p:txBody>
        </p:sp>
        <p:sp>
          <p:nvSpPr>
            <p:cNvPr id="481" name="Freeform 313"/>
            <p:cNvSpPr/>
            <p:nvPr/>
          </p:nvSpPr>
          <p:spPr bwMode="auto">
            <a:xfrm rot="1490740">
              <a:off x="6491636" y="2994653"/>
              <a:ext cx="168543" cy="77887"/>
            </a:xfrm>
            <a:custGeom>
              <a:avLst/>
              <a:gdLst>
                <a:gd name="T0" fmla="*/ 61 w 122"/>
                <a:gd name="T1" fmla="*/ 0 h 56"/>
                <a:gd name="T2" fmla="*/ 59 w 122"/>
                <a:gd name="T3" fmla="*/ 1 h 56"/>
                <a:gd name="T4" fmla="*/ 1 w 122"/>
                <a:gd name="T5" fmla="*/ 49 h 56"/>
                <a:gd name="T6" fmla="*/ 1 w 122"/>
                <a:gd name="T7" fmla="*/ 52 h 56"/>
                <a:gd name="T8" fmla="*/ 4 w 122"/>
                <a:gd name="T9" fmla="*/ 55 h 56"/>
                <a:gd name="T10" fmla="*/ 7 w 122"/>
                <a:gd name="T11" fmla="*/ 56 h 56"/>
                <a:gd name="T12" fmla="*/ 59 w 122"/>
                <a:gd name="T13" fmla="*/ 13 h 56"/>
                <a:gd name="T14" fmla="*/ 63 w 122"/>
                <a:gd name="T15" fmla="*/ 13 h 56"/>
                <a:gd name="T16" fmla="*/ 114 w 122"/>
                <a:gd name="T17" fmla="*/ 55 h 56"/>
                <a:gd name="T18" fmla="*/ 118 w 122"/>
                <a:gd name="T19" fmla="*/ 55 h 56"/>
                <a:gd name="T20" fmla="*/ 121 w 122"/>
                <a:gd name="T21" fmla="*/ 52 h 56"/>
                <a:gd name="T22" fmla="*/ 121 w 122"/>
                <a:gd name="T23" fmla="*/ 49 h 56"/>
                <a:gd name="T24" fmla="*/ 63 w 122"/>
                <a:gd name="T25" fmla="*/ 1 h 56"/>
                <a:gd name="T26" fmla="*/ 61 w 122"/>
                <a:gd name="T27" fmla="*/ 0 h 56"/>
                <a:gd name="T28" fmla="*/ 61 w 122"/>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56">
                  <a:moveTo>
                    <a:pt x="61" y="0"/>
                  </a:moveTo>
                  <a:cubicBezTo>
                    <a:pt x="61" y="0"/>
                    <a:pt x="60" y="0"/>
                    <a:pt x="59" y="1"/>
                  </a:cubicBezTo>
                  <a:cubicBezTo>
                    <a:pt x="1" y="49"/>
                    <a:pt x="1" y="49"/>
                    <a:pt x="1" y="49"/>
                  </a:cubicBezTo>
                  <a:cubicBezTo>
                    <a:pt x="0" y="50"/>
                    <a:pt x="0" y="51"/>
                    <a:pt x="1" y="52"/>
                  </a:cubicBezTo>
                  <a:cubicBezTo>
                    <a:pt x="4" y="55"/>
                    <a:pt x="4" y="55"/>
                    <a:pt x="4" y="55"/>
                  </a:cubicBezTo>
                  <a:cubicBezTo>
                    <a:pt x="5" y="56"/>
                    <a:pt x="6" y="56"/>
                    <a:pt x="7" y="56"/>
                  </a:cubicBezTo>
                  <a:cubicBezTo>
                    <a:pt x="59" y="13"/>
                    <a:pt x="59" y="13"/>
                    <a:pt x="59" y="13"/>
                  </a:cubicBezTo>
                  <a:cubicBezTo>
                    <a:pt x="60" y="12"/>
                    <a:pt x="62" y="12"/>
                    <a:pt x="63" y="13"/>
                  </a:cubicBezTo>
                  <a:cubicBezTo>
                    <a:pt x="114" y="55"/>
                    <a:pt x="114" y="55"/>
                    <a:pt x="114" y="55"/>
                  </a:cubicBezTo>
                  <a:cubicBezTo>
                    <a:pt x="115" y="56"/>
                    <a:pt x="117" y="56"/>
                    <a:pt x="118" y="55"/>
                  </a:cubicBezTo>
                  <a:cubicBezTo>
                    <a:pt x="121" y="52"/>
                    <a:pt x="121" y="52"/>
                    <a:pt x="121" y="52"/>
                  </a:cubicBezTo>
                  <a:cubicBezTo>
                    <a:pt x="122" y="51"/>
                    <a:pt x="122" y="49"/>
                    <a:pt x="121" y="49"/>
                  </a:cubicBezTo>
                  <a:cubicBezTo>
                    <a:pt x="63" y="1"/>
                    <a:pt x="63" y="1"/>
                    <a:pt x="63" y="1"/>
                  </a:cubicBezTo>
                  <a:cubicBezTo>
                    <a:pt x="62" y="0"/>
                    <a:pt x="61" y="0"/>
                    <a:pt x="61" y="0"/>
                  </a:cubicBezTo>
                  <a:cubicBezTo>
                    <a:pt x="61" y="0"/>
                    <a:pt x="61" y="0"/>
                    <a:pt x="61" y="0"/>
                  </a:cubicBezTo>
                  <a:close/>
                </a:path>
              </a:pathLst>
            </a:custGeom>
            <a:grpFill/>
            <a:ln>
              <a:noFill/>
            </a:ln>
          </p:spPr>
          <p:txBody>
            <a:bodyPr vert="horz" wrap="square" lIns="91440" tIns="45720" rIns="91440" bIns="45720" numCol="1" anchor="t" anchorCtr="0" compatLnSpc="1"/>
            <a:lstStyle/>
            <a:p>
              <a:endParaRPr lang="zh-CN" altLang="en-US"/>
            </a:p>
          </p:txBody>
        </p:sp>
        <p:sp>
          <p:nvSpPr>
            <p:cNvPr id="482" name="Freeform 314"/>
            <p:cNvSpPr/>
            <p:nvPr/>
          </p:nvSpPr>
          <p:spPr bwMode="auto">
            <a:xfrm rot="1490740">
              <a:off x="6495301" y="3016649"/>
              <a:ext cx="118747" cy="122577"/>
            </a:xfrm>
            <a:custGeom>
              <a:avLst/>
              <a:gdLst>
                <a:gd name="T0" fmla="*/ 43 w 86"/>
                <a:gd name="T1" fmla="*/ 0 h 89"/>
                <a:gd name="T2" fmla="*/ 0 w 86"/>
                <a:gd name="T3" fmla="*/ 36 h 89"/>
                <a:gd name="T4" fmla="*/ 0 w 86"/>
                <a:gd name="T5" fmla="*/ 87 h 89"/>
                <a:gd name="T6" fmla="*/ 2 w 86"/>
                <a:gd name="T7" fmla="*/ 89 h 89"/>
                <a:gd name="T8" fmla="*/ 29 w 86"/>
                <a:gd name="T9" fmla="*/ 89 h 89"/>
                <a:gd name="T10" fmla="*/ 29 w 86"/>
                <a:gd name="T11" fmla="*/ 89 h 89"/>
                <a:gd name="T12" fmla="*/ 57 w 86"/>
                <a:gd name="T13" fmla="*/ 89 h 89"/>
                <a:gd name="T14" fmla="*/ 57 w 86"/>
                <a:gd name="T15" fmla="*/ 89 h 89"/>
                <a:gd name="T16" fmla="*/ 84 w 86"/>
                <a:gd name="T17" fmla="*/ 89 h 89"/>
                <a:gd name="T18" fmla="*/ 86 w 86"/>
                <a:gd name="T19" fmla="*/ 87 h 89"/>
                <a:gd name="T20" fmla="*/ 86 w 86"/>
                <a:gd name="T21" fmla="*/ 36 h 89"/>
                <a:gd name="T22" fmla="*/ 43 w 86"/>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89">
                  <a:moveTo>
                    <a:pt x="43" y="0"/>
                  </a:moveTo>
                  <a:cubicBezTo>
                    <a:pt x="0" y="36"/>
                    <a:pt x="0" y="36"/>
                    <a:pt x="0" y="36"/>
                  </a:cubicBezTo>
                  <a:cubicBezTo>
                    <a:pt x="0" y="87"/>
                    <a:pt x="0" y="87"/>
                    <a:pt x="0" y="87"/>
                  </a:cubicBezTo>
                  <a:cubicBezTo>
                    <a:pt x="0" y="88"/>
                    <a:pt x="1" y="89"/>
                    <a:pt x="2" y="89"/>
                  </a:cubicBezTo>
                  <a:cubicBezTo>
                    <a:pt x="29" y="89"/>
                    <a:pt x="29" y="89"/>
                    <a:pt x="29" y="89"/>
                  </a:cubicBezTo>
                  <a:cubicBezTo>
                    <a:pt x="29" y="89"/>
                    <a:pt x="29" y="89"/>
                    <a:pt x="29" y="89"/>
                  </a:cubicBezTo>
                  <a:cubicBezTo>
                    <a:pt x="57" y="89"/>
                    <a:pt x="57" y="89"/>
                    <a:pt x="57" y="89"/>
                  </a:cubicBezTo>
                  <a:cubicBezTo>
                    <a:pt x="57" y="89"/>
                    <a:pt x="57" y="89"/>
                    <a:pt x="57" y="89"/>
                  </a:cubicBezTo>
                  <a:cubicBezTo>
                    <a:pt x="84" y="89"/>
                    <a:pt x="84" y="89"/>
                    <a:pt x="84" y="89"/>
                  </a:cubicBezTo>
                  <a:cubicBezTo>
                    <a:pt x="85" y="89"/>
                    <a:pt x="86" y="88"/>
                    <a:pt x="86" y="87"/>
                  </a:cubicBezTo>
                  <a:cubicBezTo>
                    <a:pt x="86" y="36"/>
                    <a:pt x="86" y="36"/>
                    <a:pt x="86" y="36"/>
                  </a:cubicBezTo>
                  <a:lnTo>
                    <a:pt x="43" y="0"/>
                  </a:lnTo>
                  <a:close/>
                </a:path>
              </a:pathLst>
            </a:custGeom>
            <a:grpFill/>
            <a:ln>
              <a:noFill/>
            </a:ln>
          </p:spPr>
          <p:txBody>
            <a:bodyPr vert="horz" wrap="square" lIns="91440" tIns="45720" rIns="91440" bIns="45720" numCol="1" anchor="t" anchorCtr="0" compatLnSpc="1"/>
            <a:lstStyle/>
            <a:p>
              <a:endParaRPr lang="zh-CN" altLang="en-US"/>
            </a:p>
          </p:txBody>
        </p:sp>
        <p:sp>
          <p:nvSpPr>
            <p:cNvPr id="483" name="Freeform 315"/>
            <p:cNvSpPr>
              <a:spLocks noEditPoints="1"/>
            </p:cNvSpPr>
            <p:nvPr/>
          </p:nvSpPr>
          <p:spPr bwMode="auto">
            <a:xfrm rot="1490740">
              <a:off x="6586642" y="3287299"/>
              <a:ext cx="145560" cy="146836"/>
            </a:xfrm>
            <a:custGeom>
              <a:avLst/>
              <a:gdLst>
                <a:gd name="T0" fmla="*/ 53 w 106"/>
                <a:gd name="T1" fmla="*/ 0 h 106"/>
                <a:gd name="T2" fmla="*/ 0 w 106"/>
                <a:gd name="T3" fmla="*/ 53 h 106"/>
                <a:gd name="T4" fmla="*/ 53 w 106"/>
                <a:gd name="T5" fmla="*/ 106 h 106"/>
                <a:gd name="T6" fmla="*/ 106 w 106"/>
                <a:gd name="T7" fmla="*/ 53 h 106"/>
                <a:gd name="T8" fmla="*/ 53 w 106"/>
                <a:gd name="T9" fmla="*/ 0 h 106"/>
                <a:gd name="T10" fmla="*/ 53 w 106"/>
                <a:gd name="T11" fmla="*/ 96 h 106"/>
                <a:gd name="T12" fmla="*/ 10 w 106"/>
                <a:gd name="T13" fmla="*/ 53 h 106"/>
                <a:gd name="T14" fmla="*/ 53 w 106"/>
                <a:gd name="T15" fmla="*/ 10 h 106"/>
                <a:gd name="T16" fmla="*/ 96 w 106"/>
                <a:gd name="T17" fmla="*/ 53 h 106"/>
                <a:gd name="T18" fmla="*/ 53 w 106"/>
                <a:gd name="T19"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6">
                  <a:moveTo>
                    <a:pt x="53" y="0"/>
                  </a:moveTo>
                  <a:cubicBezTo>
                    <a:pt x="24" y="0"/>
                    <a:pt x="0" y="24"/>
                    <a:pt x="0" y="53"/>
                  </a:cubicBezTo>
                  <a:cubicBezTo>
                    <a:pt x="0" y="82"/>
                    <a:pt x="24" y="106"/>
                    <a:pt x="53" y="106"/>
                  </a:cubicBezTo>
                  <a:cubicBezTo>
                    <a:pt x="82" y="106"/>
                    <a:pt x="106" y="82"/>
                    <a:pt x="106" y="53"/>
                  </a:cubicBezTo>
                  <a:cubicBezTo>
                    <a:pt x="106" y="24"/>
                    <a:pt x="82" y="0"/>
                    <a:pt x="53" y="0"/>
                  </a:cubicBezTo>
                  <a:close/>
                  <a:moveTo>
                    <a:pt x="53" y="96"/>
                  </a:moveTo>
                  <a:cubicBezTo>
                    <a:pt x="29" y="96"/>
                    <a:pt x="10" y="77"/>
                    <a:pt x="10" y="53"/>
                  </a:cubicBezTo>
                  <a:cubicBezTo>
                    <a:pt x="10" y="29"/>
                    <a:pt x="29" y="10"/>
                    <a:pt x="53" y="10"/>
                  </a:cubicBezTo>
                  <a:cubicBezTo>
                    <a:pt x="77" y="10"/>
                    <a:pt x="96" y="29"/>
                    <a:pt x="96" y="53"/>
                  </a:cubicBezTo>
                  <a:cubicBezTo>
                    <a:pt x="96" y="77"/>
                    <a:pt x="77" y="96"/>
                    <a:pt x="53" y="96"/>
                  </a:cubicBezTo>
                  <a:close/>
                </a:path>
              </a:pathLst>
            </a:custGeom>
            <a:grpFill/>
            <a:ln>
              <a:noFill/>
            </a:ln>
          </p:spPr>
          <p:txBody>
            <a:bodyPr vert="horz" wrap="square" lIns="91440" tIns="45720" rIns="91440" bIns="45720" numCol="1" anchor="t" anchorCtr="0" compatLnSpc="1"/>
            <a:lstStyle/>
            <a:p>
              <a:endParaRPr lang="zh-CN" altLang="en-US"/>
            </a:p>
          </p:txBody>
        </p:sp>
        <p:sp>
          <p:nvSpPr>
            <p:cNvPr id="484" name="Freeform 316"/>
            <p:cNvSpPr/>
            <p:nvPr/>
          </p:nvSpPr>
          <p:spPr bwMode="auto">
            <a:xfrm rot="1490740">
              <a:off x="6662591" y="3317405"/>
              <a:ext cx="57458" cy="61288"/>
            </a:xfrm>
            <a:custGeom>
              <a:avLst/>
              <a:gdLst>
                <a:gd name="T0" fmla="*/ 8 w 45"/>
                <a:gd name="T1" fmla="*/ 39 h 48"/>
                <a:gd name="T2" fmla="*/ 8 w 45"/>
                <a:gd name="T3" fmla="*/ 0 h 48"/>
                <a:gd name="T4" fmla="*/ 0 w 45"/>
                <a:gd name="T5" fmla="*/ 0 h 48"/>
                <a:gd name="T6" fmla="*/ 0 w 45"/>
                <a:gd name="T7" fmla="*/ 48 h 48"/>
                <a:gd name="T8" fmla="*/ 5 w 45"/>
                <a:gd name="T9" fmla="*/ 48 h 48"/>
                <a:gd name="T10" fmla="*/ 8 w 45"/>
                <a:gd name="T11" fmla="*/ 48 h 48"/>
                <a:gd name="T12" fmla="*/ 45 w 45"/>
                <a:gd name="T13" fmla="*/ 48 h 48"/>
                <a:gd name="T14" fmla="*/ 45 w 45"/>
                <a:gd name="T15" fmla="*/ 39 h 48"/>
                <a:gd name="T16" fmla="*/ 8 w 45"/>
                <a:gd name="T17"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8">
                  <a:moveTo>
                    <a:pt x="8" y="39"/>
                  </a:moveTo>
                  <a:lnTo>
                    <a:pt x="8" y="0"/>
                  </a:lnTo>
                  <a:lnTo>
                    <a:pt x="0" y="0"/>
                  </a:lnTo>
                  <a:lnTo>
                    <a:pt x="0" y="48"/>
                  </a:lnTo>
                  <a:lnTo>
                    <a:pt x="5" y="48"/>
                  </a:lnTo>
                  <a:lnTo>
                    <a:pt x="8" y="48"/>
                  </a:lnTo>
                  <a:lnTo>
                    <a:pt x="45" y="48"/>
                  </a:lnTo>
                  <a:lnTo>
                    <a:pt x="45" y="39"/>
                  </a:lnTo>
                  <a:lnTo>
                    <a:pt x="8" y="39"/>
                  </a:ln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3E0D5"/>
        </a:solidFill>
        <a:effectLst/>
      </p:bgPr>
    </p:bg>
    <p:spTree>
      <p:nvGrpSpPr>
        <p:cNvPr id="1" name=""/>
        <p:cNvGrpSpPr/>
        <p:nvPr/>
      </p:nvGrpSpPr>
      <p:grpSpPr>
        <a:xfrm>
          <a:off x="0" y="0"/>
          <a:ext cx="0" cy="0"/>
          <a:chOff x="0" y="0"/>
          <a:chExt cx="0" cy="0"/>
        </a:xfrm>
      </p:grpSpPr>
      <p:grpSp>
        <p:nvGrpSpPr>
          <p:cNvPr id="211" name="组合 210"/>
          <p:cNvGrpSpPr/>
          <p:nvPr/>
        </p:nvGrpSpPr>
        <p:grpSpPr>
          <a:xfrm>
            <a:off x="5607615" y="3062223"/>
            <a:ext cx="1476344" cy="830966"/>
            <a:chOff x="1109677" y="3186429"/>
            <a:chExt cx="1476344" cy="830966"/>
          </a:xfrm>
        </p:grpSpPr>
        <p:sp>
          <p:nvSpPr>
            <p:cNvPr id="3" name="TextBox 2"/>
            <p:cNvSpPr txBox="1"/>
            <p:nvPr/>
          </p:nvSpPr>
          <p:spPr>
            <a:xfrm>
              <a:off x="1109677" y="3555730"/>
              <a:ext cx="1476344" cy="461665"/>
            </a:xfrm>
            <a:prstGeom prst="rect">
              <a:avLst/>
            </a:prstGeom>
            <a:noFill/>
          </p:spPr>
          <p:txBody>
            <a:bodyPr wrap="square" rtlCol="0">
              <a:spAutoFit/>
            </a:bodyPr>
            <a:lstStyle/>
            <a:p>
              <a:pPr algn="ctr"/>
              <a:r>
                <a:rPr lang="zh-CN" altLang="en-US" sz="2400" b="1" dirty="0">
                  <a:solidFill>
                    <a:schemeClr val="accent2"/>
                  </a:solidFill>
                  <a:latin typeface="微软雅黑" panose="020B0503020204020204" pitchFamily="34" charset="-122"/>
                  <a:ea typeface="微软雅黑" panose="020B0503020204020204" pitchFamily="34" charset="-122"/>
                </a:rPr>
                <a:t>数据</a:t>
              </a:r>
              <a:r>
                <a:rPr lang="zh-CN" altLang="en-US" sz="2400" b="1" dirty="0" smtClean="0">
                  <a:solidFill>
                    <a:schemeClr val="accent2"/>
                  </a:solidFill>
                  <a:latin typeface="微软雅黑" panose="020B0503020204020204" pitchFamily="34" charset="-122"/>
                  <a:ea typeface="微软雅黑" panose="020B0503020204020204" pitchFamily="34" charset="-122"/>
                </a:rPr>
                <a:t>分析</a:t>
              </a:r>
              <a:endParaRPr lang="zh-CN" altLang="en-US" sz="2400" b="1" dirty="0">
                <a:solidFill>
                  <a:schemeClr val="accent2"/>
                </a:solidFill>
                <a:latin typeface="微软雅黑" panose="020B0503020204020204" pitchFamily="34" charset="-122"/>
                <a:ea typeface="微软雅黑" panose="020B0503020204020204" pitchFamily="34" charset="-122"/>
              </a:endParaRPr>
            </a:p>
          </p:txBody>
        </p:sp>
        <p:pic>
          <p:nvPicPr>
            <p:cNvPr id="4" name="Picture 5" descr="C:\Users\admin\Downloads\序号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5807" y="3186429"/>
              <a:ext cx="434677" cy="369301"/>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Freeform 6"/>
          <p:cNvSpPr/>
          <p:nvPr/>
        </p:nvSpPr>
        <p:spPr bwMode="auto">
          <a:xfrm>
            <a:off x="7026731" y="4591536"/>
            <a:ext cx="1474265" cy="1041813"/>
          </a:xfrm>
          <a:custGeom>
            <a:avLst/>
            <a:gdLst>
              <a:gd name="T0" fmla="*/ 804 w 821"/>
              <a:gd name="T1" fmla="*/ 0 h 580"/>
              <a:gd name="T2" fmla="*/ 19 w 821"/>
              <a:gd name="T3" fmla="*/ 0 h 580"/>
              <a:gd name="T4" fmla="*/ 0 w 821"/>
              <a:gd name="T5" fmla="*/ 18 h 580"/>
              <a:gd name="T6" fmla="*/ 0 w 821"/>
              <a:gd name="T7" fmla="*/ 560 h 580"/>
              <a:gd name="T8" fmla="*/ 19 w 821"/>
              <a:gd name="T9" fmla="*/ 580 h 580"/>
              <a:gd name="T10" fmla="*/ 804 w 821"/>
              <a:gd name="T11" fmla="*/ 580 h 580"/>
              <a:gd name="T12" fmla="*/ 821 w 821"/>
              <a:gd name="T13" fmla="*/ 560 h 580"/>
              <a:gd name="T14" fmla="*/ 821 w 821"/>
              <a:gd name="T15" fmla="*/ 18 h 580"/>
              <a:gd name="T16" fmla="*/ 804 w 821"/>
              <a:gd name="T17"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1" h="580">
                <a:moveTo>
                  <a:pt x="804" y="0"/>
                </a:moveTo>
                <a:cubicBezTo>
                  <a:pt x="19" y="0"/>
                  <a:pt x="19" y="0"/>
                  <a:pt x="19" y="0"/>
                </a:cubicBezTo>
                <a:cubicBezTo>
                  <a:pt x="9" y="0"/>
                  <a:pt x="0" y="7"/>
                  <a:pt x="0" y="18"/>
                </a:cubicBezTo>
                <a:cubicBezTo>
                  <a:pt x="0" y="560"/>
                  <a:pt x="0" y="560"/>
                  <a:pt x="0" y="560"/>
                </a:cubicBezTo>
                <a:cubicBezTo>
                  <a:pt x="0" y="570"/>
                  <a:pt x="9" y="580"/>
                  <a:pt x="19" y="580"/>
                </a:cubicBezTo>
                <a:cubicBezTo>
                  <a:pt x="804" y="580"/>
                  <a:pt x="804" y="580"/>
                  <a:pt x="804" y="580"/>
                </a:cubicBezTo>
                <a:cubicBezTo>
                  <a:pt x="815" y="580"/>
                  <a:pt x="821" y="570"/>
                  <a:pt x="821" y="560"/>
                </a:cubicBezTo>
                <a:cubicBezTo>
                  <a:pt x="821" y="18"/>
                  <a:pt x="821" y="18"/>
                  <a:pt x="821" y="18"/>
                </a:cubicBezTo>
                <a:cubicBezTo>
                  <a:pt x="821" y="7"/>
                  <a:pt x="814" y="0"/>
                  <a:pt x="804" y="0"/>
                </a:cubicBezTo>
                <a:close/>
              </a:path>
            </a:pathLst>
          </a:custGeom>
          <a:solidFill>
            <a:srgbClr val="012F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6898306" y="5637407"/>
            <a:ext cx="1731115" cy="86490"/>
          </a:xfrm>
          <a:custGeom>
            <a:avLst/>
            <a:gdLst>
              <a:gd name="T0" fmla="*/ 964 w 964"/>
              <a:gd name="T1" fmla="*/ 40 h 48"/>
              <a:gd name="T2" fmla="*/ 956 w 964"/>
              <a:gd name="T3" fmla="*/ 48 h 48"/>
              <a:gd name="T4" fmla="*/ 8 w 964"/>
              <a:gd name="T5" fmla="*/ 48 h 48"/>
              <a:gd name="T6" fmla="*/ 0 w 964"/>
              <a:gd name="T7" fmla="*/ 40 h 48"/>
              <a:gd name="T8" fmla="*/ 0 w 964"/>
              <a:gd name="T9" fmla="*/ 8 h 48"/>
              <a:gd name="T10" fmla="*/ 8 w 964"/>
              <a:gd name="T11" fmla="*/ 0 h 48"/>
              <a:gd name="T12" fmla="*/ 956 w 964"/>
              <a:gd name="T13" fmla="*/ 0 h 48"/>
              <a:gd name="T14" fmla="*/ 964 w 964"/>
              <a:gd name="T15" fmla="*/ 8 h 48"/>
              <a:gd name="T16" fmla="*/ 964 w 964"/>
              <a:gd name="T1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4" h="48">
                <a:moveTo>
                  <a:pt x="964" y="40"/>
                </a:moveTo>
                <a:cubicBezTo>
                  <a:pt x="964" y="44"/>
                  <a:pt x="960" y="48"/>
                  <a:pt x="956" y="48"/>
                </a:cubicBezTo>
                <a:cubicBezTo>
                  <a:pt x="8" y="48"/>
                  <a:pt x="8" y="48"/>
                  <a:pt x="8" y="48"/>
                </a:cubicBezTo>
                <a:cubicBezTo>
                  <a:pt x="4" y="48"/>
                  <a:pt x="0" y="44"/>
                  <a:pt x="0" y="40"/>
                </a:cubicBezTo>
                <a:cubicBezTo>
                  <a:pt x="0" y="8"/>
                  <a:pt x="0" y="8"/>
                  <a:pt x="0" y="8"/>
                </a:cubicBezTo>
                <a:cubicBezTo>
                  <a:pt x="0" y="4"/>
                  <a:pt x="4" y="0"/>
                  <a:pt x="8" y="0"/>
                </a:cubicBezTo>
                <a:cubicBezTo>
                  <a:pt x="956" y="0"/>
                  <a:pt x="956" y="0"/>
                  <a:pt x="956" y="0"/>
                </a:cubicBezTo>
                <a:cubicBezTo>
                  <a:pt x="960" y="0"/>
                  <a:pt x="964" y="4"/>
                  <a:pt x="964" y="8"/>
                </a:cubicBezTo>
                <a:lnTo>
                  <a:pt x="964" y="40"/>
                </a:lnTo>
                <a:close/>
              </a:path>
            </a:pathLst>
          </a:custGeom>
          <a:solidFill>
            <a:srgbClr val="012F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21" name="组合 220"/>
          <p:cNvGrpSpPr/>
          <p:nvPr/>
        </p:nvGrpSpPr>
        <p:grpSpPr>
          <a:xfrm>
            <a:off x="4726843" y="3251975"/>
            <a:ext cx="275196" cy="349953"/>
            <a:chOff x="6646695" y="1547857"/>
            <a:chExt cx="532046" cy="807242"/>
          </a:xfrm>
        </p:grpSpPr>
        <p:sp>
          <p:nvSpPr>
            <p:cNvPr id="13" name="任意多边形: 形状 215"/>
            <p:cNvSpPr>
              <a:spLocks noChangeArrowheads="1"/>
            </p:cNvSpPr>
            <p:nvPr/>
          </p:nvSpPr>
          <p:spPr bwMode="auto">
            <a:xfrm>
              <a:off x="6646695" y="1651384"/>
              <a:ext cx="532046" cy="703715"/>
            </a:xfrm>
            <a:custGeom>
              <a:avLst/>
              <a:gdLst>
                <a:gd name="connsiteX0" fmla="*/ 52388 w 644525"/>
                <a:gd name="connsiteY0" fmla="*/ 52387 h 852487"/>
                <a:gd name="connsiteX1" fmla="*/ 52388 w 644525"/>
                <a:gd name="connsiteY1" fmla="*/ 809624 h 852487"/>
                <a:gd name="connsiteX2" fmla="*/ 592138 w 644525"/>
                <a:gd name="connsiteY2" fmla="*/ 809624 h 852487"/>
                <a:gd name="connsiteX3" fmla="*/ 592138 w 644525"/>
                <a:gd name="connsiteY3" fmla="*/ 52387 h 852487"/>
                <a:gd name="connsiteX4" fmla="*/ 21774 w 644525"/>
                <a:gd name="connsiteY4" fmla="*/ 0 h 852487"/>
                <a:gd name="connsiteX5" fmla="*/ 622751 w 644525"/>
                <a:gd name="connsiteY5" fmla="*/ 0 h 852487"/>
                <a:gd name="connsiteX6" fmla="*/ 644525 w 644525"/>
                <a:gd name="connsiteY6" fmla="*/ 21747 h 852487"/>
                <a:gd name="connsiteX7" fmla="*/ 644525 w 644525"/>
                <a:gd name="connsiteY7" fmla="*/ 830740 h 852487"/>
                <a:gd name="connsiteX8" fmla="*/ 622751 w 644525"/>
                <a:gd name="connsiteY8" fmla="*/ 852487 h 852487"/>
                <a:gd name="connsiteX9" fmla="*/ 21774 w 644525"/>
                <a:gd name="connsiteY9" fmla="*/ 852487 h 852487"/>
                <a:gd name="connsiteX10" fmla="*/ 0 w 644525"/>
                <a:gd name="connsiteY10" fmla="*/ 830740 h 852487"/>
                <a:gd name="connsiteX11" fmla="*/ 0 w 644525"/>
                <a:gd name="connsiteY11" fmla="*/ 21747 h 852487"/>
                <a:gd name="connsiteX12" fmla="*/ 21774 w 644525"/>
                <a:gd name="connsiteY12" fmla="*/ 0 h 852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4525" h="852487">
                  <a:moveTo>
                    <a:pt x="52388" y="52387"/>
                  </a:moveTo>
                  <a:lnTo>
                    <a:pt x="52388" y="809624"/>
                  </a:lnTo>
                  <a:lnTo>
                    <a:pt x="592138" y="809624"/>
                  </a:lnTo>
                  <a:lnTo>
                    <a:pt x="592138" y="52387"/>
                  </a:lnTo>
                  <a:close/>
                  <a:moveTo>
                    <a:pt x="21774" y="0"/>
                  </a:moveTo>
                  <a:cubicBezTo>
                    <a:pt x="622751" y="0"/>
                    <a:pt x="622751" y="0"/>
                    <a:pt x="622751" y="0"/>
                  </a:cubicBezTo>
                  <a:cubicBezTo>
                    <a:pt x="635815" y="0"/>
                    <a:pt x="644525" y="8699"/>
                    <a:pt x="644525" y="21747"/>
                  </a:cubicBezTo>
                  <a:lnTo>
                    <a:pt x="644525" y="830740"/>
                  </a:lnTo>
                  <a:cubicBezTo>
                    <a:pt x="644525" y="843788"/>
                    <a:pt x="635815" y="852487"/>
                    <a:pt x="622751" y="852487"/>
                  </a:cubicBezTo>
                  <a:cubicBezTo>
                    <a:pt x="21774" y="852487"/>
                    <a:pt x="21774" y="852487"/>
                    <a:pt x="21774" y="852487"/>
                  </a:cubicBezTo>
                  <a:cubicBezTo>
                    <a:pt x="8710" y="852487"/>
                    <a:pt x="0" y="843788"/>
                    <a:pt x="0" y="830740"/>
                  </a:cubicBezTo>
                  <a:cubicBezTo>
                    <a:pt x="0" y="21747"/>
                    <a:pt x="0" y="21747"/>
                    <a:pt x="0" y="21747"/>
                  </a:cubicBezTo>
                  <a:cubicBezTo>
                    <a:pt x="0" y="8699"/>
                    <a:pt x="8710" y="0"/>
                    <a:pt x="21774" y="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14" name="Freeform 14"/>
            <p:cNvSpPr>
              <a:spLocks noEditPoints="1"/>
            </p:cNvSpPr>
            <p:nvPr/>
          </p:nvSpPr>
          <p:spPr bwMode="auto">
            <a:xfrm>
              <a:off x="6814433" y="1547857"/>
              <a:ext cx="210984" cy="116630"/>
            </a:xfrm>
            <a:custGeom>
              <a:avLst/>
              <a:gdLst>
                <a:gd name="T0" fmla="*/ 80 w 117"/>
                <a:gd name="T1" fmla="*/ 28 h 65"/>
                <a:gd name="T2" fmla="*/ 59 w 117"/>
                <a:gd name="T3" fmla="*/ 0 h 65"/>
                <a:gd name="T4" fmla="*/ 38 w 117"/>
                <a:gd name="T5" fmla="*/ 28 h 65"/>
                <a:gd name="T6" fmla="*/ 0 w 117"/>
                <a:gd name="T7" fmla="*/ 28 h 65"/>
                <a:gd name="T8" fmla="*/ 0 w 117"/>
                <a:gd name="T9" fmla="*/ 65 h 65"/>
                <a:gd name="T10" fmla="*/ 117 w 117"/>
                <a:gd name="T11" fmla="*/ 65 h 65"/>
                <a:gd name="T12" fmla="*/ 117 w 117"/>
                <a:gd name="T13" fmla="*/ 28 h 65"/>
                <a:gd name="T14" fmla="*/ 80 w 117"/>
                <a:gd name="T15" fmla="*/ 28 h 65"/>
                <a:gd name="T16" fmla="*/ 59 w 117"/>
                <a:gd name="T17" fmla="*/ 8 h 65"/>
                <a:gd name="T18" fmla="*/ 71 w 117"/>
                <a:gd name="T19" fmla="*/ 28 h 65"/>
                <a:gd name="T20" fmla="*/ 46 w 117"/>
                <a:gd name="T21" fmla="*/ 28 h 65"/>
                <a:gd name="T22" fmla="*/ 59 w 117"/>
                <a:gd name="T2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 h="65">
                  <a:moveTo>
                    <a:pt x="80" y="28"/>
                  </a:moveTo>
                  <a:cubicBezTo>
                    <a:pt x="80" y="28"/>
                    <a:pt x="81" y="0"/>
                    <a:pt x="59" y="0"/>
                  </a:cubicBezTo>
                  <a:cubicBezTo>
                    <a:pt x="36" y="0"/>
                    <a:pt x="38" y="28"/>
                    <a:pt x="38" y="28"/>
                  </a:cubicBezTo>
                  <a:cubicBezTo>
                    <a:pt x="0" y="28"/>
                    <a:pt x="0" y="28"/>
                    <a:pt x="0" y="28"/>
                  </a:cubicBezTo>
                  <a:cubicBezTo>
                    <a:pt x="0" y="65"/>
                    <a:pt x="0" y="65"/>
                    <a:pt x="0" y="65"/>
                  </a:cubicBezTo>
                  <a:cubicBezTo>
                    <a:pt x="117" y="65"/>
                    <a:pt x="117" y="65"/>
                    <a:pt x="117" y="65"/>
                  </a:cubicBezTo>
                  <a:cubicBezTo>
                    <a:pt x="117" y="28"/>
                    <a:pt x="117" y="28"/>
                    <a:pt x="117" y="28"/>
                  </a:cubicBezTo>
                  <a:lnTo>
                    <a:pt x="80" y="28"/>
                  </a:lnTo>
                  <a:close/>
                  <a:moveTo>
                    <a:pt x="59" y="8"/>
                  </a:moveTo>
                  <a:cubicBezTo>
                    <a:pt x="72" y="8"/>
                    <a:pt x="71" y="26"/>
                    <a:pt x="71" y="28"/>
                  </a:cubicBezTo>
                  <a:cubicBezTo>
                    <a:pt x="46" y="28"/>
                    <a:pt x="46" y="28"/>
                    <a:pt x="46" y="28"/>
                  </a:cubicBezTo>
                  <a:cubicBezTo>
                    <a:pt x="46" y="7"/>
                    <a:pt x="59" y="8"/>
                    <a:pt x="59" y="8"/>
                  </a:cubicBezTo>
                  <a:close/>
                </a:path>
              </a:pathLst>
            </a:custGeom>
            <a:solidFill>
              <a:srgbClr val="05C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15"/>
            <p:cNvSpPr>
              <a:spLocks noChangeArrowheads="1"/>
            </p:cNvSpPr>
            <p:nvPr/>
          </p:nvSpPr>
          <p:spPr bwMode="auto">
            <a:xfrm>
              <a:off x="6834091" y="1830916"/>
              <a:ext cx="243745" cy="7863"/>
            </a:xfrm>
            <a:prstGeom prst="rect">
              <a:avLst/>
            </a:prstGeom>
            <a:solidFill>
              <a:srgbClr val="0234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6"/>
            <p:cNvSpPr>
              <a:spLocks noChangeArrowheads="1"/>
            </p:cNvSpPr>
            <p:nvPr/>
          </p:nvSpPr>
          <p:spPr bwMode="auto">
            <a:xfrm>
              <a:off x="6834091" y="1938373"/>
              <a:ext cx="243745" cy="7863"/>
            </a:xfrm>
            <a:prstGeom prst="rect">
              <a:avLst/>
            </a:prstGeom>
            <a:solidFill>
              <a:srgbClr val="0234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17"/>
            <p:cNvSpPr>
              <a:spLocks noChangeArrowheads="1"/>
            </p:cNvSpPr>
            <p:nvPr/>
          </p:nvSpPr>
          <p:spPr bwMode="auto">
            <a:xfrm>
              <a:off x="6834091" y="2039279"/>
              <a:ext cx="243745" cy="7863"/>
            </a:xfrm>
            <a:prstGeom prst="rect">
              <a:avLst/>
            </a:prstGeom>
            <a:solidFill>
              <a:srgbClr val="0234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8"/>
            <p:cNvSpPr>
              <a:spLocks noChangeArrowheads="1"/>
            </p:cNvSpPr>
            <p:nvPr/>
          </p:nvSpPr>
          <p:spPr bwMode="auto">
            <a:xfrm>
              <a:off x="6834091" y="2146737"/>
              <a:ext cx="243745" cy="7863"/>
            </a:xfrm>
            <a:prstGeom prst="rect">
              <a:avLst/>
            </a:prstGeom>
            <a:solidFill>
              <a:srgbClr val="0234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Freeform 19"/>
            <p:cNvSpPr/>
            <p:nvPr/>
          </p:nvSpPr>
          <p:spPr bwMode="auto">
            <a:xfrm>
              <a:off x="6743669" y="1807328"/>
              <a:ext cx="58971" cy="41935"/>
            </a:xfrm>
            <a:custGeom>
              <a:avLst/>
              <a:gdLst>
                <a:gd name="T0" fmla="*/ 26 w 33"/>
                <a:gd name="T1" fmla="*/ 1 h 23"/>
                <a:gd name="T2" fmla="*/ 12 w 33"/>
                <a:gd name="T3" fmla="*/ 14 h 23"/>
                <a:gd name="T4" fmla="*/ 7 w 33"/>
                <a:gd name="T5" fmla="*/ 8 h 23"/>
                <a:gd name="T6" fmla="*/ 2 w 33"/>
                <a:gd name="T7" fmla="*/ 7 h 23"/>
                <a:gd name="T8" fmla="*/ 1 w 33"/>
                <a:gd name="T9" fmla="*/ 13 h 23"/>
                <a:gd name="T10" fmla="*/ 9 w 33"/>
                <a:gd name="T11" fmla="*/ 21 h 23"/>
                <a:gd name="T12" fmla="*/ 14 w 33"/>
                <a:gd name="T13" fmla="*/ 22 h 23"/>
                <a:gd name="T14" fmla="*/ 31 w 33"/>
                <a:gd name="T15" fmla="*/ 7 h 23"/>
                <a:gd name="T16" fmla="*/ 31 w 33"/>
                <a:gd name="T17" fmla="*/ 2 h 23"/>
                <a:gd name="T18" fmla="*/ 26 w 33"/>
                <a:gd name="T1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3">
                  <a:moveTo>
                    <a:pt x="26" y="1"/>
                  </a:moveTo>
                  <a:cubicBezTo>
                    <a:pt x="12" y="14"/>
                    <a:pt x="12" y="14"/>
                    <a:pt x="12" y="14"/>
                  </a:cubicBezTo>
                  <a:cubicBezTo>
                    <a:pt x="7" y="8"/>
                    <a:pt x="7" y="8"/>
                    <a:pt x="7" y="8"/>
                  </a:cubicBezTo>
                  <a:cubicBezTo>
                    <a:pt x="6" y="6"/>
                    <a:pt x="3" y="6"/>
                    <a:pt x="2" y="7"/>
                  </a:cubicBezTo>
                  <a:cubicBezTo>
                    <a:pt x="0" y="9"/>
                    <a:pt x="0" y="11"/>
                    <a:pt x="1" y="13"/>
                  </a:cubicBezTo>
                  <a:cubicBezTo>
                    <a:pt x="9" y="21"/>
                    <a:pt x="9" y="21"/>
                    <a:pt x="9" y="21"/>
                  </a:cubicBezTo>
                  <a:cubicBezTo>
                    <a:pt x="10" y="23"/>
                    <a:pt x="12" y="23"/>
                    <a:pt x="14" y="22"/>
                  </a:cubicBezTo>
                  <a:cubicBezTo>
                    <a:pt x="31" y="7"/>
                    <a:pt x="31" y="7"/>
                    <a:pt x="31" y="7"/>
                  </a:cubicBezTo>
                  <a:cubicBezTo>
                    <a:pt x="33" y="6"/>
                    <a:pt x="33" y="4"/>
                    <a:pt x="31" y="2"/>
                  </a:cubicBezTo>
                  <a:cubicBezTo>
                    <a:pt x="30" y="0"/>
                    <a:pt x="28" y="0"/>
                    <a:pt x="26" y="1"/>
                  </a:cubicBezTo>
                  <a:close/>
                </a:path>
              </a:pathLst>
            </a:custGeom>
            <a:solidFill>
              <a:srgbClr val="BBD6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p:nvPr/>
          </p:nvSpPr>
          <p:spPr bwMode="auto">
            <a:xfrm>
              <a:off x="6743669" y="1917406"/>
              <a:ext cx="58971" cy="40624"/>
            </a:xfrm>
            <a:custGeom>
              <a:avLst/>
              <a:gdLst>
                <a:gd name="T0" fmla="*/ 26 w 33"/>
                <a:gd name="T1" fmla="*/ 2 h 23"/>
                <a:gd name="T2" fmla="*/ 12 w 33"/>
                <a:gd name="T3" fmla="*/ 14 h 23"/>
                <a:gd name="T4" fmla="*/ 7 w 33"/>
                <a:gd name="T5" fmla="*/ 8 h 23"/>
                <a:gd name="T6" fmla="*/ 2 w 33"/>
                <a:gd name="T7" fmla="*/ 8 h 23"/>
                <a:gd name="T8" fmla="*/ 1 w 33"/>
                <a:gd name="T9" fmla="*/ 13 h 23"/>
                <a:gd name="T10" fmla="*/ 9 w 33"/>
                <a:gd name="T11" fmla="*/ 21 h 23"/>
                <a:gd name="T12" fmla="*/ 14 w 33"/>
                <a:gd name="T13" fmla="*/ 22 h 23"/>
                <a:gd name="T14" fmla="*/ 31 w 33"/>
                <a:gd name="T15" fmla="*/ 7 h 23"/>
                <a:gd name="T16" fmla="*/ 31 w 33"/>
                <a:gd name="T17" fmla="*/ 2 h 23"/>
                <a:gd name="T18" fmla="*/ 26 w 33"/>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3">
                  <a:moveTo>
                    <a:pt x="26" y="2"/>
                  </a:moveTo>
                  <a:cubicBezTo>
                    <a:pt x="12" y="14"/>
                    <a:pt x="12" y="14"/>
                    <a:pt x="12" y="14"/>
                  </a:cubicBezTo>
                  <a:cubicBezTo>
                    <a:pt x="7" y="8"/>
                    <a:pt x="7" y="8"/>
                    <a:pt x="7" y="8"/>
                  </a:cubicBezTo>
                  <a:cubicBezTo>
                    <a:pt x="6" y="6"/>
                    <a:pt x="3" y="6"/>
                    <a:pt x="2" y="8"/>
                  </a:cubicBezTo>
                  <a:cubicBezTo>
                    <a:pt x="0" y="9"/>
                    <a:pt x="0" y="11"/>
                    <a:pt x="1" y="13"/>
                  </a:cubicBezTo>
                  <a:cubicBezTo>
                    <a:pt x="9" y="21"/>
                    <a:pt x="9" y="21"/>
                    <a:pt x="9" y="21"/>
                  </a:cubicBezTo>
                  <a:cubicBezTo>
                    <a:pt x="10" y="23"/>
                    <a:pt x="12" y="23"/>
                    <a:pt x="14" y="22"/>
                  </a:cubicBezTo>
                  <a:cubicBezTo>
                    <a:pt x="31" y="7"/>
                    <a:pt x="31" y="7"/>
                    <a:pt x="31" y="7"/>
                  </a:cubicBezTo>
                  <a:cubicBezTo>
                    <a:pt x="33" y="6"/>
                    <a:pt x="33" y="4"/>
                    <a:pt x="31" y="2"/>
                  </a:cubicBezTo>
                  <a:cubicBezTo>
                    <a:pt x="30" y="1"/>
                    <a:pt x="28" y="0"/>
                    <a:pt x="26" y="2"/>
                  </a:cubicBezTo>
                  <a:close/>
                </a:path>
              </a:pathLst>
            </a:custGeom>
            <a:solidFill>
              <a:srgbClr val="BBD6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p:nvPr/>
          </p:nvSpPr>
          <p:spPr bwMode="auto">
            <a:xfrm>
              <a:off x="6743669" y="2019622"/>
              <a:ext cx="58971" cy="41935"/>
            </a:xfrm>
            <a:custGeom>
              <a:avLst/>
              <a:gdLst>
                <a:gd name="T0" fmla="*/ 26 w 33"/>
                <a:gd name="T1" fmla="*/ 1 h 23"/>
                <a:gd name="T2" fmla="*/ 12 w 33"/>
                <a:gd name="T3" fmla="*/ 13 h 23"/>
                <a:gd name="T4" fmla="*/ 7 w 33"/>
                <a:gd name="T5" fmla="*/ 7 h 23"/>
                <a:gd name="T6" fmla="*/ 2 w 33"/>
                <a:gd name="T7" fmla="*/ 7 h 23"/>
                <a:gd name="T8" fmla="*/ 1 w 33"/>
                <a:gd name="T9" fmla="*/ 12 h 23"/>
                <a:gd name="T10" fmla="*/ 9 w 33"/>
                <a:gd name="T11" fmla="*/ 21 h 23"/>
                <a:gd name="T12" fmla="*/ 14 w 33"/>
                <a:gd name="T13" fmla="*/ 21 h 23"/>
                <a:gd name="T14" fmla="*/ 31 w 33"/>
                <a:gd name="T15" fmla="*/ 7 h 23"/>
                <a:gd name="T16" fmla="*/ 31 w 33"/>
                <a:gd name="T17" fmla="*/ 2 h 23"/>
                <a:gd name="T18" fmla="*/ 26 w 33"/>
                <a:gd name="T1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3">
                  <a:moveTo>
                    <a:pt x="26" y="1"/>
                  </a:moveTo>
                  <a:cubicBezTo>
                    <a:pt x="12" y="13"/>
                    <a:pt x="12" y="13"/>
                    <a:pt x="12" y="13"/>
                  </a:cubicBezTo>
                  <a:cubicBezTo>
                    <a:pt x="7" y="7"/>
                    <a:pt x="7" y="7"/>
                    <a:pt x="7" y="7"/>
                  </a:cubicBezTo>
                  <a:cubicBezTo>
                    <a:pt x="6" y="6"/>
                    <a:pt x="3" y="6"/>
                    <a:pt x="2" y="7"/>
                  </a:cubicBezTo>
                  <a:cubicBezTo>
                    <a:pt x="0" y="8"/>
                    <a:pt x="0" y="11"/>
                    <a:pt x="1" y="12"/>
                  </a:cubicBezTo>
                  <a:cubicBezTo>
                    <a:pt x="9" y="21"/>
                    <a:pt x="9" y="21"/>
                    <a:pt x="9" y="21"/>
                  </a:cubicBezTo>
                  <a:cubicBezTo>
                    <a:pt x="10" y="22"/>
                    <a:pt x="12" y="23"/>
                    <a:pt x="14" y="21"/>
                  </a:cubicBezTo>
                  <a:cubicBezTo>
                    <a:pt x="31" y="7"/>
                    <a:pt x="31" y="7"/>
                    <a:pt x="31" y="7"/>
                  </a:cubicBezTo>
                  <a:cubicBezTo>
                    <a:pt x="33" y="5"/>
                    <a:pt x="33" y="3"/>
                    <a:pt x="31" y="2"/>
                  </a:cubicBezTo>
                  <a:cubicBezTo>
                    <a:pt x="30" y="0"/>
                    <a:pt x="28" y="0"/>
                    <a:pt x="26" y="1"/>
                  </a:cubicBezTo>
                  <a:close/>
                </a:path>
              </a:pathLst>
            </a:custGeom>
            <a:solidFill>
              <a:srgbClr val="BBD6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p:nvPr/>
          </p:nvSpPr>
          <p:spPr bwMode="auto">
            <a:xfrm>
              <a:off x="6743669" y="2121837"/>
              <a:ext cx="57660" cy="41935"/>
            </a:xfrm>
            <a:custGeom>
              <a:avLst/>
              <a:gdLst>
                <a:gd name="T0" fmla="*/ 26 w 32"/>
                <a:gd name="T1" fmla="*/ 1 h 23"/>
                <a:gd name="T2" fmla="*/ 12 w 32"/>
                <a:gd name="T3" fmla="*/ 13 h 23"/>
                <a:gd name="T4" fmla="*/ 7 w 32"/>
                <a:gd name="T5" fmla="*/ 7 h 23"/>
                <a:gd name="T6" fmla="*/ 1 w 32"/>
                <a:gd name="T7" fmla="*/ 7 h 23"/>
                <a:gd name="T8" fmla="*/ 1 w 32"/>
                <a:gd name="T9" fmla="*/ 12 h 23"/>
                <a:gd name="T10" fmla="*/ 8 w 32"/>
                <a:gd name="T11" fmla="*/ 21 h 23"/>
                <a:gd name="T12" fmla="*/ 13 w 32"/>
                <a:gd name="T13" fmla="*/ 21 h 23"/>
                <a:gd name="T14" fmla="*/ 31 w 32"/>
                <a:gd name="T15" fmla="*/ 7 h 23"/>
                <a:gd name="T16" fmla="*/ 31 w 32"/>
                <a:gd name="T17" fmla="*/ 2 h 23"/>
                <a:gd name="T18" fmla="*/ 26 w 32"/>
                <a:gd name="T1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23">
                  <a:moveTo>
                    <a:pt x="26" y="1"/>
                  </a:moveTo>
                  <a:cubicBezTo>
                    <a:pt x="12" y="13"/>
                    <a:pt x="12" y="13"/>
                    <a:pt x="12" y="13"/>
                  </a:cubicBezTo>
                  <a:cubicBezTo>
                    <a:pt x="7" y="7"/>
                    <a:pt x="7" y="7"/>
                    <a:pt x="7" y="7"/>
                  </a:cubicBezTo>
                  <a:cubicBezTo>
                    <a:pt x="5" y="6"/>
                    <a:pt x="3" y="6"/>
                    <a:pt x="1" y="7"/>
                  </a:cubicBezTo>
                  <a:cubicBezTo>
                    <a:pt x="0" y="8"/>
                    <a:pt x="0" y="11"/>
                    <a:pt x="1" y="12"/>
                  </a:cubicBezTo>
                  <a:cubicBezTo>
                    <a:pt x="8" y="21"/>
                    <a:pt x="8" y="21"/>
                    <a:pt x="8" y="21"/>
                  </a:cubicBezTo>
                  <a:cubicBezTo>
                    <a:pt x="10" y="23"/>
                    <a:pt x="12" y="23"/>
                    <a:pt x="13" y="21"/>
                  </a:cubicBezTo>
                  <a:cubicBezTo>
                    <a:pt x="31" y="7"/>
                    <a:pt x="31" y="7"/>
                    <a:pt x="31" y="7"/>
                  </a:cubicBezTo>
                  <a:cubicBezTo>
                    <a:pt x="32" y="6"/>
                    <a:pt x="32" y="3"/>
                    <a:pt x="31" y="2"/>
                  </a:cubicBezTo>
                  <a:cubicBezTo>
                    <a:pt x="30" y="0"/>
                    <a:pt x="27" y="0"/>
                    <a:pt x="26" y="1"/>
                  </a:cubicBezTo>
                  <a:close/>
                </a:path>
              </a:pathLst>
            </a:custGeom>
            <a:solidFill>
              <a:srgbClr val="BBD6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Freeform 7"/>
          <p:cNvSpPr/>
          <p:nvPr/>
        </p:nvSpPr>
        <p:spPr bwMode="auto">
          <a:xfrm>
            <a:off x="7102737" y="4701085"/>
            <a:ext cx="1322252" cy="876696"/>
          </a:xfrm>
          <a:custGeom>
            <a:avLst/>
            <a:gdLst>
              <a:gd name="T0" fmla="*/ 736 w 736"/>
              <a:gd name="T1" fmla="*/ 471 h 488"/>
              <a:gd name="T2" fmla="*/ 722 w 736"/>
              <a:gd name="T3" fmla="*/ 488 h 488"/>
              <a:gd name="T4" fmla="*/ 26 w 736"/>
              <a:gd name="T5" fmla="*/ 488 h 488"/>
              <a:gd name="T6" fmla="*/ 0 w 736"/>
              <a:gd name="T7" fmla="*/ 471 h 488"/>
              <a:gd name="T8" fmla="*/ 0 w 736"/>
              <a:gd name="T9" fmla="*/ 22 h 488"/>
              <a:gd name="T10" fmla="*/ 26 w 736"/>
              <a:gd name="T11" fmla="*/ 0 h 488"/>
              <a:gd name="T12" fmla="*/ 722 w 736"/>
              <a:gd name="T13" fmla="*/ 0 h 488"/>
              <a:gd name="T14" fmla="*/ 736 w 736"/>
              <a:gd name="T15" fmla="*/ 22 h 488"/>
              <a:gd name="T16" fmla="*/ 736 w 736"/>
              <a:gd name="T17" fmla="*/ 471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6" h="488">
                <a:moveTo>
                  <a:pt x="736" y="471"/>
                </a:moveTo>
                <a:cubicBezTo>
                  <a:pt x="736" y="483"/>
                  <a:pt x="733" y="488"/>
                  <a:pt x="722" y="488"/>
                </a:cubicBezTo>
                <a:cubicBezTo>
                  <a:pt x="26" y="488"/>
                  <a:pt x="26" y="488"/>
                  <a:pt x="26" y="488"/>
                </a:cubicBezTo>
                <a:cubicBezTo>
                  <a:pt x="15" y="488"/>
                  <a:pt x="0" y="483"/>
                  <a:pt x="0" y="471"/>
                </a:cubicBezTo>
                <a:cubicBezTo>
                  <a:pt x="0" y="22"/>
                  <a:pt x="0" y="22"/>
                  <a:pt x="0" y="22"/>
                </a:cubicBezTo>
                <a:cubicBezTo>
                  <a:pt x="0" y="10"/>
                  <a:pt x="15" y="0"/>
                  <a:pt x="26" y="0"/>
                </a:cubicBezTo>
                <a:cubicBezTo>
                  <a:pt x="722" y="0"/>
                  <a:pt x="722" y="0"/>
                  <a:pt x="722" y="0"/>
                </a:cubicBezTo>
                <a:cubicBezTo>
                  <a:pt x="733" y="0"/>
                  <a:pt x="736" y="10"/>
                  <a:pt x="736" y="22"/>
                </a:cubicBezTo>
                <a:lnTo>
                  <a:pt x="736" y="4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任意多边形: 形状 217"/>
          <p:cNvSpPr/>
          <p:nvPr/>
        </p:nvSpPr>
        <p:spPr bwMode="auto">
          <a:xfrm>
            <a:off x="4202694" y="4581178"/>
            <a:ext cx="850487" cy="1525773"/>
          </a:xfrm>
          <a:custGeom>
            <a:avLst/>
            <a:gdLst>
              <a:gd name="connsiteX0" fmla="*/ 96838 w 1030288"/>
              <a:gd name="connsiteY0" fmla="*/ 115888 h 1409700"/>
              <a:gd name="connsiteX1" fmla="*/ 95250 w 1030288"/>
              <a:gd name="connsiteY1" fmla="*/ 1209675 h 1409700"/>
              <a:gd name="connsiteX2" fmla="*/ 931863 w 1030288"/>
              <a:gd name="connsiteY2" fmla="*/ 1212850 h 1409700"/>
              <a:gd name="connsiteX3" fmla="*/ 935038 w 1030288"/>
              <a:gd name="connsiteY3" fmla="*/ 115888 h 1409700"/>
              <a:gd name="connsiteX4" fmla="*/ 95639 w 1030288"/>
              <a:gd name="connsiteY4" fmla="*/ 0 h 1409700"/>
              <a:gd name="connsiteX5" fmla="*/ 934650 w 1030288"/>
              <a:gd name="connsiteY5" fmla="*/ 2176 h 1409700"/>
              <a:gd name="connsiteX6" fmla="*/ 1030288 w 1030288"/>
              <a:gd name="connsiteY6" fmla="*/ 97896 h 1409700"/>
              <a:gd name="connsiteX7" fmla="*/ 1030288 w 1030288"/>
              <a:gd name="connsiteY7" fmla="*/ 1313980 h 1409700"/>
              <a:gd name="connsiteX8" fmla="*/ 934650 w 1030288"/>
              <a:gd name="connsiteY8" fmla="*/ 1409700 h 1409700"/>
              <a:gd name="connsiteX9" fmla="*/ 95639 w 1030288"/>
              <a:gd name="connsiteY9" fmla="*/ 1409700 h 1409700"/>
              <a:gd name="connsiteX10" fmla="*/ 0 w 1030288"/>
              <a:gd name="connsiteY10" fmla="*/ 1313980 h 1409700"/>
              <a:gd name="connsiteX11" fmla="*/ 0 w 1030288"/>
              <a:gd name="connsiteY11" fmla="*/ 95721 h 1409700"/>
              <a:gd name="connsiteX12" fmla="*/ 95639 w 1030288"/>
              <a:gd name="connsiteY12"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288" h="1409700">
                <a:moveTo>
                  <a:pt x="96838" y="115888"/>
                </a:moveTo>
                <a:lnTo>
                  <a:pt x="95250" y="1209675"/>
                </a:lnTo>
                <a:lnTo>
                  <a:pt x="931863" y="1212850"/>
                </a:lnTo>
                <a:lnTo>
                  <a:pt x="935038" y="115888"/>
                </a:lnTo>
                <a:close/>
                <a:moveTo>
                  <a:pt x="95639" y="0"/>
                </a:moveTo>
                <a:cubicBezTo>
                  <a:pt x="95639" y="0"/>
                  <a:pt x="95639" y="0"/>
                  <a:pt x="934650" y="2176"/>
                </a:cubicBezTo>
                <a:cubicBezTo>
                  <a:pt x="986816" y="2176"/>
                  <a:pt x="1030288" y="43510"/>
                  <a:pt x="1030288" y="97896"/>
                </a:cubicBezTo>
                <a:cubicBezTo>
                  <a:pt x="1030288" y="97896"/>
                  <a:pt x="1030288" y="97896"/>
                  <a:pt x="1030288" y="1313980"/>
                </a:cubicBezTo>
                <a:cubicBezTo>
                  <a:pt x="1030288" y="1368366"/>
                  <a:pt x="986816" y="1409700"/>
                  <a:pt x="934650" y="1409700"/>
                </a:cubicBezTo>
                <a:cubicBezTo>
                  <a:pt x="934650" y="1409700"/>
                  <a:pt x="934650" y="1409700"/>
                  <a:pt x="95639" y="1409700"/>
                </a:cubicBezTo>
                <a:cubicBezTo>
                  <a:pt x="41299" y="1409700"/>
                  <a:pt x="0" y="1366191"/>
                  <a:pt x="0" y="1313980"/>
                </a:cubicBezTo>
                <a:cubicBezTo>
                  <a:pt x="0" y="1313980"/>
                  <a:pt x="0" y="1313980"/>
                  <a:pt x="0" y="95721"/>
                </a:cubicBezTo>
                <a:cubicBezTo>
                  <a:pt x="0" y="43510"/>
                  <a:pt x="43472" y="0"/>
                  <a:pt x="95639" y="0"/>
                </a:cubicBezTo>
                <a:close/>
              </a:path>
            </a:pathLst>
          </a:custGeom>
          <a:solidFill>
            <a:schemeClr val="bg1"/>
          </a:solidFill>
          <a:ln>
            <a:noFill/>
          </a:ln>
        </p:spPr>
        <p:txBody>
          <a:bodyPr vert="horz" wrap="square" lIns="91440" tIns="45720" rIns="91440" bIns="45720" numCol="1" anchor="t" anchorCtr="0" compatLnSpc="1">
            <a:noAutofit/>
          </a:bodyPr>
          <a:lstStyle/>
          <a:p>
            <a:endParaRPr lang="zh-CN" altLang="en-US">
              <a:solidFill>
                <a:schemeClr val="bg1"/>
              </a:solidFill>
            </a:endParaRPr>
          </a:p>
        </p:txBody>
      </p:sp>
      <p:sp>
        <p:nvSpPr>
          <p:cNvPr id="52" name="任意多边形: 形状 213"/>
          <p:cNvSpPr/>
          <p:nvPr/>
        </p:nvSpPr>
        <p:spPr bwMode="auto">
          <a:xfrm>
            <a:off x="5460733" y="2869721"/>
            <a:ext cx="1788775" cy="1437572"/>
          </a:xfrm>
          <a:custGeom>
            <a:avLst/>
            <a:gdLst>
              <a:gd name="connsiteX0" fmla="*/ 159149 w 2166938"/>
              <a:gd name="connsiteY0" fmla="*/ 96838 h 1741487"/>
              <a:gd name="connsiteX1" fmla="*/ 104775 w 2166938"/>
              <a:gd name="connsiteY1" fmla="*/ 151232 h 1741487"/>
              <a:gd name="connsiteX2" fmla="*/ 104775 w 2166938"/>
              <a:gd name="connsiteY2" fmla="*/ 1269581 h 1741487"/>
              <a:gd name="connsiteX3" fmla="*/ 159149 w 2166938"/>
              <a:gd name="connsiteY3" fmla="*/ 1323975 h 1741487"/>
              <a:gd name="connsiteX4" fmla="*/ 2025252 w 2166938"/>
              <a:gd name="connsiteY4" fmla="*/ 1323975 h 1741487"/>
              <a:gd name="connsiteX5" fmla="*/ 2079625 w 2166938"/>
              <a:gd name="connsiteY5" fmla="*/ 1269581 h 1741487"/>
              <a:gd name="connsiteX6" fmla="*/ 2079625 w 2166938"/>
              <a:gd name="connsiteY6" fmla="*/ 151232 h 1741487"/>
              <a:gd name="connsiteX7" fmla="*/ 2025252 w 2166938"/>
              <a:gd name="connsiteY7" fmla="*/ 96838 h 1741487"/>
              <a:gd name="connsiteX8" fmla="*/ 159149 w 2166938"/>
              <a:gd name="connsiteY8" fmla="*/ 96838 h 1741487"/>
              <a:gd name="connsiteX9" fmla="*/ 56566 w 2166938"/>
              <a:gd name="connsiteY9" fmla="*/ 0 h 1741487"/>
              <a:gd name="connsiteX10" fmla="*/ 2110371 w 2166938"/>
              <a:gd name="connsiteY10" fmla="*/ 0 h 1741487"/>
              <a:gd name="connsiteX11" fmla="*/ 2166938 w 2166938"/>
              <a:gd name="connsiteY11" fmla="*/ 47891 h 1741487"/>
              <a:gd name="connsiteX12" fmla="*/ 2166938 w 2166938"/>
              <a:gd name="connsiteY12" fmla="*/ 1467203 h 1741487"/>
              <a:gd name="connsiteX13" fmla="*/ 2110371 w 2166938"/>
              <a:gd name="connsiteY13" fmla="*/ 1515094 h 1741487"/>
              <a:gd name="connsiteX14" fmla="*/ 1364127 w 2166938"/>
              <a:gd name="connsiteY14" fmla="*/ 1515094 h 1741487"/>
              <a:gd name="connsiteX15" fmla="*/ 1364127 w 2166938"/>
              <a:gd name="connsiteY15" fmla="*/ 1645705 h 1741487"/>
              <a:gd name="connsiteX16" fmla="*/ 1475084 w 2166938"/>
              <a:gd name="connsiteY16" fmla="*/ 1645705 h 1741487"/>
              <a:gd name="connsiteX17" fmla="*/ 1520773 w 2166938"/>
              <a:gd name="connsiteY17" fmla="*/ 1693596 h 1741487"/>
              <a:gd name="connsiteX18" fmla="*/ 1475084 w 2166938"/>
              <a:gd name="connsiteY18" fmla="*/ 1741487 h 1741487"/>
              <a:gd name="connsiteX19" fmla="*/ 717962 w 2166938"/>
              <a:gd name="connsiteY19" fmla="*/ 1741487 h 1741487"/>
              <a:gd name="connsiteX20" fmla="*/ 672273 w 2166938"/>
              <a:gd name="connsiteY20" fmla="*/ 1693596 h 1741487"/>
              <a:gd name="connsiteX21" fmla="*/ 717962 w 2166938"/>
              <a:gd name="connsiteY21" fmla="*/ 1645705 h 1741487"/>
              <a:gd name="connsiteX22" fmla="*/ 824568 w 2166938"/>
              <a:gd name="connsiteY22" fmla="*/ 1645705 h 1741487"/>
              <a:gd name="connsiteX23" fmla="*/ 824568 w 2166938"/>
              <a:gd name="connsiteY23" fmla="*/ 1515094 h 1741487"/>
              <a:gd name="connsiteX24" fmla="*/ 56566 w 2166938"/>
              <a:gd name="connsiteY24" fmla="*/ 1515094 h 1741487"/>
              <a:gd name="connsiteX25" fmla="*/ 0 w 2166938"/>
              <a:gd name="connsiteY25" fmla="*/ 1467203 h 1741487"/>
              <a:gd name="connsiteX26" fmla="*/ 0 w 2166938"/>
              <a:gd name="connsiteY26" fmla="*/ 47891 h 1741487"/>
              <a:gd name="connsiteX27" fmla="*/ 56566 w 2166938"/>
              <a:gd name="connsiteY27" fmla="*/ 0 h 174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6938" h="1741487">
                <a:moveTo>
                  <a:pt x="159149" y="96838"/>
                </a:moveTo>
                <a:cubicBezTo>
                  <a:pt x="128700" y="96838"/>
                  <a:pt x="104775" y="120772"/>
                  <a:pt x="104775" y="151232"/>
                </a:cubicBezTo>
                <a:cubicBezTo>
                  <a:pt x="104775" y="151232"/>
                  <a:pt x="104775" y="151232"/>
                  <a:pt x="104775" y="1269581"/>
                </a:cubicBezTo>
                <a:cubicBezTo>
                  <a:pt x="104775" y="1300042"/>
                  <a:pt x="128700" y="1323975"/>
                  <a:pt x="159149" y="1323975"/>
                </a:cubicBezTo>
                <a:cubicBezTo>
                  <a:pt x="159149" y="1323975"/>
                  <a:pt x="159149" y="1323975"/>
                  <a:pt x="2025252" y="1323975"/>
                </a:cubicBezTo>
                <a:cubicBezTo>
                  <a:pt x="2055701" y="1323975"/>
                  <a:pt x="2079625" y="1300042"/>
                  <a:pt x="2079625" y="1269581"/>
                </a:cubicBezTo>
                <a:lnTo>
                  <a:pt x="2079625" y="151232"/>
                </a:lnTo>
                <a:cubicBezTo>
                  <a:pt x="2079625" y="120772"/>
                  <a:pt x="2055701" y="96838"/>
                  <a:pt x="2025252" y="96838"/>
                </a:cubicBezTo>
                <a:cubicBezTo>
                  <a:pt x="2025252" y="96838"/>
                  <a:pt x="2025252" y="96838"/>
                  <a:pt x="159149" y="96838"/>
                </a:cubicBezTo>
                <a:close/>
                <a:moveTo>
                  <a:pt x="56566" y="0"/>
                </a:moveTo>
                <a:cubicBezTo>
                  <a:pt x="56566" y="0"/>
                  <a:pt x="56566" y="0"/>
                  <a:pt x="2110371" y="0"/>
                </a:cubicBezTo>
                <a:cubicBezTo>
                  <a:pt x="2138655" y="0"/>
                  <a:pt x="2166938" y="19592"/>
                  <a:pt x="2166938" y="47891"/>
                </a:cubicBezTo>
                <a:cubicBezTo>
                  <a:pt x="2166938" y="47891"/>
                  <a:pt x="2166938" y="47891"/>
                  <a:pt x="2166938" y="1467203"/>
                </a:cubicBezTo>
                <a:cubicBezTo>
                  <a:pt x="2166938" y="1495502"/>
                  <a:pt x="2138655" y="1515094"/>
                  <a:pt x="2110371" y="1515094"/>
                </a:cubicBezTo>
                <a:cubicBezTo>
                  <a:pt x="2110371" y="1515094"/>
                  <a:pt x="2110371" y="1515094"/>
                  <a:pt x="1364127" y="1515094"/>
                </a:cubicBezTo>
                <a:cubicBezTo>
                  <a:pt x="1364127" y="1515094"/>
                  <a:pt x="1366302" y="1645705"/>
                  <a:pt x="1364127" y="1645705"/>
                </a:cubicBezTo>
                <a:cubicBezTo>
                  <a:pt x="1364127" y="1645705"/>
                  <a:pt x="1364127" y="1645705"/>
                  <a:pt x="1475084" y="1645705"/>
                </a:cubicBezTo>
                <a:cubicBezTo>
                  <a:pt x="1499017" y="1645705"/>
                  <a:pt x="1520773" y="1667474"/>
                  <a:pt x="1520773" y="1693596"/>
                </a:cubicBezTo>
                <a:cubicBezTo>
                  <a:pt x="1520773" y="1719719"/>
                  <a:pt x="1499017" y="1741487"/>
                  <a:pt x="1475084" y="1741487"/>
                </a:cubicBezTo>
                <a:cubicBezTo>
                  <a:pt x="1475084" y="1741487"/>
                  <a:pt x="1475084" y="1741487"/>
                  <a:pt x="717962" y="1741487"/>
                </a:cubicBezTo>
                <a:cubicBezTo>
                  <a:pt x="694030" y="1741487"/>
                  <a:pt x="672273" y="1719719"/>
                  <a:pt x="672273" y="1693596"/>
                </a:cubicBezTo>
                <a:cubicBezTo>
                  <a:pt x="672273" y="1667474"/>
                  <a:pt x="694030" y="1645705"/>
                  <a:pt x="717962" y="1645705"/>
                </a:cubicBezTo>
                <a:cubicBezTo>
                  <a:pt x="717962" y="1645705"/>
                  <a:pt x="717962" y="1645705"/>
                  <a:pt x="824568" y="1645705"/>
                </a:cubicBezTo>
                <a:cubicBezTo>
                  <a:pt x="824568" y="1645705"/>
                  <a:pt x="824568" y="1515094"/>
                  <a:pt x="824568" y="1515094"/>
                </a:cubicBezTo>
                <a:cubicBezTo>
                  <a:pt x="824568" y="1515094"/>
                  <a:pt x="824568" y="1515094"/>
                  <a:pt x="56566" y="1515094"/>
                </a:cubicBezTo>
                <a:cubicBezTo>
                  <a:pt x="28283" y="1515094"/>
                  <a:pt x="0" y="1495502"/>
                  <a:pt x="0" y="1467203"/>
                </a:cubicBezTo>
                <a:cubicBezTo>
                  <a:pt x="0" y="1467203"/>
                  <a:pt x="0" y="1467203"/>
                  <a:pt x="0" y="47891"/>
                </a:cubicBezTo>
                <a:cubicBezTo>
                  <a:pt x="0" y="19592"/>
                  <a:pt x="28283" y="0"/>
                  <a:pt x="5656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58" name="Freeform 60"/>
          <p:cNvSpPr/>
          <p:nvPr/>
        </p:nvSpPr>
        <p:spPr bwMode="auto">
          <a:xfrm flipH="1">
            <a:off x="6230928" y="2046753"/>
            <a:ext cx="1102095" cy="822967"/>
          </a:xfrm>
          <a:custGeom>
            <a:avLst/>
            <a:gdLst>
              <a:gd name="T0" fmla="*/ 0 w 614"/>
              <a:gd name="T1" fmla="*/ 4 h 458"/>
              <a:gd name="T2" fmla="*/ 512 w 614"/>
              <a:gd name="T3" fmla="*/ 4 h 458"/>
              <a:gd name="T4" fmla="*/ 614 w 614"/>
              <a:gd name="T5" fmla="*/ 104 h 458"/>
              <a:gd name="T6" fmla="*/ 614 w 614"/>
              <a:gd name="T7" fmla="*/ 458 h 458"/>
            </a:gdLst>
            <a:ahLst/>
            <a:cxnLst>
              <a:cxn ang="0">
                <a:pos x="T0" y="T1"/>
              </a:cxn>
              <a:cxn ang="0">
                <a:pos x="T2" y="T3"/>
              </a:cxn>
              <a:cxn ang="0">
                <a:pos x="T4" y="T5"/>
              </a:cxn>
              <a:cxn ang="0">
                <a:pos x="T6" y="T7"/>
              </a:cxn>
            </a:cxnLst>
            <a:rect l="0" t="0" r="r" b="b"/>
            <a:pathLst>
              <a:path w="614" h="458">
                <a:moveTo>
                  <a:pt x="0" y="4"/>
                </a:moveTo>
                <a:cubicBezTo>
                  <a:pt x="512" y="4"/>
                  <a:pt x="512" y="4"/>
                  <a:pt x="512" y="4"/>
                </a:cubicBezTo>
                <a:cubicBezTo>
                  <a:pt x="512" y="4"/>
                  <a:pt x="614" y="0"/>
                  <a:pt x="614" y="104"/>
                </a:cubicBezTo>
                <a:cubicBezTo>
                  <a:pt x="614" y="458"/>
                  <a:pt x="614" y="458"/>
                  <a:pt x="614" y="458"/>
                </a:cubicBezTo>
              </a:path>
            </a:pathLst>
          </a:custGeom>
          <a:noFill/>
          <a:ln w="26988"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 name="Rectangle 62"/>
          <p:cNvSpPr>
            <a:spLocks noChangeArrowheads="1"/>
          </p:cNvSpPr>
          <p:nvPr/>
        </p:nvSpPr>
        <p:spPr bwMode="auto">
          <a:xfrm>
            <a:off x="5439766" y="3050564"/>
            <a:ext cx="43246" cy="114009"/>
          </a:xfrm>
          <a:prstGeom prst="rect">
            <a:avLst/>
          </a:prstGeom>
          <a:solidFill>
            <a:srgbClr val="012F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Freeform 71"/>
          <p:cNvSpPr/>
          <p:nvPr/>
        </p:nvSpPr>
        <p:spPr bwMode="auto">
          <a:xfrm>
            <a:off x="6578554" y="4503862"/>
            <a:ext cx="271265" cy="272575"/>
          </a:xfrm>
          <a:custGeom>
            <a:avLst/>
            <a:gdLst>
              <a:gd name="T0" fmla="*/ 207 w 207"/>
              <a:gd name="T1" fmla="*/ 195 h 208"/>
              <a:gd name="T2" fmla="*/ 207 w 207"/>
              <a:gd name="T3" fmla="*/ 208 h 208"/>
              <a:gd name="T4" fmla="*/ 0 w 207"/>
              <a:gd name="T5" fmla="*/ 208 h 208"/>
              <a:gd name="T6" fmla="*/ 0 w 207"/>
              <a:gd name="T7" fmla="*/ 0 h 208"/>
              <a:gd name="T8" fmla="*/ 13 w 207"/>
              <a:gd name="T9" fmla="*/ 0 h 208"/>
              <a:gd name="T10" fmla="*/ 13 w 207"/>
              <a:gd name="T11" fmla="*/ 195 h 208"/>
              <a:gd name="T12" fmla="*/ 207 w 207"/>
              <a:gd name="T13" fmla="*/ 195 h 208"/>
            </a:gdLst>
            <a:ahLst/>
            <a:cxnLst>
              <a:cxn ang="0">
                <a:pos x="T0" y="T1"/>
              </a:cxn>
              <a:cxn ang="0">
                <a:pos x="T2" y="T3"/>
              </a:cxn>
              <a:cxn ang="0">
                <a:pos x="T4" y="T5"/>
              </a:cxn>
              <a:cxn ang="0">
                <a:pos x="T6" y="T7"/>
              </a:cxn>
              <a:cxn ang="0">
                <a:pos x="T8" y="T9"/>
              </a:cxn>
              <a:cxn ang="0">
                <a:pos x="T10" y="T11"/>
              </a:cxn>
              <a:cxn ang="0">
                <a:pos x="T12" y="T13"/>
              </a:cxn>
            </a:cxnLst>
            <a:rect l="0" t="0" r="r" b="b"/>
            <a:pathLst>
              <a:path w="207" h="208">
                <a:moveTo>
                  <a:pt x="207" y="195"/>
                </a:moveTo>
                <a:lnTo>
                  <a:pt x="207" y="208"/>
                </a:lnTo>
                <a:lnTo>
                  <a:pt x="0" y="208"/>
                </a:lnTo>
                <a:lnTo>
                  <a:pt x="0" y="0"/>
                </a:lnTo>
                <a:lnTo>
                  <a:pt x="13" y="0"/>
                </a:lnTo>
                <a:lnTo>
                  <a:pt x="13" y="195"/>
                </a:lnTo>
                <a:lnTo>
                  <a:pt x="207" y="19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0" name="Freeform 72"/>
          <p:cNvSpPr/>
          <p:nvPr/>
        </p:nvSpPr>
        <p:spPr bwMode="auto">
          <a:xfrm>
            <a:off x="6623110" y="4522208"/>
            <a:ext cx="193948" cy="141529"/>
          </a:xfrm>
          <a:custGeom>
            <a:avLst/>
            <a:gdLst>
              <a:gd name="T0" fmla="*/ 59 w 148"/>
              <a:gd name="T1" fmla="*/ 59 h 108"/>
              <a:gd name="T2" fmla="*/ 112 w 148"/>
              <a:gd name="T3" fmla="*/ 72 h 108"/>
              <a:gd name="T4" fmla="*/ 130 w 148"/>
              <a:gd name="T5" fmla="*/ 41 h 108"/>
              <a:gd name="T6" fmla="*/ 147 w 148"/>
              <a:gd name="T7" fmla="*/ 52 h 108"/>
              <a:gd name="T8" fmla="*/ 148 w 148"/>
              <a:gd name="T9" fmla="*/ 0 h 108"/>
              <a:gd name="T10" fmla="*/ 103 w 148"/>
              <a:gd name="T11" fmla="*/ 24 h 108"/>
              <a:gd name="T12" fmla="*/ 119 w 148"/>
              <a:gd name="T13" fmla="*/ 34 h 108"/>
              <a:gd name="T14" fmla="*/ 105 w 148"/>
              <a:gd name="T15" fmla="*/ 57 h 108"/>
              <a:gd name="T16" fmla="*/ 55 w 148"/>
              <a:gd name="T17" fmla="*/ 44 h 108"/>
              <a:gd name="T18" fmla="*/ 0 w 148"/>
              <a:gd name="T19" fmla="*/ 98 h 108"/>
              <a:gd name="T20" fmla="*/ 9 w 148"/>
              <a:gd name="T21" fmla="*/ 108 h 108"/>
              <a:gd name="T22" fmla="*/ 59 w 148"/>
              <a:gd name="T23"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108">
                <a:moveTo>
                  <a:pt x="59" y="59"/>
                </a:moveTo>
                <a:lnTo>
                  <a:pt x="112" y="72"/>
                </a:lnTo>
                <a:lnTo>
                  <a:pt x="130" y="41"/>
                </a:lnTo>
                <a:lnTo>
                  <a:pt x="147" y="52"/>
                </a:lnTo>
                <a:lnTo>
                  <a:pt x="148" y="0"/>
                </a:lnTo>
                <a:lnTo>
                  <a:pt x="103" y="24"/>
                </a:lnTo>
                <a:lnTo>
                  <a:pt x="119" y="34"/>
                </a:lnTo>
                <a:lnTo>
                  <a:pt x="105" y="57"/>
                </a:lnTo>
                <a:lnTo>
                  <a:pt x="55" y="44"/>
                </a:lnTo>
                <a:lnTo>
                  <a:pt x="0" y="98"/>
                </a:lnTo>
                <a:lnTo>
                  <a:pt x="9" y="108"/>
                </a:lnTo>
                <a:lnTo>
                  <a:pt x="59" y="5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1" name="Freeform 73"/>
          <p:cNvSpPr/>
          <p:nvPr/>
        </p:nvSpPr>
        <p:spPr bwMode="auto">
          <a:xfrm>
            <a:off x="6680770" y="4616561"/>
            <a:ext cx="34072" cy="125804"/>
          </a:xfrm>
          <a:custGeom>
            <a:avLst/>
            <a:gdLst>
              <a:gd name="T0" fmla="*/ 0 w 26"/>
              <a:gd name="T1" fmla="*/ 96 h 96"/>
              <a:gd name="T2" fmla="*/ 26 w 26"/>
              <a:gd name="T3" fmla="*/ 96 h 96"/>
              <a:gd name="T4" fmla="*/ 26 w 26"/>
              <a:gd name="T5" fmla="*/ 3 h 96"/>
              <a:gd name="T6" fmla="*/ 19 w 26"/>
              <a:gd name="T7" fmla="*/ 0 h 96"/>
              <a:gd name="T8" fmla="*/ 0 w 26"/>
              <a:gd name="T9" fmla="*/ 19 h 96"/>
              <a:gd name="T10" fmla="*/ 0 w 26"/>
              <a:gd name="T11" fmla="*/ 96 h 96"/>
            </a:gdLst>
            <a:ahLst/>
            <a:cxnLst>
              <a:cxn ang="0">
                <a:pos x="T0" y="T1"/>
              </a:cxn>
              <a:cxn ang="0">
                <a:pos x="T2" y="T3"/>
              </a:cxn>
              <a:cxn ang="0">
                <a:pos x="T4" y="T5"/>
              </a:cxn>
              <a:cxn ang="0">
                <a:pos x="T6" y="T7"/>
              </a:cxn>
              <a:cxn ang="0">
                <a:pos x="T8" y="T9"/>
              </a:cxn>
              <a:cxn ang="0">
                <a:pos x="T10" y="T11"/>
              </a:cxn>
            </a:cxnLst>
            <a:rect l="0" t="0" r="r" b="b"/>
            <a:pathLst>
              <a:path w="26" h="96">
                <a:moveTo>
                  <a:pt x="0" y="96"/>
                </a:moveTo>
                <a:lnTo>
                  <a:pt x="26" y="96"/>
                </a:lnTo>
                <a:lnTo>
                  <a:pt x="26" y="3"/>
                </a:lnTo>
                <a:lnTo>
                  <a:pt x="19" y="0"/>
                </a:lnTo>
                <a:lnTo>
                  <a:pt x="0" y="19"/>
                </a:lnTo>
                <a:lnTo>
                  <a:pt x="0" y="9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2" name="Freeform 74"/>
          <p:cNvSpPr/>
          <p:nvPr/>
        </p:nvSpPr>
        <p:spPr bwMode="auto">
          <a:xfrm>
            <a:off x="6629662" y="4659806"/>
            <a:ext cx="34072" cy="82558"/>
          </a:xfrm>
          <a:custGeom>
            <a:avLst/>
            <a:gdLst>
              <a:gd name="T0" fmla="*/ 0 w 26"/>
              <a:gd name="T1" fmla="*/ 17 h 63"/>
              <a:gd name="T2" fmla="*/ 0 w 26"/>
              <a:gd name="T3" fmla="*/ 63 h 63"/>
              <a:gd name="T4" fmla="*/ 26 w 26"/>
              <a:gd name="T5" fmla="*/ 63 h 63"/>
              <a:gd name="T6" fmla="*/ 26 w 26"/>
              <a:gd name="T7" fmla="*/ 0 h 63"/>
              <a:gd name="T8" fmla="*/ 4 w 26"/>
              <a:gd name="T9" fmla="*/ 21 h 63"/>
              <a:gd name="T10" fmla="*/ 0 w 26"/>
              <a:gd name="T11" fmla="*/ 17 h 63"/>
            </a:gdLst>
            <a:ahLst/>
            <a:cxnLst>
              <a:cxn ang="0">
                <a:pos x="T0" y="T1"/>
              </a:cxn>
              <a:cxn ang="0">
                <a:pos x="T2" y="T3"/>
              </a:cxn>
              <a:cxn ang="0">
                <a:pos x="T4" y="T5"/>
              </a:cxn>
              <a:cxn ang="0">
                <a:pos x="T6" y="T7"/>
              </a:cxn>
              <a:cxn ang="0">
                <a:pos x="T8" y="T9"/>
              </a:cxn>
              <a:cxn ang="0">
                <a:pos x="T10" y="T11"/>
              </a:cxn>
            </a:cxnLst>
            <a:rect l="0" t="0" r="r" b="b"/>
            <a:pathLst>
              <a:path w="26" h="63">
                <a:moveTo>
                  <a:pt x="0" y="17"/>
                </a:moveTo>
                <a:lnTo>
                  <a:pt x="0" y="63"/>
                </a:lnTo>
                <a:lnTo>
                  <a:pt x="26" y="63"/>
                </a:lnTo>
                <a:lnTo>
                  <a:pt x="26" y="0"/>
                </a:lnTo>
                <a:lnTo>
                  <a:pt x="4" y="21"/>
                </a:lnTo>
                <a:lnTo>
                  <a:pt x="0" y="1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3" name="Freeform 75"/>
          <p:cNvSpPr/>
          <p:nvPr/>
        </p:nvSpPr>
        <p:spPr bwMode="auto">
          <a:xfrm>
            <a:off x="6782986" y="4599525"/>
            <a:ext cx="34072" cy="142839"/>
          </a:xfrm>
          <a:custGeom>
            <a:avLst/>
            <a:gdLst>
              <a:gd name="T0" fmla="*/ 0 w 26"/>
              <a:gd name="T1" fmla="*/ 22 h 109"/>
              <a:gd name="T2" fmla="*/ 0 w 26"/>
              <a:gd name="T3" fmla="*/ 109 h 109"/>
              <a:gd name="T4" fmla="*/ 26 w 26"/>
              <a:gd name="T5" fmla="*/ 109 h 109"/>
              <a:gd name="T6" fmla="*/ 26 w 26"/>
              <a:gd name="T7" fmla="*/ 8 h 109"/>
              <a:gd name="T8" fmla="*/ 12 w 26"/>
              <a:gd name="T9" fmla="*/ 0 h 109"/>
              <a:gd name="T10" fmla="*/ 0 w 26"/>
              <a:gd name="T11" fmla="*/ 22 h 109"/>
            </a:gdLst>
            <a:ahLst/>
            <a:cxnLst>
              <a:cxn ang="0">
                <a:pos x="T0" y="T1"/>
              </a:cxn>
              <a:cxn ang="0">
                <a:pos x="T2" y="T3"/>
              </a:cxn>
              <a:cxn ang="0">
                <a:pos x="T4" y="T5"/>
              </a:cxn>
              <a:cxn ang="0">
                <a:pos x="T6" y="T7"/>
              </a:cxn>
              <a:cxn ang="0">
                <a:pos x="T8" y="T9"/>
              </a:cxn>
              <a:cxn ang="0">
                <a:pos x="T10" y="T11"/>
              </a:cxn>
            </a:cxnLst>
            <a:rect l="0" t="0" r="r" b="b"/>
            <a:pathLst>
              <a:path w="26" h="109">
                <a:moveTo>
                  <a:pt x="0" y="22"/>
                </a:moveTo>
                <a:lnTo>
                  <a:pt x="0" y="109"/>
                </a:lnTo>
                <a:lnTo>
                  <a:pt x="26" y="109"/>
                </a:lnTo>
                <a:lnTo>
                  <a:pt x="26" y="8"/>
                </a:lnTo>
                <a:lnTo>
                  <a:pt x="12" y="0"/>
                </a:ln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4" name="Freeform 76"/>
          <p:cNvSpPr/>
          <p:nvPr/>
        </p:nvSpPr>
        <p:spPr bwMode="auto">
          <a:xfrm>
            <a:off x="6730567" y="4624424"/>
            <a:ext cx="34072" cy="117941"/>
          </a:xfrm>
          <a:custGeom>
            <a:avLst/>
            <a:gdLst>
              <a:gd name="T0" fmla="*/ 26 w 26"/>
              <a:gd name="T1" fmla="*/ 90 h 90"/>
              <a:gd name="T2" fmla="*/ 26 w 26"/>
              <a:gd name="T3" fmla="*/ 7 h 90"/>
              <a:gd name="T4" fmla="*/ 0 w 26"/>
              <a:gd name="T5" fmla="*/ 0 h 90"/>
              <a:gd name="T6" fmla="*/ 0 w 26"/>
              <a:gd name="T7" fmla="*/ 90 h 90"/>
              <a:gd name="T8" fmla="*/ 26 w 26"/>
              <a:gd name="T9" fmla="*/ 90 h 90"/>
            </a:gdLst>
            <a:ahLst/>
            <a:cxnLst>
              <a:cxn ang="0">
                <a:pos x="T0" y="T1"/>
              </a:cxn>
              <a:cxn ang="0">
                <a:pos x="T2" y="T3"/>
              </a:cxn>
              <a:cxn ang="0">
                <a:pos x="T4" y="T5"/>
              </a:cxn>
              <a:cxn ang="0">
                <a:pos x="T6" y="T7"/>
              </a:cxn>
              <a:cxn ang="0">
                <a:pos x="T8" y="T9"/>
              </a:cxn>
            </a:cxnLst>
            <a:rect l="0" t="0" r="r" b="b"/>
            <a:pathLst>
              <a:path w="26" h="90">
                <a:moveTo>
                  <a:pt x="26" y="90"/>
                </a:moveTo>
                <a:lnTo>
                  <a:pt x="26" y="7"/>
                </a:lnTo>
                <a:lnTo>
                  <a:pt x="0" y="0"/>
                </a:lnTo>
                <a:lnTo>
                  <a:pt x="0" y="90"/>
                </a:lnTo>
                <a:lnTo>
                  <a:pt x="26" y="9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5" name="Freeform 77"/>
          <p:cNvSpPr/>
          <p:nvPr/>
        </p:nvSpPr>
        <p:spPr bwMode="auto">
          <a:xfrm>
            <a:off x="4620730" y="3104293"/>
            <a:ext cx="825588" cy="1510957"/>
          </a:xfrm>
          <a:custGeom>
            <a:avLst/>
            <a:gdLst>
              <a:gd name="T0" fmla="*/ 460 w 460"/>
              <a:gd name="T1" fmla="*/ 0 h 841"/>
              <a:gd name="T2" fmla="*/ 104 w 460"/>
              <a:gd name="T3" fmla="*/ 0 h 841"/>
              <a:gd name="T4" fmla="*/ 6 w 460"/>
              <a:gd name="T5" fmla="*/ 102 h 841"/>
              <a:gd name="T6" fmla="*/ 6 w 460"/>
              <a:gd name="T7" fmla="*/ 614 h 841"/>
              <a:gd name="T8" fmla="*/ 6 w 460"/>
              <a:gd name="T9" fmla="*/ 841 h 841"/>
            </a:gdLst>
            <a:ahLst/>
            <a:cxnLst>
              <a:cxn ang="0">
                <a:pos x="T0" y="T1"/>
              </a:cxn>
              <a:cxn ang="0">
                <a:pos x="T2" y="T3"/>
              </a:cxn>
              <a:cxn ang="0">
                <a:pos x="T4" y="T5"/>
              </a:cxn>
              <a:cxn ang="0">
                <a:pos x="T6" y="T7"/>
              </a:cxn>
              <a:cxn ang="0">
                <a:pos x="T8" y="T9"/>
              </a:cxn>
            </a:cxnLst>
            <a:rect l="0" t="0" r="r" b="b"/>
            <a:pathLst>
              <a:path w="460" h="841">
                <a:moveTo>
                  <a:pt x="460" y="0"/>
                </a:moveTo>
                <a:cubicBezTo>
                  <a:pt x="104" y="0"/>
                  <a:pt x="104" y="0"/>
                  <a:pt x="104" y="0"/>
                </a:cubicBezTo>
                <a:cubicBezTo>
                  <a:pt x="0" y="0"/>
                  <a:pt x="6" y="102"/>
                  <a:pt x="6" y="102"/>
                </a:cubicBezTo>
                <a:cubicBezTo>
                  <a:pt x="6" y="614"/>
                  <a:pt x="6" y="614"/>
                  <a:pt x="6" y="614"/>
                </a:cubicBezTo>
                <a:cubicBezTo>
                  <a:pt x="6" y="841"/>
                  <a:pt x="6" y="841"/>
                  <a:pt x="6" y="841"/>
                </a:cubicBezTo>
              </a:path>
            </a:pathLst>
          </a:custGeom>
          <a:noFill/>
          <a:ln w="26988"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6" name="Rectangle 78"/>
          <p:cNvSpPr>
            <a:spLocks noChangeArrowheads="1"/>
          </p:cNvSpPr>
          <p:nvPr/>
        </p:nvSpPr>
        <p:spPr bwMode="auto">
          <a:xfrm>
            <a:off x="4542103" y="4552348"/>
            <a:ext cx="171670" cy="64212"/>
          </a:xfrm>
          <a:prstGeom prst="rect">
            <a:avLst/>
          </a:prstGeom>
          <a:solidFill>
            <a:srgbClr val="012F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Freeform 79"/>
          <p:cNvSpPr/>
          <p:nvPr/>
        </p:nvSpPr>
        <p:spPr bwMode="auto">
          <a:xfrm>
            <a:off x="6370191" y="4228666"/>
            <a:ext cx="698474" cy="826898"/>
          </a:xfrm>
          <a:custGeom>
            <a:avLst/>
            <a:gdLst>
              <a:gd name="T0" fmla="*/ 389 w 389"/>
              <a:gd name="T1" fmla="*/ 455 h 460"/>
              <a:gd name="T2" fmla="*/ 103 w 389"/>
              <a:gd name="T3" fmla="*/ 455 h 460"/>
              <a:gd name="T4" fmla="*/ 0 w 389"/>
              <a:gd name="T5" fmla="*/ 356 h 460"/>
              <a:gd name="T6" fmla="*/ 0 w 389"/>
              <a:gd name="T7" fmla="*/ 0 h 460"/>
            </a:gdLst>
            <a:ahLst/>
            <a:cxnLst>
              <a:cxn ang="0">
                <a:pos x="T0" y="T1"/>
              </a:cxn>
              <a:cxn ang="0">
                <a:pos x="T2" y="T3"/>
              </a:cxn>
              <a:cxn ang="0">
                <a:pos x="T4" y="T5"/>
              </a:cxn>
              <a:cxn ang="0">
                <a:pos x="T6" y="T7"/>
              </a:cxn>
            </a:cxnLst>
            <a:rect l="0" t="0" r="r" b="b"/>
            <a:pathLst>
              <a:path w="389" h="460">
                <a:moveTo>
                  <a:pt x="389" y="455"/>
                </a:moveTo>
                <a:cubicBezTo>
                  <a:pt x="103" y="455"/>
                  <a:pt x="103" y="455"/>
                  <a:pt x="103" y="455"/>
                </a:cubicBezTo>
                <a:cubicBezTo>
                  <a:pt x="103" y="455"/>
                  <a:pt x="0" y="460"/>
                  <a:pt x="0" y="356"/>
                </a:cubicBezTo>
                <a:cubicBezTo>
                  <a:pt x="0" y="0"/>
                  <a:pt x="0" y="0"/>
                  <a:pt x="0" y="0"/>
                </a:cubicBezTo>
              </a:path>
            </a:pathLst>
          </a:custGeom>
          <a:noFill/>
          <a:ln w="26988"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8" name="Rectangle 80"/>
          <p:cNvSpPr>
            <a:spLocks noChangeArrowheads="1"/>
          </p:cNvSpPr>
          <p:nvPr/>
        </p:nvSpPr>
        <p:spPr bwMode="auto">
          <a:xfrm>
            <a:off x="6991348" y="4991352"/>
            <a:ext cx="57660" cy="128425"/>
          </a:xfrm>
          <a:prstGeom prst="rect">
            <a:avLst/>
          </a:prstGeom>
          <a:solidFill>
            <a:srgbClr val="012F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220" name="组合 219"/>
          <p:cNvGrpSpPr/>
          <p:nvPr/>
        </p:nvGrpSpPr>
        <p:grpSpPr>
          <a:xfrm rot="16200000">
            <a:off x="7847334" y="4250141"/>
            <a:ext cx="433848" cy="131554"/>
            <a:chOff x="7773523" y="3529091"/>
            <a:chExt cx="433848" cy="131554"/>
          </a:xfrm>
        </p:grpSpPr>
        <p:sp>
          <p:nvSpPr>
            <p:cNvPr id="97" name="Freeform 99"/>
            <p:cNvSpPr/>
            <p:nvPr/>
          </p:nvSpPr>
          <p:spPr bwMode="auto">
            <a:xfrm>
              <a:off x="7959251" y="3529813"/>
              <a:ext cx="69455" cy="125804"/>
            </a:xfrm>
            <a:custGeom>
              <a:avLst/>
              <a:gdLst>
                <a:gd name="T0" fmla="*/ 0 w 53"/>
                <a:gd name="T1" fmla="*/ 96 h 96"/>
                <a:gd name="T2" fmla="*/ 0 w 53"/>
                <a:gd name="T3" fmla="*/ 0 h 96"/>
                <a:gd name="T4" fmla="*/ 53 w 53"/>
                <a:gd name="T5" fmla="*/ 48 h 96"/>
                <a:gd name="T6" fmla="*/ 0 w 53"/>
                <a:gd name="T7" fmla="*/ 96 h 96"/>
              </a:gdLst>
              <a:ahLst/>
              <a:cxnLst>
                <a:cxn ang="0">
                  <a:pos x="T0" y="T1"/>
                </a:cxn>
                <a:cxn ang="0">
                  <a:pos x="T2" y="T3"/>
                </a:cxn>
                <a:cxn ang="0">
                  <a:pos x="T4" y="T5"/>
                </a:cxn>
                <a:cxn ang="0">
                  <a:pos x="T6" y="T7"/>
                </a:cxn>
              </a:cxnLst>
              <a:rect l="0" t="0" r="r" b="b"/>
              <a:pathLst>
                <a:path w="53" h="96">
                  <a:moveTo>
                    <a:pt x="0" y="96"/>
                  </a:moveTo>
                  <a:lnTo>
                    <a:pt x="0" y="0"/>
                  </a:lnTo>
                  <a:lnTo>
                    <a:pt x="53" y="48"/>
                  </a:lnTo>
                  <a:lnTo>
                    <a:pt x="0" y="96"/>
                  </a:lnTo>
                  <a:close/>
                </a:path>
              </a:pathLst>
            </a:custGeom>
            <a:solidFill>
              <a:srgbClr val="05C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00"/>
            <p:cNvSpPr/>
            <p:nvPr/>
          </p:nvSpPr>
          <p:spPr bwMode="auto">
            <a:xfrm>
              <a:off x="7773523" y="3529091"/>
              <a:ext cx="70765" cy="125804"/>
            </a:xfrm>
            <a:custGeom>
              <a:avLst/>
              <a:gdLst>
                <a:gd name="T0" fmla="*/ 0 w 54"/>
                <a:gd name="T1" fmla="*/ 96 h 96"/>
                <a:gd name="T2" fmla="*/ 0 w 54"/>
                <a:gd name="T3" fmla="*/ 0 h 96"/>
                <a:gd name="T4" fmla="*/ 54 w 54"/>
                <a:gd name="T5" fmla="*/ 48 h 96"/>
                <a:gd name="T6" fmla="*/ 0 w 54"/>
                <a:gd name="T7" fmla="*/ 96 h 96"/>
              </a:gdLst>
              <a:ahLst/>
              <a:cxnLst>
                <a:cxn ang="0">
                  <a:pos x="T0" y="T1"/>
                </a:cxn>
                <a:cxn ang="0">
                  <a:pos x="T2" y="T3"/>
                </a:cxn>
                <a:cxn ang="0">
                  <a:pos x="T4" y="T5"/>
                </a:cxn>
                <a:cxn ang="0">
                  <a:pos x="T6" y="T7"/>
                </a:cxn>
              </a:cxnLst>
              <a:rect l="0" t="0" r="r" b="b"/>
              <a:pathLst>
                <a:path w="54" h="96">
                  <a:moveTo>
                    <a:pt x="0" y="96"/>
                  </a:moveTo>
                  <a:lnTo>
                    <a:pt x="0" y="0"/>
                  </a:lnTo>
                  <a:lnTo>
                    <a:pt x="54" y="48"/>
                  </a:lnTo>
                  <a:lnTo>
                    <a:pt x="0" y="96"/>
                  </a:lnTo>
                  <a:close/>
                </a:path>
              </a:pathLst>
            </a:custGeom>
            <a:solidFill>
              <a:srgbClr val="05C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1"/>
            <p:cNvSpPr/>
            <p:nvPr/>
          </p:nvSpPr>
          <p:spPr bwMode="auto">
            <a:xfrm>
              <a:off x="8137916" y="3534841"/>
              <a:ext cx="69455" cy="125804"/>
            </a:xfrm>
            <a:custGeom>
              <a:avLst/>
              <a:gdLst>
                <a:gd name="T0" fmla="*/ 0 w 53"/>
                <a:gd name="T1" fmla="*/ 96 h 96"/>
                <a:gd name="T2" fmla="*/ 0 w 53"/>
                <a:gd name="T3" fmla="*/ 0 h 96"/>
                <a:gd name="T4" fmla="*/ 53 w 53"/>
                <a:gd name="T5" fmla="*/ 48 h 96"/>
                <a:gd name="T6" fmla="*/ 0 w 53"/>
                <a:gd name="T7" fmla="*/ 96 h 96"/>
              </a:gdLst>
              <a:ahLst/>
              <a:cxnLst>
                <a:cxn ang="0">
                  <a:pos x="T0" y="T1"/>
                </a:cxn>
                <a:cxn ang="0">
                  <a:pos x="T2" y="T3"/>
                </a:cxn>
                <a:cxn ang="0">
                  <a:pos x="T4" y="T5"/>
                </a:cxn>
                <a:cxn ang="0">
                  <a:pos x="T6" y="T7"/>
                </a:cxn>
              </a:cxnLst>
              <a:rect l="0" t="0" r="r" b="b"/>
              <a:pathLst>
                <a:path w="53" h="96">
                  <a:moveTo>
                    <a:pt x="0" y="96"/>
                  </a:moveTo>
                  <a:lnTo>
                    <a:pt x="0" y="0"/>
                  </a:lnTo>
                  <a:lnTo>
                    <a:pt x="53" y="48"/>
                  </a:lnTo>
                  <a:lnTo>
                    <a:pt x="0" y="96"/>
                  </a:lnTo>
                  <a:close/>
                </a:path>
              </a:pathLst>
            </a:custGeom>
            <a:solidFill>
              <a:srgbClr val="05C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6" name="组合 215"/>
          <p:cNvGrpSpPr/>
          <p:nvPr/>
        </p:nvGrpSpPr>
        <p:grpSpPr>
          <a:xfrm rot="5400000">
            <a:off x="6420644" y="2207689"/>
            <a:ext cx="123183" cy="328925"/>
            <a:chOff x="5846005" y="2118449"/>
            <a:chExt cx="123183" cy="328925"/>
          </a:xfrm>
        </p:grpSpPr>
        <p:sp>
          <p:nvSpPr>
            <p:cNvPr id="100" name="Freeform 102"/>
            <p:cNvSpPr/>
            <p:nvPr/>
          </p:nvSpPr>
          <p:spPr bwMode="auto">
            <a:xfrm>
              <a:off x="5846005" y="2118449"/>
              <a:ext cx="123183" cy="70765"/>
            </a:xfrm>
            <a:custGeom>
              <a:avLst/>
              <a:gdLst>
                <a:gd name="T0" fmla="*/ 0 w 94"/>
                <a:gd name="T1" fmla="*/ 0 h 54"/>
                <a:gd name="T2" fmla="*/ 94 w 94"/>
                <a:gd name="T3" fmla="*/ 0 h 54"/>
                <a:gd name="T4" fmla="*/ 48 w 94"/>
                <a:gd name="T5" fmla="*/ 54 h 54"/>
                <a:gd name="T6" fmla="*/ 0 w 94"/>
                <a:gd name="T7" fmla="*/ 0 h 54"/>
              </a:gdLst>
              <a:ahLst/>
              <a:cxnLst>
                <a:cxn ang="0">
                  <a:pos x="T0" y="T1"/>
                </a:cxn>
                <a:cxn ang="0">
                  <a:pos x="T2" y="T3"/>
                </a:cxn>
                <a:cxn ang="0">
                  <a:pos x="T4" y="T5"/>
                </a:cxn>
                <a:cxn ang="0">
                  <a:pos x="T6" y="T7"/>
                </a:cxn>
              </a:cxnLst>
              <a:rect l="0" t="0" r="r" b="b"/>
              <a:pathLst>
                <a:path w="94" h="54">
                  <a:moveTo>
                    <a:pt x="0" y="0"/>
                  </a:moveTo>
                  <a:lnTo>
                    <a:pt x="94" y="0"/>
                  </a:lnTo>
                  <a:lnTo>
                    <a:pt x="48" y="54"/>
                  </a:lnTo>
                  <a:lnTo>
                    <a:pt x="0" y="0"/>
                  </a:lnTo>
                  <a:close/>
                </a:path>
              </a:pathLst>
            </a:custGeom>
            <a:solidFill>
              <a:srgbClr val="BBD6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3"/>
            <p:cNvSpPr/>
            <p:nvPr/>
          </p:nvSpPr>
          <p:spPr bwMode="auto">
            <a:xfrm>
              <a:off x="5846005" y="2248185"/>
              <a:ext cx="123183" cy="69454"/>
            </a:xfrm>
            <a:custGeom>
              <a:avLst/>
              <a:gdLst>
                <a:gd name="T0" fmla="*/ 0 w 94"/>
                <a:gd name="T1" fmla="*/ 0 h 53"/>
                <a:gd name="T2" fmla="*/ 94 w 94"/>
                <a:gd name="T3" fmla="*/ 0 h 53"/>
                <a:gd name="T4" fmla="*/ 48 w 94"/>
                <a:gd name="T5" fmla="*/ 53 h 53"/>
                <a:gd name="T6" fmla="*/ 0 w 94"/>
                <a:gd name="T7" fmla="*/ 0 h 53"/>
              </a:gdLst>
              <a:ahLst/>
              <a:cxnLst>
                <a:cxn ang="0">
                  <a:pos x="T0" y="T1"/>
                </a:cxn>
                <a:cxn ang="0">
                  <a:pos x="T2" y="T3"/>
                </a:cxn>
                <a:cxn ang="0">
                  <a:pos x="T4" y="T5"/>
                </a:cxn>
                <a:cxn ang="0">
                  <a:pos x="T6" y="T7"/>
                </a:cxn>
              </a:cxnLst>
              <a:rect l="0" t="0" r="r" b="b"/>
              <a:pathLst>
                <a:path w="94" h="53">
                  <a:moveTo>
                    <a:pt x="0" y="0"/>
                  </a:moveTo>
                  <a:lnTo>
                    <a:pt x="94" y="0"/>
                  </a:lnTo>
                  <a:lnTo>
                    <a:pt x="48" y="53"/>
                  </a:lnTo>
                  <a:lnTo>
                    <a:pt x="0" y="0"/>
                  </a:lnTo>
                  <a:close/>
                </a:path>
              </a:pathLst>
            </a:custGeom>
            <a:solidFill>
              <a:srgbClr val="BBD6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4"/>
            <p:cNvSpPr/>
            <p:nvPr/>
          </p:nvSpPr>
          <p:spPr bwMode="auto">
            <a:xfrm>
              <a:off x="5846005" y="2377920"/>
              <a:ext cx="123183" cy="69454"/>
            </a:xfrm>
            <a:custGeom>
              <a:avLst/>
              <a:gdLst>
                <a:gd name="T0" fmla="*/ 0 w 94"/>
                <a:gd name="T1" fmla="*/ 0 h 53"/>
                <a:gd name="T2" fmla="*/ 94 w 94"/>
                <a:gd name="T3" fmla="*/ 0 h 53"/>
                <a:gd name="T4" fmla="*/ 48 w 94"/>
                <a:gd name="T5" fmla="*/ 53 h 53"/>
                <a:gd name="T6" fmla="*/ 0 w 94"/>
                <a:gd name="T7" fmla="*/ 0 h 53"/>
              </a:gdLst>
              <a:ahLst/>
              <a:cxnLst>
                <a:cxn ang="0">
                  <a:pos x="T0" y="T1"/>
                </a:cxn>
                <a:cxn ang="0">
                  <a:pos x="T2" y="T3"/>
                </a:cxn>
                <a:cxn ang="0">
                  <a:pos x="T4" y="T5"/>
                </a:cxn>
                <a:cxn ang="0">
                  <a:pos x="T6" y="T7"/>
                </a:cxn>
              </a:cxnLst>
              <a:rect l="0" t="0" r="r" b="b"/>
              <a:pathLst>
                <a:path w="94" h="53">
                  <a:moveTo>
                    <a:pt x="0" y="0"/>
                  </a:moveTo>
                  <a:lnTo>
                    <a:pt x="94" y="0"/>
                  </a:lnTo>
                  <a:lnTo>
                    <a:pt x="48" y="53"/>
                  </a:lnTo>
                  <a:lnTo>
                    <a:pt x="0" y="0"/>
                  </a:lnTo>
                  <a:close/>
                </a:path>
              </a:pathLst>
            </a:custGeom>
            <a:solidFill>
              <a:srgbClr val="BBD6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7" name="组合 216"/>
          <p:cNvGrpSpPr/>
          <p:nvPr/>
        </p:nvGrpSpPr>
        <p:grpSpPr>
          <a:xfrm>
            <a:off x="6707594" y="2241251"/>
            <a:ext cx="310578" cy="256849"/>
            <a:chOff x="5751652" y="1812841"/>
            <a:chExt cx="310578" cy="256849"/>
          </a:xfrm>
        </p:grpSpPr>
        <p:sp>
          <p:nvSpPr>
            <p:cNvPr id="106" name="Freeform 108"/>
            <p:cNvSpPr/>
            <p:nvPr/>
          </p:nvSpPr>
          <p:spPr bwMode="auto">
            <a:xfrm>
              <a:off x="5844694" y="1867880"/>
              <a:ext cx="217536" cy="201810"/>
            </a:xfrm>
            <a:custGeom>
              <a:avLst/>
              <a:gdLst>
                <a:gd name="T0" fmla="*/ 114 w 121"/>
                <a:gd name="T1" fmla="*/ 0 h 112"/>
                <a:gd name="T2" fmla="*/ 74 w 121"/>
                <a:gd name="T3" fmla="*/ 0 h 112"/>
                <a:gd name="T4" fmla="*/ 74 w 121"/>
                <a:gd name="T5" fmla="*/ 51 h 112"/>
                <a:gd name="T6" fmla="*/ 61 w 121"/>
                <a:gd name="T7" fmla="*/ 64 h 112"/>
                <a:gd name="T8" fmla="*/ 0 w 121"/>
                <a:gd name="T9" fmla="*/ 64 h 112"/>
                <a:gd name="T10" fmla="*/ 0 w 121"/>
                <a:gd name="T11" fmla="*/ 81 h 112"/>
                <a:gd name="T12" fmla="*/ 8 w 121"/>
                <a:gd name="T13" fmla="*/ 89 h 112"/>
                <a:gd name="T14" fmla="*/ 68 w 121"/>
                <a:gd name="T15" fmla="*/ 89 h 112"/>
                <a:gd name="T16" fmla="*/ 92 w 121"/>
                <a:gd name="T17" fmla="*/ 109 h 112"/>
                <a:gd name="T18" fmla="*/ 96 w 121"/>
                <a:gd name="T19" fmla="*/ 107 h 112"/>
                <a:gd name="T20" fmla="*/ 91 w 121"/>
                <a:gd name="T21" fmla="*/ 89 h 112"/>
                <a:gd name="T22" fmla="*/ 91 w 121"/>
                <a:gd name="T23" fmla="*/ 89 h 112"/>
                <a:gd name="T24" fmla="*/ 114 w 121"/>
                <a:gd name="T25" fmla="*/ 89 h 112"/>
                <a:gd name="T26" fmla="*/ 121 w 121"/>
                <a:gd name="T27" fmla="*/ 81 h 112"/>
                <a:gd name="T28" fmla="*/ 121 w 121"/>
                <a:gd name="T29" fmla="*/ 7 h 112"/>
                <a:gd name="T30" fmla="*/ 114 w 121"/>
                <a:gd name="T3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112">
                  <a:moveTo>
                    <a:pt x="114" y="0"/>
                  </a:moveTo>
                  <a:cubicBezTo>
                    <a:pt x="74" y="0"/>
                    <a:pt x="74" y="0"/>
                    <a:pt x="74" y="0"/>
                  </a:cubicBezTo>
                  <a:cubicBezTo>
                    <a:pt x="74" y="51"/>
                    <a:pt x="74" y="51"/>
                    <a:pt x="74" y="51"/>
                  </a:cubicBezTo>
                  <a:cubicBezTo>
                    <a:pt x="74" y="58"/>
                    <a:pt x="68" y="64"/>
                    <a:pt x="61" y="64"/>
                  </a:cubicBezTo>
                  <a:cubicBezTo>
                    <a:pt x="0" y="64"/>
                    <a:pt x="0" y="64"/>
                    <a:pt x="0" y="64"/>
                  </a:cubicBezTo>
                  <a:cubicBezTo>
                    <a:pt x="0" y="81"/>
                    <a:pt x="0" y="81"/>
                    <a:pt x="0" y="81"/>
                  </a:cubicBezTo>
                  <a:cubicBezTo>
                    <a:pt x="0" y="85"/>
                    <a:pt x="4" y="89"/>
                    <a:pt x="8" y="89"/>
                  </a:cubicBezTo>
                  <a:cubicBezTo>
                    <a:pt x="68" y="89"/>
                    <a:pt x="68" y="89"/>
                    <a:pt x="68" y="89"/>
                  </a:cubicBezTo>
                  <a:cubicBezTo>
                    <a:pt x="92" y="109"/>
                    <a:pt x="92" y="109"/>
                    <a:pt x="92" y="109"/>
                  </a:cubicBezTo>
                  <a:cubicBezTo>
                    <a:pt x="96" y="112"/>
                    <a:pt x="97" y="111"/>
                    <a:pt x="96" y="107"/>
                  </a:cubicBezTo>
                  <a:cubicBezTo>
                    <a:pt x="91" y="89"/>
                    <a:pt x="91" y="89"/>
                    <a:pt x="91" y="89"/>
                  </a:cubicBezTo>
                  <a:cubicBezTo>
                    <a:pt x="91" y="89"/>
                    <a:pt x="91" y="89"/>
                    <a:pt x="91" y="89"/>
                  </a:cubicBezTo>
                  <a:cubicBezTo>
                    <a:pt x="114" y="89"/>
                    <a:pt x="114" y="89"/>
                    <a:pt x="114" y="89"/>
                  </a:cubicBezTo>
                  <a:cubicBezTo>
                    <a:pt x="118" y="89"/>
                    <a:pt x="121" y="85"/>
                    <a:pt x="121" y="81"/>
                  </a:cubicBezTo>
                  <a:cubicBezTo>
                    <a:pt x="121" y="7"/>
                    <a:pt x="121" y="7"/>
                    <a:pt x="121" y="7"/>
                  </a:cubicBezTo>
                  <a:cubicBezTo>
                    <a:pt x="121" y="3"/>
                    <a:pt x="118" y="0"/>
                    <a:pt x="114"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7" name="Freeform 109"/>
            <p:cNvSpPr/>
            <p:nvPr/>
          </p:nvSpPr>
          <p:spPr bwMode="auto">
            <a:xfrm>
              <a:off x="5751652" y="1812841"/>
              <a:ext cx="217536" cy="199190"/>
            </a:xfrm>
            <a:custGeom>
              <a:avLst/>
              <a:gdLst>
                <a:gd name="T0" fmla="*/ 7 w 121"/>
                <a:gd name="T1" fmla="*/ 89 h 111"/>
                <a:gd name="T2" fmla="*/ 19 w 121"/>
                <a:gd name="T3" fmla="*/ 89 h 111"/>
                <a:gd name="T4" fmla="*/ 19 w 121"/>
                <a:gd name="T5" fmla="*/ 89 h 111"/>
                <a:gd name="T6" fmla="*/ 14 w 121"/>
                <a:gd name="T7" fmla="*/ 107 h 111"/>
                <a:gd name="T8" fmla="*/ 15 w 121"/>
                <a:gd name="T9" fmla="*/ 111 h 111"/>
                <a:gd name="T10" fmla="*/ 18 w 121"/>
                <a:gd name="T11" fmla="*/ 110 h 111"/>
                <a:gd name="T12" fmla="*/ 43 w 121"/>
                <a:gd name="T13" fmla="*/ 89 h 111"/>
                <a:gd name="T14" fmla="*/ 52 w 121"/>
                <a:gd name="T15" fmla="*/ 89 h 111"/>
                <a:gd name="T16" fmla="*/ 113 w 121"/>
                <a:gd name="T17" fmla="*/ 89 h 111"/>
                <a:gd name="T18" fmla="*/ 121 w 121"/>
                <a:gd name="T19" fmla="*/ 82 h 111"/>
                <a:gd name="T20" fmla="*/ 121 w 121"/>
                <a:gd name="T21" fmla="*/ 31 h 111"/>
                <a:gd name="T22" fmla="*/ 121 w 121"/>
                <a:gd name="T23" fmla="*/ 8 h 111"/>
                <a:gd name="T24" fmla="*/ 113 w 121"/>
                <a:gd name="T25" fmla="*/ 0 h 111"/>
                <a:gd name="T26" fmla="*/ 7 w 121"/>
                <a:gd name="T27" fmla="*/ 0 h 111"/>
                <a:gd name="T28" fmla="*/ 0 w 121"/>
                <a:gd name="T29" fmla="*/ 8 h 111"/>
                <a:gd name="T30" fmla="*/ 0 w 121"/>
                <a:gd name="T31" fmla="*/ 82 h 111"/>
                <a:gd name="T32" fmla="*/ 7 w 121"/>
                <a:gd name="T33" fmla="*/ 8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111">
                  <a:moveTo>
                    <a:pt x="7" y="89"/>
                  </a:moveTo>
                  <a:cubicBezTo>
                    <a:pt x="19" y="89"/>
                    <a:pt x="19" y="89"/>
                    <a:pt x="19" y="89"/>
                  </a:cubicBezTo>
                  <a:cubicBezTo>
                    <a:pt x="19" y="89"/>
                    <a:pt x="19" y="89"/>
                    <a:pt x="19" y="89"/>
                  </a:cubicBezTo>
                  <a:cubicBezTo>
                    <a:pt x="14" y="107"/>
                    <a:pt x="14" y="107"/>
                    <a:pt x="14" y="107"/>
                  </a:cubicBezTo>
                  <a:cubicBezTo>
                    <a:pt x="13" y="110"/>
                    <a:pt x="14" y="111"/>
                    <a:pt x="15" y="111"/>
                  </a:cubicBezTo>
                  <a:cubicBezTo>
                    <a:pt x="16" y="111"/>
                    <a:pt x="17" y="111"/>
                    <a:pt x="18" y="110"/>
                  </a:cubicBezTo>
                  <a:cubicBezTo>
                    <a:pt x="43" y="89"/>
                    <a:pt x="43" y="89"/>
                    <a:pt x="43" y="89"/>
                  </a:cubicBezTo>
                  <a:cubicBezTo>
                    <a:pt x="52" y="89"/>
                    <a:pt x="52" y="89"/>
                    <a:pt x="52" y="89"/>
                  </a:cubicBezTo>
                  <a:cubicBezTo>
                    <a:pt x="113" y="89"/>
                    <a:pt x="113" y="89"/>
                    <a:pt x="113" y="89"/>
                  </a:cubicBezTo>
                  <a:cubicBezTo>
                    <a:pt x="117" y="89"/>
                    <a:pt x="121" y="86"/>
                    <a:pt x="121" y="82"/>
                  </a:cubicBezTo>
                  <a:cubicBezTo>
                    <a:pt x="121" y="31"/>
                    <a:pt x="121" y="31"/>
                    <a:pt x="121" y="31"/>
                  </a:cubicBezTo>
                  <a:cubicBezTo>
                    <a:pt x="121" y="8"/>
                    <a:pt x="121" y="8"/>
                    <a:pt x="121" y="8"/>
                  </a:cubicBezTo>
                  <a:cubicBezTo>
                    <a:pt x="121" y="4"/>
                    <a:pt x="117" y="0"/>
                    <a:pt x="113" y="0"/>
                  </a:cubicBezTo>
                  <a:cubicBezTo>
                    <a:pt x="7" y="0"/>
                    <a:pt x="7" y="0"/>
                    <a:pt x="7" y="0"/>
                  </a:cubicBezTo>
                  <a:cubicBezTo>
                    <a:pt x="3" y="0"/>
                    <a:pt x="0" y="4"/>
                    <a:pt x="0" y="8"/>
                  </a:cubicBezTo>
                  <a:cubicBezTo>
                    <a:pt x="0" y="82"/>
                    <a:pt x="0" y="82"/>
                    <a:pt x="0" y="82"/>
                  </a:cubicBezTo>
                  <a:cubicBezTo>
                    <a:pt x="0" y="86"/>
                    <a:pt x="3" y="89"/>
                    <a:pt x="7" y="8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01" name="Freeform 203"/>
          <p:cNvSpPr/>
          <p:nvPr/>
        </p:nvSpPr>
        <p:spPr bwMode="auto">
          <a:xfrm>
            <a:off x="4857921" y="4356528"/>
            <a:ext cx="108768" cy="121872"/>
          </a:xfrm>
          <a:custGeom>
            <a:avLst/>
            <a:gdLst>
              <a:gd name="T0" fmla="*/ 5 w 61"/>
              <a:gd name="T1" fmla="*/ 41 h 68"/>
              <a:gd name="T2" fmla="*/ 38 w 61"/>
              <a:gd name="T3" fmla="*/ 0 h 68"/>
              <a:gd name="T4" fmla="*/ 61 w 61"/>
              <a:gd name="T5" fmla="*/ 19 h 68"/>
              <a:gd name="T6" fmla="*/ 29 w 61"/>
              <a:gd name="T7" fmla="*/ 60 h 68"/>
              <a:gd name="T8" fmla="*/ 8 w 61"/>
              <a:gd name="T9" fmla="*/ 63 h 68"/>
              <a:gd name="T10" fmla="*/ 5 w 61"/>
              <a:gd name="T11" fmla="*/ 41 h 68"/>
            </a:gdLst>
            <a:ahLst/>
            <a:cxnLst>
              <a:cxn ang="0">
                <a:pos x="T0" y="T1"/>
              </a:cxn>
              <a:cxn ang="0">
                <a:pos x="T2" y="T3"/>
              </a:cxn>
              <a:cxn ang="0">
                <a:pos x="T4" y="T5"/>
              </a:cxn>
              <a:cxn ang="0">
                <a:pos x="T6" y="T7"/>
              </a:cxn>
              <a:cxn ang="0">
                <a:pos x="T8" y="T9"/>
              </a:cxn>
              <a:cxn ang="0">
                <a:pos x="T10" y="T11"/>
              </a:cxn>
            </a:cxnLst>
            <a:rect l="0" t="0" r="r" b="b"/>
            <a:pathLst>
              <a:path w="61" h="68">
                <a:moveTo>
                  <a:pt x="5" y="41"/>
                </a:moveTo>
                <a:cubicBezTo>
                  <a:pt x="38" y="0"/>
                  <a:pt x="38" y="0"/>
                  <a:pt x="38" y="0"/>
                </a:cubicBezTo>
                <a:cubicBezTo>
                  <a:pt x="44" y="8"/>
                  <a:pt x="52" y="15"/>
                  <a:pt x="61" y="19"/>
                </a:cubicBezTo>
                <a:cubicBezTo>
                  <a:pt x="29" y="60"/>
                  <a:pt x="29" y="60"/>
                  <a:pt x="29" y="60"/>
                </a:cubicBezTo>
                <a:cubicBezTo>
                  <a:pt x="24" y="67"/>
                  <a:pt x="14" y="68"/>
                  <a:pt x="8" y="63"/>
                </a:cubicBezTo>
                <a:cubicBezTo>
                  <a:pt x="1" y="57"/>
                  <a:pt x="0" y="48"/>
                  <a:pt x="5"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2" name="Freeform 204"/>
          <p:cNvSpPr>
            <a:spLocks noEditPoints="1"/>
          </p:cNvSpPr>
          <p:nvPr/>
        </p:nvSpPr>
        <p:spPr bwMode="auto">
          <a:xfrm>
            <a:off x="4907719" y="4162581"/>
            <a:ext cx="229331" cy="229330"/>
          </a:xfrm>
          <a:custGeom>
            <a:avLst/>
            <a:gdLst>
              <a:gd name="T0" fmla="*/ 71 w 128"/>
              <a:gd name="T1" fmla="*/ 124 h 128"/>
              <a:gd name="T2" fmla="*/ 124 w 128"/>
              <a:gd name="T3" fmla="*/ 57 h 128"/>
              <a:gd name="T4" fmla="*/ 57 w 128"/>
              <a:gd name="T5" fmla="*/ 4 h 128"/>
              <a:gd name="T6" fmla="*/ 4 w 128"/>
              <a:gd name="T7" fmla="*/ 71 h 128"/>
              <a:gd name="T8" fmla="*/ 71 w 128"/>
              <a:gd name="T9" fmla="*/ 124 h 128"/>
              <a:gd name="T10" fmla="*/ 19 w 128"/>
              <a:gd name="T11" fmla="*/ 69 h 128"/>
              <a:gd name="T12" fmla="*/ 59 w 128"/>
              <a:gd name="T13" fmla="*/ 19 h 128"/>
              <a:gd name="T14" fmla="*/ 109 w 128"/>
              <a:gd name="T15" fmla="*/ 59 h 128"/>
              <a:gd name="T16" fmla="*/ 69 w 128"/>
              <a:gd name="T17" fmla="*/ 109 h 128"/>
              <a:gd name="T18" fmla="*/ 19 w 128"/>
              <a:gd name="T19"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71" y="124"/>
                </a:moveTo>
                <a:cubicBezTo>
                  <a:pt x="104" y="120"/>
                  <a:pt x="128" y="90"/>
                  <a:pt x="124" y="57"/>
                </a:cubicBezTo>
                <a:cubicBezTo>
                  <a:pt x="120" y="24"/>
                  <a:pt x="90" y="0"/>
                  <a:pt x="57" y="4"/>
                </a:cubicBezTo>
                <a:cubicBezTo>
                  <a:pt x="24" y="8"/>
                  <a:pt x="0" y="38"/>
                  <a:pt x="4" y="71"/>
                </a:cubicBezTo>
                <a:cubicBezTo>
                  <a:pt x="8" y="104"/>
                  <a:pt x="38" y="128"/>
                  <a:pt x="71" y="124"/>
                </a:cubicBezTo>
                <a:close/>
                <a:moveTo>
                  <a:pt x="19" y="69"/>
                </a:moveTo>
                <a:cubicBezTo>
                  <a:pt x="16" y="44"/>
                  <a:pt x="34" y="22"/>
                  <a:pt x="59" y="19"/>
                </a:cubicBezTo>
                <a:cubicBezTo>
                  <a:pt x="84" y="16"/>
                  <a:pt x="106" y="34"/>
                  <a:pt x="109" y="59"/>
                </a:cubicBezTo>
                <a:cubicBezTo>
                  <a:pt x="112" y="83"/>
                  <a:pt x="94" y="106"/>
                  <a:pt x="69" y="109"/>
                </a:cubicBezTo>
                <a:cubicBezTo>
                  <a:pt x="44" y="112"/>
                  <a:pt x="22" y="94"/>
                  <a:pt x="19" y="6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3" name="Freeform 206"/>
          <p:cNvSpPr/>
          <p:nvPr/>
        </p:nvSpPr>
        <p:spPr bwMode="auto">
          <a:xfrm>
            <a:off x="5015176" y="4211067"/>
            <a:ext cx="70765" cy="60281"/>
          </a:xfrm>
          <a:custGeom>
            <a:avLst/>
            <a:gdLst>
              <a:gd name="T0" fmla="*/ 39 w 39"/>
              <a:gd name="T1" fmla="*/ 33 h 34"/>
              <a:gd name="T2" fmla="*/ 29 w 39"/>
              <a:gd name="T3" fmla="*/ 34 h 34"/>
              <a:gd name="T4" fmla="*/ 1 w 39"/>
              <a:gd name="T5" fmla="*/ 12 h 34"/>
              <a:gd name="T6" fmla="*/ 0 w 39"/>
              <a:gd name="T7" fmla="*/ 2 h 34"/>
              <a:gd name="T8" fmla="*/ 39 w 39"/>
              <a:gd name="T9" fmla="*/ 33 h 34"/>
            </a:gdLst>
            <a:ahLst/>
            <a:cxnLst>
              <a:cxn ang="0">
                <a:pos x="T0" y="T1"/>
              </a:cxn>
              <a:cxn ang="0">
                <a:pos x="T2" y="T3"/>
              </a:cxn>
              <a:cxn ang="0">
                <a:pos x="T4" y="T5"/>
              </a:cxn>
              <a:cxn ang="0">
                <a:pos x="T6" y="T7"/>
              </a:cxn>
              <a:cxn ang="0">
                <a:pos x="T8" y="T9"/>
              </a:cxn>
            </a:cxnLst>
            <a:rect l="0" t="0" r="r" b="b"/>
            <a:pathLst>
              <a:path w="39" h="34">
                <a:moveTo>
                  <a:pt x="39" y="33"/>
                </a:moveTo>
                <a:cubicBezTo>
                  <a:pt x="29" y="34"/>
                  <a:pt x="29" y="34"/>
                  <a:pt x="29" y="34"/>
                </a:cubicBezTo>
                <a:cubicBezTo>
                  <a:pt x="28" y="20"/>
                  <a:pt x="15" y="10"/>
                  <a:pt x="1" y="12"/>
                </a:cubicBezTo>
                <a:cubicBezTo>
                  <a:pt x="0" y="2"/>
                  <a:pt x="0" y="2"/>
                  <a:pt x="0" y="2"/>
                </a:cubicBezTo>
                <a:cubicBezTo>
                  <a:pt x="19" y="0"/>
                  <a:pt x="37" y="13"/>
                  <a:pt x="39" y="3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18" name="组合 217"/>
          <p:cNvGrpSpPr/>
          <p:nvPr/>
        </p:nvGrpSpPr>
        <p:grpSpPr>
          <a:xfrm>
            <a:off x="6290213" y="1379076"/>
            <a:ext cx="834762" cy="567428"/>
            <a:chOff x="5428624" y="615131"/>
            <a:chExt cx="834762" cy="567428"/>
          </a:xfrm>
        </p:grpSpPr>
        <p:sp>
          <p:nvSpPr>
            <p:cNvPr id="26" name="Freeform 27"/>
            <p:cNvSpPr/>
            <p:nvPr/>
          </p:nvSpPr>
          <p:spPr bwMode="auto">
            <a:xfrm>
              <a:off x="5428624" y="615131"/>
              <a:ext cx="834762" cy="567428"/>
            </a:xfrm>
            <a:custGeom>
              <a:avLst/>
              <a:gdLst>
                <a:gd name="T0" fmla="*/ 465 w 465"/>
                <a:gd name="T1" fmla="*/ 224 h 316"/>
                <a:gd name="T2" fmla="*/ 374 w 465"/>
                <a:gd name="T3" fmla="*/ 316 h 316"/>
                <a:gd name="T4" fmla="*/ 91 w 465"/>
                <a:gd name="T5" fmla="*/ 316 h 316"/>
                <a:gd name="T6" fmla="*/ 0 w 465"/>
                <a:gd name="T7" fmla="*/ 224 h 316"/>
                <a:gd name="T8" fmla="*/ 77 w 465"/>
                <a:gd name="T9" fmla="*/ 133 h 316"/>
                <a:gd name="T10" fmla="*/ 76 w 465"/>
                <a:gd name="T11" fmla="*/ 123 h 316"/>
                <a:gd name="T12" fmla="*/ 134 w 465"/>
                <a:gd name="T13" fmla="*/ 65 h 316"/>
                <a:gd name="T14" fmla="*/ 171 w 465"/>
                <a:gd name="T15" fmla="*/ 78 h 316"/>
                <a:gd name="T16" fmla="*/ 277 w 465"/>
                <a:gd name="T17" fmla="*/ 0 h 316"/>
                <a:gd name="T18" fmla="*/ 392 w 465"/>
                <a:gd name="T19" fmla="*/ 126 h 316"/>
                <a:gd name="T20" fmla="*/ 392 w 465"/>
                <a:gd name="T21" fmla="*/ 134 h 316"/>
                <a:gd name="T22" fmla="*/ 465 w 465"/>
                <a:gd name="T23" fmla="*/ 22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5" h="316">
                  <a:moveTo>
                    <a:pt x="465" y="224"/>
                  </a:moveTo>
                  <a:cubicBezTo>
                    <a:pt x="465" y="274"/>
                    <a:pt x="424" y="316"/>
                    <a:pt x="374" y="316"/>
                  </a:cubicBezTo>
                  <a:cubicBezTo>
                    <a:pt x="91" y="316"/>
                    <a:pt x="91" y="316"/>
                    <a:pt x="91" y="316"/>
                  </a:cubicBezTo>
                  <a:cubicBezTo>
                    <a:pt x="41" y="316"/>
                    <a:pt x="0" y="274"/>
                    <a:pt x="0" y="224"/>
                  </a:cubicBezTo>
                  <a:cubicBezTo>
                    <a:pt x="0" y="178"/>
                    <a:pt x="33" y="140"/>
                    <a:pt x="77" y="133"/>
                  </a:cubicBezTo>
                  <a:cubicBezTo>
                    <a:pt x="77" y="130"/>
                    <a:pt x="76" y="126"/>
                    <a:pt x="76" y="123"/>
                  </a:cubicBezTo>
                  <a:cubicBezTo>
                    <a:pt x="76" y="91"/>
                    <a:pt x="102" y="65"/>
                    <a:pt x="134" y="65"/>
                  </a:cubicBezTo>
                  <a:cubicBezTo>
                    <a:pt x="148" y="65"/>
                    <a:pt x="161" y="70"/>
                    <a:pt x="171" y="78"/>
                  </a:cubicBezTo>
                  <a:cubicBezTo>
                    <a:pt x="189" y="38"/>
                    <a:pt x="212" y="0"/>
                    <a:pt x="277" y="0"/>
                  </a:cubicBezTo>
                  <a:cubicBezTo>
                    <a:pt x="355" y="0"/>
                    <a:pt x="392" y="61"/>
                    <a:pt x="392" y="126"/>
                  </a:cubicBezTo>
                  <a:cubicBezTo>
                    <a:pt x="392" y="128"/>
                    <a:pt x="392" y="131"/>
                    <a:pt x="392" y="134"/>
                  </a:cubicBezTo>
                  <a:cubicBezTo>
                    <a:pt x="434" y="142"/>
                    <a:pt x="465" y="179"/>
                    <a:pt x="465" y="22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4" name="Freeform 207"/>
            <p:cNvSpPr>
              <a:spLocks noEditPoints="1"/>
            </p:cNvSpPr>
            <p:nvPr/>
          </p:nvSpPr>
          <p:spPr bwMode="auto">
            <a:xfrm>
              <a:off x="5680231" y="803836"/>
              <a:ext cx="345961" cy="288301"/>
            </a:xfrm>
            <a:custGeom>
              <a:avLst/>
              <a:gdLst>
                <a:gd name="T0" fmla="*/ 22 w 193"/>
                <a:gd name="T1" fmla="*/ 31 h 160"/>
                <a:gd name="T2" fmla="*/ 53 w 193"/>
                <a:gd name="T3" fmla="*/ 0 h 160"/>
                <a:gd name="T4" fmla="*/ 85 w 193"/>
                <a:gd name="T5" fmla="*/ 31 h 160"/>
                <a:gd name="T6" fmla="*/ 53 w 193"/>
                <a:gd name="T7" fmla="*/ 63 h 160"/>
                <a:gd name="T8" fmla="*/ 22 w 193"/>
                <a:gd name="T9" fmla="*/ 31 h 160"/>
                <a:gd name="T10" fmla="*/ 68 w 193"/>
                <a:gd name="T11" fmla="*/ 102 h 160"/>
                <a:gd name="T12" fmla="*/ 64 w 193"/>
                <a:gd name="T13" fmla="*/ 87 h 160"/>
                <a:gd name="T14" fmla="*/ 73 w 193"/>
                <a:gd name="T15" fmla="*/ 65 h 160"/>
                <a:gd name="T16" fmla="*/ 67 w 193"/>
                <a:gd name="T17" fmla="*/ 65 h 160"/>
                <a:gd name="T18" fmla="*/ 40 w 193"/>
                <a:gd name="T19" fmla="*/ 65 h 160"/>
                <a:gd name="T20" fmla="*/ 0 w 193"/>
                <a:gd name="T21" fmla="*/ 105 h 160"/>
                <a:gd name="T22" fmla="*/ 0 w 193"/>
                <a:gd name="T23" fmla="*/ 137 h 160"/>
                <a:gd name="T24" fmla="*/ 0 w 193"/>
                <a:gd name="T25" fmla="*/ 138 h 160"/>
                <a:gd name="T26" fmla="*/ 2 w 193"/>
                <a:gd name="T27" fmla="*/ 139 h 160"/>
                <a:gd name="T28" fmla="*/ 50 w 193"/>
                <a:gd name="T29" fmla="*/ 147 h 160"/>
                <a:gd name="T30" fmla="*/ 50 w 193"/>
                <a:gd name="T31" fmla="*/ 132 h 160"/>
                <a:gd name="T32" fmla="*/ 68 w 193"/>
                <a:gd name="T33" fmla="*/ 102 h 160"/>
                <a:gd name="T34" fmla="*/ 140 w 193"/>
                <a:gd name="T35" fmla="*/ 63 h 160"/>
                <a:gd name="T36" fmla="*/ 171 w 193"/>
                <a:gd name="T37" fmla="*/ 31 h 160"/>
                <a:gd name="T38" fmla="*/ 140 w 193"/>
                <a:gd name="T39" fmla="*/ 0 h 160"/>
                <a:gd name="T40" fmla="*/ 109 w 193"/>
                <a:gd name="T41" fmla="*/ 31 h 160"/>
                <a:gd name="T42" fmla="*/ 140 w 193"/>
                <a:gd name="T43" fmla="*/ 63 h 160"/>
                <a:gd name="T44" fmla="*/ 153 w 193"/>
                <a:gd name="T45" fmla="*/ 65 h 160"/>
                <a:gd name="T46" fmla="*/ 127 w 193"/>
                <a:gd name="T47" fmla="*/ 65 h 160"/>
                <a:gd name="T48" fmla="*/ 114 w 193"/>
                <a:gd name="T49" fmla="*/ 67 h 160"/>
                <a:gd name="T50" fmla="*/ 122 w 193"/>
                <a:gd name="T51" fmla="*/ 87 h 160"/>
                <a:gd name="T52" fmla="*/ 118 w 193"/>
                <a:gd name="T53" fmla="*/ 102 h 160"/>
                <a:gd name="T54" fmla="*/ 136 w 193"/>
                <a:gd name="T55" fmla="*/ 132 h 160"/>
                <a:gd name="T56" fmla="*/ 136 w 193"/>
                <a:gd name="T57" fmla="*/ 147 h 160"/>
                <a:gd name="T58" fmla="*/ 143 w 193"/>
                <a:gd name="T59" fmla="*/ 147 h 160"/>
                <a:gd name="T60" fmla="*/ 191 w 193"/>
                <a:gd name="T61" fmla="*/ 139 h 160"/>
                <a:gd name="T62" fmla="*/ 193 w 193"/>
                <a:gd name="T63" fmla="*/ 137 h 160"/>
                <a:gd name="T64" fmla="*/ 193 w 193"/>
                <a:gd name="T65" fmla="*/ 137 h 160"/>
                <a:gd name="T66" fmla="*/ 193 w 193"/>
                <a:gd name="T67" fmla="*/ 105 h 160"/>
                <a:gd name="T68" fmla="*/ 153 w 193"/>
                <a:gd name="T69" fmla="*/ 65 h 160"/>
                <a:gd name="T70" fmla="*/ 74 w 193"/>
                <a:gd name="T71" fmla="*/ 88 h 160"/>
                <a:gd name="T72" fmla="*/ 93 w 193"/>
                <a:gd name="T73" fmla="*/ 107 h 160"/>
                <a:gd name="T74" fmla="*/ 113 w 193"/>
                <a:gd name="T75" fmla="*/ 88 h 160"/>
                <a:gd name="T76" fmla="*/ 93 w 193"/>
                <a:gd name="T77" fmla="*/ 68 h 160"/>
                <a:gd name="T78" fmla="*/ 74 w 193"/>
                <a:gd name="T79" fmla="*/ 88 h 160"/>
                <a:gd name="T80" fmla="*/ 101 w 193"/>
                <a:gd name="T81" fmla="*/ 109 h 160"/>
                <a:gd name="T82" fmla="*/ 85 w 193"/>
                <a:gd name="T83" fmla="*/ 109 h 160"/>
                <a:gd name="T84" fmla="*/ 60 w 193"/>
                <a:gd name="T85" fmla="*/ 134 h 160"/>
                <a:gd name="T86" fmla="*/ 60 w 193"/>
                <a:gd name="T87" fmla="*/ 154 h 160"/>
                <a:gd name="T88" fmla="*/ 60 w 193"/>
                <a:gd name="T89" fmla="*/ 154 h 160"/>
                <a:gd name="T90" fmla="*/ 61 w 193"/>
                <a:gd name="T91" fmla="*/ 154 h 160"/>
                <a:gd name="T92" fmla="*/ 95 w 193"/>
                <a:gd name="T93" fmla="*/ 160 h 160"/>
                <a:gd name="T94" fmla="*/ 125 w 193"/>
                <a:gd name="T95" fmla="*/ 154 h 160"/>
                <a:gd name="T96" fmla="*/ 126 w 193"/>
                <a:gd name="T97" fmla="*/ 154 h 160"/>
                <a:gd name="T98" fmla="*/ 126 w 193"/>
                <a:gd name="T99" fmla="*/ 154 h 160"/>
                <a:gd name="T100" fmla="*/ 126 w 193"/>
                <a:gd name="T101" fmla="*/ 134 h 160"/>
                <a:gd name="T102" fmla="*/ 101 w 193"/>
                <a:gd name="T103" fmla="*/ 10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3" h="160">
                  <a:moveTo>
                    <a:pt x="22" y="31"/>
                  </a:moveTo>
                  <a:cubicBezTo>
                    <a:pt x="22" y="14"/>
                    <a:pt x="36" y="0"/>
                    <a:pt x="53" y="0"/>
                  </a:cubicBezTo>
                  <a:cubicBezTo>
                    <a:pt x="71" y="0"/>
                    <a:pt x="85" y="14"/>
                    <a:pt x="85" y="31"/>
                  </a:cubicBezTo>
                  <a:cubicBezTo>
                    <a:pt x="85" y="49"/>
                    <a:pt x="71" y="63"/>
                    <a:pt x="53" y="63"/>
                  </a:cubicBezTo>
                  <a:cubicBezTo>
                    <a:pt x="36" y="63"/>
                    <a:pt x="22" y="49"/>
                    <a:pt x="22" y="31"/>
                  </a:cubicBezTo>
                  <a:close/>
                  <a:moveTo>
                    <a:pt x="68" y="102"/>
                  </a:moveTo>
                  <a:cubicBezTo>
                    <a:pt x="66" y="98"/>
                    <a:pt x="64" y="92"/>
                    <a:pt x="64" y="87"/>
                  </a:cubicBezTo>
                  <a:cubicBezTo>
                    <a:pt x="64" y="78"/>
                    <a:pt x="68" y="71"/>
                    <a:pt x="73" y="65"/>
                  </a:cubicBezTo>
                  <a:cubicBezTo>
                    <a:pt x="71" y="65"/>
                    <a:pt x="69" y="65"/>
                    <a:pt x="67" y="65"/>
                  </a:cubicBezTo>
                  <a:cubicBezTo>
                    <a:pt x="40" y="65"/>
                    <a:pt x="40" y="65"/>
                    <a:pt x="40" y="65"/>
                  </a:cubicBezTo>
                  <a:cubicBezTo>
                    <a:pt x="18" y="65"/>
                    <a:pt x="0" y="83"/>
                    <a:pt x="0" y="105"/>
                  </a:cubicBezTo>
                  <a:cubicBezTo>
                    <a:pt x="0" y="137"/>
                    <a:pt x="0" y="137"/>
                    <a:pt x="0" y="137"/>
                  </a:cubicBezTo>
                  <a:cubicBezTo>
                    <a:pt x="0" y="138"/>
                    <a:pt x="0" y="138"/>
                    <a:pt x="0" y="138"/>
                  </a:cubicBezTo>
                  <a:cubicBezTo>
                    <a:pt x="2" y="139"/>
                    <a:pt x="2" y="139"/>
                    <a:pt x="2" y="139"/>
                  </a:cubicBezTo>
                  <a:cubicBezTo>
                    <a:pt x="20" y="144"/>
                    <a:pt x="37" y="147"/>
                    <a:pt x="50" y="147"/>
                  </a:cubicBezTo>
                  <a:cubicBezTo>
                    <a:pt x="50" y="132"/>
                    <a:pt x="50" y="132"/>
                    <a:pt x="50" y="132"/>
                  </a:cubicBezTo>
                  <a:cubicBezTo>
                    <a:pt x="50" y="119"/>
                    <a:pt x="58" y="108"/>
                    <a:pt x="68" y="102"/>
                  </a:cubicBezTo>
                  <a:close/>
                  <a:moveTo>
                    <a:pt x="140" y="63"/>
                  </a:moveTo>
                  <a:cubicBezTo>
                    <a:pt x="157" y="63"/>
                    <a:pt x="171" y="49"/>
                    <a:pt x="171" y="31"/>
                  </a:cubicBezTo>
                  <a:cubicBezTo>
                    <a:pt x="171" y="14"/>
                    <a:pt x="157" y="0"/>
                    <a:pt x="140" y="0"/>
                  </a:cubicBezTo>
                  <a:cubicBezTo>
                    <a:pt x="123" y="0"/>
                    <a:pt x="109" y="14"/>
                    <a:pt x="109" y="31"/>
                  </a:cubicBezTo>
                  <a:cubicBezTo>
                    <a:pt x="109" y="49"/>
                    <a:pt x="123" y="63"/>
                    <a:pt x="140" y="63"/>
                  </a:cubicBezTo>
                  <a:close/>
                  <a:moveTo>
                    <a:pt x="153" y="65"/>
                  </a:moveTo>
                  <a:cubicBezTo>
                    <a:pt x="127" y="65"/>
                    <a:pt x="127" y="65"/>
                    <a:pt x="127" y="65"/>
                  </a:cubicBezTo>
                  <a:cubicBezTo>
                    <a:pt x="122" y="65"/>
                    <a:pt x="118" y="66"/>
                    <a:pt x="114" y="67"/>
                  </a:cubicBezTo>
                  <a:cubicBezTo>
                    <a:pt x="119" y="72"/>
                    <a:pt x="122" y="79"/>
                    <a:pt x="122" y="87"/>
                  </a:cubicBezTo>
                  <a:cubicBezTo>
                    <a:pt x="122" y="92"/>
                    <a:pt x="120" y="98"/>
                    <a:pt x="118" y="102"/>
                  </a:cubicBezTo>
                  <a:cubicBezTo>
                    <a:pt x="128" y="108"/>
                    <a:pt x="136" y="119"/>
                    <a:pt x="136" y="132"/>
                  </a:cubicBezTo>
                  <a:cubicBezTo>
                    <a:pt x="136" y="147"/>
                    <a:pt x="136" y="147"/>
                    <a:pt x="136" y="147"/>
                  </a:cubicBezTo>
                  <a:cubicBezTo>
                    <a:pt x="138" y="147"/>
                    <a:pt x="141" y="147"/>
                    <a:pt x="143" y="147"/>
                  </a:cubicBezTo>
                  <a:cubicBezTo>
                    <a:pt x="173" y="147"/>
                    <a:pt x="190" y="139"/>
                    <a:pt x="191" y="139"/>
                  </a:cubicBezTo>
                  <a:cubicBezTo>
                    <a:pt x="193" y="137"/>
                    <a:pt x="193" y="137"/>
                    <a:pt x="193" y="137"/>
                  </a:cubicBezTo>
                  <a:cubicBezTo>
                    <a:pt x="193" y="137"/>
                    <a:pt x="193" y="137"/>
                    <a:pt x="193" y="137"/>
                  </a:cubicBezTo>
                  <a:cubicBezTo>
                    <a:pt x="193" y="105"/>
                    <a:pt x="193" y="105"/>
                    <a:pt x="193" y="105"/>
                  </a:cubicBezTo>
                  <a:cubicBezTo>
                    <a:pt x="193" y="83"/>
                    <a:pt x="175" y="65"/>
                    <a:pt x="153" y="65"/>
                  </a:cubicBezTo>
                  <a:close/>
                  <a:moveTo>
                    <a:pt x="74" y="88"/>
                  </a:moveTo>
                  <a:cubicBezTo>
                    <a:pt x="74" y="99"/>
                    <a:pt x="82" y="107"/>
                    <a:pt x="93" y="107"/>
                  </a:cubicBezTo>
                  <a:cubicBezTo>
                    <a:pt x="104" y="107"/>
                    <a:pt x="113" y="99"/>
                    <a:pt x="113" y="88"/>
                  </a:cubicBezTo>
                  <a:cubicBezTo>
                    <a:pt x="113" y="77"/>
                    <a:pt x="104" y="68"/>
                    <a:pt x="93" y="68"/>
                  </a:cubicBezTo>
                  <a:cubicBezTo>
                    <a:pt x="82" y="68"/>
                    <a:pt x="74" y="77"/>
                    <a:pt x="74" y="88"/>
                  </a:cubicBezTo>
                  <a:close/>
                  <a:moveTo>
                    <a:pt x="101" y="109"/>
                  </a:moveTo>
                  <a:cubicBezTo>
                    <a:pt x="85" y="109"/>
                    <a:pt x="85" y="109"/>
                    <a:pt x="85" y="109"/>
                  </a:cubicBezTo>
                  <a:cubicBezTo>
                    <a:pt x="71" y="109"/>
                    <a:pt x="60" y="120"/>
                    <a:pt x="60" y="134"/>
                  </a:cubicBezTo>
                  <a:cubicBezTo>
                    <a:pt x="60" y="154"/>
                    <a:pt x="60" y="154"/>
                    <a:pt x="60" y="154"/>
                  </a:cubicBezTo>
                  <a:cubicBezTo>
                    <a:pt x="60" y="154"/>
                    <a:pt x="60" y="154"/>
                    <a:pt x="60" y="154"/>
                  </a:cubicBezTo>
                  <a:cubicBezTo>
                    <a:pt x="61" y="154"/>
                    <a:pt x="61" y="154"/>
                    <a:pt x="61" y="154"/>
                  </a:cubicBezTo>
                  <a:cubicBezTo>
                    <a:pt x="74" y="159"/>
                    <a:pt x="86" y="160"/>
                    <a:pt x="95" y="160"/>
                  </a:cubicBezTo>
                  <a:cubicBezTo>
                    <a:pt x="114" y="160"/>
                    <a:pt x="124" y="155"/>
                    <a:pt x="125" y="154"/>
                  </a:cubicBezTo>
                  <a:cubicBezTo>
                    <a:pt x="126" y="154"/>
                    <a:pt x="126" y="154"/>
                    <a:pt x="126" y="154"/>
                  </a:cubicBezTo>
                  <a:cubicBezTo>
                    <a:pt x="126" y="154"/>
                    <a:pt x="126" y="154"/>
                    <a:pt x="126" y="154"/>
                  </a:cubicBezTo>
                  <a:cubicBezTo>
                    <a:pt x="126" y="134"/>
                    <a:pt x="126" y="134"/>
                    <a:pt x="126" y="134"/>
                  </a:cubicBezTo>
                  <a:cubicBezTo>
                    <a:pt x="126" y="120"/>
                    <a:pt x="115" y="109"/>
                    <a:pt x="101" y="109"/>
                  </a:cubicBezTo>
                  <a:close/>
                </a:path>
              </a:pathLst>
            </a:custGeom>
            <a:solidFill>
              <a:srgbClr val="1AB8A5"/>
            </a:solidFill>
            <a:ln>
              <a:noFill/>
            </a:ln>
          </p:spPr>
          <p:txBody>
            <a:bodyPr vert="horz" wrap="square" lIns="91440" tIns="45720" rIns="91440" bIns="45720" numCol="1" anchor="t" anchorCtr="0" compatLnSpc="1"/>
            <a:lstStyle/>
            <a:p>
              <a:endParaRPr lang="zh-CN" altLang="en-US"/>
            </a:p>
          </p:txBody>
        </p:sp>
      </p:grpSp>
      <p:sp>
        <p:nvSpPr>
          <p:cNvPr id="205" name="Freeform 208"/>
          <p:cNvSpPr/>
          <p:nvPr/>
        </p:nvSpPr>
        <p:spPr bwMode="auto">
          <a:xfrm>
            <a:off x="4057889" y="3838243"/>
            <a:ext cx="467834" cy="439003"/>
          </a:xfrm>
          <a:custGeom>
            <a:avLst/>
            <a:gdLst>
              <a:gd name="T0" fmla="*/ 130 w 260"/>
              <a:gd name="T1" fmla="*/ 0 h 244"/>
              <a:gd name="T2" fmla="*/ 0 w 260"/>
              <a:gd name="T3" fmla="*/ 106 h 244"/>
              <a:gd name="T4" fmla="*/ 130 w 260"/>
              <a:gd name="T5" fmla="*/ 211 h 244"/>
              <a:gd name="T6" fmla="*/ 150 w 260"/>
              <a:gd name="T7" fmla="*/ 210 h 244"/>
              <a:gd name="T8" fmla="*/ 243 w 260"/>
              <a:gd name="T9" fmla="*/ 244 h 244"/>
              <a:gd name="T10" fmla="*/ 243 w 260"/>
              <a:gd name="T11" fmla="*/ 237 h 244"/>
              <a:gd name="T12" fmla="*/ 211 w 260"/>
              <a:gd name="T13" fmla="*/ 195 h 244"/>
              <a:gd name="T14" fmla="*/ 211 w 260"/>
              <a:gd name="T15" fmla="*/ 188 h 244"/>
              <a:gd name="T16" fmla="*/ 260 w 260"/>
              <a:gd name="T17" fmla="*/ 106 h 244"/>
              <a:gd name="T18" fmla="*/ 130 w 260"/>
              <a:gd name="T1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244">
                <a:moveTo>
                  <a:pt x="130" y="0"/>
                </a:moveTo>
                <a:cubicBezTo>
                  <a:pt x="58" y="0"/>
                  <a:pt x="0" y="48"/>
                  <a:pt x="0" y="106"/>
                </a:cubicBezTo>
                <a:cubicBezTo>
                  <a:pt x="0" y="164"/>
                  <a:pt x="58" y="211"/>
                  <a:pt x="130" y="211"/>
                </a:cubicBezTo>
                <a:cubicBezTo>
                  <a:pt x="137" y="211"/>
                  <a:pt x="143" y="211"/>
                  <a:pt x="150" y="210"/>
                </a:cubicBezTo>
                <a:cubicBezTo>
                  <a:pt x="178" y="238"/>
                  <a:pt x="211" y="243"/>
                  <a:pt x="243" y="244"/>
                </a:cubicBezTo>
                <a:cubicBezTo>
                  <a:pt x="243" y="237"/>
                  <a:pt x="243" y="237"/>
                  <a:pt x="243" y="237"/>
                </a:cubicBezTo>
                <a:cubicBezTo>
                  <a:pt x="226" y="228"/>
                  <a:pt x="211" y="213"/>
                  <a:pt x="211" y="195"/>
                </a:cubicBezTo>
                <a:cubicBezTo>
                  <a:pt x="211" y="193"/>
                  <a:pt x="211" y="190"/>
                  <a:pt x="211" y="188"/>
                </a:cubicBezTo>
                <a:cubicBezTo>
                  <a:pt x="241" y="168"/>
                  <a:pt x="260" y="139"/>
                  <a:pt x="260" y="106"/>
                </a:cubicBezTo>
                <a:cubicBezTo>
                  <a:pt x="260" y="48"/>
                  <a:pt x="201" y="0"/>
                  <a:pt x="130"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6" name="Freeform 209"/>
          <p:cNvSpPr>
            <a:spLocks noEditPoints="1"/>
          </p:cNvSpPr>
          <p:nvPr/>
        </p:nvSpPr>
        <p:spPr bwMode="auto">
          <a:xfrm>
            <a:off x="4221696" y="3919492"/>
            <a:ext cx="175601" cy="230641"/>
          </a:xfrm>
          <a:custGeom>
            <a:avLst/>
            <a:gdLst>
              <a:gd name="T0" fmla="*/ 73 w 98"/>
              <a:gd name="T1" fmla="*/ 38 h 128"/>
              <a:gd name="T2" fmla="*/ 68 w 98"/>
              <a:gd name="T3" fmla="*/ 40 h 128"/>
              <a:gd name="T4" fmla="*/ 63 w 98"/>
              <a:gd name="T5" fmla="*/ 25 h 128"/>
              <a:gd name="T6" fmla="*/ 24 w 98"/>
              <a:gd name="T7" fmla="*/ 5 h 128"/>
              <a:gd name="T8" fmla="*/ 5 w 98"/>
              <a:gd name="T9" fmla="*/ 45 h 128"/>
              <a:gd name="T10" fmla="*/ 11 w 98"/>
              <a:gd name="T11" fmla="*/ 60 h 128"/>
              <a:gd name="T12" fmla="*/ 5 w 98"/>
              <a:gd name="T13" fmla="*/ 62 h 128"/>
              <a:gd name="T14" fmla="*/ 1 w 98"/>
              <a:gd name="T15" fmla="*/ 69 h 128"/>
              <a:gd name="T16" fmla="*/ 21 w 98"/>
              <a:gd name="T17" fmla="*/ 126 h 128"/>
              <a:gd name="T18" fmla="*/ 28 w 98"/>
              <a:gd name="T19" fmla="*/ 127 h 128"/>
              <a:gd name="T20" fmla="*/ 95 w 98"/>
              <a:gd name="T21" fmla="*/ 103 h 128"/>
              <a:gd name="T22" fmla="*/ 97 w 98"/>
              <a:gd name="T23" fmla="*/ 99 h 128"/>
              <a:gd name="T24" fmla="*/ 77 w 98"/>
              <a:gd name="T25" fmla="*/ 43 h 128"/>
              <a:gd name="T26" fmla="*/ 73 w 98"/>
              <a:gd name="T27" fmla="*/ 38 h 128"/>
              <a:gd name="T28" fmla="*/ 56 w 98"/>
              <a:gd name="T29" fmla="*/ 44 h 128"/>
              <a:gd name="T30" fmla="*/ 22 w 98"/>
              <a:gd name="T31" fmla="*/ 56 h 128"/>
              <a:gd name="T32" fmla="*/ 17 w 98"/>
              <a:gd name="T33" fmla="*/ 41 h 128"/>
              <a:gd name="T34" fmla="*/ 28 w 98"/>
              <a:gd name="T35" fmla="*/ 17 h 128"/>
              <a:gd name="T36" fmla="*/ 51 w 98"/>
              <a:gd name="T37" fmla="*/ 29 h 128"/>
              <a:gd name="T38" fmla="*/ 56 w 98"/>
              <a:gd name="T39"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28">
                <a:moveTo>
                  <a:pt x="73" y="38"/>
                </a:moveTo>
                <a:cubicBezTo>
                  <a:pt x="68" y="40"/>
                  <a:pt x="68" y="40"/>
                  <a:pt x="68" y="40"/>
                </a:cubicBezTo>
                <a:cubicBezTo>
                  <a:pt x="63" y="25"/>
                  <a:pt x="63" y="25"/>
                  <a:pt x="63" y="25"/>
                </a:cubicBezTo>
                <a:cubicBezTo>
                  <a:pt x="57" y="9"/>
                  <a:pt x="40" y="0"/>
                  <a:pt x="24" y="5"/>
                </a:cubicBezTo>
                <a:cubicBezTo>
                  <a:pt x="8" y="11"/>
                  <a:pt x="0" y="29"/>
                  <a:pt x="5" y="45"/>
                </a:cubicBezTo>
                <a:cubicBezTo>
                  <a:pt x="11" y="60"/>
                  <a:pt x="11" y="60"/>
                  <a:pt x="11" y="60"/>
                </a:cubicBezTo>
                <a:cubicBezTo>
                  <a:pt x="5" y="62"/>
                  <a:pt x="5" y="62"/>
                  <a:pt x="5" y="62"/>
                </a:cubicBezTo>
                <a:cubicBezTo>
                  <a:pt x="3" y="63"/>
                  <a:pt x="0" y="67"/>
                  <a:pt x="1" y="69"/>
                </a:cubicBezTo>
                <a:cubicBezTo>
                  <a:pt x="21" y="126"/>
                  <a:pt x="21" y="126"/>
                  <a:pt x="21" y="126"/>
                </a:cubicBezTo>
                <a:cubicBezTo>
                  <a:pt x="21" y="128"/>
                  <a:pt x="25" y="128"/>
                  <a:pt x="28" y="127"/>
                </a:cubicBezTo>
                <a:cubicBezTo>
                  <a:pt x="95" y="103"/>
                  <a:pt x="95" y="103"/>
                  <a:pt x="95" y="103"/>
                </a:cubicBezTo>
                <a:cubicBezTo>
                  <a:pt x="98" y="102"/>
                  <a:pt x="98" y="102"/>
                  <a:pt x="97" y="99"/>
                </a:cubicBezTo>
                <a:cubicBezTo>
                  <a:pt x="77" y="43"/>
                  <a:pt x="77" y="43"/>
                  <a:pt x="77" y="43"/>
                </a:cubicBezTo>
                <a:cubicBezTo>
                  <a:pt x="77" y="40"/>
                  <a:pt x="75" y="37"/>
                  <a:pt x="73" y="38"/>
                </a:cubicBezTo>
                <a:close/>
                <a:moveTo>
                  <a:pt x="56" y="44"/>
                </a:moveTo>
                <a:cubicBezTo>
                  <a:pt x="22" y="56"/>
                  <a:pt x="22" y="56"/>
                  <a:pt x="22" y="56"/>
                </a:cubicBezTo>
                <a:cubicBezTo>
                  <a:pt x="17" y="41"/>
                  <a:pt x="17" y="41"/>
                  <a:pt x="17" y="41"/>
                </a:cubicBezTo>
                <a:cubicBezTo>
                  <a:pt x="13" y="31"/>
                  <a:pt x="18" y="20"/>
                  <a:pt x="28" y="17"/>
                </a:cubicBezTo>
                <a:cubicBezTo>
                  <a:pt x="38" y="13"/>
                  <a:pt x="48" y="19"/>
                  <a:pt x="51" y="29"/>
                </a:cubicBezTo>
                <a:lnTo>
                  <a:pt x="56" y="44"/>
                </a:lnTo>
                <a:close/>
              </a:path>
            </a:pathLst>
          </a:custGeom>
          <a:solidFill>
            <a:srgbClr val="1AB8A5"/>
          </a:solidFill>
          <a:ln>
            <a:noFill/>
          </a:ln>
        </p:spPr>
        <p:txBody>
          <a:bodyPr vert="horz" wrap="square" lIns="91440" tIns="45720" rIns="91440" bIns="45720" numCol="1" anchor="t" anchorCtr="0" compatLnSpc="1"/>
          <a:lstStyle/>
          <a:p>
            <a:endParaRPr lang="zh-CN" altLang="en-US"/>
          </a:p>
        </p:txBody>
      </p:sp>
      <p:sp>
        <p:nvSpPr>
          <p:cNvPr id="11" name="Oval 10"/>
          <p:cNvSpPr>
            <a:spLocks noChangeArrowheads="1"/>
          </p:cNvSpPr>
          <p:nvPr/>
        </p:nvSpPr>
        <p:spPr bwMode="auto">
          <a:xfrm>
            <a:off x="8623141" y="2012023"/>
            <a:ext cx="127149" cy="956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任意多边形: 形状 214"/>
          <p:cNvSpPr>
            <a:spLocks noChangeArrowheads="1"/>
          </p:cNvSpPr>
          <p:nvPr/>
        </p:nvSpPr>
        <p:spPr bwMode="auto">
          <a:xfrm flipH="1">
            <a:off x="7347311" y="1720721"/>
            <a:ext cx="1425172" cy="743795"/>
          </a:xfrm>
          <a:custGeom>
            <a:avLst/>
            <a:gdLst>
              <a:gd name="connsiteX0" fmla="*/ 115888 w 1409700"/>
              <a:gd name="connsiteY0" fmla="*/ 96837 h 1033462"/>
              <a:gd name="connsiteX1" fmla="*/ 115888 w 1409700"/>
              <a:gd name="connsiteY1" fmla="*/ 935037 h 1033462"/>
              <a:gd name="connsiteX2" fmla="*/ 1209676 w 1409700"/>
              <a:gd name="connsiteY2" fmla="*/ 935037 h 1033462"/>
              <a:gd name="connsiteX3" fmla="*/ 1209676 w 1409700"/>
              <a:gd name="connsiteY3" fmla="*/ 96837 h 1033462"/>
              <a:gd name="connsiteX4" fmla="*/ 95720 w 1409700"/>
              <a:gd name="connsiteY4" fmla="*/ 0 h 1033462"/>
              <a:gd name="connsiteX5" fmla="*/ 1313980 w 1409700"/>
              <a:gd name="connsiteY5" fmla="*/ 2176 h 1033462"/>
              <a:gd name="connsiteX6" fmla="*/ 1409700 w 1409700"/>
              <a:gd name="connsiteY6" fmla="*/ 97907 h 1033462"/>
              <a:gd name="connsiteX7" fmla="*/ 1409700 w 1409700"/>
              <a:gd name="connsiteY7" fmla="*/ 937731 h 1033462"/>
              <a:gd name="connsiteX8" fmla="*/ 1313980 w 1409700"/>
              <a:gd name="connsiteY8" fmla="*/ 1033462 h 1033462"/>
              <a:gd name="connsiteX9" fmla="*/ 95720 w 1409700"/>
              <a:gd name="connsiteY9" fmla="*/ 1031286 h 1033462"/>
              <a:gd name="connsiteX10" fmla="*/ 0 w 1409700"/>
              <a:gd name="connsiteY10" fmla="*/ 935555 h 1033462"/>
              <a:gd name="connsiteX11" fmla="*/ 0 w 1409700"/>
              <a:gd name="connsiteY11" fmla="*/ 95731 h 1033462"/>
              <a:gd name="connsiteX12" fmla="*/ 95720 w 1409700"/>
              <a:gd name="connsiteY12" fmla="*/ 0 h 103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9700" h="1033462">
                <a:moveTo>
                  <a:pt x="115888" y="96837"/>
                </a:moveTo>
                <a:lnTo>
                  <a:pt x="115888" y="935037"/>
                </a:lnTo>
                <a:lnTo>
                  <a:pt x="1209676" y="935037"/>
                </a:lnTo>
                <a:lnTo>
                  <a:pt x="1209676" y="96837"/>
                </a:lnTo>
                <a:close/>
                <a:moveTo>
                  <a:pt x="95720" y="0"/>
                </a:moveTo>
                <a:cubicBezTo>
                  <a:pt x="95720" y="0"/>
                  <a:pt x="95720" y="0"/>
                  <a:pt x="1313980" y="2176"/>
                </a:cubicBezTo>
                <a:cubicBezTo>
                  <a:pt x="1366191" y="2176"/>
                  <a:pt x="1409700" y="43514"/>
                  <a:pt x="1409700" y="97907"/>
                </a:cubicBezTo>
                <a:cubicBezTo>
                  <a:pt x="1409700" y="97907"/>
                  <a:pt x="1409700" y="97907"/>
                  <a:pt x="1409700" y="937731"/>
                </a:cubicBezTo>
                <a:cubicBezTo>
                  <a:pt x="1409700" y="989948"/>
                  <a:pt x="1366191" y="1033462"/>
                  <a:pt x="1313980" y="1033462"/>
                </a:cubicBezTo>
                <a:cubicBezTo>
                  <a:pt x="1313980" y="1033462"/>
                  <a:pt x="1313980" y="1033462"/>
                  <a:pt x="95720" y="1031286"/>
                </a:cubicBezTo>
                <a:cubicBezTo>
                  <a:pt x="43509" y="1031286"/>
                  <a:pt x="0" y="989948"/>
                  <a:pt x="0" y="935555"/>
                </a:cubicBezTo>
                <a:cubicBezTo>
                  <a:pt x="0" y="935555"/>
                  <a:pt x="0" y="935555"/>
                  <a:pt x="0" y="95731"/>
                </a:cubicBezTo>
                <a:cubicBezTo>
                  <a:pt x="0" y="43514"/>
                  <a:pt x="43509" y="0"/>
                  <a:pt x="95720" y="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59" name="Rectangle 61"/>
          <p:cNvSpPr>
            <a:spLocks noChangeArrowheads="1"/>
          </p:cNvSpPr>
          <p:nvPr/>
        </p:nvSpPr>
        <p:spPr bwMode="auto">
          <a:xfrm>
            <a:off x="7322549" y="2008092"/>
            <a:ext cx="56511" cy="115320"/>
          </a:xfrm>
          <a:prstGeom prst="rect">
            <a:avLst/>
          </a:prstGeom>
          <a:solidFill>
            <a:srgbClr val="012F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3" name="TextBox 212"/>
          <p:cNvSpPr txBox="1"/>
          <p:nvPr/>
        </p:nvSpPr>
        <p:spPr>
          <a:xfrm>
            <a:off x="7417051" y="1923020"/>
            <a:ext cx="1300163" cy="369332"/>
          </a:xfrm>
          <a:prstGeom prst="rect">
            <a:avLst/>
          </a:prstGeom>
          <a:noFill/>
        </p:spPr>
        <p:txBody>
          <a:bodyPr wrap="square" rtlCol="0">
            <a:spAutoFit/>
          </a:bodyPr>
          <a:lstStyle/>
          <a:p>
            <a:pPr algn="ctr"/>
            <a:r>
              <a:rPr lang="zh-CN" altLang="en-US" b="1" dirty="0" smtClean="0">
                <a:solidFill>
                  <a:schemeClr val="accent1"/>
                </a:solidFill>
                <a:latin typeface="Adobe 黑体 Std R" pitchFamily="34" charset="-122"/>
                <a:ea typeface="Adobe 黑体 Std R" pitchFamily="34" charset="-122"/>
              </a:rPr>
              <a:t>发言系统</a:t>
            </a:r>
            <a:endParaRPr lang="zh-CN" altLang="en-US" b="1" dirty="0">
              <a:solidFill>
                <a:schemeClr val="accent1"/>
              </a:solidFill>
              <a:latin typeface="Adobe 黑体 Std R" pitchFamily="34" charset="-122"/>
              <a:ea typeface="Adobe 黑体 Std R" pitchFamily="34" charset="-122"/>
            </a:endParaRPr>
          </a:p>
        </p:txBody>
      </p:sp>
      <p:sp>
        <p:nvSpPr>
          <p:cNvPr id="214" name="TextBox 213"/>
          <p:cNvSpPr txBox="1"/>
          <p:nvPr/>
        </p:nvSpPr>
        <p:spPr>
          <a:xfrm>
            <a:off x="4410055" y="4727843"/>
            <a:ext cx="550069" cy="1200329"/>
          </a:xfrm>
          <a:prstGeom prst="rect">
            <a:avLst/>
          </a:prstGeom>
          <a:noFill/>
        </p:spPr>
        <p:txBody>
          <a:bodyPr wrap="square" rtlCol="0">
            <a:spAutoFit/>
          </a:bodyPr>
          <a:lstStyle/>
          <a:p>
            <a:r>
              <a:rPr lang="zh-CN" altLang="en-US" b="1" dirty="0">
                <a:solidFill>
                  <a:schemeClr val="accent1"/>
                </a:solidFill>
                <a:latin typeface="Adobe 黑体 Std R" pitchFamily="34" charset="-122"/>
                <a:ea typeface="Adobe 黑体 Std R" pitchFamily="34" charset="-122"/>
              </a:rPr>
              <a:t>称号系统</a:t>
            </a:r>
            <a:endParaRPr lang="zh-CN" altLang="en-US" b="1" dirty="0">
              <a:solidFill>
                <a:schemeClr val="accent1"/>
              </a:solidFill>
              <a:latin typeface="Adobe 黑体 Std R" pitchFamily="34" charset="-122"/>
              <a:ea typeface="Adobe 黑体 Std R" pitchFamily="34" charset="-122"/>
            </a:endParaRPr>
          </a:p>
        </p:txBody>
      </p:sp>
      <p:sp>
        <p:nvSpPr>
          <p:cNvPr id="215" name="TextBox 214"/>
          <p:cNvSpPr txBox="1"/>
          <p:nvPr/>
        </p:nvSpPr>
        <p:spPr>
          <a:xfrm>
            <a:off x="7094537" y="4958675"/>
            <a:ext cx="1328738" cy="369332"/>
          </a:xfrm>
          <a:prstGeom prst="rect">
            <a:avLst/>
          </a:prstGeom>
          <a:noFill/>
        </p:spPr>
        <p:txBody>
          <a:bodyPr wrap="square" rtlCol="0">
            <a:spAutoFit/>
          </a:bodyPr>
          <a:lstStyle/>
          <a:p>
            <a:pPr algn="ctr"/>
            <a:r>
              <a:rPr lang="zh-CN" altLang="en-US" b="1" dirty="0">
                <a:solidFill>
                  <a:schemeClr val="accent1"/>
                </a:solidFill>
                <a:latin typeface="Adobe 黑体 Std R" pitchFamily="34" charset="-122"/>
                <a:ea typeface="Adobe 黑体 Std R" pitchFamily="34" charset="-122"/>
              </a:rPr>
              <a:t>风格系统</a:t>
            </a:r>
            <a:endParaRPr lang="zh-CN" altLang="en-US" b="1" dirty="0">
              <a:solidFill>
                <a:schemeClr val="accent1"/>
              </a:solidFill>
              <a:latin typeface="Adobe 黑体 Std R" pitchFamily="34" charset="-122"/>
              <a:ea typeface="Adobe 黑体 Std R" pitchFamily="34" charset="-122"/>
            </a:endParaRPr>
          </a:p>
        </p:txBody>
      </p:sp>
      <p:pic>
        <p:nvPicPr>
          <p:cNvPr id="1026" name="Picture 2" descr="C:\Users\admin\Downloads\雷达图.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5913" y="3451085"/>
            <a:ext cx="630940" cy="630940"/>
          </a:xfrm>
          <a:prstGeom prst="rect">
            <a:avLst/>
          </a:prstGeom>
          <a:noFill/>
          <a:extLst>
            <a:ext uri="{909E8E84-426E-40DD-AFC4-6F175D3DCCD1}">
              <a14:hiddenFill xmlns:a14="http://schemas.microsoft.com/office/drawing/2010/main">
                <a:solidFill>
                  <a:srgbClr val="FFFFFF"/>
                </a:solidFill>
              </a14:hiddenFill>
            </a:ext>
          </a:extLst>
        </p:spPr>
      </p:pic>
      <p:sp>
        <p:nvSpPr>
          <p:cNvPr id="222" name="TextBox 221"/>
          <p:cNvSpPr txBox="1"/>
          <p:nvPr/>
        </p:nvSpPr>
        <p:spPr>
          <a:xfrm>
            <a:off x="8829453" y="1031681"/>
            <a:ext cx="3228975" cy="2132892"/>
          </a:xfrm>
          <a:prstGeom prst="rect">
            <a:avLst/>
          </a:prstGeom>
          <a:noFill/>
        </p:spPr>
        <p:txBody>
          <a:bodyPr wrap="square" rtlCol="0">
            <a:spAutoFit/>
          </a:bodyPr>
          <a:lstStyle/>
          <a:p>
            <a:pPr>
              <a:lnSpc>
                <a:spcPct val="130000"/>
              </a:lnSpc>
            </a:pPr>
            <a:r>
              <a:rPr lang="zh-CN" altLang="en-US" sz="1600" b="1" dirty="0">
                <a:solidFill>
                  <a:schemeClr val="accent2"/>
                </a:solidFill>
                <a:latin typeface="微软雅黑" panose="020B0503020204020204" pitchFamily="34" charset="-122"/>
                <a:ea typeface="微软雅黑" panose="020B0503020204020204" pitchFamily="34" charset="-122"/>
              </a:rPr>
              <a:t>发言时间</a:t>
            </a:r>
            <a:r>
              <a:rPr lang="zh-CN" altLang="en-US" sz="1600" b="1" dirty="0" smtClean="0">
                <a:solidFill>
                  <a:schemeClr val="accent2"/>
                </a:solidFill>
                <a:latin typeface="微软雅黑" panose="020B0503020204020204" pitchFamily="34" charset="-122"/>
                <a:ea typeface="微软雅黑" panose="020B0503020204020204" pitchFamily="34" charset="-122"/>
              </a:rPr>
              <a:t>角度：</a:t>
            </a:r>
            <a:endParaRPr lang="en-US" altLang="zh-CN" sz="1600" b="1" dirty="0" smtClean="0">
              <a:solidFill>
                <a:schemeClr val="accent2"/>
              </a:solidFill>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探查群组发言的</a:t>
            </a:r>
            <a:r>
              <a:rPr lang="zh-CN" altLang="en-US" sz="1400" b="1" dirty="0" smtClean="0">
                <a:solidFill>
                  <a:srgbClr val="FF0000"/>
                </a:solidFill>
                <a:latin typeface="微软雅黑" panose="020B0503020204020204" pitchFamily="34" charset="-122"/>
                <a:ea typeface="微软雅黑" panose="020B0503020204020204" pitchFamily="34" charset="-122"/>
              </a:rPr>
              <a:t>时间分布</a:t>
            </a:r>
            <a:r>
              <a:rPr lang="zh-CN" altLang="en-US" sz="1400" dirty="0" smtClean="0">
                <a:latin typeface="微软雅黑" panose="020B0503020204020204" pitchFamily="34" charset="-122"/>
                <a:ea typeface="微软雅黑" panose="020B0503020204020204" pitchFamily="34" charset="-122"/>
              </a:rPr>
              <a:t>特征</a:t>
            </a:r>
            <a:endParaRPr lang="en-US" altLang="zh-CN" sz="1400" dirty="0">
              <a:latin typeface="微软雅黑" panose="020B0503020204020204" pitchFamily="34" charset="-122"/>
              <a:ea typeface="微软雅黑" panose="020B0503020204020204" pitchFamily="34" charset="-122"/>
            </a:endParaRPr>
          </a:p>
          <a:p>
            <a:pPr>
              <a:lnSpc>
                <a:spcPct val="130000"/>
              </a:lnSpc>
            </a:pPr>
            <a:endParaRPr lang="en-US" altLang="zh-CN" sz="1400" dirty="0" smtClean="0">
              <a:latin typeface="微软雅黑" panose="020B0503020204020204" pitchFamily="34" charset="-122"/>
              <a:ea typeface="微软雅黑" panose="020B0503020204020204" pitchFamily="34" charset="-122"/>
            </a:endParaRPr>
          </a:p>
          <a:p>
            <a:pPr>
              <a:lnSpc>
                <a:spcPct val="130000"/>
              </a:lnSpc>
            </a:pPr>
            <a:r>
              <a:rPr lang="zh-CN" altLang="en-US" sz="1600" b="1" dirty="0">
                <a:solidFill>
                  <a:schemeClr val="accent2"/>
                </a:solidFill>
                <a:latin typeface="微软雅黑" panose="020B0503020204020204" pitchFamily="34" charset="-122"/>
                <a:ea typeface="微软雅黑" panose="020B0503020204020204" pitchFamily="34" charset="-122"/>
              </a:rPr>
              <a:t>发言</a:t>
            </a:r>
            <a:r>
              <a:rPr lang="zh-CN" altLang="en-US" sz="1600" b="1" dirty="0" smtClean="0">
                <a:solidFill>
                  <a:schemeClr val="accent2"/>
                </a:solidFill>
                <a:latin typeface="微软雅黑" panose="020B0503020204020204" pitchFamily="34" charset="-122"/>
                <a:ea typeface="微软雅黑" panose="020B0503020204020204" pitchFamily="34" charset="-122"/>
              </a:rPr>
              <a:t>成员角度：</a:t>
            </a:r>
            <a:endParaRPr lang="en-US" altLang="zh-CN" sz="1600" b="1" dirty="0" smtClean="0">
              <a:solidFill>
                <a:schemeClr val="accent2"/>
              </a:solidFill>
              <a:latin typeface="微软雅黑" panose="020B0503020204020204" pitchFamily="34" charset="-122"/>
              <a:ea typeface="微软雅黑" panose="020B0503020204020204" pitchFamily="34" charset="-122"/>
            </a:endParaRPr>
          </a:p>
          <a:p>
            <a:pPr>
              <a:lnSpc>
                <a:spcPct val="130000"/>
              </a:lnSpc>
            </a:pPr>
            <a:r>
              <a:rPr lang="zh-CN" altLang="en-US" sz="1400" b="1" dirty="0" smtClean="0">
                <a:solidFill>
                  <a:schemeClr val="accent1"/>
                </a:solidFill>
                <a:latin typeface="微软雅黑" panose="020B0503020204020204" pitchFamily="34" charset="-122"/>
                <a:ea typeface="微软雅黑" panose="020B0503020204020204" pitchFamily="34" charset="-122"/>
              </a:rPr>
              <a:t>社交网络图</a:t>
            </a:r>
            <a:r>
              <a:rPr lang="zh-CN" altLang="en-US" sz="1400" dirty="0" smtClean="0">
                <a:latin typeface="微软雅黑" panose="020B0503020204020204" pitchFamily="34" charset="-122"/>
                <a:ea typeface="微软雅黑" panose="020B0503020204020204" pitchFamily="34" charset="-122"/>
              </a:rPr>
              <a:t>：查看群组成员结构</a:t>
            </a:r>
            <a:endParaRPr lang="en-US" altLang="zh-CN" sz="1400" dirty="0" smtClean="0">
              <a:latin typeface="微软雅黑" panose="020B0503020204020204" pitchFamily="34" charset="-122"/>
              <a:ea typeface="微软雅黑" panose="020B0503020204020204" pitchFamily="34" charset="-122"/>
            </a:endParaRPr>
          </a:p>
          <a:p>
            <a:pPr>
              <a:lnSpc>
                <a:spcPct val="130000"/>
              </a:lnSpc>
            </a:pPr>
            <a:r>
              <a:rPr lang="zh-CN" altLang="en-US" sz="1400" b="1" dirty="0" smtClean="0">
                <a:solidFill>
                  <a:schemeClr val="accent1"/>
                </a:solidFill>
                <a:latin typeface="微软雅黑" panose="020B0503020204020204" pitchFamily="34" charset="-122"/>
                <a:ea typeface="微软雅黑" panose="020B0503020204020204" pitchFamily="34" charset="-122"/>
              </a:rPr>
              <a:t>人员更迭图</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3</a:t>
            </a:r>
            <a:r>
              <a:rPr lang="zh-CN" altLang="en-US" sz="1400" dirty="0" smtClean="0">
                <a:latin typeface="微软雅黑" panose="020B0503020204020204" pitchFamily="34" charset="-122"/>
                <a:ea typeface="微软雅黑" panose="020B0503020204020204" pitchFamily="34" charset="-122"/>
              </a:rPr>
              <a:t>天为周期群组活跃人员</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的变化</a:t>
            </a:r>
            <a:endParaRPr lang="zh-CN" altLang="en-US" sz="1400" dirty="0">
              <a:latin typeface="微软雅黑" panose="020B0503020204020204" pitchFamily="34" charset="-122"/>
              <a:ea typeface="微软雅黑" panose="020B0503020204020204" pitchFamily="34" charset="-122"/>
            </a:endParaRPr>
          </a:p>
        </p:txBody>
      </p:sp>
      <p:sp>
        <p:nvSpPr>
          <p:cNvPr id="224" name="TextBox 223"/>
          <p:cNvSpPr txBox="1"/>
          <p:nvPr/>
        </p:nvSpPr>
        <p:spPr>
          <a:xfrm>
            <a:off x="4007268" y="357195"/>
            <a:ext cx="4063161" cy="584775"/>
          </a:xfrm>
          <a:prstGeom prst="rect">
            <a:avLst/>
          </a:prstGeom>
          <a:noFill/>
        </p:spPr>
        <p:txBody>
          <a:bodyPr wrap="square" rtlCol="0">
            <a:spAutoFit/>
          </a:bodyPr>
          <a:lstStyle/>
          <a:p>
            <a:pPr algn="ctr"/>
            <a:r>
              <a:rPr lang="zh-CN" altLang="en-US" sz="3200" b="1" dirty="0">
                <a:solidFill>
                  <a:schemeClr val="accent2"/>
                </a:solidFill>
                <a:latin typeface="微软雅黑" panose="020B0503020204020204" pitchFamily="34" charset="-122"/>
                <a:ea typeface="微软雅黑" panose="020B0503020204020204" pitchFamily="34" charset="-122"/>
              </a:rPr>
              <a:t>三大系统全景概览图</a:t>
            </a:r>
            <a:endParaRPr lang="zh-CN" altLang="en-US" sz="3200" b="1" dirty="0">
              <a:solidFill>
                <a:schemeClr val="accent2"/>
              </a:solidFill>
              <a:latin typeface="微软雅黑" panose="020B0503020204020204" pitchFamily="34" charset="-122"/>
              <a:ea typeface="微软雅黑" panose="020B0503020204020204" pitchFamily="34" charset="-122"/>
            </a:endParaRPr>
          </a:p>
        </p:txBody>
      </p:sp>
      <p:grpSp>
        <p:nvGrpSpPr>
          <p:cNvPr id="229" name="组合 228"/>
          <p:cNvGrpSpPr/>
          <p:nvPr/>
        </p:nvGrpSpPr>
        <p:grpSpPr>
          <a:xfrm>
            <a:off x="351203" y="943608"/>
            <a:ext cx="3686655" cy="1678406"/>
            <a:chOff x="7785062" y="946286"/>
            <a:chExt cx="3686655" cy="1678406"/>
          </a:xfrm>
        </p:grpSpPr>
        <p:pic>
          <p:nvPicPr>
            <p:cNvPr id="1030" name="Picture 6" descr="C:\Users\admin\Downloads\重点渠道.png"/>
            <p:cNvPicPr>
              <a:picLocks noChangeAspect="1" noChangeArrowheads="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7785062" y="946286"/>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28" name="TextBox 227"/>
            <p:cNvSpPr txBox="1"/>
            <p:nvPr/>
          </p:nvSpPr>
          <p:spPr>
            <a:xfrm>
              <a:off x="8061382" y="1476678"/>
              <a:ext cx="3410335" cy="1148014"/>
            </a:xfrm>
            <a:prstGeom prst="rect">
              <a:avLst/>
            </a:prstGeom>
            <a:noFill/>
          </p:spPr>
          <p:txBody>
            <a:bodyPr wrap="square" rtlCol="0">
              <a:prstTxWarp prst="textPlain">
                <a:avLst/>
              </a:prstTxWarp>
              <a:spAutoFit/>
            </a:bodyPr>
            <a:lstStyle/>
            <a:p>
              <a:pPr>
                <a:lnSpc>
                  <a:spcPct val="130000"/>
                </a:lnSpc>
              </a:pPr>
              <a:r>
                <a:rPr lang="zh-CN" altLang="en-US" sz="1400" dirty="0" smtClean="0">
                  <a:latin typeface="+mj-ea"/>
                  <a:ea typeface="+mj-ea"/>
                </a:rPr>
                <a:t>完成变量的构建之后，本文立足于对群组聊天记录的分析开发出三大系统</a:t>
              </a:r>
              <a:r>
                <a:rPr lang="en-US" altLang="zh-CN" sz="1400" dirty="0" smtClean="0">
                  <a:latin typeface="+mj-ea"/>
                  <a:ea typeface="+mj-ea"/>
                </a:rPr>
                <a:t>——</a:t>
              </a:r>
              <a:r>
                <a:rPr lang="zh-CN" altLang="en-US" sz="1400" dirty="0" smtClean="0">
                  <a:latin typeface="+mj-ea"/>
                  <a:ea typeface="+mj-ea"/>
                </a:rPr>
                <a:t>发言系统、称号系统和风格系统，各个系统的具体内涵如图所示。</a:t>
              </a:r>
              <a:endParaRPr lang="zh-CN" altLang="en-US" sz="1400" dirty="0">
                <a:latin typeface="+mj-ea"/>
                <a:ea typeface="+mj-ea"/>
              </a:endParaRPr>
            </a:p>
          </p:txBody>
        </p:sp>
      </p:grpSp>
      <p:sp>
        <p:nvSpPr>
          <p:cNvPr id="230" name="TextBox 229"/>
          <p:cNvSpPr txBox="1"/>
          <p:nvPr/>
        </p:nvSpPr>
        <p:spPr>
          <a:xfrm>
            <a:off x="390754" y="4494692"/>
            <a:ext cx="3724287" cy="2026709"/>
          </a:xfrm>
          <a:prstGeom prst="rect">
            <a:avLst/>
          </a:prstGeom>
          <a:noFill/>
        </p:spPr>
        <p:txBody>
          <a:bodyPr wrap="square" rtlCol="0">
            <a:spAutoFit/>
          </a:bodyPr>
          <a:lstStyle/>
          <a:p>
            <a:pPr>
              <a:lnSpc>
                <a:spcPct val="130000"/>
              </a:lnSpc>
            </a:pPr>
            <a:r>
              <a:rPr lang="zh-CN" altLang="en-US" sz="1500" b="1"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冷场小王子：</a:t>
            </a:r>
            <a:r>
              <a:rPr lang="zh-CN" altLang="en-US" sz="1400" dirty="0" smtClean="0">
                <a:latin typeface="Arial" panose="020B0604020202020204" pitchFamily="34" charset="0"/>
                <a:ea typeface="微软雅黑" panose="020B0503020204020204" pitchFamily="34" charset="-122"/>
                <a:cs typeface="+mn-ea"/>
                <a:sym typeface="Arial" panose="020B0604020202020204" pitchFamily="34" charset="0"/>
              </a:rPr>
              <a:t>在他发言后半小时内无人发言</a:t>
            </a:r>
            <a:endParaRPr lang="en-US" altLang="zh-CN" sz="1500" dirty="0" smtClean="0">
              <a:latin typeface="Arial" panose="020B0604020202020204" pitchFamily="34" charset="0"/>
              <a:ea typeface="微软雅黑" panose="020B0503020204020204" pitchFamily="34" charset="-122"/>
              <a:cs typeface="+mn-ea"/>
              <a:sym typeface="Arial" panose="020B0604020202020204" pitchFamily="34" charset="0"/>
            </a:endParaRPr>
          </a:p>
          <a:p>
            <a:pPr>
              <a:lnSpc>
                <a:spcPct val="130000"/>
              </a:lnSpc>
            </a:pPr>
            <a:r>
              <a:rPr lang="zh-CN" altLang="en-US" sz="1500" b="1"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开聊能手：</a:t>
            </a:r>
            <a:r>
              <a:rPr lang="zh-CN" altLang="en-US" sz="1400" dirty="0" smtClean="0">
                <a:latin typeface="Arial" panose="020B0604020202020204" pitchFamily="34" charset="0"/>
                <a:ea typeface="微软雅黑" panose="020B0503020204020204" pitchFamily="34" charset="-122"/>
                <a:cs typeface="+mn-ea"/>
                <a:sym typeface="Arial" panose="020B0604020202020204" pitchFamily="34" charset="0"/>
              </a:rPr>
              <a:t>一段时间无人发言后首个发言并</a:t>
            </a:r>
            <a:r>
              <a:rPr lang="en-US" altLang="zh-CN" sz="1400" dirty="0" smtClean="0">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1400" dirty="0" smtClean="0">
                <a:latin typeface="Arial" panose="020B0604020202020204" pitchFamily="34" charset="0"/>
                <a:ea typeface="微软雅黑" panose="020B0503020204020204" pitchFamily="34" charset="-122"/>
                <a:cs typeface="+mn-ea"/>
                <a:sym typeface="Arial" panose="020B0604020202020204" pitchFamily="34" charset="0"/>
              </a:rPr>
              <a:t>使得其他人加入讨论的人</a:t>
            </a:r>
          </a:p>
          <a:p>
            <a:pPr>
              <a:lnSpc>
                <a:spcPct val="130000"/>
              </a:lnSpc>
              <a:spcAft>
                <a:spcPts val="600"/>
              </a:spcAft>
            </a:pPr>
            <a:r>
              <a:rPr lang="zh-CN" altLang="en-US" sz="1500" b="1"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表情达人：</a:t>
            </a:r>
            <a:r>
              <a:rPr lang="zh-CN" altLang="en-US" sz="1400" dirty="0" smtClean="0">
                <a:latin typeface="Arial" panose="020B0604020202020204" pitchFamily="34" charset="0"/>
                <a:ea typeface="微软雅黑" panose="020B0503020204020204" pitchFamily="34" charset="-122"/>
                <a:cs typeface="+mn-ea"/>
                <a:sym typeface="Arial" panose="020B0604020202020204" pitchFamily="34" charset="0"/>
              </a:rPr>
              <a:t>发送表情最多的人</a:t>
            </a:r>
          </a:p>
          <a:p>
            <a:pPr>
              <a:lnSpc>
                <a:spcPct val="130000"/>
              </a:lnSpc>
              <a:spcAft>
                <a:spcPts val="600"/>
              </a:spcAft>
            </a:pPr>
            <a:r>
              <a:rPr lang="zh-CN" altLang="en-US" sz="1500" b="1"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斗图狂魔：</a:t>
            </a:r>
            <a:r>
              <a:rPr lang="zh-CN" altLang="en-US" sz="1400" dirty="0" smtClean="0">
                <a:latin typeface="Arial" panose="020B0604020202020204" pitchFamily="34" charset="0"/>
                <a:ea typeface="微软雅黑" panose="020B0503020204020204" pitchFamily="34" charset="-122"/>
                <a:cs typeface="+mn-ea"/>
                <a:sym typeface="Arial" panose="020B0604020202020204" pitchFamily="34" charset="0"/>
              </a:rPr>
              <a:t>发送图片最多的人</a:t>
            </a:r>
            <a:endParaRPr lang="en-US" altLang="zh-CN" sz="1400" dirty="0">
              <a:latin typeface="Arial" panose="020B0604020202020204" pitchFamily="34" charset="0"/>
              <a:ea typeface="微软雅黑" panose="020B0503020204020204" pitchFamily="34" charset="-122"/>
              <a:cs typeface="+mn-ea"/>
              <a:sym typeface="Arial" panose="020B0604020202020204" pitchFamily="34" charset="0"/>
            </a:endParaRPr>
          </a:p>
          <a:p>
            <a:pPr>
              <a:lnSpc>
                <a:spcPct val="130000"/>
              </a:lnSpc>
              <a:spcAft>
                <a:spcPts val="600"/>
              </a:spcAft>
            </a:pPr>
            <a:r>
              <a:rPr lang="en-US" altLang="zh-CN" sz="1500" b="1"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t>
            </a:r>
            <a:endParaRPr lang="zh-CN" altLang="en-US" sz="15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1" name="TextBox 230"/>
          <p:cNvSpPr txBox="1"/>
          <p:nvPr/>
        </p:nvSpPr>
        <p:spPr>
          <a:xfrm>
            <a:off x="8829453" y="4683394"/>
            <a:ext cx="2600554" cy="1052596"/>
          </a:xfrm>
          <a:prstGeom prst="rect">
            <a:avLst/>
          </a:prstGeom>
          <a:noFill/>
        </p:spPr>
        <p:txBody>
          <a:bodyPr wrap="square" rtlCol="0">
            <a:spAutoFit/>
          </a:bodyPr>
          <a:lstStyle/>
          <a:p>
            <a:pPr>
              <a:lnSpc>
                <a:spcPct val="130000"/>
              </a:lnSpc>
            </a:pPr>
            <a:r>
              <a:rPr lang="zh-CN" altLang="en-US" sz="1600" b="1" dirty="0" smtClean="0">
                <a:solidFill>
                  <a:schemeClr val="accent2"/>
                </a:solidFill>
                <a:latin typeface="微软雅黑" panose="020B0503020204020204" pitchFamily="34" charset="-122"/>
                <a:ea typeface="微软雅黑" panose="020B0503020204020204" pitchFamily="34" charset="-122"/>
              </a:rPr>
              <a:t>风格雷达图：</a:t>
            </a:r>
            <a:endParaRPr lang="en-US" altLang="zh-CN" sz="1600" b="1" dirty="0" smtClean="0">
              <a:solidFill>
                <a:schemeClr val="accent2"/>
              </a:solidFill>
              <a:latin typeface="微软雅黑" panose="020B0503020204020204" pitchFamily="34" charset="-122"/>
              <a:ea typeface="微软雅黑" panose="020B0503020204020204" pitchFamily="34" charset="-122"/>
            </a:endParaRPr>
          </a:p>
          <a:p>
            <a:pPr>
              <a:lnSpc>
                <a:spcPct val="130000"/>
              </a:lnSpc>
            </a:pPr>
            <a:r>
              <a:rPr lang="zh-CN" altLang="en-US" sz="1600" dirty="0" smtClean="0">
                <a:latin typeface="微软雅黑" panose="020B0503020204020204" pitchFamily="34" charset="-122"/>
                <a:ea typeface="微软雅黑" panose="020B0503020204020204" pitchFamily="34" charset="-122"/>
              </a:rPr>
              <a:t>查看群组平时都在聊哪些方面的内容</a:t>
            </a:r>
            <a:endParaRPr lang="zh-CN" altLang="en-US" sz="1600" dirty="0">
              <a:latin typeface="微软雅黑" panose="020B0503020204020204" pitchFamily="34" charset="-122"/>
              <a:ea typeface="微软雅黑" panose="020B0503020204020204" pitchFamily="34" charset="-122"/>
            </a:endParaRPr>
          </a:p>
        </p:txBody>
      </p:sp>
      <p:sp>
        <p:nvSpPr>
          <p:cNvPr id="233" name="TextBox 232"/>
          <p:cNvSpPr txBox="1"/>
          <p:nvPr/>
        </p:nvSpPr>
        <p:spPr>
          <a:xfrm>
            <a:off x="399107" y="4212951"/>
            <a:ext cx="1862143" cy="338554"/>
          </a:xfrm>
          <a:prstGeom prst="rect">
            <a:avLst/>
          </a:prstGeom>
          <a:noFill/>
        </p:spPr>
        <p:txBody>
          <a:bodyPr wrap="square" rtlCol="0">
            <a:spAutoFit/>
          </a:bodyPr>
          <a:lstStyle/>
          <a:p>
            <a:r>
              <a:rPr lang="zh-CN" altLang="en-US" sz="1600" b="1" dirty="0">
                <a:solidFill>
                  <a:schemeClr val="accent2"/>
                </a:solidFill>
                <a:latin typeface="微软雅黑" panose="020B0503020204020204" pitchFamily="34" charset="-122"/>
                <a:ea typeface="微软雅黑" panose="020B0503020204020204" pitchFamily="34" charset="-122"/>
              </a:rPr>
              <a:t>成员</a:t>
            </a:r>
            <a:r>
              <a:rPr lang="zh-CN" altLang="en-US" sz="1600" b="1" dirty="0" smtClean="0">
                <a:solidFill>
                  <a:schemeClr val="accent2"/>
                </a:solidFill>
                <a:latin typeface="微软雅黑" panose="020B0503020204020204" pitchFamily="34" charset="-122"/>
                <a:ea typeface="微软雅黑" panose="020B0503020204020204" pitchFamily="34" charset="-122"/>
              </a:rPr>
              <a:t>称号：</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3637604"/>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EAE3"/>
        </a:solidFill>
        <a:effectLst/>
      </p:bgPr>
    </p:bg>
    <p:spTree>
      <p:nvGrpSpPr>
        <p:cNvPr id="1" name=""/>
        <p:cNvGrpSpPr/>
        <p:nvPr/>
      </p:nvGrpSpPr>
      <p:grpSpPr>
        <a:xfrm>
          <a:off x="0" y="0"/>
          <a:ext cx="0" cy="0"/>
          <a:chOff x="0" y="0"/>
          <a:chExt cx="0" cy="0"/>
        </a:xfrm>
      </p:grpSpPr>
      <p:grpSp>
        <p:nvGrpSpPr>
          <p:cNvPr id="211" name="组合 210"/>
          <p:cNvGrpSpPr/>
          <p:nvPr/>
        </p:nvGrpSpPr>
        <p:grpSpPr>
          <a:xfrm flipH="1">
            <a:off x="7787962" y="70189"/>
            <a:ext cx="2500217" cy="2720317"/>
            <a:chOff x="4447968" y="585433"/>
            <a:chExt cx="2970559" cy="3658253"/>
          </a:xfrm>
        </p:grpSpPr>
        <p:sp>
          <p:nvSpPr>
            <p:cNvPr id="214" name="Freeform 5"/>
            <p:cNvSpPr>
              <a:spLocks noEditPoints="1"/>
            </p:cNvSpPr>
            <p:nvPr/>
          </p:nvSpPr>
          <p:spPr bwMode="auto">
            <a:xfrm rot="1490740">
              <a:off x="5841426" y="1429413"/>
              <a:ext cx="260476" cy="117469"/>
            </a:xfrm>
            <a:custGeom>
              <a:avLst/>
              <a:gdLst>
                <a:gd name="T0" fmla="*/ 204 w 204"/>
                <a:gd name="T1" fmla="*/ 25 h 92"/>
                <a:gd name="T2" fmla="*/ 181 w 204"/>
                <a:gd name="T3" fmla="*/ 25 h 92"/>
                <a:gd name="T4" fmla="*/ 181 w 204"/>
                <a:gd name="T5" fmla="*/ 0 h 92"/>
                <a:gd name="T6" fmla="*/ 0 w 204"/>
                <a:gd name="T7" fmla="*/ 0 h 92"/>
                <a:gd name="T8" fmla="*/ 0 w 204"/>
                <a:gd name="T9" fmla="*/ 92 h 92"/>
                <a:gd name="T10" fmla="*/ 181 w 204"/>
                <a:gd name="T11" fmla="*/ 92 h 92"/>
                <a:gd name="T12" fmla="*/ 181 w 204"/>
                <a:gd name="T13" fmla="*/ 65 h 92"/>
                <a:gd name="T14" fmla="*/ 204 w 204"/>
                <a:gd name="T15" fmla="*/ 65 h 92"/>
                <a:gd name="T16" fmla="*/ 204 w 204"/>
                <a:gd name="T17" fmla="*/ 25 h 92"/>
                <a:gd name="T18" fmla="*/ 173 w 204"/>
                <a:gd name="T19" fmla="*/ 84 h 92"/>
                <a:gd name="T20" fmla="*/ 8 w 204"/>
                <a:gd name="T21" fmla="*/ 84 h 92"/>
                <a:gd name="T22" fmla="*/ 8 w 204"/>
                <a:gd name="T23" fmla="*/ 9 h 92"/>
                <a:gd name="T24" fmla="*/ 173 w 204"/>
                <a:gd name="T25" fmla="*/ 9 h 92"/>
                <a:gd name="T26" fmla="*/ 173 w 204"/>
                <a:gd name="T27" fmla="*/ 25 h 92"/>
                <a:gd name="T28" fmla="*/ 173 w 204"/>
                <a:gd name="T29" fmla="*/ 65 h 92"/>
                <a:gd name="T30" fmla="*/ 173 w 204"/>
                <a:gd name="T31" fmla="*/ 84 h 92"/>
                <a:gd name="T32" fmla="*/ 195 w 204"/>
                <a:gd name="T33" fmla="*/ 56 h 92"/>
                <a:gd name="T34" fmla="*/ 181 w 204"/>
                <a:gd name="T35" fmla="*/ 56 h 92"/>
                <a:gd name="T36" fmla="*/ 181 w 204"/>
                <a:gd name="T37" fmla="*/ 32 h 92"/>
                <a:gd name="T38" fmla="*/ 195 w 204"/>
                <a:gd name="T39" fmla="*/ 32 h 92"/>
                <a:gd name="T40" fmla="*/ 195 w 204"/>
                <a:gd name="T41" fmla="*/ 5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92">
                  <a:moveTo>
                    <a:pt x="204" y="25"/>
                  </a:moveTo>
                  <a:lnTo>
                    <a:pt x="181" y="25"/>
                  </a:lnTo>
                  <a:lnTo>
                    <a:pt x="181" y="0"/>
                  </a:lnTo>
                  <a:lnTo>
                    <a:pt x="0" y="0"/>
                  </a:lnTo>
                  <a:lnTo>
                    <a:pt x="0" y="92"/>
                  </a:lnTo>
                  <a:lnTo>
                    <a:pt x="181" y="92"/>
                  </a:lnTo>
                  <a:lnTo>
                    <a:pt x="181" y="65"/>
                  </a:lnTo>
                  <a:lnTo>
                    <a:pt x="204" y="65"/>
                  </a:lnTo>
                  <a:lnTo>
                    <a:pt x="204" y="25"/>
                  </a:lnTo>
                  <a:close/>
                  <a:moveTo>
                    <a:pt x="173" y="84"/>
                  </a:moveTo>
                  <a:lnTo>
                    <a:pt x="8" y="84"/>
                  </a:lnTo>
                  <a:lnTo>
                    <a:pt x="8" y="9"/>
                  </a:lnTo>
                  <a:lnTo>
                    <a:pt x="173" y="9"/>
                  </a:lnTo>
                  <a:lnTo>
                    <a:pt x="173" y="25"/>
                  </a:lnTo>
                  <a:lnTo>
                    <a:pt x="173" y="65"/>
                  </a:lnTo>
                  <a:lnTo>
                    <a:pt x="173" y="84"/>
                  </a:lnTo>
                  <a:close/>
                  <a:moveTo>
                    <a:pt x="195" y="56"/>
                  </a:moveTo>
                  <a:lnTo>
                    <a:pt x="181" y="56"/>
                  </a:lnTo>
                  <a:lnTo>
                    <a:pt x="181" y="32"/>
                  </a:lnTo>
                  <a:lnTo>
                    <a:pt x="195" y="32"/>
                  </a:lnTo>
                  <a:lnTo>
                    <a:pt x="195" y="5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8" name="Rectangle 6"/>
            <p:cNvSpPr>
              <a:spLocks noChangeArrowheads="1"/>
            </p:cNvSpPr>
            <p:nvPr/>
          </p:nvSpPr>
          <p:spPr bwMode="auto">
            <a:xfrm rot="1490740">
              <a:off x="5868611" y="1403752"/>
              <a:ext cx="29368" cy="8554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20" name="Rectangle 7"/>
            <p:cNvSpPr>
              <a:spLocks noChangeArrowheads="1"/>
            </p:cNvSpPr>
            <p:nvPr/>
          </p:nvSpPr>
          <p:spPr bwMode="auto">
            <a:xfrm rot="1490740">
              <a:off x="5904412" y="1420920"/>
              <a:ext cx="31921" cy="8554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39" name="Rectangle 8"/>
            <p:cNvSpPr>
              <a:spLocks noChangeArrowheads="1"/>
            </p:cNvSpPr>
            <p:nvPr/>
          </p:nvSpPr>
          <p:spPr bwMode="auto">
            <a:xfrm rot="1490740">
              <a:off x="5941489" y="1438088"/>
              <a:ext cx="31921" cy="8554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2" name="Rectangle 9"/>
            <p:cNvSpPr>
              <a:spLocks noChangeArrowheads="1"/>
            </p:cNvSpPr>
            <p:nvPr/>
          </p:nvSpPr>
          <p:spPr bwMode="auto">
            <a:xfrm rot="1490740">
              <a:off x="5979784" y="1455524"/>
              <a:ext cx="30644" cy="8554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4" name="Rectangle 10"/>
            <p:cNvSpPr>
              <a:spLocks noChangeArrowheads="1"/>
            </p:cNvSpPr>
            <p:nvPr/>
          </p:nvSpPr>
          <p:spPr bwMode="auto">
            <a:xfrm rot="1490740">
              <a:off x="6015643" y="1472424"/>
              <a:ext cx="31921" cy="8554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5" name="Rectangle 11"/>
            <p:cNvSpPr>
              <a:spLocks noChangeArrowheads="1"/>
            </p:cNvSpPr>
            <p:nvPr/>
          </p:nvSpPr>
          <p:spPr bwMode="auto">
            <a:xfrm rot="1490740">
              <a:off x="6415235" y="1209388"/>
              <a:ext cx="39582" cy="66396"/>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6" name="Rectangle 12"/>
            <p:cNvSpPr>
              <a:spLocks noChangeArrowheads="1"/>
            </p:cNvSpPr>
            <p:nvPr/>
          </p:nvSpPr>
          <p:spPr bwMode="auto">
            <a:xfrm rot="1490740">
              <a:off x="6465873" y="1211364"/>
              <a:ext cx="39582" cy="8682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7" name="Rectangle 13"/>
            <p:cNvSpPr>
              <a:spLocks noChangeArrowheads="1"/>
            </p:cNvSpPr>
            <p:nvPr/>
          </p:nvSpPr>
          <p:spPr bwMode="auto">
            <a:xfrm rot="1490740">
              <a:off x="6516244" y="1214557"/>
              <a:ext cx="39582" cy="10597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8" name="Rectangle 14"/>
            <p:cNvSpPr>
              <a:spLocks noChangeArrowheads="1"/>
            </p:cNvSpPr>
            <p:nvPr/>
          </p:nvSpPr>
          <p:spPr bwMode="auto">
            <a:xfrm rot="1490740">
              <a:off x="6568346" y="1204087"/>
              <a:ext cx="40859" cy="13917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9" name="Rectangle 15"/>
            <p:cNvSpPr>
              <a:spLocks noChangeArrowheads="1"/>
            </p:cNvSpPr>
            <p:nvPr/>
          </p:nvSpPr>
          <p:spPr bwMode="auto">
            <a:xfrm rot="1490740">
              <a:off x="6620117" y="1200924"/>
              <a:ext cx="39582" cy="164712"/>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50" name="Freeform 23"/>
            <p:cNvSpPr/>
            <p:nvPr/>
          </p:nvSpPr>
          <p:spPr bwMode="auto">
            <a:xfrm rot="1490740">
              <a:off x="6379224" y="1704469"/>
              <a:ext cx="180035" cy="137899"/>
            </a:xfrm>
            <a:custGeom>
              <a:avLst/>
              <a:gdLst>
                <a:gd name="T0" fmla="*/ 104 w 130"/>
                <a:gd name="T1" fmla="*/ 3 h 100"/>
                <a:gd name="T2" fmla="*/ 85 w 130"/>
                <a:gd name="T3" fmla="*/ 47 h 100"/>
                <a:gd name="T4" fmla="*/ 75 w 130"/>
                <a:gd name="T5" fmla="*/ 67 h 100"/>
                <a:gd name="T6" fmla="*/ 76 w 130"/>
                <a:gd name="T7" fmla="*/ 70 h 100"/>
                <a:gd name="T8" fmla="*/ 65 w 130"/>
                <a:gd name="T9" fmla="*/ 81 h 100"/>
                <a:gd name="T10" fmla="*/ 54 w 130"/>
                <a:gd name="T11" fmla="*/ 70 h 100"/>
                <a:gd name="T12" fmla="*/ 54 w 130"/>
                <a:gd name="T13" fmla="*/ 67 h 100"/>
                <a:gd name="T14" fmla="*/ 45 w 130"/>
                <a:gd name="T15" fmla="*/ 47 h 100"/>
                <a:gd name="T16" fmla="*/ 26 w 130"/>
                <a:gd name="T17" fmla="*/ 5 h 100"/>
                <a:gd name="T18" fmla="*/ 0 w 130"/>
                <a:gd name="T19" fmla="*/ 0 h 100"/>
                <a:gd name="T20" fmla="*/ 0 w 130"/>
                <a:gd name="T21" fmla="*/ 91 h 100"/>
                <a:gd name="T22" fmla="*/ 44 w 130"/>
                <a:gd name="T23" fmla="*/ 100 h 100"/>
                <a:gd name="T24" fmla="*/ 44 w 130"/>
                <a:gd name="T25" fmla="*/ 100 h 100"/>
                <a:gd name="T26" fmla="*/ 44 w 130"/>
                <a:gd name="T27" fmla="*/ 100 h 100"/>
                <a:gd name="T28" fmla="*/ 44 w 130"/>
                <a:gd name="T29" fmla="*/ 100 h 100"/>
                <a:gd name="T30" fmla="*/ 44 w 130"/>
                <a:gd name="T31" fmla="*/ 100 h 100"/>
                <a:gd name="T32" fmla="*/ 87 w 130"/>
                <a:gd name="T33" fmla="*/ 91 h 100"/>
                <a:gd name="T34" fmla="*/ 130 w 130"/>
                <a:gd name="T35" fmla="*/ 100 h 100"/>
                <a:gd name="T36" fmla="*/ 130 w 130"/>
                <a:gd name="T37" fmla="*/ 9 h 100"/>
                <a:gd name="T38" fmla="*/ 104 w 130"/>
                <a:gd name="T39"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0" h="100">
                  <a:moveTo>
                    <a:pt x="104" y="3"/>
                  </a:moveTo>
                  <a:cubicBezTo>
                    <a:pt x="99" y="18"/>
                    <a:pt x="92" y="33"/>
                    <a:pt x="85" y="47"/>
                  </a:cubicBezTo>
                  <a:cubicBezTo>
                    <a:pt x="81" y="54"/>
                    <a:pt x="78" y="60"/>
                    <a:pt x="75" y="67"/>
                  </a:cubicBezTo>
                  <a:cubicBezTo>
                    <a:pt x="75" y="68"/>
                    <a:pt x="76" y="69"/>
                    <a:pt x="76" y="70"/>
                  </a:cubicBezTo>
                  <a:cubicBezTo>
                    <a:pt x="76" y="76"/>
                    <a:pt x="71" y="81"/>
                    <a:pt x="65" y="81"/>
                  </a:cubicBezTo>
                  <a:cubicBezTo>
                    <a:pt x="59" y="81"/>
                    <a:pt x="54" y="76"/>
                    <a:pt x="54" y="70"/>
                  </a:cubicBezTo>
                  <a:cubicBezTo>
                    <a:pt x="54" y="69"/>
                    <a:pt x="54" y="68"/>
                    <a:pt x="54" y="67"/>
                  </a:cubicBezTo>
                  <a:cubicBezTo>
                    <a:pt x="51" y="61"/>
                    <a:pt x="48" y="54"/>
                    <a:pt x="45" y="47"/>
                  </a:cubicBezTo>
                  <a:cubicBezTo>
                    <a:pt x="38" y="33"/>
                    <a:pt x="31" y="19"/>
                    <a:pt x="26" y="5"/>
                  </a:cubicBezTo>
                  <a:cubicBezTo>
                    <a:pt x="0" y="0"/>
                    <a:pt x="0" y="0"/>
                    <a:pt x="0" y="0"/>
                  </a:cubicBezTo>
                  <a:cubicBezTo>
                    <a:pt x="0" y="91"/>
                    <a:pt x="0" y="91"/>
                    <a:pt x="0" y="91"/>
                  </a:cubicBezTo>
                  <a:cubicBezTo>
                    <a:pt x="44" y="100"/>
                    <a:pt x="44" y="100"/>
                    <a:pt x="44" y="100"/>
                  </a:cubicBezTo>
                  <a:cubicBezTo>
                    <a:pt x="44" y="100"/>
                    <a:pt x="44" y="100"/>
                    <a:pt x="44" y="100"/>
                  </a:cubicBezTo>
                  <a:cubicBezTo>
                    <a:pt x="44" y="100"/>
                    <a:pt x="44" y="100"/>
                    <a:pt x="44" y="100"/>
                  </a:cubicBezTo>
                  <a:cubicBezTo>
                    <a:pt x="44" y="100"/>
                    <a:pt x="44" y="100"/>
                    <a:pt x="44" y="100"/>
                  </a:cubicBezTo>
                  <a:cubicBezTo>
                    <a:pt x="44" y="100"/>
                    <a:pt x="44" y="100"/>
                    <a:pt x="44" y="100"/>
                  </a:cubicBezTo>
                  <a:cubicBezTo>
                    <a:pt x="87" y="91"/>
                    <a:pt x="87" y="91"/>
                    <a:pt x="87" y="91"/>
                  </a:cubicBezTo>
                  <a:cubicBezTo>
                    <a:pt x="130" y="100"/>
                    <a:pt x="130" y="100"/>
                    <a:pt x="130" y="100"/>
                  </a:cubicBezTo>
                  <a:cubicBezTo>
                    <a:pt x="130" y="9"/>
                    <a:pt x="130" y="9"/>
                    <a:pt x="130" y="9"/>
                  </a:cubicBezTo>
                  <a:lnTo>
                    <a:pt x="104" y="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1" name="Freeform 24"/>
            <p:cNvSpPr>
              <a:spLocks noEditPoints="1"/>
            </p:cNvSpPr>
            <p:nvPr/>
          </p:nvSpPr>
          <p:spPr bwMode="auto">
            <a:xfrm rot="1490740">
              <a:off x="6441253" y="1631245"/>
              <a:ext cx="100871" cy="181311"/>
            </a:xfrm>
            <a:custGeom>
              <a:avLst/>
              <a:gdLst>
                <a:gd name="T0" fmla="*/ 73 w 73"/>
                <a:gd name="T1" fmla="*/ 36 h 132"/>
                <a:gd name="T2" fmla="*/ 37 w 73"/>
                <a:gd name="T3" fmla="*/ 0 h 132"/>
                <a:gd name="T4" fmla="*/ 1 w 73"/>
                <a:gd name="T5" fmla="*/ 35 h 132"/>
                <a:gd name="T6" fmla="*/ 1 w 73"/>
                <a:gd name="T7" fmla="*/ 35 h 132"/>
                <a:gd name="T8" fmla="*/ 34 w 73"/>
                <a:gd name="T9" fmla="*/ 124 h 132"/>
                <a:gd name="T10" fmla="*/ 33 w 73"/>
                <a:gd name="T11" fmla="*/ 127 h 132"/>
                <a:gd name="T12" fmla="*/ 37 w 73"/>
                <a:gd name="T13" fmla="*/ 132 h 132"/>
                <a:gd name="T14" fmla="*/ 41 w 73"/>
                <a:gd name="T15" fmla="*/ 127 h 132"/>
                <a:gd name="T16" fmla="*/ 39 w 73"/>
                <a:gd name="T17" fmla="*/ 124 h 132"/>
                <a:gd name="T18" fmla="*/ 72 w 73"/>
                <a:gd name="T19" fmla="*/ 41 h 132"/>
                <a:gd name="T20" fmla="*/ 73 w 73"/>
                <a:gd name="T21" fmla="*/ 36 h 132"/>
                <a:gd name="T22" fmla="*/ 37 w 73"/>
                <a:gd name="T23" fmla="*/ 51 h 132"/>
                <a:gd name="T24" fmla="*/ 22 w 73"/>
                <a:gd name="T25" fmla="*/ 36 h 132"/>
                <a:gd name="T26" fmla="*/ 37 w 73"/>
                <a:gd name="T27" fmla="*/ 21 h 132"/>
                <a:gd name="T28" fmla="*/ 52 w 73"/>
                <a:gd name="T29" fmla="*/ 36 h 132"/>
                <a:gd name="T30" fmla="*/ 37 w 73"/>
                <a:gd name="T31" fmla="*/ 5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132">
                  <a:moveTo>
                    <a:pt x="73" y="36"/>
                  </a:moveTo>
                  <a:cubicBezTo>
                    <a:pt x="73" y="16"/>
                    <a:pt x="57" y="0"/>
                    <a:pt x="37" y="0"/>
                  </a:cubicBezTo>
                  <a:cubicBezTo>
                    <a:pt x="17" y="0"/>
                    <a:pt x="1" y="15"/>
                    <a:pt x="1" y="35"/>
                  </a:cubicBezTo>
                  <a:cubicBezTo>
                    <a:pt x="1" y="35"/>
                    <a:pt x="1" y="35"/>
                    <a:pt x="1" y="35"/>
                  </a:cubicBezTo>
                  <a:cubicBezTo>
                    <a:pt x="0" y="63"/>
                    <a:pt x="21" y="96"/>
                    <a:pt x="34" y="124"/>
                  </a:cubicBezTo>
                  <a:cubicBezTo>
                    <a:pt x="33" y="125"/>
                    <a:pt x="33" y="126"/>
                    <a:pt x="33" y="127"/>
                  </a:cubicBezTo>
                  <a:cubicBezTo>
                    <a:pt x="33" y="130"/>
                    <a:pt x="34" y="132"/>
                    <a:pt x="37" y="132"/>
                  </a:cubicBezTo>
                  <a:cubicBezTo>
                    <a:pt x="39" y="132"/>
                    <a:pt x="41" y="130"/>
                    <a:pt x="41" y="127"/>
                  </a:cubicBezTo>
                  <a:cubicBezTo>
                    <a:pt x="41" y="126"/>
                    <a:pt x="40" y="125"/>
                    <a:pt x="39" y="124"/>
                  </a:cubicBezTo>
                  <a:cubicBezTo>
                    <a:pt x="51" y="98"/>
                    <a:pt x="71" y="68"/>
                    <a:pt x="72" y="41"/>
                  </a:cubicBezTo>
                  <a:cubicBezTo>
                    <a:pt x="73" y="39"/>
                    <a:pt x="73" y="37"/>
                    <a:pt x="73" y="36"/>
                  </a:cubicBezTo>
                  <a:close/>
                  <a:moveTo>
                    <a:pt x="37" y="51"/>
                  </a:moveTo>
                  <a:cubicBezTo>
                    <a:pt x="29" y="51"/>
                    <a:pt x="22" y="45"/>
                    <a:pt x="22" y="36"/>
                  </a:cubicBezTo>
                  <a:cubicBezTo>
                    <a:pt x="22" y="28"/>
                    <a:pt x="29" y="21"/>
                    <a:pt x="37" y="21"/>
                  </a:cubicBezTo>
                  <a:cubicBezTo>
                    <a:pt x="45" y="21"/>
                    <a:pt x="52" y="28"/>
                    <a:pt x="52" y="36"/>
                  </a:cubicBezTo>
                  <a:cubicBezTo>
                    <a:pt x="52" y="45"/>
                    <a:pt x="45" y="51"/>
                    <a:pt x="37" y="5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2" name="Freeform 25"/>
            <p:cNvSpPr/>
            <p:nvPr/>
          </p:nvSpPr>
          <p:spPr bwMode="auto">
            <a:xfrm rot="1490740">
              <a:off x="5208704" y="1718692"/>
              <a:ext cx="208125" cy="266859"/>
            </a:xfrm>
            <a:custGeom>
              <a:avLst/>
              <a:gdLst>
                <a:gd name="T0" fmla="*/ 53 w 151"/>
                <a:gd name="T1" fmla="*/ 193 h 193"/>
                <a:gd name="T2" fmla="*/ 35 w 151"/>
                <a:gd name="T3" fmla="*/ 190 h 193"/>
                <a:gd name="T4" fmla="*/ 7 w 151"/>
                <a:gd name="T5" fmla="*/ 169 h 193"/>
                <a:gd name="T6" fmla="*/ 5 w 151"/>
                <a:gd name="T7" fmla="*/ 143 h 193"/>
                <a:gd name="T8" fmla="*/ 44 w 151"/>
                <a:gd name="T9" fmla="*/ 43 h 193"/>
                <a:gd name="T10" fmla="*/ 108 w 151"/>
                <a:gd name="T11" fmla="*/ 14 h 193"/>
                <a:gd name="T12" fmla="*/ 143 w 151"/>
                <a:gd name="T13" fmla="*/ 81 h 193"/>
                <a:gd name="T14" fmla="*/ 118 w 151"/>
                <a:gd name="T15" fmla="*/ 145 h 193"/>
                <a:gd name="T16" fmla="*/ 107 w 151"/>
                <a:gd name="T17" fmla="*/ 140 h 193"/>
                <a:gd name="T18" fmla="*/ 132 w 151"/>
                <a:gd name="T19" fmla="*/ 77 h 193"/>
                <a:gd name="T20" fmla="*/ 103 w 151"/>
                <a:gd name="T21" fmla="*/ 26 h 193"/>
                <a:gd name="T22" fmla="*/ 55 w 151"/>
                <a:gd name="T23" fmla="*/ 47 h 193"/>
                <a:gd name="T24" fmla="*/ 16 w 151"/>
                <a:gd name="T25" fmla="*/ 148 h 193"/>
                <a:gd name="T26" fmla="*/ 16 w 151"/>
                <a:gd name="T27" fmla="*/ 148 h 193"/>
                <a:gd name="T28" fmla="*/ 18 w 151"/>
                <a:gd name="T29" fmla="*/ 163 h 193"/>
                <a:gd name="T30" fmla="*/ 38 w 151"/>
                <a:gd name="T31" fmla="*/ 178 h 193"/>
                <a:gd name="T32" fmla="*/ 76 w 151"/>
                <a:gd name="T33" fmla="*/ 167 h 193"/>
                <a:gd name="T34" fmla="*/ 111 w 151"/>
                <a:gd name="T35" fmla="*/ 80 h 193"/>
                <a:gd name="T36" fmla="*/ 100 w 151"/>
                <a:gd name="T37" fmla="*/ 51 h 193"/>
                <a:gd name="T38" fmla="*/ 73 w 151"/>
                <a:gd name="T39" fmla="*/ 64 h 193"/>
                <a:gd name="T40" fmla="*/ 44 w 151"/>
                <a:gd name="T41" fmla="*/ 137 h 193"/>
                <a:gd name="T42" fmla="*/ 36 w 151"/>
                <a:gd name="T43" fmla="*/ 141 h 193"/>
                <a:gd name="T44" fmla="*/ 32 w 151"/>
                <a:gd name="T45" fmla="*/ 132 h 193"/>
                <a:gd name="T46" fmla="*/ 62 w 151"/>
                <a:gd name="T47" fmla="*/ 58 h 193"/>
                <a:gd name="T48" fmla="*/ 105 w 151"/>
                <a:gd name="T49" fmla="*/ 40 h 193"/>
                <a:gd name="T50" fmla="*/ 122 w 151"/>
                <a:gd name="T51" fmla="*/ 86 h 193"/>
                <a:gd name="T52" fmla="*/ 88 w 151"/>
                <a:gd name="T53" fmla="*/ 172 h 193"/>
                <a:gd name="T54" fmla="*/ 53 w 151"/>
                <a:gd name="T55"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1" h="193">
                  <a:moveTo>
                    <a:pt x="53" y="193"/>
                  </a:moveTo>
                  <a:cubicBezTo>
                    <a:pt x="48" y="193"/>
                    <a:pt x="42" y="192"/>
                    <a:pt x="35" y="190"/>
                  </a:cubicBezTo>
                  <a:cubicBezTo>
                    <a:pt x="21" y="186"/>
                    <a:pt x="11" y="179"/>
                    <a:pt x="7" y="169"/>
                  </a:cubicBezTo>
                  <a:cubicBezTo>
                    <a:pt x="0" y="156"/>
                    <a:pt x="4" y="144"/>
                    <a:pt x="5" y="143"/>
                  </a:cubicBezTo>
                  <a:cubicBezTo>
                    <a:pt x="44" y="43"/>
                    <a:pt x="44" y="43"/>
                    <a:pt x="44" y="43"/>
                  </a:cubicBezTo>
                  <a:cubicBezTo>
                    <a:pt x="51" y="26"/>
                    <a:pt x="73" y="0"/>
                    <a:pt x="108" y="14"/>
                  </a:cubicBezTo>
                  <a:cubicBezTo>
                    <a:pt x="147" y="30"/>
                    <a:pt x="151" y="60"/>
                    <a:pt x="143" y="81"/>
                  </a:cubicBezTo>
                  <a:cubicBezTo>
                    <a:pt x="138" y="96"/>
                    <a:pt x="118" y="145"/>
                    <a:pt x="118" y="145"/>
                  </a:cubicBezTo>
                  <a:cubicBezTo>
                    <a:pt x="107" y="140"/>
                    <a:pt x="107" y="140"/>
                    <a:pt x="107" y="140"/>
                  </a:cubicBezTo>
                  <a:cubicBezTo>
                    <a:pt x="107" y="140"/>
                    <a:pt x="126" y="91"/>
                    <a:pt x="132" y="77"/>
                  </a:cubicBezTo>
                  <a:cubicBezTo>
                    <a:pt x="134" y="71"/>
                    <a:pt x="143" y="42"/>
                    <a:pt x="103" y="26"/>
                  </a:cubicBezTo>
                  <a:cubicBezTo>
                    <a:pt x="71" y="12"/>
                    <a:pt x="56" y="46"/>
                    <a:pt x="55" y="47"/>
                  </a:cubicBezTo>
                  <a:cubicBezTo>
                    <a:pt x="16" y="148"/>
                    <a:pt x="16" y="148"/>
                    <a:pt x="16" y="148"/>
                  </a:cubicBezTo>
                  <a:cubicBezTo>
                    <a:pt x="16" y="148"/>
                    <a:pt x="16" y="148"/>
                    <a:pt x="16" y="148"/>
                  </a:cubicBezTo>
                  <a:cubicBezTo>
                    <a:pt x="16" y="148"/>
                    <a:pt x="14" y="155"/>
                    <a:pt x="18" y="163"/>
                  </a:cubicBezTo>
                  <a:cubicBezTo>
                    <a:pt x="21" y="170"/>
                    <a:pt x="28" y="175"/>
                    <a:pt x="38" y="178"/>
                  </a:cubicBezTo>
                  <a:cubicBezTo>
                    <a:pt x="68" y="188"/>
                    <a:pt x="76" y="168"/>
                    <a:pt x="76" y="167"/>
                  </a:cubicBezTo>
                  <a:cubicBezTo>
                    <a:pt x="77" y="164"/>
                    <a:pt x="105" y="94"/>
                    <a:pt x="111" y="80"/>
                  </a:cubicBezTo>
                  <a:cubicBezTo>
                    <a:pt x="117" y="69"/>
                    <a:pt x="117" y="59"/>
                    <a:pt x="100" y="51"/>
                  </a:cubicBezTo>
                  <a:cubicBezTo>
                    <a:pt x="84" y="43"/>
                    <a:pt x="74" y="63"/>
                    <a:pt x="73" y="64"/>
                  </a:cubicBezTo>
                  <a:cubicBezTo>
                    <a:pt x="44" y="137"/>
                    <a:pt x="44" y="137"/>
                    <a:pt x="44" y="137"/>
                  </a:cubicBezTo>
                  <a:cubicBezTo>
                    <a:pt x="42" y="140"/>
                    <a:pt x="39" y="142"/>
                    <a:pt x="36" y="141"/>
                  </a:cubicBezTo>
                  <a:cubicBezTo>
                    <a:pt x="32" y="139"/>
                    <a:pt x="31" y="136"/>
                    <a:pt x="32" y="132"/>
                  </a:cubicBezTo>
                  <a:cubicBezTo>
                    <a:pt x="62" y="58"/>
                    <a:pt x="62" y="58"/>
                    <a:pt x="62" y="58"/>
                  </a:cubicBezTo>
                  <a:cubicBezTo>
                    <a:pt x="68" y="47"/>
                    <a:pt x="84" y="29"/>
                    <a:pt x="105" y="40"/>
                  </a:cubicBezTo>
                  <a:cubicBezTo>
                    <a:pt x="126" y="50"/>
                    <a:pt x="132" y="65"/>
                    <a:pt x="122" y="86"/>
                  </a:cubicBezTo>
                  <a:cubicBezTo>
                    <a:pt x="116" y="99"/>
                    <a:pt x="88" y="171"/>
                    <a:pt x="88" y="172"/>
                  </a:cubicBezTo>
                  <a:cubicBezTo>
                    <a:pt x="88" y="172"/>
                    <a:pt x="79" y="193"/>
                    <a:pt x="53" y="1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3" name="Freeform 26"/>
            <p:cNvSpPr/>
            <p:nvPr/>
          </p:nvSpPr>
          <p:spPr bwMode="auto">
            <a:xfrm rot="1490740">
              <a:off x="6776602" y="985991"/>
              <a:ext cx="149391" cy="100870"/>
            </a:xfrm>
            <a:custGeom>
              <a:avLst/>
              <a:gdLst>
                <a:gd name="T0" fmla="*/ 0 w 117"/>
                <a:gd name="T1" fmla="*/ 62 h 79"/>
                <a:gd name="T2" fmla="*/ 57 w 117"/>
                <a:gd name="T3" fmla="*/ 62 h 79"/>
                <a:gd name="T4" fmla="*/ 90 w 117"/>
                <a:gd name="T5" fmla="*/ 79 h 79"/>
                <a:gd name="T6" fmla="*/ 90 w 117"/>
                <a:gd name="T7" fmla="*/ 62 h 79"/>
                <a:gd name="T8" fmla="*/ 117 w 117"/>
                <a:gd name="T9" fmla="*/ 62 h 79"/>
                <a:gd name="T10" fmla="*/ 117 w 117"/>
                <a:gd name="T11" fmla="*/ 0 h 79"/>
                <a:gd name="T12" fmla="*/ 0 w 117"/>
                <a:gd name="T13" fmla="*/ 0 h 79"/>
                <a:gd name="T14" fmla="*/ 0 w 117"/>
                <a:gd name="T15" fmla="*/ 6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79">
                  <a:moveTo>
                    <a:pt x="0" y="62"/>
                  </a:moveTo>
                  <a:lnTo>
                    <a:pt x="57" y="62"/>
                  </a:lnTo>
                  <a:lnTo>
                    <a:pt x="90" y="79"/>
                  </a:lnTo>
                  <a:lnTo>
                    <a:pt x="90" y="62"/>
                  </a:lnTo>
                  <a:lnTo>
                    <a:pt x="117" y="62"/>
                  </a:lnTo>
                  <a:lnTo>
                    <a:pt x="117" y="0"/>
                  </a:lnTo>
                  <a:lnTo>
                    <a:pt x="0" y="0"/>
                  </a:lnTo>
                  <a:lnTo>
                    <a:pt x="0" y="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4" name="Freeform 27"/>
            <p:cNvSpPr/>
            <p:nvPr/>
          </p:nvSpPr>
          <p:spPr bwMode="auto">
            <a:xfrm rot="1490740">
              <a:off x="6665183" y="993913"/>
              <a:ext cx="182589" cy="123853"/>
            </a:xfrm>
            <a:custGeom>
              <a:avLst/>
              <a:gdLst>
                <a:gd name="T0" fmla="*/ 64 w 143"/>
                <a:gd name="T1" fmla="*/ 35 h 97"/>
                <a:gd name="T2" fmla="*/ 64 w 143"/>
                <a:gd name="T3" fmla="*/ 0 h 97"/>
                <a:gd name="T4" fmla="*/ 0 w 143"/>
                <a:gd name="T5" fmla="*/ 0 h 97"/>
                <a:gd name="T6" fmla="*/ 0 w 143"/>
                <a:gd name="T7" fmla="*/ 75 h 97"/>
                <a:gd name="T8" fmla="*/ 33 w 143"/>
                <a:gd name="T9" fmla="*/ 75 h 97"/>
                <a:gd name="T10" fmla="*/ 34 w 143"/>
                <a:gd name="T11" fmla="*/ 97 h 97"/>
                <a:gd name="T12" fmla="*/ 74 w 143"/>
                <a:gd name="T13" fmla="*/ 75 h 97"/>
                <a:gd name="T14" fmla="*/ 143 w 143"/>
                <a:gd name="T15" fmla="*/ 75 h 97"/>
                <a:gd name="T16" fmla="*/ 143 w 143"/>
                <a:gd name="T17" fmla="*/ 44 h 97"/>
                <a:gd name="T18" fmla="*/ 128 w 143"/>
                <a:gd name="T19" fmla="*/ 35 h 97"/>
                <a:gd name="T20" fmla="*/ 64 w 143"/>
                <a:gd name="T21" fmla="*/ 3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97">
                  <a:moveTo>
                    <a:pt x="64" y="35"/>
                  </a:moveTo>
                  <a:lnTo>
                    <a:pt x="64" y="0"/>
                  </a:lnTo>
                  <a:lnTo>
                    <a:pt x="0" y="0"/>
                  </a:lnTo>
                  <a:lnTo>
                    <a:pt x="0" y="75"/>
                  </a:lnTo>
                  <a:lnTo>
                    <a:pt x="33" y="75"/>
                  </a:lnTo>
                  <a:lnTo>
                    <a:pt x="34" y="97"/>
                  </a:lnTo>
                  <a:lnTo>
                    <a:pt x="74" y="75"/>
                  </a:lnTo>
                  <a:lnTo>
                    <a:pt x="143" y="75"/>
                  </a:lnTo>
                  <a:lnTo>
                    <a:pt x="143" y="44"/>
                  </a:lnTo>
                  <a:lnTo>
                    <a:pt x="128" y="35"/>
                  </a:lnTo>
                  <a:lnTo>
                    <a:pt x="64" y="3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5" name="Freeform 30"/>
            <p:cNvSpPr>
              <a:spLocks noEditPoints="1"/>
            </p:cNvSpPr>
            <p:nvPr/>
          </p:nvSpPr>
          <p:spPr bwMode="auto">
            <a:xfrm rot="1490740">
              <a:off x="5721225" y="2774951"/>
              <a:ext cx="228555" cy="229831"/>
            </a:xfrm>
            <a:custGeom>
              <a:avLst/>
              <a:gdLst>
                <a:gd name="T0" fmla="*/ 130 w 166"/>
                <a:gd name="T1" fmla="*/ 110 h 166"/>
                <a:gd name="T2" fmla="*/ 121 w 166"/>
                <a:gd name="T3" fmla="*/ 27 h 166"/>
                <a:gd name="T4" fmla="*/ 26 w 166"/>
                <a:gd name="T5" fmla="*/ 27 h 166"/>
                <a:gd name="T6" fmla="*/ 26 w 166"/>
                <a:gd name="T7" fmla="*/ 122 h 166"/>
                <a:gd name="T8" fmla="*/ 109 w 166"/>
                <a:gd name="T9" fmla="*/ 131 h 166"/>
                <a:gd name="T10" fmla="*/ 145 w 166"/>
                <a:gd name="T11" fmla="*/ 166 h 166"/>
                <a:gd name="T12" fmla="*/ 166 w 166"/>
                <a:gd name="T13" fmla="*/ 145 h 166"/>
                <a:gd name="T14" fmla="*/ 130 w 166"/>
                <a:gd name="T15" fmla="*/ 110 h 166"/>
                <a:gd name="T16" fmla="*/ 106 w 166"/>
                <a:gd name="T17" fmla="*/ 107 h 166"/>
                <a:gd name="T18" fmla="*/ 41 w 166"/>
                <a:gd name="T19" fmla="*/ 107 h 166"/>
                <a:gd name="T20" fmla="*/ 41 w 166"/>
                <a:gd name="T21" fmla="*/ 41 h 166"/>
                <a:gd name="T22" fmla="*/ 106 w 166"/>
                <a:gd name="T23" fmla="*/ 41 h 166"/>
                <a:gd name="T24" fmla="*/ 106 w 166"/>
                <a:gd name="T2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166">
                  <a:moveTo>
                    <a:pt x="130" y="110"/>
                  </a:moveTo>
                  <a:cubicBezTo>
                    <a:pt x="147" y="84"/>
                    <a:pt x="144" y="49"/>
                    <a:pt x="121" y="27"/>
                  </a:cubicBezTo>
                  <a:cubicBezTo>
                    <a:pt x="95" y="0"/>
                    <a:pt x="52" y="0"/>
                    <a:pt x="26" y="27"/>
                  </a:cubicBezTo>
                  <a:cubicBezTo>
                    <a:pt x="0" y="53"/>
                    <a:pt x="0" y="95"/>
                    <a:pt x="26" y="122"/>
                  </a:cubicBezTo>
                  <a:cubicBezTo>
                    <a:pt x="49" y="144"/>
                    <a:pt x="83" y="147"/>
                    <a:pt x="109" y="131"/>
                  </a:cubicBezTo>
                  <a:cubicBezTo>
                    <a:pt x="145" y="166"/>
                    <a:pt x="145" y="166"/>
                    <a:pt x="145" y="166"/>
                  </a:cubicBezTo>
                  <a:cubicBezTo>
                    <a:pt x="166" y="145"/>
                    <a:pt x="166" y="145"/>
                    <a:pt x="166" y="145"/>
                  </a:cubicBezTo>
                  <a:lnTo>
                    <a:pt x="130" y="110"/>
                  </a:lnTo>
                  <a:close/>
                  <a:moveTo>
                    <a:pt x="106" y="107"/>
                  </a:moveTo>
                  <a:cubicBezTo>
                    <a:pt x="88" y="125"/>
                    <a:pt x="59" y="125"/>
                    <a:pt x="41" y="107"/>
                  </a:cubicBezTo>
                  <a:cubicBezTo>
                    <a:pt x="23" y="89"/>
                    <a:pt x="23" y="59"/>
                    <a:pt x="41" y="41"/>
                  </a:cubicBezTo>
                  <a:cubicBezTo>
                    <a:pt x="59" y="23"/>
                    <a:pt x="88" y="23"/>
                    <a:pt x="106" y="41"/>
                  </a:cubicBezTo>
                  <a:cubicBezTo>
                    <a:pt x="124" y="59"/>
                    <a:pt x="124" y="89"/>
                    <a:pt x="106" y="10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6" name="Freeform 31"/>
            <p:cNvSpPr/>
            <p:nvPr/>
          </p:nvSpPr>
          <p:spPr bwMode="auto">
            <a:xfrm rot="1490740">
              <a:off x="5786919" y="2832147"/>
              <a:ext cx="84271" cy="85548"/>
            </a:xfrm>
            <a:custGeom>
              <a:avLst/>
              <a:gdLst>
                <a:gd name="T0" fmla="*/ 40 w 66"/>
                <a:gd name="T1" fmla="*/ 0 h 67"/>
                <a:gd name="T2" fmla="*/ 26 w 66"/>
                <a:gd name="T3" fmla="*/ 0 h 67"/>
                <a:gd name="T4" fmla="*/ 26 w 66"/>
                <a:gd name="T5" fmla="*/ 27 h 67"/>
                <a:gd name="T6" fmla="*/ 0 w 66"/>
                <a:gd name="T7" fmla="*/ 27 h 67"/>
                <a:gd name="T8" fmla="*/ 0 w 66"/>
                <a:gd name="T9" fmla="*/ 40 h 67"/>
                <a:gd name="T10" fmla="*/ 26 w 66"/>
                <a:gd name="T11" fmla="*/ 40 h 67"/>
                <a:gd name="T12" fmla="*/ 26 w 66"/>
                <a:gd name="T13" fmla="*/ 67 h 67"/>
                <a:gd name="T14" fmla="*/ 40 w 66"/>
                <a:gd name="T15" fmla="*/ 67 h 67"/>
                <a:gd name="T16" fmla="*/ 40 w 66"/>
                <a:gd name="T17" fmla="*/ 40 h 67"/>
                <a:gd name="T18" fmla="*/ 66 w 66"/>
                <a:gd name="T19" fmla="*/ 40 h 67"/>
                <a:gd name="T20" fmla="*/ 66 w 66"/>
                <a:gd name="T21" fmla="*/ 27 h 67"/>
                <a:gd name="T22" fmla="*/ 40 w 66"/>
                <a:gd name="T23" fmla="*/ 27 h 67"/>
                <a:gd name="T24" fmla="*/ 40 w 66"/>
                <a:gd name="T2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7">
                  <a:moveTo>
                    <a:pt x="40" y="0"/>
                  </a:moveTo>
                  <a:lnTo>
                    <a:pt x="26" y="0"/>
                  </a:lnTo>
                  <a:lnTo>
                    <a:pt x="26" y="27"/>
                  </a:lnTo>
                  <a:lnTo>
                    <a:pt x="0" y="27"/>
                  </a:lnTo>
                  <a:lnTo>
                    <a:pt x="0" y="40"/>
                  </a:lnTo>
                  <a:lnTo>
                    <a:pt x="26" y="40"/>
                  </a:lnTo>
                  <a:lnTo>
                    <a:pt x="26" y="67"/>
                  </a:lnTo>
                  <a:lnTo>
                    <a:pt x="40" y="67"/>
                  </a:lnTo>
                  <a:lnTo>
                    <a:pt x="40" y="40"/>
                  </a:lnTo>
                  <a:lnTo>
                    <a:pt x="66" y="40"/>
                  </a:lnTo>
                  <a:lnTo>
                    <a:pt x="66" y="27"/>
                  </a:lnTo>
                  <a:lnTo>
                    <a:pt x="40" y="27"/>
                  </a:lnTo>
                  <a:lnTo>
                    <a:pt x="40"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7" name="Freeform 32"/>
            <p:cNvSpPr/>
            <p:nvPr/>
          </p:nvSpPr>
          <p:spPr bwMode="auto">
            <a:xfrm rot="1490740">
              <a:off x="5951350" y="1096554"/>
              <a:ext cx="134069" cy="146836"/>
            </a:xfrm>
            <a:custGeom>
              <a:avLst/>
              <a:gdLst>
                <a:gd name="T0" fmla="*/ 96 w 97"/>
                <a:gd name="T1" fmla="*/ 58 h 106"/>
                <a:gd name="T2" fmla="*/ 91 w 97"/>
                <a:gd name="T3" fmla="*/ 35 h 106"/>
                <a:gd name="T4" fmla="*/ 90 w 97"/>
                <a:gd name="T5" fmla="*/ 34 h 106"/>
                <a:gd name="T6" fmla="*/ 90 w 97"/>
                <a:gd name="T7" fmla="*/ 32 h 106"/>
                <a:gd name="T8" fmla="*/ 88 w 97"/>
                <a:gd name="T9" fmla="*/ 33 h 106"/>
                <a:gd name="T10" fmla="*/ 87 w 97"/>
                <a:gd name="T11" fmla="*/ 34 h 106"/>
                <a:gd name="T12" fmla="*/ 76 w 97"/>
                <a:gd name="T13" fmla="*/ 40 h 106"/>
                <a:gd name="T14" fmla="*/ 74 w 97"/>
                <a:gd name="T15" fmla="*/ 41 h 106"/>
                <a:gd name="T16" fmla="*/ 73 w 97"/>
                <a:gd name="T17" fmla="*/ 42 h 106"/>
                <a:gd name="T18" fmla="*/ 74 w 97"/>
                <a:gd name="T19" fmla="*/ 43 h 106"/>
                <a:gd name="T20" fmla="*/ 74 w 97"/>
                <a:gd name="T21" fmla="*/ 44 h 106"/>
                <a:gd name="T22" fmla="*/ 77 w 97"/>
                <a:gd name="T23" fmla="*/ 58 h 106"/>
                <a:gd name="T24" fmla="*/ 48 w 97"/>
                <a:gd name="T25" fmla="*/ 86 h 106"/>
                <a:gd name="T26" fmla="*/ 20 w 97"/>
                <a:gd name="T27" fmla="*/ 57 h 106"/>
                <a:gd name="T28" fmla="*/ 44 w 97"/>
                <a:gd name="T29" fmla="*/ 29 h 106"/>
                <a:gd name="T30" fmla="*/ 42 w 97"/>
                <a:gd name="T31" fmla="*/ 27 h 106"/>
                <a:gd name="T32" fmla="*/ 41 w 97"/>
                <a:gd name="T33" fmla="*/ 35 h 106"/>
                <a:gd name="T34" fmla="*/ 41 w 97"/>
                <a:gd name="T35" fmla="*/ 38 h 106"/>
                <a:gd name="T36" fmla="*/ 44 w 97"/>
                <a:gd name="T37" fmla="*/ 37 h 106"/>
                <a:gd name="T38" fmla="*/ 46 w 97"/>
                <a:gd name="T39" fmla="*/ 36 h 106"/>
                <a:gd name="T40" fmla="*/ 70 w 97"/>
                <a:gd name="T41" fmla="*/ 23 h 106"/>
                <a:gd name="T42" fmla="*/ 73 w 97"/>
                <a:gd name="T43" fmla="*/ 21 h 106"/>
                <a:gd name="T44" fmla="*/ 75 w 97"/>
                <a:gd name="T45" fmla="*/ 20 h 106"/>
                <a:gd name="T46" fmla="*/ 73 w 97"/>
                <a:gd name="T47" fmla="*/ 18 h 106"/>
                <a:gd name="T48" fmla="*/ 70 w 97"/>
                <a:gd name="T49" fmla="*/ 17 h 106"/>
                <a:gd name="T50" fmla="*/ 47 w 97"/>
                <a:gd name="T51" fmla="*/ 3 h 106"/>
                <a:gd name="T52" fmla="*/ 45 w 97"/>
                <a:gd name="T53" fmla="*/ 1 h 106"/>
                <a:gd name="T54" fmla="*/ 42 w 97"/>
                <a:gd name="T55" fmla="*/ 0 h 106"/>
                <a:gd name="T56" fmla="*/ 42 w 97"/>
                <a:gd name="T57" fmla="*/ 3 h 106"/>
                <a:gd name="T58" fmla="*/ 42 w 97"/>
                <a:gd name="T59" fmla="*/ 12 h 106"/>
                <a:gd name="T60" fmla="*/ 43 w 97"/>
                <a:gd name="T61" fmla="*/ 10 h 106"/>
                <a:gd name="T62" fmla="*/ 1 w 97"/>
                <a:gd name="T63" fmla="*/ 56 h 106"/>
                <a:gd name="T64" fmla="*/ 48 w 97"/>
                <a:gd name="T65" fmla="*/ 105 h 106"/>
                <a:gd name="T66" fmla="*/ 96 w 97"/>
                <a:gd name="T67"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 h="106">
                  <a:moveTo>
                    <a:pt x="96" y="58"/>
                  </a:moveTo>
                  <a:cubicBezTo>
                    <a:pt x="97" y="50"/>
                    <a:pt x="95" y="42"/>
                    <a:pt x="91" y="35"/>
                  </a:cubicBezTo>
                  <a:cubicBezTo>
                    <a:pt x="91" y="35"/>
                    <a:pt x="90" y="34"/>
                    <a:pt x="90" y="34"/>
                  </a:cubicBezTo>
                  <a:cubicBezTo>
                    <a:pt x="90" y="32"/>
                    <a:pt x="90" y="32"/>
                    <a:pt x="90" y="32"/>
                  </a:cubicBezTo>
                  <a:cubicBezTo>
                    <a:pt x="88" y="33"/>
                    <a:pt x="88" y="33"/>
                    <a:pt x="88" y="33"/>
                  </a:cubicBezTo>
                  <a:cubicBezTo>
                    <a:pt x="87" y="34"/>
                    <a:pt x="87" y="34"/>
                    <a:pt x="87" y="34"/>
                  </a:cubicBezTo>
                  <a:cubicBezTo>
                    <a:pt x="87" y="34"/>
                    <a:pt x="76" y="40"/>
                    <a:pt x="76" y="40"/>
                  </a:cubicBezTo>
                  <a:cubicBezTo>
                    <a:pt x="74" y="41"/>
                    <a:pt x="74" y="41"/>
                    <a:pt x="74" y="41"/>
                  </a:cubicBezTo>
                  <a:cubicBezTo>
                    <a:pt x="73" y="42"/>
                    <a:pt x="73" y="42"/>
                    <a:pt x="73" y="42"/>
                  </a:cubicBezTo>
                  <a:cubicBezTo>
                    <a:pt x="74" y="43"/>
                    <a:pt x="74" y="43"/>
                    <a:pt x="74" y="43"/>
                  </a:cubicBezTo>
                  <a:cubicBezTo>
                    <a:pt x="74" y="44"/>
                    <a:pt x="74" y="44"/>
                    <a:pt x="74" y="44"/>
                  </a:cubicBezTo>
                  <a:cubicBezTo>
                    <a:pt x="76" y="49"/>
                    <a:pt x="77" y="53"/>
                    <a:pt x="77" y="58"/>
                  </a:cubicBezTo>
                  <a:cubicBezTo>
                    <a:pt x="77" y="74"/>
                    <a:pt x="64" y="86"/>
                    <a:pt x="48" y="86"/>
                  </a:cubicBezTo>
                  <a:cubicBezTo>
                    <a:pt x="32" y="86"/>
                    <a:pt x="20" y="72"/>
                    <a:pt x="20" y="57"/>
                  </a:cubicBezTo>
                  <a:cubicBezTo>
                    <a:pt x="20" y="43"/>
                    <a:pt x="30" y="32"/>
                    <a:pt x="44" y="29"/>
                  </a:cubicBezTo>
                  <a:cubicBezTo>
                    <a:pt x="42" y="27"/>
                    <a:pt x="42" y="27"/>
                    <a:pt x="42" y="27"/>
                  </a:cubicBezTo>
                  <a:cubicBezTo>
                    <a:pt x="41" y="35"/>
                    <a:pt x="41" y="35"/>
                    <a:pt x="41" y="35"/>
                  </a:cubicBezTo>
                  <a:cubicBezTo>
                    <a:pt x="41" y="38"/>
                    <a:pt x="41" y="38"/>
                    <a:pt x="41" y="38"/>
                  </a:cubicBezTo>
                  <a:cubicBezTo>
                    <a:pt x="44" y="37"/>
                    <a:pt x="44" y="37"/>
                    <a:pt x="44" y="37"/>
                  </a:cubicBezTo>
                  <a:cubicBezTo>
                    <a:pt x="46" y="36"/>
                    <a:pt x="46" y="36"/>
                    <a:pt x="46" y="36"/>
                  </a:cubicBezTo>
                  <a:cubicBezTo>
                    <a:pt x="70" y="23"/>
                    <a:pt x="70" y="23"/>
                    <a:pt x="70" y="23"/>
                  </a:cubicBezTo>
                  <a:cubicBezTo>
                    <a:pt x="73" y="21"/>
                    <a:pt x="73" y="21"/>
                    <a:pt x="73" y="21"/>
                  </a:cubicBezTo>
                  <a:cubicBezTo>
                    <a:pt x="75" y="20"/>
                    <a:pt x="75" y="20"/>
                    <a:pt x="75" y="20"/>
                  </a:cubicBezTo>
                  <a:cubicBezTo>
                    <a:pt x="73" y="18"/>
                    <a:pt x="73" y="18"/>
                    <a:pt x="73" y="18"/>
                  </a:cubicBezTo>
                  <a:cubicBezTo>
                    <a:pt x="70" y="17"/>
                    <a:pt x="70" y="17"/>
                    <a:pt x="70" y="17"/>
                  </a:cubicBezTo>
                  <a:cubicBezTo>
                    <a:pt x="47" y="3"/>
                    <a:pt x="47" y="3"/>
                    <a:pt x="47" y="3"/>
                  </a:cubicBezTo>
                  <a:cubicBezTo>
                    <a:pt x="45" y="1"/>
                    <a:pt x="45" y="1"/>
                    <a:pt x="45" y="1"/>
                  </a:cubicBezTo>
                  <a:cubicBezTo>
                    <a:pt x="42" y="0"/>
                    <a:pt x="42" y="0"/>
                    <a:pt x="42" y="0"/>
                  </a:cubicBezTo>
                  <a:cubicBezTo>
                    <a:pt x="42" y="3"/>
                    <a:pt x="42" y="3"/>
                    <a:pt x="42" y="3"/>
                  </a:cubicBezTo>
                  <a:cubicBezTo>
                    <a:pt x="42" y="12"/>
                    <a:pt x="42" y="12"/>
                    <a:pt x="42" y="12"/>
                  </a:cubicBezTo>
                  <a:cubicBezTo>
                    <a:pt x="43" y="10"/>
                    <a:pt x="43" y="10"/>
                    <a:pt x="43" y="10"/>
                  </a:cubicBezTo>
                  <a:cubicBezTo>
                    <a:pt x="20" y="12"/>
                    <a:pt x="2" y="32"/>
                    <a:pt x="1" y="56"/>
                  </a:cubicBezTo>
                  <a:cubicBezTo>
                    <a:pt x="0" y="83"/>
                    <a:pt x="21" y="105"/>
                    <a:pt x="48" y="105"/>
                  </a:cubicBezTo>
                  <a:cubicBezTo>
                    <a:pt x="74" y="106"/>
                    <a:pt x="96" y="85"/>
                    <a:pt x="96" y="5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8" name="Freeform 33"/>
            <p:cNvSpPr>
              <a:spLocks noEditPoints="1"/>
            </p:cNvSpPr>
            <p:nvPr/>
          </p:nvSpPr>
          <p:spPr bwMode="auto">
            <a:xfrm rot="1490740">
              <a:off x="5903361" y="1057803"/>
              <a:ext cx="227278" cy="227278"/>
            </a:xfrm>
            <a:custGeom>
              <a:avLst/>
              <a:gdLst>
                <a:gd name="T0" fmla="*/ 82 w 165"/>
                <a:gd name="T1" fmla="*/ 165 h 165"/>
                <a:gd name="T2" fmla="*/ 0 w 165"/>
                <a:gd name="T3" fmla="*/ 83 h 165"/>
                <a:gd name="T4" fmla="*/ 82 w 165"/>
                <a:gd name="T5" fmla="*/ 0 h 165"/>
                <a:gd name="T6" fmla="*/ 165 w 165"/>
                <a:gd name="T7" fmla="*/ 83 h 165"/>
                <a:gd name="T8" fmla="*/ 82 w 165"/>
                <a:gd name="T9" fmla="*/ 165 h 165"/>
                <a:gd name="T10" fmla="*/ 82 w 165"/>
                <a:gd name="T11" fmla="*/ 12 h 165"/>
                <a:gd name="T12" fmla="*/ 11 w 165"/>
                <a:gd name="T13" fmla="*/ 83 h 165"/>
                <a:gd name="T14" fmla="*/ 82 w 165"/>
                <a:gd name="T15" fmla="*/ 154 h 165"/>
                <a:gd name="T16" fmla="*/ 153 w 165"/>
                <a:gd name="T17" fmla="*/ 83 h 165"/>
                <a:gd name="T18" fmla="*/ 82 w 165"/>
                <a:gd name="T19" fmla="*/ 1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5">
                  <a:moveTo>
                    <a:pt x="82" y="165"/>
                  </a:moveTo>
                  <a:cubicBezTo>
                    <a:pt x="37" y="165"/>
                    <a:pt x="0" y="128"/>
                    <a:pt x="0" y="83"/>
                  </a:cubicBezTo>
                  <a:cubicBezTo>
                    <a:pt x="0" y="37"/>
                    <a:pt x="37" y="0"/>
                    <a:pt x="82" y="0"/>
                  </a:cubicBezTo>
                  <a:cubicBezTo>
                    <a:pt x="128" y="0"/>
                    <a:pt x="165" y="37"/>
                    <a:pt x="165" y="83"/>
                  </a:cubicBezTo>
                  <a:cubicBezTo>
                    <a:pt x="165" y="128"/>
                    <a:pt x="128" y="165"/>
                    <a:pt x="82" y="165"/>
                  </a:cubicBezTo>
                  <a:close/>
                  <a:moveTo>
                    <a:pt x="82" y="12"/>
                  </a:moveTo>
                  <a:cubicBezTo>
                    <a:pt x="43" y="12"/>
                    <a:pt x="11" y="44"/>
                    <a:pt x="11" y="83"/>
                  </a:cubicBezTo>
                  <a:cubicBezTo>
                    <a:pt x="11" y="122"/>
                    <a:pt x="43" y="154"/>
                    <a:pt x="82" y="154"/>
                  </a:cubicBezTo>
                  <a:cubicBezTo>
                    <a:pt x="121" y="154"/>
                    <a:pt x="153" y="122"/>
                    <a:pt x="153" y="83"/>
                  </a:cubicBezTo>
                  <a:cubicBezTo>
                    <a:pt x="153" y="44"/>
                    <a:pt x="121" y="12"/>
                    <a:pt x="82" y="1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9" name="Freeform 38"/>
            <p:cNvSpPr/>
            <p:nvPr/>
          </p:nvSpPr>
          <p:spPr bwMode="auto">
            <a:xfrm rot="1490740">
              <a:off x="6533679" y="1988580"/>
              <a:ext cx="266860" cy="325594"/>
            </a:xfrm>
            <a:custGeom>
              <a:avLst/>
              <a:gdLst>
                <a:gd name="T0" fmla="*/ 174 w 193"/>
                <a:gd name="T1" fmla="*/ 0 h 236"/>
                <a:gd name="T2" fmla="*/ 18 w 193"/>
                <a:gd name="T3" fmla="*/ 0 h 236"/>
                <a:gd name="T4" fmla="*/ 0 w 193"/>
                <a:gd name="T5" fmla="*/ 19 h 236"/>
                <a:gd name="T6" fmla="*/ 0 w 193"/>
                <a:gd name="T7" fmla="*/ 29 h 236"/>
                <a:gd name="T8" fmla="*/ 28 w 193"/>
                <a:gd name="T9" fmla="*/ 29 h 236"/>
                <a:gd name="T10" fmla="*/ 56 w 193"/>
                <a:gd name="T11" fmla="*/ 57 h 236"/>
                <a:gd name="T12" fmla="*/ 28 w 193"/>
                <a:gd name="T13" fmla="*/ 84 h 236"/>
                <a:gd name="T14" fmla="*/ 0 w 193"/>
                <a:gd name="T15" fmla="*/ 84 h 236"/>
                <a:gd name="T16" fmla="*/ 0 w 193"/>
                <a:gd name="T17" fmla="*/ 92 h 236"/>
                <a:gd name="T18" fmla="*/ 28 w 193"/>
                <a:gd name="T19" fmla="*/ 92 h 236"/>
                <a:gd name="T20" fmla="*/ 56 w 193"/>
                <a:gd name="T21" fmla="*/ 119 h 236"/>
                <a:gd name="T22" fmla="*/ 28 w 193"/>
                <a:gd name="T23" fmla="*/ 147 h 236"/>
                <a:gd name="T24" fmla="*/ 0 w 193"/>
                <a:gd name="T25" fmla="*/ 147 h 236"/>
                <a:gd name="T26" fmla="*/ 0 w 193"/>
                <a:gd name="T27" fmla="*/ 155 h 236"/>
                <a:gd name="T28" fmla="*/ 28 w 193"/>
                <a:gd name="T29" fmla="*/ 155 h 236"/>
                <a:gd name="T30" fmla="*/ 56 w 193"/>
                <a:gd name="T31" fmla="*/ 182 h 236"/>
                <a:gd name="T32" fmla="*/ 28 w 193"/>
                <a:gd name="T33" fmla="*/ 210 h 236"/>
                <a:gd name="T34" fmla="*/ 0 w 193"/>
                <a:gd name="T35" fmla="*/ 210 h 236"/>
                <a:gd name="T36" fmla="*/ 0 w 193"/>
                <a:gd name="T37" fmla="*/ 217 h 236"/>
                <a:gd name="T38" fmla="*/ 18 w 193"/>
                <a:gd name="T39" fmla="*/ 236 h 236"/>
                <a:gd name="T40" fmla="*/ 174 w 193"/>
                <a:gd name="T41" fmla="*/ 236 h 236"/>
                <a:gd name="T42" fmla="*/ 193 w 193"/>
                <a:gd name="T43" fmla="*/ 217 h 236"/>
                <a:gd name="T44" fmla="*/ 193 w 193"/>
                <a:gd name="T45" fmla="*/ 19 h 236"/>
                <a:gd name="T46" fmla="*/ 174 w 193"/>
                <a:gd name="T4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36">
                  <a:moveTo>
                    <a:pt x="174" y="0"/>
                  </a:moveTo>
                  <a:cubicBezTo>
                    <a:pt x="18" y="0"/>
                    <a:pt x="18" y="0"/>
                    <a:pt x="18" y="0"/>
                  </a:cubicBezTo>
                  <a:cubicBezTo>
                    <a:pt x="8" y="0"/>
                    <a:pt x="0" y="8"/>
                    <a:pt x="0" y="19"/>
                  </a:cubicBezTo>
                  <a:cubicBezTo>
                    <a:pt x="0" y="29"/>
                    <a:pt x="0" y="29"/>
                    <a:pt x="0" y="29"/>
                  </a:cubicBezTo>
                  <a:cubicBezTo>
                    <a:pt x="28" y="29"/>
                    <a:pt x="28" y="29"/>
                    <a:pt x="28" y="29"/>
                  </a:cubicBezTo>
                  <a:cubicBezTo>
                    <a:pt x="43" y="29"/>
                    <a:pt x="56" y="42"/>
                    <a:pt x="56" y="57"/>
                  </a:cubicBezTo>
                  <a:cubicBezTo>
                    <a:pt x="56" y="72"/>
                    <a:pt x="43" y="84"/>
                    <a:pt x="28" y="84"/>
                  </a:cubicBezTo>
                  <a:cubicBezTo>
                    <a:pt x="0" y="84"/>
                    <a:pt x="0" y="84"/>
                    <a:pt x="0" y="84"/>
                  </a:cubicBezTo>
                  <a:cubicBezTo>
                    <a:pt x="0" y="92"/>
                    <a:pt x="0" y="92"/>
                    <a:pt x="0" y="92"/>
                  </a:cubicBezTo>
                  <a:cubicBezTo>
                    <a:pt x="28" y="92"/>
                    <a:pt x="28" y="92"/>
                    <a:pt x="28" y="92"/>
                  </a:cubicBezTo>
                  <a:cubicBezTo>
                    <a:pt x="43" y="92"/>
                    <a:pt x="56" y="104"/>
                    <a:pt x="56" y="119"/>
                  </a:cubicBezTo>
                  <a:cubicBezTo>
                    <a:pt x="56" y="134"/>
                    <a:pt x="43" y="147"/>
                    <a:pt x="28" y="147"/>
                  </a:cubicBezTo>
                  <a:cubicBezTo>
                    <a:pt x="0" y="147"/>
                    <a:pt x="0" y="147"/>
                    <a:pt x="0" y="147"/>
                  </a:cubicBezTo>
                  <a:cubicBezTo>
                    <a:pt x="0" y="155"/>
                    <a:pt x="0" y="155"/>
                    <a:pt x="0" y="155"/>
                  </a:cubicBezTo>
                  <a:cubicBezTo>
                    <a:pt x="28" y="155"/>
                    <a:pt x="28" y="155"/>
                    <a:pt x="28" y="155"/>
                  </a:cubicBezTo>
                  <a:cubicBezTo>
                    <a:pt x="43" y="155"/>
                    <a:pt x="56" y="167"/>
                    <a:pt x="56" y="182"/>
                  </a:cubicBezTo>
                  <a:cubicBezTo>
                    <a:pt x="56" y="197"/>
                    <a:pt x="43" y="210"/>
                    <a:pt x="28" y="210"/>
                  </a:cubicBezTo>
                  <a:cubicBezTo>
                    <a:pt x="0" y="210"/>
                    <a:pt x="0" y="210"/>
                    <a:pt x="0" y="210"/>
                  </a:cubicBezTo>
                  <a:cubicBezTo>
                    <a:pt x="0" y="217"/>
                    <a:pt x="0" y="217"/>
                    <a:pt x="0" y="217"/>
                  </a:cubicBezTo>
                  <a:cubicBezTo>
                    <a:pt x="0" y="228"/>
                    <a:pt x="8" y="236"/>
                    <a:pt x="18" y="236"/>
                  </a:cubicBezTo>
                  <a:cubicBezTo>
                    <a:pt x="174" y="236"/>
                    <a:pt x="174" y="236"/>
                    <a:pt x="174" y="236"/>
                  </a:cubicBezTo>
                  <a:cubicBezTo>
                    <a:pt x="185" y="236"/>
                    <a:pt x="193" y="228"/>
                    <a:pt x="193" y="217"/>
                  </a:cubicBezTo>
                  <a:cubicBezTo>
                    <a:pt x="193" y="19"/>
                    <a:pt x="193" y="19"/>
                    <a:pt x="193" y="19"/>
                  </a:cubicBezTo>
                  <a:cubicBezTo>
                    <a:pt x="193" y="8"/>
                    <a:pt x="185" y="0"/>
                    <a:pt x="174"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0" name="Freeform 39"/>
            <p:cNvSpPr/>
            <p:nvPr/>
          </p:nvSpPr>
          <p:spPr bwMode="auto">
            <a:xfrm rot="1490740">
              <a:off x="6543882" y="2001444"/>
              <a:ext cx="97040" cy="42135"/>
            </a:xfrm>
            <a:custGeom>
              <a:avLst/>
              <a:gdLst>
                <a:gd name="T0" fmla="*/ 70 w 70"/>
                <a:gd name="T1" fmla="*/ 15 h 30"/>
                <a:gd name="T2" fmla="*/ 55 w 70"/>
                <a:gd name="T3" fmla="*/ 30 h 30"/>
                <a:gd name="T4" fmla="*/ 15 w 70"/>
                <a:gd name="T5" fmla="*/ 30 h 30"/>
                <a:gd name="T6" fmla="*/ 0 w 70"/>
                <a:gd name="T7" fmla="*/ 15 h 30"/>
                <a:gd name="T8" fmla="*/ 0 w 70"/>
                <a:gd name="T9" fmla="*/ 15 h 30"/>
                <a:gd name="T10" fmla="*/ 15 w 70"/>
                <a:gd name="T11" fmla="*/ 0 h 30"/>
                <a:gd name="T12" fmla="*/ 55 w 70"/>
                <a:gd name="T13" fmla="*/ 0 h 30"/>
                <a:gd name="T14" fmla="*/ 70 w 70"/>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30">
                  <a:moveTo>
                    <a:pt x="70" y="15"/>
                  </a:moveTo>
                  <a:cubicBezTo>
                    <a:pt x="70" y="23"/>
                    <a:pt x="64" y="30"/>
                    <a:pt x="55" y="30"/>
                  </a:cubicBezTo>
                  <a:cubicBezTo>
                    <a:pt x="15" y="30"/>
                    <a:pt x="15" y="30"/>
                    <a:pt x="15" y="30"/>
                  </a:cubicBezTo>
                  <a:cubicBezTo>
                    <a:pt x="7" y="30"/>
                    <a:pt x="0" y="23"/>
                    <a:pt x="0" y="15"/>
                  </a:cubicBezTo>
                  <a:cubicBezTo>
                    <a:pt x="0" y="15"/>
                    <a:pt x="0" y="15"/>
                    <a:pt x="0" y="15"/>
                  </a:cubicBezTo>
                  <a:cubicBezTo>
                    <a:pt x="0" y="7"/>
                    <a:pt x="7" y="0"/>
                    <a:pt x="15" y="0"/>
                  </a:cubicBezTo>
                  <a:cubicBezTo>
                    <a:pt x="55" y="0"/>
                    <a:pt x="55" y="0"/>
                    <a:pt x="55" y="0"/>
                  </a:cubicBezTo>
                  <a:cubicBezTo>
                    <a:pt x="64" y="0"/>
                    <a:pt x="70" y="7"/>
                    <a:pt x="70" y="1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1" name="Freeform 40"/>
            <p:cNvSpPr/>
            <p:nvPr/>
          </p:nvSpPr>
          <p:spPr bwMode="auto">
            <a:xfrm rot="1490740">
              <a:off x="6507669" y="2080292"/>
              <a:ext cx="97040" cy="40859"/>
            </a:xfrm>
            <a:custGeom>
              <a:avLst/>
              <a:gdLst>
                <a:gd name="T0" fmla="*/ 70 w 70"/>
                <a:gd name="T1" fmla="*/ 15 h 29"/>
                <a:gd name="T2" fmla="*/ 55 w 70"/>
                <a:gd name="T3" fmla="*/ 29 h 29"/>
                <a:gd name="T4" fmla="*/ 15 w 70"/>
                <a:gd name="T5" fmla="*/ 29 h 29"/>
                <a:gd name="T6" fmla="*/ 0 w 70"/>
                <a:gd name="T7" fmla="*/ 15 h 29"/>
                <a:gd name="T8" fmla="*/ 0 w 70"/>
                <a:gd name="T9" fmla="*/ 15 h 29"/>
                <a:gd name="T10" fmla="*/ 15 w 70"/>
                <a:gd name="T11" fmla="*/ 0 h 29"/>
                <a:gd name="T12" fmla="*/ 55 w 70"/>
                <a:gd name="T13" fmla="*/ 0 h 29"/>
                <a:gd name="T14" fmla="*/ 70 w 70"/>
                <a:gd name="T15" fmla="*/ 15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9">
                  <a:moveTo>
                    <a:pt x="70" y="15"/>
                  </a:moveTo>
                  <a:cubicBezTo>
                    <a:pt x="70" y="23"/>
                    <a:pt x="64" y="29"/>
                    <a:pt x="55" y="29"/>
                  </a:cubicBezTo>
                  <a:cubicBezTo>
                    <a:pt x="15" y="29"/>
                    <a:pt x="15" y="29"/>
                    <a:pt x="15" y="29"/>
                  </a:cubicBezTo>
                  <a:cubicBezTo>
                    <a:pt x="7" y="29"/>
                    <a:pt x="0" y="23"/>
                    <a:pt x="0" y="15"/>
                  </a:cubicBezTo>
                  <a:cubicBezTo>
                    <a:pt x="0" y="15"/>
                    <a:pt x="0" y="15"/>
                    <a:pt x="0" y="15"/>
                  </a:cubicBezTo>
                  <a:cubicBezTo>
                    <a:pt x="0" y="7"/>
                    <a:pt x="7" y="0"/>
                    <a:pt x="15" y="0"/>
                  </a:cubicBezTo>
                  <a:cubicBezTo>
                    <a:pt x="55" y="0"/>
                    <a:pt x="55" y="0"/>
                    <a:pt x="55" y="0"/>
                  </a:cubicBezTo>
                  <a:cubicBezTo>
                    <a:pt x="64" y="0"/>
                    <a:pt x="70" y="7"/>
                    <a:pt x="70" y="1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2" name="Freeform 41"/>
            <p:cNvSpPr/>
            <p:nvPr/>
          </p:nvSpPr>
          <p:spPr bwMode="auto">
            <a:xfrm rot="1490740">
              <a:off x="6471187" y="2159081"/>
              <a:ext cx="97040" cy="40859"/>
            </a:xfrm>
            <a:custGeom>
              <a:avLst/>
              <a:gdLst>
                <a:gd name="T0" fmla="*/ 70 w 70"/>
                <a:gd name="T1" fmla="*/ 15 h 29"/>
                <a:gd name="T2" fmla="*/ 55 w 70"/>
                <a:gd name="T3" fmla="*/ 29 h 29"/>
                <a:gd name="T4" fmla="*/ 15 w 70"/>
                <a:gd name="T5" fmla="*/ 29 h 29"/>
                <a:gd name="T6" fmla="*/ 0 w 70"/>
                <a:gd name="T7" fmla="*/ 15 h 29"/>
                <a:gd name="T8" fmla="*/ 0 w 70"/>
                <a:gd name="T9" fmla="*/ 15 h 29"/>
                <a:gd name="T10" fmla="*/ 15 w 70"/>
                <a:gd name="T11" fmla="*/ 0 h 29"/>
                <a:gd name="T12" fmla="*/ 55 w 70"/>
                <a:gd name="T13" fmla="*/ 0 h 29"/>
                <a:gd name="T14" fmla="*/ 70 w 70"/>
                <a:gd name="T15" fmla="*/ 15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9">
                  <a:moveTo>
                    <a:pt x="70" y="15"/>
                  </a:moveTo>
                  <a:cubicBezTo>
                    <a:pt x="70" y="23"/>
                    <a:pt x="64" y="29"/>
                    <a:pt x="55" y="29"/>
                  </a:cubicBezTo>
                  <a:cubicBezTo>
                    <a:pt x="15" y="29"/>
                    <a:pt x="15" y="29"/>
                    <a:pt x="15" y="29"/>
                  </a:cubicBezTo>
                  <a:cubicBezTo>
                    <a:pt x="7" y="29"/>
                    <a:pt x="0" y="23"/>
                    <a:pt x="0" y="15"/>
                  </a:cubicBezTo>
                  <a:cubicBezTo>
                    <a:pt x="0" y="15"/>
                    <a:pt x="0" y="15"/>
                    <a:pt x="0" y="15"/>
                  </a:cubicBezTo>
                  <a:cubicBezTo>
                    <a:pt x="0" y="6"/>
                    <a:pt x="7" y="0"/>
                    <a:pt x="15" y="0"/>
                  </a:cubicBezTo>
                  <a:cubicBezTo>
                    <a:pt x="55" y="0"/>
                    <a:pt x="55" y="0"/>
                    <a:pt x="55" y="0"/>
                  </a:cubicBezTo>
                  <a:cubicBezTo>
                    <a:pt x="64" y="0"/>
                    <a:pt x="70" y="6"/>
                    <a:pt x="70" y="1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3" name="Freeform 42"/>
            <p:cNvSpPr>
              <a:spLocks noEditPoints="1"/>
            </p:cNvSpPr>
            <p:nvPr/>
          </p:nvSpPr>
          <p:spPr bwMode="auto">
            <a:xfrm rot="1490740">
              <a:off x="6946188" y="1686057"/>
              <a:ext cx="302612" cy="335809"/>
            </a:xfrm>
            <a:custGeom>
              <a:avLst/>
              <a:gdLst>
                <a:gd name="T0" fmla="*/ 236 w 237"/>
                <a:gd name="T1" fmla="*/ 112 h 263"/>
                <a:gd name="T2" fmla="*/ 236 w 237"/>
                <a:gd name="T3" fmla="*/ 111 h 263"/>
                <a:gd name="T4" fmla="*/ 168 w 237"/>
                <a:gd name="T5" fmla="*/ 47 h 263"/>
                <a:gd name="T6" fmla="*/ 154 w 237"/>
                <a:gd name="T7" fmla="*/ 33 h 263"/>
                <a:gd name="T8" fmla="*/ 118 w 237"/>
                <a:gd name="T9" fmla="*/ 0 h 263"/>
                <a:gd name="T10" fmla="*/ 83 w 237"/>
                <a:gd name="T11" fmla="*/ 33 h 263"/>
                <a:gd name="T12" fmla="*/ 68 w 237"/>
                <a:gd name="T13" fmla="*/ 47 h 263"/>
                <a:gd name="T14" fmla="*/ 1 w 237"/>
                <a:gd name="T15" fmla="*/ 111 h 263"/>
                <a:gd name="T16" fmla="*/ 1 w 237"/>
                <a:gd name="T17" fmla="*/ 112 h 263"/>
                <a:gd name="T18" fmla="*/ 0 w 237"/>
                <a:gd name="T19" fmla="*/ 112 h 263"/>
                <a:gd name="T20" fmla="*/ 0 w 237"/>
                <a:gd name="T21" fmla="*/ 114 h 263"/>
                <a:gd name="T22" fmla="*/ 0 w 237"/>
                <a:gd name="T23" fmla="*/ 262 h 263"/>
                <a:gd name="T24" fmla="*/ 0 w 237"/>
                <a:gd name="T25" fmla="*/ 263 h 263"/>
                <a:gd name="T26" fmla="*/ 237 w 237"/>
                <a:gd name="T27" fmla="*/ 263 h 263"/>
                <a:gd name="T28" fmla="*/ 237 w 237"/>
                <a:gd name="T29" fmla="*/ 262 h 263"/>
                <a:gd name="T30" fmla="*/ 237 w 237"/>
                <a:gd name="T31" fmla="*/ 114 h 263"/>
                <a:gd name="T32" fmla="*/ 237 w 237"/>
                <a:gd name="T33" fmla="*/ 112 h 263"/>
                <a:gd name="T34" fmla="*/ 236 w 237"/>
                <a:gd name="T35" fmla="*/ 112 h 263"/>
                <a:gd name="T36" fmla="*/ 221 w 237"/>
                <a:gd name="T37" fmla="*/ 247 h 263"/>
                <a:gd name="T38" fmla="*/ 162 w 237"/>
                <a:gd name="T39" fmla="*/ 188 h 263"/>
                <a:gd name="T40" fmla="*/ 221 w 237"/>
                <a:gd name="T41" fmla="*/ 129 h 263"/>
                <a:gd name="T42" fmla="*/ 221 w 237"/>
                <a:gd name="T43" fmla="*/ 247 h 263"/>
                <a:gd name="T44" fmla="*/ 40 w 237"/>
                <a:gd name="T45" fmla="*/ 249 h 263"/>
                <a:gd name="T46" fmla="*/ 88 w 237"/>
                <a:gd name="T47" fmla="*/ 201 h 263"/>
                <a:gd name="T48" fmla="*/ 118 w 237"/>
                <a:gd name="T49" fmla="*/ 232 h 263"/>
                <a:gd name="T50" fmla="*/ 150 w 237"/>
                <a:gd name="T51" fmla="*/ 201 h 263"/>
                <a:gd name="T52" fmla="*/ 197 w 237"/>
                <a:gd name="T53" fmla="*/ 249 h 263"/>
                <a:gd name="T54" fmla="*/ 40 w 237"/>
                <a:gd name="T55" fmla="*/ 249 h 263"/>
                <a:gd name="T56" fmla="*/ 137 w 237"/>
                <a:gd name="T57" fmla="*/ 188 h 263"/>
                <a:gd name="T58" fmla="*/ 118 w 237"/>
                <a:gd name="T59" fmla="*/ 206 h 263"/>
                <a:gd name="T60" fmla="*/ 101 w 237"/>
                <a:gd name="T61" fmla="*/ 188 h 263"/>
                <a:gd name="T62" fmla="*/ 88 w 237"/>
                <a:gd name="T63" fmla="*/ 175 h 263"/>
                <a:gd name="T64" fmla="*/ 40 w 237"/>
                <a:gd name="T65" fmla="*/ 127 h 263"/>
                <a:gd name="T66" fmla="*/ 197 w 237"/>
                <a:gd name="T67" fmla="*/ 127 h 263"/>
                <a:gd name="T68" fmla="*/ 150 w 237"/>
                <a:gd name="T69" fmla="*/ 175 h 263"/>
                <a:gd name="T70" fmla="*/ 137 w 237"/>
                <a:gd name="T71" fmla="*/ 188 h 263"/>
                <a:gd name="T72" fmla="*/ 16 w 237"/>
                <a:gd name="T73" fmla="*/ 129 h 263"/>
                <a:gd name="T74" fmla="*/ 75 w 237"/>
                <a:gd name="T75" fmla="*/ 188 h 263"/>
                <a:gd name="T76" fmla="*/ 16 w 237"/>
                <a:gd name="T77" fmla="*/ 247 h 263"/>
                <a:gd name="T78" fmla="*/ 16 w 237"/>
                <a:gd name="T79" fmla="*/ 129 h 263"/>
                <a:gd name="T80" fmla="*/ 83 w 237"/>
                <a:gd name="T81" fmla="*/ 61 h 263"/>
                <a:gd name="T82" fmla="*/ 98 w 237"/>
                <a:gd name="T83" fmla="*/ 47 h 263"/>
                <a:gd name="T84" fmla="*/ 118 w 237"/>
                <a:gd name="T85" fmla="*/ 28 h 263"/>
                <a:gd name="T86" fmla="*/ 139 w 237"/>
                <a:gd name="T87" fmla="*/ 47 h 263"/>
                <a:gd name="T88" fmla="*/ 154 w 237"/>
                <a:gd name="T89" fmla="*/ 61 h 263"/>
                <a:gd name="T90" fmla="*/ 208 w 237"/>
                <a:gd name="T91" fmla="*/ 112 h 263"/>
                <a:gd name="T92" fmla="*/ 29 w 237"/>
                <a:gd name="T93" fmla="*/ 112 h 263"/>
                <a:gd name="T94" fmla="*/ 83 w 237"/>
                <a:gd name="T95" fmla="*/ 6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63">
                  <a:moveTo>
                    <a:pt x="236" y="112"/>
                  </a:moveTo>
                  <a:lnTo>
                    <a:pt x="236" y="111"/>
                  </a:lnTo>
                  <a:lnTo>
                    <a:pt x="168" y="47"/>
                  </a:lnTo>
                  <a:lnTo>
                    <a:pt x="154" y="33"/>
                  </a:lnTo>
                  <a:lnTo>
                    <a:pt x="118" y="0"/>
                  </a:lnTo>
                  <a:lnTo>
                    <a:pt x="83" y="33"/>
                  </a:lnTo>
                  <a:lnTo>
                    <a:pt x="68" y="47"/>
                  </a:lnTo>
                  <a:lnTo>
                    <a:pt x="1" y="111"/>
                  </a:lnTo>
                  <a:lnTo>
                    <a:pt x="1" y="112"/>
                  </a:lnTo>
                  <a:lnTo>
                    <a:pt x="0" y="112"/>
                  </a:lnTo>
                  <a:lnTo>
                    <a:pt x="0" y="114"/>
                  </a:lnTo>
                  <a:lnTo>
                    <a:pt x="0" y="262"/>
                  </a:lnTo>
                  <a:lnTo>
                    <a:pt x="0" y="263"/>
                  </a:lnTo>
                  <a:lnTo>
                    <a:pt x="237" y="263"/>
                  </a:lnTo>
                  <a:lnTo>
                    <a:pt x="237" y="262"/>
                  </a:lnTo>
                  <a:lnTo>
                    <a:pt x="237" y="114"/>
                  </a:lnTo>
                  <a:lnTo>
                    <a:pt x="237" y="112"/>
                  </a:lnTo>
                  <a:lnTo>
                    <a:pt x="236" y="112"/>
                  </a:lnTo>
                  <a:close/>
                  <a:moveTo>
                    <a:pt x="221" y="247"/>
                  </a:moveTo>
                  <a:lnTo>
                    <a:pt x="162" y="188"/>
                  </a:lnTo>
                  <a:lnTo>
                    <a:pt x="221" y="129"/>
                  </a:lnTo>
                  <a:lnTo>
                    <a:pt x="221" y="247"/>
                  </a:lnTo>
                  <a:close/>
                  <a:moveTo>
                    <a:pt x="40" y="249"/>
                  </a:moveTo>
                  <a:lnTo>
                    <a:pt x="88" y="201"/>
                  </a:lnTo>
                  <a:lnTo>
                    <a:pt x="118" y="232"/>
                  </a:lnTo>
                  <a:lnTo>
                    <a:pt x="150" y="201"/>
                  </a:lnTo>
                  <a:lnTo>
                    <a:pt x="197" y="249"/>
                  </a:lnTo>
                  <a:lnTo>
                    <a:pt x="40" y="249"/>
                  </a:lnTo>
                  <a:close/>
                  <a:moveTo>
                    <a:pt x="137" y="188"/>
                  </a:moveTo>
                  <a:lnTo>
                    <a:pt x="118" y="206"/>
                  </a:lnTo>
                  <a:lnTo>
                    <a:pt x="101" y="188"/>
                  </a:lnTo>
                  <a:lnTo>
                    <a:pt x="88" y="175"/>
                  </a:lnTo>
                  <a:lnTo>
                    <a:pt x="40" y="127"/>
                  </a:lnTo>
                  <a:lnTo>
                    <a:pt x="197" y="127"/>
                  </a:lnTo>
                  <a:lnTo>
                    <a:pt x="150" y="175"/>
                  </a:lnTo>
                  <a:lnTo>
                    <a:pt x="137" y="188"/>
                  </a:lnTo>
                  <a:close/>
                  <a:moveTo>
                    <a:pt x="16" y="129"/>
                  </a:moveTo>
                  <a:lnTo>
                    <a:pt x="75" y="188"/>
                  </a:lnTo>
                  <a:lnTo>
                    <a:pt x="16" y="247"/>
                  </a:lnTo>
                  <a:lnTo>
                    <a:pt x="16" y="129"/>
                  </a:lnTo>
                  <a:close/>
                  <a:moveTo>
                    <a:pt x="83" y="61"/>
                  </a:moveTo>
                  <a:lnTo>
                    <a:pt x="98" y="47"/>
                  </a:lnTo>
                  <a:lnTo>
                    <a:pt x="118" y="28"/>
                  </a:lnTo>
                  <a:lnTo>
                    <a:pt x="139" y="47"/>
                  </a:lnTo>
                  <a:lnTo>
                    <a:pt x="154" y="61"/>
                  </a:lnTo>
                  <a:lnTo>
                    <a:pt x="208" y="112"/>
                  </a:lnTo>
                  <a:lnTo>
                    <a:pt x="29" y="112"/>
                  </a:lnTo>
                  <a:lnTo>
                    <a:pt x="83" y="6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4" name="Freeform 43"/>
            <p:cNvSpPr/>
            <p:nvPr/>
          </p:nvSpPr>
          <p:spPr bwMode="auto">
            <a:xfrm rot="1490740">
              <a:off x="5744448" y="2557655"/>
              <a:ext cx="363900" cy="192803"/>
            </a:xfrm>
            <a:custGeom>
              <a:avLst/>
              <a:gdLst>
                <a:gd name="T0" fmla="*/ 219 w 264"/>
                <a:gd name="T1" fmla="*/ 56 h 140"/>
                <a:gd name="T2" fmla="*/ 219 w 264"/>
                <a:gd name="T3" fmla="*/ 50 h 140"/>
                <a:gd name="T4" fmla="*/ 189 w 264"/>
                <a:gd name="T5" fmla="*/ 0 h 140"/>
                <a:gd name="T6" fmla="*/ 165 w 264"/>
                <a:gd name="T7" fmla="*/ 0 h 140"/>
                <a:gd name="T8" fmla="*/ 165 w 264"/>
                <a:gd name="T9" fmla="*/ 34 h 140"/>
                <a:gd name="T10" fmla="*/ 165 w 264"/>
                <a:gd name="T11" fmla="*/ 50 h 140"/>
                <a:gd name="T12" fmla="*/ 165 w 264"/>
                <a:gd name="T13" fmla="*/ 77 h 140"/>
                <a:gd name="T14" fmla="*/ 90 w 264"/>
                <a:gd name="T15" fmla="*/ 77 h 140"/>
                <a:gd name="T16" fmla="*/ 90 w 264"/>
                <a:gd name="T17" fmla="*/ 50 h 140"/>
                <a:gd name="T18" fmla="*/ 90 w 264"/>
                <a:gd name="T19" fmla="*/ 34 h 140"/>
                <a:gd name="T20" fmla="*/ 90 w 264"/>
                <a:gd name="T21" fmla="*/ 0 h 140"/>
                <a:gd name="T22" fmla="*/ 70 w 264"/>
                <a:gd name="T23" fmla="*/ 0 h 140"/>
                <a:gd name="T24" fmla="*/ 43 w 264"/>
                <a:gd name="T25" fmla="*/ 33 h 140"/>
                <a:gd name="T26" fmla="*/ 44 w 264"/>
                <a:gd name="T27" fmla="*/ 37 h 140"/>
                <a:gd name="T28" fmla="*/ 0 w 264"/>
                <a:gd name="T29" fmla="*/ 84 h 140"/>
                <a:gd name="T30" fmla="*/ 33 w 264"/>
                <a:gd name="T31" fmla="*/ 133 h 140"/>
                <a:gd name="T32" fmla="*/ 47 w 264"/>
                <a:gd name="T33" fmla="*/ 140 h 140"/>
                <a:gd name="T34" fmla="*/ 228 w 264"/>
                <a:gd name="T35" fmla="*/ 140 h 140"/>
                <a:gd name="T36" fmla="*/ 230 w 264"/>
                <a:gd name="T37" fmla="*/ 139 h 140"/>
                <a:gd name="T38" fmla="*/ 264 w 264"/>
                <a:gd name="T39" fmla="*/ 98 h 140"/>
                <a:gd name="T40" fmla="*/ 219 w 264"/>
                <a:gd name="T41" fmla="*/ 5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4" h="140">
                  <a:moveTo>
                    <a:pt x="219" y="56"/>
                  </a:moveTo>
                  <a:cubicBezTo>
                    <a:pt x="219" y="54"/>
                    <a:pt x="219" y="52"/>
                    <a:pt x="219" y="50"/>
                  </a:cubicBezTo>
                  <a:cubicBezTo>
                    <a:pt x="219" y="29"/>
                    <a:pt x="207" y="11"/>
                    <a:pt x="189" y="0"/>
                  </a:cubicBezTo>
                  <a:cubicBezTo>
                    <a:pt x="165" y="0"/>
                    <a:pt x="165" y="0"/>
                    <a:pt x="165" y="0"/>
                  </a:cubicBezTo>
                  <a:cubicBezTo>
                    <a:pt x="165" y="34"/>
                    <a:pt x="165" y="34"/>
                    <a:pt x="165" y="34"/>
                  </a:cubicBezTo>
                  <a:cubicBezTo>
                    <a:pt x="165" y="50"/>
                    <a:pt x="165" y="50"/>
                    <a:pt x="165" y="50"/>
                  </a:cubicBezTo>
                  <a:cubicBezTo>
                    <a:pt x="165" y="77"/>
                    <a:pt x="165" y="77"/>
                    <a:pt x="165" y="77"/>
                  </a:cubicBezTo>
                  <a:cubicBezTo>
                    <a:pt x="90" y="77"/>
                    <a:pt x="90" y="77"/>
                    <a:pt x="90" y="77"/>
                  </a:cubicBezTo>
                  <a:cubicBezTo>
                    <a:pt x="90" y="50"/>
                    <a:pt x="90" y="50"/>
                    <a:pt x="90" y="50"/>
                  </a:cubicBezTo>
                  <a:cubicBezTo>
                    <a:pt x="90" y="34"/>
                    <a:pt x="90" y="34"/>
                    <a:pt x="90" y="34"/>
                  </a:cubicBezTo>
                  <a:cubicBezTo>
                    <a:pt x="90" y="0"/>
                    <a:pt x="90" y="0"/>
                    <a:pt x="90" y="0"/>
                  </a:cubicBezTo>
                  <a:cubicBezTo>
                    <a:pt x="70" y="0"/>
                    <a:pt x="70" y="0"/>
                    <a:pt x="70" y="0"/>
                  </a:cubicBezTo>
                  <a:cubicBezTo>
                    <a:pt x="54" y="5"/>
                    <a:pt x="43" y="18"/>
                    <a:pt x="43" y="33"/>
                  </a:cubicBezTo>
                  <a:cubicBezTo>
                    <a:pt x="43" y="35"/>
                    <a:pt x="44" y="36"/>
                    <a:pt x="44" y="37"/>
                  </a:cubicBezTo>
                  <a:cubicBezTo>
                    <a:pt x="19" y="42"/>
                    <a:pt x="0" y="61"/>
                    <a:pt x="0" y="84"/>
                  </a:cubicBezTo>
                  <a:cubicBezTo>
                    <a:pt x="0" y="103"/>
                    <a:pt x="16" y="125"/>
                    <a:pt x="33" y="133"/>
                  </a:cubicBezTo>
                  <a:cubicBezTo>
                    <a:pt x="47" y="140"/>
                    <a:pt x="47" y="140"/>
                    <a:pt x="47" y="140"/>
                  </a:cubicBezTo>
                  <a:cubicBezTo>
                    <a:pt x="228" y="140"/>
                    <a:pt x="228" y="140"/>
                    <a:pt x="228" y="140"/>
                  </a:cubicBezTo>
                  <a:cubicBezTo>
                    <a:pt x="230" y="139"/>
                    <a:pt x="230" y="139"/>
                    <a:pt x="230" y="139"/>
                  </a:cubicBezTo>
                  <a:cubicBezTo>
                    <a:pt x="250" y="135"/>
                    <a:pt x="264" y="117"/>
                    <a:pt x="264" y="98"/>
                  </a:cubicBezTo>
                  <a:cubicBezTo>
                    <a:pt x="264" y="75"/>
                    <a:pt x="244" y="57"/>
                    <a:pt x="219" y="5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5" name="Rectangle 44"/>
            <p:cNvSpPr>
              <a:spLocks noChangeArrowheads="1"/>
            </p:cNvSpPr>
            <p:nvPr/>
          </p:nvSpPr>
          <p:spPr bwMode="auto">
            <a:xfrm rot="1490740">
              <a:off x="5896361" y="2621923"/>
              <a:ext cx="65119" cy="2298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66" name="Freeform 45"/>
            <p:cNvSpPr/>
            <p:nvPr/>
          </p:nvSpPr>
          <p:spPr bwMode="auto">
            <a:xfrm rot="1490740">
              <a:off x="5890611" y="2432568"/>
              <a:ext cx="177481" cy="183865"/>
            </a:xfrm>
            <a:custGeom>
              <a:avLst/>
              <a:gdLst>
                <a:gd name="T0" fmla="*/ 44 w 139"/>
                <a:gd name="T1" fmla="*/ 144 h 144"/>
                <a:gd name="T2" fmla="*/ 95 w 139"/>
                <a:gd name="T3" fmla="*/ 144 h 144"/>
                <a:gd name="T4" fmla="*/ 95 w 139"/>
                <a:gd name="T5" fmla="*/ 90 h 144"/>
                <a:gd name="T6" fmla="*/ 139 w 139"/>
                <a:gd name="T7" fmla="*/ 90 h 144"/>
                <a:gd name="T8" fmla="*/ 70 w 139"/>
                <a:gd name="T9" fmla="*/ 0 h 144"/>
                <a:gd name="T10" fmla="*/ 0 w 139"/>
                <a:gd name="T11" fmla="*/ 90 h 144"/>
                <a:gd name="T12" fmla="*/ 44 w 139"/>
                <a:gd name="T13" fmla="*/ 90 h 144"/>
                <a:gd name="T14" fmla="*/ 44 w 139"/>
                <a:gd name="T15" fmla="*/ 144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44">
                  <a:moveTo>
                    <a:pt x="44" y="144"/>
                  </a:moveTo>
                  <a:lnTo>
                    <a:pt x="95" y="144"/>
                  </a:lnTo>
                  <a:lnTo>
                    <a:pt x="95" y="90"/>
                  </a:lnTo>
                  <a:lnTo>
                    <a:pt x="139" y="90"/>
                  </a:lnTo>
                  <a:lnTo>
                    <a:pt x="70" y="0"/>
                  </a:lnTo>
                  <a:lnTo>
                    <a:pt x="0" y="90"/>
                  </a:lnTo>
                  <a:lnTo>
                    <a:pt x="44" y="90"/>
                  </a:lnTo>
                  <a:lnTo>
                    <a:pt x="44" y="1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7" name="Freeform 46"/>
            <p:cNvSpPr>
              <a:spLocks noEditPoints="1"/>
            </p:cNvSpPr>
            <p:nvPr/>
          </p:nvSpPr>
          <p:spPr bwMode="auto">
            <a:xfrm rot="1490740">
              <a:off x="5911226" y="709016"/>
              <a:ext cx="266860" cy="255368"/>
            </a:xfrm>
            <a:custGeom>
              <a:avLst/>
              <a:gdLst>
                <a:gd name="T0" fmla="*/ 192 w 193"/>
                <a:gd name="T1" fmla="*/ 5 h 185"/>
                <a:gd name="T2" fmla="*/ 192 w 193"/>
                <a:gd name="T3" fmla="*/ 5 h 185"/>
                <a:gd name="T4" fmla="*/ 51 w 193"/>
                <a:gd name="T5" fmla="*/ 0 h 185"/>
                <a:gd name="T6" fmla="*/ 51 w 193"/>
                <a:gd name="T7" fmla="*/ 0 h 185"/>
                <a:gd name="T8" fmla="*/ 49 w 193"/>
                <a:gd name="T9" fmla="*/ 0 h 185"/>
                <a:gd name="T10" fmla="*/ 45 w 193"/>
                <a:gd name="T11" fmla="*/ 144 h 185"/>
                <a:gd name="T12" fmla="*/ 19 w 193"/>
                <a:gd name="T13" fmla="*/ 145 h 185"/>
                <a:gd name="T14" fmla="*/ 4 w 193"/>
                <a:gd name="T15" fmla="*/ 170 h 185"/>
                <a:gd name="T16" fmla="*/ 33 w 193"/>
                <a:gd name="T17" fmla="*/ 174 h 185"/>
                <a:gd name="T18" fmla="*/ 49 w 193"/>
                <a:gd name="T19" fmla="*/ 156 h 185"/>
                <a:gd name="T20" fmla="*/ 50 w 193"/>
                <a:gd name="T21" fmla="*/ 156 h 185"/>
                <a:gd name="T22" fmla="*/ 53 w 193"/>
                <a:gd name="T23" fmla="*/ 54 h 185"/>
                <a:gd name="T24" fmla="*/ 186 w 193"/>
                <a:gd name="T25" fmla="*/ 59 h 185"/>
                <a:gd name="T26" fmla="*/ 183 w 193"/>
                <a:gd name="T27" fmla="*/ 149 h 185"/>
                <a:gd name="T28" fmla="*/ 158 w 193"/>
                <a:gd name="T29" fmla="*/ 150 h 185"/>
                <a:gd name="T30" fmla="*/ 142 w 193"/>
                <a:gd name="T31" fmla="*/ 175 h 185"/>
                <a:gd name="T32" fmla="*/ 172 w 193"/>
                <a:gd name="T33" fmla="*/ 179 h 185"/>
                <a:gd name="T34" fmla="*/ 188 w 193"/>
                <a:gd name="T35" fmla="*/ 160 h 185"/>
                <a:gd name="T36" fmla="*/ 188 w 193"/>
                <a:gd name="T37" fmla="*/ 160 h 185"/>
                <a:gd name="T38" fmla="*/ 193 w 193"/>
                <a:gd name="T39" fmla="*/ 5 h 185"/>
                <a:gd name="T40" fmla="*/ 192 w 193"/>
                <a:gd name="T41" fmla="*/ 5 h 185"/>
                <a:gd name="T42" fmla="*/ 187 w 193"/>
                <a:gd name="T43" fmla="*/ 36 h 185"/>
                <a:gd name="T44" fmla="*/ 54 w 193"/>
                <a:gd name="T45" fmla="*/ 31 h 185"/>
                <a:gd name="T46" fmla="*/ 54 w 193"/>
                <a:gd name="T47" fmla="*/ 23 h 185"/>
                <a:gd name="T48" fmla="*/ 187 w 193"/>
                <a:gd name="T49" fmla="*/ 27 h 185"/>
                <a:gd name="T50" fmla="*/ 187 w 193"/>
                <a:gd name="T51" fmla="*/ 3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3" h="185">
                  <a:moveTo>
                    <a:pt x="192" y="5"/>
                  </a:moveTo>
                  <a:cubicBezTo>
                    <a:pt x="192" y="5"/>
                    <a:pt x="192" y="5"/>
                    <a:pt x="192" y="5"/>
                  </a:cubicBezTo>
                  <a:cubicBezTo>
                    <a:pt x="51" y="0"/>
                    <a:pt x="51" y="0"/>
                    <a:pt x="51" y="0"/>
                  </a:cubicBezTo>
                  <a:cubicBezTo>
                    <a:pt x="51" y="0"/>
                    <a:pt x="51" y="0"/>
                    <a:pt x="51" y="0"/>
                  </a:cubicBezTo>
                  <a:cubicBezTo>
                    <a:pt x="49" y="0"/>
                    <a:pt x="49" y="0"/>
                    <a:pt x="49" y="0"/>
                  </a:cubicBezTo>
                  <a:cubicBezTo>
                    <a:pt x="45" y="144"/>
                    <a:pt x="45" y="144"/>
                    <a:pt x="45" y="144"/>
                  </a:cubicBezTo>
                  <a:cubicBezTo>
                    <a:pt x="39" y="140"/>
                    <a:pt x="29" y="140"/>
                    <a:pt x="19" y="145"/>
                  </a:cubicBezTo>
                  <a:cubicBezTo>
                    <a:pt x="7" y="151"/>
                    <a:pt x="0" y="162"/>
                    <a:pt x="4" y="170"/>
                  </a:cubicBezTo>
                  <a:cubicBezTo>
                    <a:pt x="8" y="178"/>
                    <a:pt x="21" y="180"/>
                    <a:pt x="33" y="174"/>
                  </a:cubicBezTo>
                  <a:cubicBezTo>
                    <a:pt x="42" y="170"/>
                    <a:pt x="48" y="162"/>
                    <a:pt x="49" y="156"/>
                  </a:cubicBezTo>
                  <a:cubicBezTo>
                    <a:pt x="50" y="156"/>
                    <a:pt x="50" y="156"/>
                    <a:pt x="50" y="156"/>
                  </a:cubicBezTo>
                  <a:cubicBezTo>
                    <a:pt x="53" y="54"/>
                    <a:pt x="53" y="54"/>
                    <a:pt x="53" y="54"/>
                  </a:cubicBezTo>
                  <a:cubicBezTo>
                    <a:pt x="186" y="59"/>
                    <a:pt x="186" y="59"/>
                    <a:pt x="186" y="59"/>
                  </a:cubicBezTo>
                  <a:cubicBezTo>
                    <a:pt x="183" y="149"/>
                    <a:pt x="183" y="149"/>
                    <a:pt x="183" y="149"/>
                  </a:cubicBezTo>
                  <a:cubicBezTo>
                    <a:pt x="177" y="145"/>
                    <a:pt x="167" y="145"/>
                    <a:pt x="158" y="150"/>
                  </a:cubicBezTo>
                  <a:cubicBezTo>
                    <a:pt x="145" y="156"/>
                    <a:pt x="138" y="167"/>
                    <a:pt x="142" y="175"/>
                  </a:cubicBezTo>
                  <a:cubicBezTo>
                    <a:pt x="146" y="183"/>
                    <a:pt x="159" y="185"/>
                    <a:pt x="172" y="179"/>
                  </a:cubicBezTo>
                  <a:cubicBezTo>
                    <a:pt x="181" y="174"/>
                    <a:pt x="187" y="167"/>
                    <a:pt x="188" y="160"/>
                  </a:cubicBezTo>
                  <a:cubicBezTo>
                    <a:pt x="188" y="160"/>
                    <a:pt x="188" y="160"/>
                    <a:pt x="188" y="160"/>
                  </a:cubicBezTo>
                  <a:cubicBezTo>
                    <a:pt x="193" y="5"/>
                    <a:pt x="193" y="5"/>
                    <a:pt x="193" y="5"/>
                  </a:cubicBezTo>
                  <a:lnTo>
                    <a:pt x="192" y="5"/>
                  </a:lnTo>
                  <a:close/>
                  <a:moveTo>
                    <a:pt x="187" y="36"/>
                  </a:moveTo>
                  <a:cubicBezTo>
                    <a:pt x="54" y="31"/>
                    <a:pt x="54" y="31"/>
                    <a:pt x="54" y="31"/>
                  </a:cubicBezTo>
                  <a:cubicBezTo>
                    <a:pt x="54" y="23"/>
                    <a:pt x="54" y="23"/>
                    <a:pt x="54" y="23"/>
                  </a:cubicBezTo>
                  <a:cubicBezTo>
                    <a:pt x="187" y="27"/>
                    <a:pt x="187" y="27"/>
                    <a:pt x="187" y="27"/>
                  </a:cubicBezTo>
                  <a:lnTo>
                    <a:pt x="187" y="3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8" name="Freeform 47"/>
            <p:cNvSpPr>
              <a:spLocks noEditPoints="1"/>
            </p:cNvSpPr>
            <p:nvPr/>
          </p:nvSpPr>
          <p:spPr bwMode="auto">
            <a:xfrm rot="1490740">
              <a:off x="5379317" y="2871847"/>
              <a:ext cx="300058" cy="191526"/>
            </a:xfrm>
            <a:custGeom>
              <a:avLst/>
              <a:gdLst>
                <a:gd name="T0" fmla="*/ 0 w 235"/>
                <a:gd name="T1" fmla="*/ 1 h 150"/>
                <a:gd name="T2" fmla="*/ 0 w 235"/>
                <a:gd name="T3" fmla="*/ 150 h 150"/>
                <a:gd name="T4" fmla="*/ 235 w 235"/>
                <a:gd name="T5" fmla="*/ 150 h 150"/>
                <a:gd name="T6" fmla="*/ 235 w 235"/>
                <a:gd name="T7" fmla="*/ 0 h 150"/>
                <a:gd name="T8" fmla="*/ 0 w 235"/>
                <a:gd name="T9" fmla="*/ 1 h 150"/>
                <a:gd name="T10" fmla="*/ 218 w 235"/>
                <a:gd name="T11" fmla="*/ 134 h 150"/>
                <a:gd name="T12" fmla="*/ 160 w 235"/>
                <a:gd name="T13" fmla="*/ 76 h 150"/>
                <a:gd name="T14" fmla="*/ 218 w 235"/>
                <a:gd name="T15" fmla="*/ 17 h 150"/>
                <a:gd name="T16" fmla="*/ 218 w 235"/>
                <a:gd name="T17" fmla="*/ 134 h 150"/>
                <a:gd name="T18" fmla="*/ 16 w 235"/>
                <a:gd name="T19" fmla="*/ 17 h 150"/>
                <a:gd name="T20" fmla="*/ 75 w 235"/>
                <a:gd name="T21" fmla="*/ 76 h 150"/>
                <a:gd name="T22" fmla="*/ 16 w 235"/>
                <a:gd name="T23" fmla="*/ 134 h 150"/>
                <a:gd name="T24" fmla="*/ 16 w 235"/>
                <a:gd name="T25" fmla="*/ 17 h 150"/>
                <a:gd name="T26" fmla="*/ 40 w 235"/>
                <a:gd name="T27" fmla="*/ 136 h 150"/>
                <a:gd name="T28" fmla="*/ 87 w 235"/>
                <a:gd name="T29" fmla="*/ 88 h 150"/>
                <a:gd name="T30" fmla="*/ 117 w 235"/>
                <a:gd name="T31" fmla="*/ 119 h 150"/>
                <a:gd name="T32" fmla="*/ 147 w 235"/>
                <a:gd name="T33" fmla="*/ 88 h 150"/>
                <a:gd name="T34" fmla="*/ 195 w 235"/>
                <a:gd name="T35" fmla="*/ 136 h 150"/>
                <a:gd name="T36" fmla="*/ 40 w 235"/>
                <a:gd name="T37" fmla="*/ 136 h 150"/>
                <a:gd name="T38" fmla="*/ 135 w 235"/>
                <a:gd name="T39" fmla="*/ 76 h 150"/>
                <a:gd name="T40" fmla="*/ 117 w 235"/>
                <a:gd name="T41" fmla="*/ 94 h 150"/>
                <a:gd name="T42" fmla="*/ 100 w 235"/>
                <a:gd name="T43" fmla="*/ 76 h 150"/>
                <a:gd name="T44" fmla="*/ 87 w 235"/>
                <a:gd name="T45" fmla="*/ 64 h 150"/>
                <a:gd name="T46" fmla="*/ 39 w 235"/>
                <a:gd name="T47" fmla="*/ 16 h 150"/>
                <a:gd name="T48" fmla="*/ 195 w 235"/>
                <a:gd name="T49" fmla="*/ 15 h 150"/>
                <a:gd name="T50" fmla="*/ 147 w 235"/>
                <a:gd name="T51" fmla="*/ 64 h 150"/>
                <a:gd name="T52" fmla="*/ 135 w 235"/>
                <a:gd name="T53" fmla="*/ 7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5" h="150">
                  <a:moveTo>
                    <a:pt x="0" y="1"/>
                  </a:moveTo>
                  <a:lnTo>
                    <a:pt x="0" y="150"/>
                  </a:lnTo>
                  <a:lnTo>
                    <a:pt x="235" y="150"/>
                  </a:lnTo>
                  <a:lnTo>
                    <a:pt x="235" y="0"/>
                  </a:lnTo>
                  <a:lnTo>
                    <a:pt x="0" y="1"/>
                  </a:lnTo>
                  <a:close/>
                  <a:moveTo>
                    <a:pt x="218" y="134"/>
                  </a:moveTo>
                  <a:lnTo>
                    <a:pt x="160" y="76"/>
                  </a:lnTo>
                  <a:lnTo>
                    <a:pt x="218" y="17"/>
                  </a:lnTo>
                  <a:lnTo>
                    <a:pt x="218" y="134"/>
                  </a:lnTo>
                  <a:close/>
                  <a:moveTo>
                    <a:pt x="16" y="17"/>
                  </a:moveTo>
                  <a:lnTo>
                    <a:pt x="75" y="76"/>
                  </a:lnTo>
                  <a:lnTo>
                    <a:pt x="16" y="134"/>
                  </a:lnTo>
                  <a:lnTo>
                    <a:pt x="16" y="17"/>
                  </a:lnTo>
                  <a:close/>
                  <a:moveTo>
                    <a:pt x="40" y="136"/>
                  </a:moveTo>
                  <a:lnTo>
                    <a:pt x="87" y="88"/>
                  </a:lnTo>
                  <a:lnTo>
                    <a:pt x="117" y="119"/>
                  </a:lnTo>
                  <a:lnTo>
                    <a:pt x="147" y="88"/>
                  </a:lnTo>
                  <a:lnTo>
                    <a:pt x="195" y="136"/>
                  </a:lnTo>
                  <a:lnTo>
                    <a:pt x="40" y="136"/>
                  </a:lnTo>
                  <a:close/>
                  <a:moveTo>
                    <a:pt x="135" y="76"/>
                  </a:moveTo>
                  <a:lnTo>
                    <a:pt x="117" y="94"/>
                  </a:lnTo>
                  <a:lnTo>
                    <a:pt x="100" y="76"/>
                  </a:lnTo>
                  <a:lnTo>
                    <a:pt x="87" y="64"/>
                  </a:lnTo>
                  <a:lnTo>
                    <a:pt x="39" y="16"/>
                  </a:lnTo>
                  <a:lnTo>
                    <a:pt x="195" y="15"/>
                  </a:lnTo>
                  <a:lnTo>
                    <a:pt x="147" y="64"/>
                  </a:lnTo>
                  <a:lnTo>
                    <a:pt x="135" y="7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9" name="Freeform 48"/>
            <p:cNvSpPr>
              <a:spLocks noEditPoints="1"/>
            </p:cNvSpPr>
            <p:nvPr/>
          </p:nvSpPr>
          <p:spPr bwMode="auto">
            <a:xfrm rot="1490740">
              <a:off x="4917700" y="2334038"/>
              <a:ext cx="273244" cy="277074"/>
            </a:xfrm>
            <a:custGeom>
              <a:avLst/>
              <a:gdLst>
                <a:gd name="T0" fmla="*/ 147 w 198"/>
                <a:gd name="T1" fmla="*/ 33 h 201"/>
                <a:gd name="T2" fmla="*/ 33 w 198"/>
                <a:gd name="T3" fmla="*/ 31 h 201"/>
                <a:gd name="T4" fmla="*/ 31 w 198"/>
                <a:gd name="T5" fmla="*/ 145 h 201"/>
                <a:gd name="T6" fmla="*/ 131 w 198"/>
                <a:gd name="T7" fmla="*/ 158 h 201"/>
                <a:gd name="T8" fmla="*/ 172 w 198"/>
                <a:gd name="T9" fmla="*/ 201 h 201"/>
                <a:gd name="T10" fmla="*/ 198 w 198"/>
                <a:gd name="T11" fmla="*/ 177 h 201"/>
                <a:gd name="T12" fmla="*/ 156 w 198"/>
                <a:gd name="T13" fmla="*/ 133 h 201"/>
                <a:gd name="T14" fmla="*/ 147 w 198"/>
                <a:gd name="T15" fmla="*/ 33 h 201"/>
                <a:gd name="T16" fmla="*/ 128 w 198"/>
                <a:gd name="T17" fmla="*/ 129 h 201"/>
                <a:gd name="T18" fmla="*/ 49 w 198"/>
                <a:gd name="T19" fmla="*/ 128 h 201"/>
                <a:gd name="T20" fmla="*/ 51 w 198"/>
                <a:gd name="T21" fmla="*/ 49 h 201"/>
                <a:gd name="T22" fmla="*/ 129 w 198"/>
                <a:gd name="T23" fmla="*/ 51 h 201"/>
                <a:gd name="T24" fmla="*/ 128 w 198"/>
                <a:gd name="T25" fmla="*/ 12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201">
                  <a:moveTo>
                    <a:pt x="147" y="33"/>
                  </a:moveTo>
                  <a:cubicBezTo>
                    <a:pt x="116" y="1"/>
                    <a:pt x="65" y="0"/>
                    <a:pt x="33" y="31"/>
                  </a:cubicBezTo>
                  <a:cubicBezTo>
                    <a:pt x="1" y="62"/>
                    <a:pt x="0" y="113"/>
                    <a:pt x="31" y="145"/>
                  </a:cubicBezTo>
                  <a:cubicBezTo>
                    <a:pt x="58" y="173"/>
                    <a:pt x="99" y="177"/>
                    <a:pt x="131" y="158"/>
                  </a:cubicBezTo>
                  <a:cubicBezTo>
                    <a:pt x="172" y="201"/>
                    <a:pt x="172" y="201"/>
                    <a:pt x="172" y="201"/>
                  </a:cubicBezTo>
                  <a:cubicBezTo>
                    <a:pt x="198" y="177"/>
                    <a:pt x="198" y="177"/>
                    <a:pt x="198" y="177"/>
                  </a:cubicBezTo>
                  <a:cubicBezTo>
                    <a:pt x="156" y="133"/>
                    <a:pt x="156" y="133"/>
                    <a:pt x="156" y="133"/>
                  </a:cubicBezTo>
                  <a:cubicBezTo>
                    <a:pt x="177" y="103"/>
                    <a:pt x="174" y="61"/>
                    <a:pt x="147" y="33"/>
                  </a:cubicBezTo>
                  <a:close/>
                  <a:moveTo>
                    <a:pt x="128" y="129"/>
                  </a:moveTo>
                  <a:cubicBezTo>
                    <a:pt x="106" y="150"/>
                    <a:pt x="70" y="150"/>
                    <a:pt x="49" y="128"/>
                  </a:cubicBezTo>
                  <a:cubicBezTo>
                    <a:pt x="28" y="106"/>
                    <a:pt x="28" y="70"/>
                    <a:pt x="51" y="49"/>
                  </a:cubicBezTo>
                  <a:cubicBezTo>
                    <a:pt x="73" y="28"/>
                    <a:pt x="108" y="28"/>
                    <a:pt x="129" y="51"/>
                  </a:cubicBezTo>
                  <a:cubicBezTo>
                    <a:pt x="150" y="73"/>
                    <a:pt x="150" y="108"/>
                    <a:pt x="128" y="12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0" name="Freeform 49"/>
            <p:cNvSpPr>
              <a:spLocks noEditPoints="1"/>
            </p:cNvSpPr>
            <p:nvPr/>
          </p:nvSpPr>
          <p:spPr bwMode="auto">
            <a:xfrm rot="1490740">
              <a:off x="5013731" y="1228414"/>
              <a:ext cx="206848" cy="375391"/>
            </a:xfrm>
            <a:custGeom>
              <a:avLst/>
              <a:gdLst>
                <a:gd name="T0" fmla="*/ 129 w 150"/>
                <a:gd name="T1" fmla="*/ 0 h 273"/>
                <a:gd name="T2" fmla="*/ 22 w 150"/>
                <a:gd name="T3" fmla="*/ 0 h 273"/>
                <a:gd name="T4" fmla="*/ 0 w 150"/>
                <a:gd name="T5" fmla="*/ 22 h 273"/>
                <a:gd name="T6" fmla="*/ 0 w 150"/>
                <a:gd name="T7" fmla="*/ 252 h 273"/>
                <a:gd name="T8" fmla="*/ 22 w 150"/>
                <a:gd name="T9" fmla="*/ 273 h 273"/>
                <a:gd name="T10" fmla="*/ 129 w 150"/>
                <a:gd name="T11" fmla="*/ 273 h 273"/>
                <a:gd name="T12" fmla="*/ 150 w 150"/>
                <a:gd name="T13" fmla="*/ 252 h 273"/>
                <a:gd name="T14" fmla="*/ 150 w 150"/>
                <a:gd name="T15" fmla="*/ 22 h 273"/>
                <a:gd name="T16" fmla="*/ 129 w 150"/>
                <a:gd name="T17" fmla="*/ 0 h 273"/>
                <a:gd name="T18" fmla="*/ 59 w 150"/>
                <a:gd name="T19" fmla="*/ 9 h 273"/>
                <a:gd name="T20" fmla="*/ 92 w 150"/>
                <a:gd name="T21" fmla="*/ 9 h 273"/>
                <a:gd name="T22" fmla="*/ 94 w 150"/>
                <a:gd name="T23" fmla="*/ 11 h 273"/>
                <a:gd name="T24" fmla="*/ 92 w 150"/>
                <a:gd name="T25" fmla="*/ 12 h 273"/>
                <a:gd name="T26" fmla="*/ 59 w 150"/>
                <a:gd name="T27" fmla="*/ 12 h 273"/>
                <a:gd name="T28" fmla="*/ 57 w 150"/>
                <a:gd name="T29" fmla="*/ 11 h 273"/>
                <a:gd name="T30" fmla="*/ 59 w 150"/>
                <a:gd name="T31" fmla="*/ 9 h 273"/>
                <a:gd name="T32" fmla="*/ 75 w 150"/>
                <a:gd name="T33" fmla="*/ 264 h 273"/>
                <a:gd name="T34" fmla="*/ 66 w 150"/>
                <a:gd name="T35" fmla="*/ 255 h 273"/>
                <a:gd name="T36" fmla="*/ 75 w 150"/>
                <a:gd name="T37" fmla="*/ 246 h 273"/>
                <a:gd name="T38" fmla="*/ 83 w 150"/>
                <a:gd name="T39" fmla="*/ 255 h 273"/>
                <a:gd name="T40" fmla="*/ 75 w 150"/>
                <a:gd name="T41" fmla="*/ 264 h 273"/>
                <a:gd name="T42" fmla="*/ 133 w 150"/>
                <a:gd name="T43" fmla="*/ 236 h 273"/>
                <a:gd name="T44" fmla="*/ 129 w 150"/>
                <a:gd name="T45" fmla="*/ 239 h 273"/>
                <a:gd name="T46" fmla="*/ 21 w 150"/>
                <a:gd name="T47" fmla="*/ 239 h 273"/>
                <a:gd name="T48" fmla="*/ 17 w 150"/>
                <a:gd name="T49" fmla="*/ 236 h 273"/>
                <a:gd name="T50" fmla="*/ 17 w 150"/>
                <a:gd name="T51" fmla="*/ 24 h 273"/>
                <a:gd name="T52" fmla="*/ 21 w 150"/>
                <a:gd name="T53" fmla="*/ 21 h 273"/>
                <a:gd name="T54" fmla="*/ 129 w 150"/>
                <a:gd name="T55" fmla="*/ 21 h 273"/>
                <a:gd name="T56" fmla="*/ 133 w 150"/>
                <a:gd name="T57" fmla="*/ 24 h 273"/>
                <a:gd name="T58" fmla="*/ 133 w 150"/>
                <a:gd name="T59" fmla="*/ 23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273">
                  <a:moveTo>
                    <a:pt x="129" y="0"/>
                  </a:moveTo>
                  <a:cubicBezTo>
                    <a:pt x="22" y="0"/>
                    <a:pt x="22" y="0"/>
                    <a:pt x="22" y="0"/>
                  </a:cubicBezTo>
                  <a:cubicBezTo>
                    <a:pt x="10" y="0"/>
                    <a:pt x="0" y="10"/>
                    <a:pt x="0" y="22"/>
                  </a:cubicBezTo>
                  <a:cubicBezTo>
                    <a:pt x="0" y="252"/>
                    <a:pt x="0" y="252"/>
                    <a:pt x="0" y="252"/>
                  </a:cubicBezTo>
                  <a:cubicBezTo>
                    <a:pt x="0" y="264"/>
                    <a:pt x="10" y="273"/>
                    <a:pt x="22" y="273"/>
                  </a:cubicBezTo>
                  <a:cubicBezTo>
                    <a:pt x="129" y="273"/>
                    <a:pt x="129" y="273"/>
                    <a:pt x="129" y="273"/>
                  </a:cubicBezTo>
                  <a:cubicBezTo>
                    <a:pt x="141" y="273"/>
                    <a:pt x="150" y="264"/>
                    <a:pt x="150" y="252"/>
                  </a:cubicBezTo>
                  <a:cubicBezTo>
                    <a:pt x="150" y="22"/>
                    <a:pt x="150" y="22"/>
                    <a:pt x="150" y="22"/>
                  </a:cubicBezTo>
                  <a:cubicBezTo>
                    <a:pt x="150" y="10"/>
                    <a:pt x="141" y="0"/>
                    <a:pt x="129" y="0"/>
                  </a:cubicBezTo>
                  <a:close/>
                  <a:moveTo>
                    <a:pt x="59" y="9"/>
                  </a:moveTo>
                  <a:cubicBezTo>
                    <a:pt x="92" y="9"/>
                    <a:pt x="92" y="9"/>
                    <a:pt x="92" y="9"/>
                  </a:cubicBezTo>
                  <a:cubicBezTo>
                    <a:pt x="93" y="9"/>
                    <a:pt x="94" y="10"/>
                    <a:pt x="94" y="11"/>
                  </a:cubicBezTo>
                  <a:cubicBezTo>
                    <a:pt x="94" y="11"/>
                    <a:pt x="93" y="12"/>
                    <a:pt x="92" y="12"/>
                  </a:cubicBezTo>
                  <a:cubicBezTo>
                    <a:pt x="59" y="12"/>
                    <a:pt x="59" y="12"/>
                    <a:pt x="59" y="12"/>
                  </a:cubicBezTo>
                  <a:cubicBezTo>
                    <a:pt x="58" y="12"/>
                    <a:pt x="57" y="11"/>
                    <a:pt x="57" y="11"/>
                  </a:cubicBezTo>
                  <a:cubicBezTo>
                    <a:pt x="57" y="10"/>
                    <a:pt x="58" y="9"/>
                    <a:pt x="59" y="9"/>
                  </a:cubicBezTo>
                  <a:close/>
                  <a:moveTo>
                    <a:pt x="75" y="264"/>
                  </a:moveTo>
                  <a:cubicBezTo>
                    <a:pt x="70" y="264"/>
                    <a:pt x="66" y="260"/>
                    <a:pt x="66" y="255"/>
                  </a:cubicBezTo>
                  <a:cubicBezTo>
                    <a:pt x="66" y="250"/>
                    <a:pt x="70" y="246"/>
                    <a:pt x="75" y="246"/>
                  </a:cubicBezTo>
                  <a:cubicBezTo>
                    <a:pt x="79" y="246"/>
                    <a:pt x="83" y="250"/>
                    <a:pt x="83" y="255"/>
                  </a:cubicBezTo>
                  <a:cubicBezTo>
                    <a:pt x="83" y="260"/>
                    <a:pt x="79" y="264"/>
                    <a:pt x="75" y="264"/>
                  </a:cubicBezTo>
                  <a:close/>
                  <a:moveTo>
                    <a:pt x="133" y="236"/>
                  </a:moveTo>
                  <a:cubicBezTo>
                    <a:pt x="133" y="238"/>
                    <a:pt x="131" y="239"/>
                    <a:pt x="129" y="239"/>
                  </a:cubicBezTo>
                  <a:cubicBezTo>
                    <a:pt x="21" y="239"/>
                    <a:pt x="21" y="239"/>
                    <a:pt x="21" y="239"/>
                  </a:cubicBezTo>
                  <a:cubicBezTo>
                    <a:pt x="19" y="239"/>
                    <a:pt x="17" y="238"/>
                    <a:pt x="17" y="236"/>
                  </a:cubicBezTo>
                  <a:cubicBezTo>
                    <a:pt x="17" y="24"/>
                    <a:pt x="17" y="24"/>
                    <a:pt x="17" y="24"/>
                  </a:cubicBezTo>
                  <a:cubicBezTo>
                    <a:pt x="17" y="22"/>
                    <a:pt x="19" y="21"/>
                    <a:pt x="21" y="21"/>
                  </a:cubicBezTo>
                  <a:cubicBezTo>
                    <a:pt x="129" y="21"/>
                    <a:pt x="129" y="21"/>
                    <a:pt x="129" y="21"/>
                  </a:cubicBezTo>
                  <a:cubicBezTo>
                    <a:pt x="131" y="21"/>
                    <a:pt x="133" y="22"/>
                    <a:pt x="133" y="24"/>
                  </a:cubicBezTo>
                  <a:lnTo>
                    <a:pt x="133" y="23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1" name="Freeform 50"/>
            <p:cNvSpPr>
              <a:spLocks noEditPoints="1"/>
            </p:cNvSpPr>
            <p:nvPr/>
          </p:nvSpPr>
          <p:spPr bwMode="auto">
            <a:xfrm rot="1490740">
              <a:off x="5119400" y="3075625"/>
              <a:ext cx="141730" cy="257922"/>
            </a:xfrm>
            <a:custGeom>
              <a:avLst/>
              <a:gdLst>
                <a:gd name="T0" fmla="*/ 89 w 103"/>
                <a:gd name="T1" fmla="*/ 0 h 187"/>
                <a:gd name="T2" fmla="*/ 15 w 103"/>
                <a:gd name="T3" fmla="*/ 0 h 187"/>
                <a:gd name="T4" fmla="*/ 0 w 103"/>
                <a:gd name="T5" fmla="*/ 14 h 187"/>
                <a:gd name="T6" fmla="*/ 0 w 103"/>
                <a:gd name="T7" fmla="*/ 172 h 187"/>
                <a:gd name="T8" fmla="*/ 15 w 103"/>
                <a:gd name="T9" fmla="*/ 187 h 187"/>
                <a:gd name="T10" fmla="*/ 89 w 103"/>
                <a:gd name="T11" fmla="*/ 187 h 187"/>
                <a:gd name="T12" fmla="*/ 103 w 103"/>
                <a:gd name="T13" fmla="*/ 172 h 187"/>
                <a:gd name="T14" fmla="*/ 103 w 103"/>
                <a:gd name="T15" fmla="*/ 14 h 187"/>
                <a:gd name="T16" fmla="*/ 89 w 103"/>
                <a:gd name="T17" fmla="*/ 0 h 187"/>
                <a:gd name="T18" fmla="*/ 40 w 103"/>
                <a:gd name="T19" fmla="*/ 5 h 187"/>
                <a:gd name="T20" fmla="*/ 63 w 103"/>
                <a:gd name="T21" fmla="*/ 5 h 187"/>
                <a:gd name="T22" fmla="*/ 64 w 103"/>
                <a:gd name="T23" fmla="*/ 7 h 187"/>
                <a:gd name="T24" fmla="*/ 63 w 103"/>
                <a:gd name="T25" fmla="*/ 8 h 187"/>
                <a:gd name="T26" fmla="*/ 40 w 103"/>
                <a:gd name="T27" fmla="*/ 8 h 187"/>
                <a:gd name="T28" fmla="*/ 39 w 103"/>
                <a:gd name="T29" fmla="*/ 7 h 187"/>
                <a:gd name="T30" fmla="*/ 40 w 103"/>
                <a:gd name="T31" fmla="*/ 5 h 187"/>
                <a:gd name="T32" fmla="*/ 51 w 103"/>
                <a:gd name="T33" fmla="*/ 181 h 187"/>
                <a:gd name="T34" fmla="*/ 45 w 103"/>
                <a:gd name="T35" fmla="*/ 175 h 187"/>
                <a:gd name="T36" fmla="*/ 51 w 103"/>
                <a:gd name="T37" fmla="*/ 169 h 187"/>
                <a:gd name="T38" fmla="*/ 57 w 103"/>
                <a:gd name="T39" fmla="*/ 175 h 187"/>
                <a:gd name="T40" fmla="*/ 51 w 103"/>
                <a:gd name="T41" fmla="*/ 181 h 187"/>
                <a:gd name="T42" fmla="*/ 91 w 103"/>
                <a:gd name="T43" fmla="*/ 161 h 187"/>
                <a:gd name="T44" fmla="*/ 89 w 103"/>
                <a:gd name="T45" fmla="*/ 164 h 187"/>
                <a:gd name="T46" fmla="*/ 14 w 103"/>
                <a:gd name="T47" fmla="*/ 164 h 187"/>
                <a:gd name="T48" fmla="*/ 12 w 103"/>
                <a:gd name="T49" fmla="*/ 161 h 187"/>
                <a:gd name="T50" fmla="*/ 12 w 103"/>
                <a:gd name="T51" fmla="*/ 16 h 187"/>
                <a:gd name="T52" fmla="*/ 14 w 103"/>
                <a:gd name="T53" fmla="*/ 14 h 187"/>
                <a:gd name="T54" fmla="*/ 89 w 103"/>
                <a:gd name="T55" fmla="*/ 14 h 187"/>
                <a:gd name="T56" fmla="*/ 91 w 103"/>
                <a:gd name="T57" fmla="*/ 16 h 187"/>
                <a:gd name="T58" fmla="*/ 91 w 103"/>
                <a:gd name="T59" fmla="*/ 16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3" h="187">
                  <a:moveTo>
                    <a:pt x="89" y="0"/>
                  </a:moveTo>
                  <a:cubicBezTo>
                    <a:pt x="15" y="0"/>
                    <a:pt x="15" y="0"/>
                    <a:pt x="15" y="0"/>
                  </a:cubicBezTo>
                  <a:cubicBezTo>
                    <a:pt x="7" y="0"/>
                    <a:pt x="0" y="6"/>
                    <a:pt x="0" y="14"/>
                  </a:cubicBezTo>
                  <a:cubicBezTo>
                    <a:pt x="0" y="172"/>
                    <a:pt x="0" y="172"/>
                    <a:pt x="0" y="172"/>
                  </a:cubicBezTo>
                  <a:cubicBezTo>
                    <a:pt x="0" y="181"/>
                    <a:pt x="7" y="187"/>
                    <a:pt x="15" y="187"/>
                  </a:cubicBezTo>
                  <a:cubicBezTo>
                    <a:pt x="89" y="187"/>
                    <a:pt x="89" y="187"/>
                    <a:pt x="89" y="187"/>
                  </a:cubicBezTo>
                  <a:cubicBezTo>
                    <a:pt x="97" y="187"/>
                    <a:pt x="103" y="181"/>
                    <a:pt x="103" y="172"/>
                  </a:cubicBezTo>
                  <a:cubicBezTo>
                    <a:pt x="103" y="14"/>
                    <a:pt x="103" y="14"/>
                    <a:pt x="103" y="14"/>
                  </a:cubicBezTo>
                  <a:cubicBezTo>
                    <a:pt x="103" y="6"/>
                    <a:pt x="97" y="0"/>
                    <a:pt x="89" y="0"/>
                  </a:cubicBezTo>
                  <a:close/>
                  <a:moveTo>
                    <a:pt x="40" y="5"/>
                  </a:moveTo>
                  <a:cubicBezTo>
                    <a:pt x="63" y="5"/>
                    <a:pt x="63" y="5"/>
                    <a:pt x="63" y="5"/>
                  </a:cubicBezTo>
                  <a:cubicBezTo>
                    <a:pt x="64" y="5"/>
                    <a:pt x="64" y="6"/>
                    <a:pt x="64" y="7"/>
                  </a:cubicBezTo>
                  <a:cubicBezTo>
                    <a:pt x="64" y="7"/>
                    <a:pt x="64" y="8"/>
                    <a:pt x="63" y="8"/>
                  </a:cubicBezTo>
                  <a:cubicBezTo>
                    <a:pt x="40" y="8"/>
                    <a:pt x="40" y="8"/>
                    <a:pt x="40" y="8"/>
                  </a:cubicBezTo>
                  <a:cubicBezTo>
                    <a:pt x="40" y="8"/>
                    <a:pt x="39" y="7"/>
                    <a:pt x="39" y="7"/>
                  </a:cubicBezTo>
                  <a:cubicBezTo>
                    <a:pt x="39" y="6"/>
                    <a:pt x="40" y="5"/>
                    <a:pt x="40" y="5"/>
                  </a:cubicBezTo>
                  <a:close/>
                  <a:moveTo>
                    <a:pt x="51" y="181"/>
                  </a:moveTo>
                  <a:cubicBezTo>
                    <a:pt x="48" y="181"/>
                    <a:pt x="45" y="178"/>
                    <a:pt x="45" y="175"/>
                  </a:cubicBezTo>
                  <a:cubicBezTo>
                    <a:pt x="45" y="171"/>
                    <a:pt x="48" y="169"/>
                    <a:pt x="51" y="169"/>
                  </a:cubicBezTo>
                  <a:cubicBezTo>
                    <a:pt x="55" y="169"/>
                    <a:pt x="57" y="171"/>
                    <a:pt x="57" y="175"/>
                  </a:cubicBezTo>
                  <a:cubicBezTo>
                    <a:pt x="57" y="178"/>
                    <a:pt x="55" y="181"/>
                    <a:pt x="51" y="181"/>
                  </a:cubicBezTo>
                  <a:close/>
                  <a:moveTo>
                    <a:pt x="91" y="161"/>
                  </a:moveTo>
                  <a:cubicBezTo>
                    <a:pt x="91" y="163"/>
                    <a:pt x="90" y="164"/>
                    <a:pt x="89" y="164"/>
                  </a:cubicBezTo>
                  <a:cubicBezTo>
                    <a:pt x="14" y="164"/>
                    <a:pt x="14" y="164"/>
                    <a:pt x="14" y="164"/>
                  </a:cubicBezTo>
                  <a:cubicBezTo>
                    <a:pt x="13" y="164"/>
                    <a:pt x="12" y="163"/>
                    <a:pt x="12" y="161"/>
                  </a:cubicBezTo>
                  <a:cubicBezTo>
                    <a:pt x="12" y="16"/>
                    <a:pt x="12" y="16"/>
                    <a:pt x="12" y="16"/>
                  </a:cubicBezTo>
                  <a:cubicBezTo>
                    <a:pt x="12" y="15"/>
                    <a:pt x="13" y="14"/>
                    <a:pt x="14" y="14"/>
                  </a:cubicBezTo>
                  <a:cubicBezTo>
                    <a:pt x="89" y="14"/>
                    <a:pt x="89" y="14"/>
                    <a:pt x="89" y="14"/>
                  </a:cubicBezTo>
                  <a:cubicBezTo>
                    <a:pt x="90" y="14"/>
                    <a:pt x="91" y="15"/>
                    <a:pt x="91" y="16"/>
                  </a:cubicBezTo>
                  <a:lnTo>
                    <a:pt x="91" y="16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2" name="Freeform 51"/>
            <p:cNvSpPr>
              <a:spLocks noEditPoints="1"/>
            </p:cNvSpPr>
            <p:nvPr/>
          </p:nvSpPr>
          <p:spPr bwMode="auto">
            <a:xfrm rot="1490740">
              <a:off x="6362218" y="795826"/>
              <a:ext cx="266860" cy="346024"/>
            </a:xfrm>
            <a:custGeom>
              <a:avLst/>
              <a:gdLst>
                <a:gd name="T0" fmla="*/ 175 w 193"/>
                <a:gd name="T1" fmla="*/ 0 h 251"/>
                <a:gd name="T2" fmla="*/ 19 w 193"/>
                <a:gd name="T3" fmla="*/ 0 h 251"/>
                <a:gd name="T4" fmla="*/ 0 w 193"/>
                <a:gd name="T5" fmla="*/ 19 h 251"/>
                <a:gd name="T6" fmla="*/ 0 w 193"/>
                <a:gd name="T7" fmla="*/ 233 h 251"/>
                <a:gd name="T8" fmla="*/ 19 w 193"/>
                <a:gd name="T9" fmla="*/ 251 h 251"/>
                <a:gd name="T10" fmla="*/ 175 w 193"/>
                <a:gd name="T11" fmla="*/ 251 h 251"/>
                <a:gd name="T12" fmla="*/ 193 w 193"/>
                <a:gd name="T13" fmla="*/ 233 h 251"/>
                <a:gd name="T14" fmla="*/ 193 w 193"/>
                <a:gd name="T15" fmla="*/ 19 h 251"/>
                <a:gd name="T16" fmla="*/ 175 w 193"/>
                <a:gd name="T17" fmla="*/ 0 h 251"/>
                <a:gd name="T18" fmla="*/ 94 w 193"/>
                <a:gd name="T19" fmla="*/ 243 h 251"/>
                <a:gd name="T20" fmla="*/ 88 w 193"/>
                <a:gd name="T21" fmla="*/ 237 h 251"/>
                <a:gd name="T22" fmla="*/ 94 w 193"/>
                <a:gd name="T23" fmla="*/ 231 h 251"/>
                <a:gd name="T24" fmla="*/ 100 w 193"/>
                <a:gd name="T25" fmla="*/ 237 h 251"/>
                <a:gd name="T26" fmla="*/ 94 w 193"/>
                <a:gd name="T27" fmla="*/ 243 h 251"/>
                <a:gd name="T28" fmla="*/ 169 w 193"/>
                <a:gd name="T29" fmla="*/ 220 h 251"/>
                <a:gd name="T30" fmla="*/ 165 w 193"/>
                <a:gd name="T31" fmla="*/ 224 h 251"/>
                <a:gd name="T32" fmla="*/ 27 w 193"/>
                <a:gd name="T33" fmla="*/ 224 h 251"/>
                <a:gd name="T34" fmla="*/ 23 w 193"/>
                <a:gd name="T35" fmla="*/ 220 h 251"/>
                <a:gd name="T36" fmla="*/ 23 w 193"/>
                <a:gd name="T37" fmla="*/ 30 h 251"/>
                <a:gd name="T38" fmla="*/ 27 w 193"/>
                <a:gd name="T39" fmla="*/ 27 h 251"/>
                <a:gd name="T40" fmla="*/ 165 w 193"/>
                <a:gd name="T41" fmla="*/ 27 h 251"/>
                <a:gd name="T42" fmla="*/ 169 w 193"/>
                <a:gd name="T43" fmla="*/ 30 h 251"/>
                <a:gd name="T44" fmla="*/ 169 w 193"/>
                <a:gd name="T45" fmla="*/ 22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3" h="251">
                  <a:moveTo>
                    <a:pt x="175" y="0"/>
                  </a:moveTo>
                  <a:cubicBezTo>
                    <a:pt x="19" y="0"/>
                    <a:pt x="19" y="0"/>
                    <a:pt x="19" y="0"/>
                  </a:cubicBezTo>
                  <a:cubicBezTo>
                    <a:pt x="8" y="0"/>
                    <a:pt x="0" y="9"/>
                    <a:pt x="0" y="19"/>
                  </a:cubicBezTo>
                  <a:cubicBezTo>
                    <a:pt x="0" y="233"/>
                    <a:pt x="0" y="233"/>
                    <a:pt x="0" y="233"/>
                  </a:cubicBezTo>
                  <a:cubicBezTo>
                    <a:pt x="0" y="243"/>
                    <a:pt x="8" y="251"/>
                    <a:pt x="19" y="251"/>
                  </a:cubicBezTo>
                  <a:cubicBezTo>
                    <a:pt x="175" y="251"/>
                    <a:pt x="175" y="251"/>
                    <a:pt x="175" y="251"/>
                  </a:cubicBezTo>
                  <a:cubicBezTo>
                    <a:pt x="185" y="251"/>
                    <a:pt x="193" y="243"/>
                    <a:pt x="193" y="233"/>
                  </a:cubicBezTo>
                  <a:cubicBezTo>
                    <a:pt x="193" y="19"/>
                    <a:pt x="193" y="19"/>
                    <a:pt x="193" y="19"/>
                  </a:cubicBezTo>
                  <a:cubicBezTo>
                    <a:pt x="193" y="9"/>
                    <a:pt x="185" y="0"/>
                    <a:pt x="175" y="0"/>
                  </a:cubicBezTo>
                  <a:close/>
                  <a:moveTo>
                    <a:pt x="94" y="243"/>
                  </a:moveTo>
                  <a:cubicBezTo>
                    <a:pt x="90" y="243"/>
                    <a:pt x="88" y="240"/>
                    <a:pt x="88" y="237"/>
                  </a:cubicBezTo>
                  <a:cubicBezTo>
                    <a:pt x="88" y="233"/>
                    <a:pt x="90" y="231"/>
                    <a:pt x="94" y="231"/>
                  </a:cubicBezTo>
                  <a:cubicBezTo>
                    <a:pt x="97" y="231"/>
                    <a:pt x="100" y="233"/>
                    <a:pt x="100" y="237"/>
                  </a:cubicBezTo>
                  <a:cubicBezTo>
                    <a:pt x="100" y="240"/>
                    <a:pt x="97" y="243"/>
                    <a:pt x="94" y="243"/>
                  </a:cubicBezTo>
                  <a:close/>
                  <a:moveTo>
                    <a:pt x="169" y="220"/>
                  </a:moveTo>
                  <a:cubicBezTo>
                    <a:pt x="169" y="222"/>
                    <a:pt x="167" y="224"/>
                    <a:pt x="165" y="224"/>
                  </a:cubicBezTo>
                  <a:cubicBezTo>
                    <a:pt x="27" y="224"/>
                    <a:pt x="27" y="224"/>
                    <a:pt x="27" y="224"/>
                  </a:cubicBezTo>
                  <a:cubicBezTo>
                    <a:pt x="25" y="224"/>
                    <a:pt x="23" y="222"/>
                    <a:pt x="23" y="220"/>
                  </a:cubicBezTo>
                  <a:cubicBezTo>
                    <a:pt x="23" y="30"/>
                    <a:pt x="23" y="30"/>
                    <a:pt x="23" y="30"/>
                  </a:cubicBezTo>
                  <a:cubicBezTo>
                    <a:pt x="23" y="28"/>
                    <a:pt x="25" y="27"/>
                    <a:pt x="27" y="27"/>
                  </a:cubicBezTo>
                  <a:cubicBezTo>
                    <a:pt x="165" y="27"/>
                    <a:pt x="165" y="27"/>
                    <a:pt x="165" y="27"/>
                  </a:cubicBezTo>
                  <a:cubicBezTo>
                    <a:pt x="167" y="27"/>
                    <a:pt x="169" y="28"/>
                    <a:pt x="169" y="30"/>
                  </a:cubicBezTo>
                  <a:lnTo>
                    <a:pt x="169" y="2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3" name="Freeform 52"/>
            <p:cNvSpPr>
              <a:spLocks noEditPoints="1"/>
            </p:cNvSpPr>
            <p:nvPr/>
          </p:nvSpPr>
          <p:spPr bwMode="auto">
            <a:xfrm rot="1490740">
              <a:off x="6745847" y="1216263"/>
              <a:ext cx="298781" cy="188972"/>
            </a:xfrm>
            <a:custGeom>
              <a:avLst/>
              <a:gdLst>
                <a:gd name="T0" fmla="*/ 0 w 234"/>
                <a:gd name="T1" fmla="*/ 0 h 148"/>
                <a:gd name="T2" fmla="*/ 0 w 234"/>
                <a:gd name="T3" fmla="*/ 148 h 148"/>
                <a:gd name="T4" fmla="*/ 234 w 234"/>
                <a:gd name="T5" fmla="*/ 148 h 148"/>
                <a:gd name="T6" fmla="*/ 234 w 234"/>
                <a:gd name="T7" fmla="*/ 0 h 148"/>
                <a:gd name="T8" fmla="*/ 0 w 234"/>
                <a:gd name="T9" fmla="*/ 0 h 148"/>
                <a:gd name="T10" fmla="*/ 223 w 234"/>
                <a:gd name="T11" fmla="*/ 135 h 148"/>
                <a:gd name="T12" fmla="*/ 12 w 234"/>
                <a:gd name="T13" fmla="*/ 135 h 148"/>
                <a:gd name="T14" fmla="*/ 12 w 234"/>
                <a:gd name="T15" fmla="*/ 10 h 148"/>
                <a:gd name="T16" fmla="*/ 223 w 234"/>
                <a:gd name="T17" fmla="*/ 10 h 148"/>
                <a:gd name="T18" fmla="*/ 223 w 234"/>
                <a:gd name="T1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148">
                  <a:moveTo>
                    <a:pt x="0" y="0"/>
                  </a:moveTo>
                  <a:lnTo>
                    <a:pt x="0" y="148"/>
                  </a:lnTo>
                  <a:lnTo>
                    <a:pt x="234" y="148"/>
                  </a:lnTo>
                  <a:lnTo>
                    <a:pt x="234" y="0"/>
                  </a:lnTo>
                  <a:lnTo>
                    <a:pt x="0" y="0"/>
                  </a:lnTo>
                  <a:close/>
                  <a:moveTo>
                    <a:pt x="223" y="135"/>
                  </a:moveTo>
                  <a:lnTo>
                    <a:pt x="12" y="135"/>
                  </a:lnTo>
                  <a:lnTo>
                    <a:pt x="12" y="10"/>
                  </a:lnTo>
                  <a:lnTo>
                    <a:pt x="223" y="10"/>
                  </a:lnTo>
                  <a:lnTo>
                    <a:pt x="223" y="13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4" name="Freeform 53"/>
            <p:cNvSpPr>
              <a:spLocks noEditPoints="1"/>
            </p:cNvSpPr>
            <p:nvPr/>
          </p:nvSpPr>
          <p:spPr bwMode="auto">
            <a:xfrm rot="1490740">
              <a:off x="6649165" y="1391100"/>
              <a:ext cx="379222" cy="74057"/>
            </a:xfrm>
            <a:custGeom>
              <a:avLst/>
              <a:gdLst>
                <a:gd name="T0" fmla="*/ 267 w 297"/>
                <a:gd name="T1" fmla="*/ 0 h 58"/>
                <a:gd name="T2" fmla="*/ 33 w 297"/>
                <a:gd name="T3" fmla="*/ 0 h 58"/>
                <a:gd name="T4" fmla="*/ 0 w 297"/>
                <a:gd name="T5" fmla="*/ 58 h 58"/>
                <a:gd name="T6" fmla="*/ 297 w 297"/>
                <a:gd name="T7" fmla="*/ 58 h 58"/>
                <a:gd name="T8" fmla="*/ 267 w 297"/>
                <a:gd name="T9" fmla="*/ 0 h 58"/>
                <a:gd name="T10" fmla="*/ 101 w 297"/>
                <a:gd name="T11" fmla="*/ 54 h 58"/>
                <a:gd name="T12" fmla="*/ 106 w 297"/>
                <a:gd name="T13" fmla="*/ 41 h 58"/>
                <a:gd name="T14" fmla="*/ 185 w 297"/>
                <a:gd name="T15" fmla="*/ 41 h 58"/>
                <a:gd name="T16" fmla="*/ 191 w 297"/>
                <a:gd name="T17" fmla="*/ 54 h 58"/>
                <a:gd name="T18" fmla="*/ 101 w 297"/>
                <a:gd name="T19" fmla="*/ 54 h 58"/>
                <a:gd name="T20" fmla="*/ 34 w 297"/>
                <a:gd name="T21" fmla="*/ 39 h 58"/>
                <a:gd name="T22" fmla="*/ 48 w 297"/>
                <a:gd name="T23" fmla="*/ 6 h 58"/>
                <a:gd name="T24" fmla="*/ 252 w 297"/>
                <a:gd name="T25" fmla="*/ 6 h 58"/>
                <a:gd name="T26" fmla="*/ 266 w 297"/>
                <a:gd name="T27" fmla="*/ 39 h 58"/>
                <a:gd name="T28" fmla="*/ 34 w 297"/>
                <a:gd name="T2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58">
                  <a:moveTo>
                    <a:pt x="267" y="0"/>
                  </a:moveTo>
                  <a:lnTo>
                    <a:pt x="33" y="0"/>
                  </a:lnTo>
                  <a:lnTo>
                    <a:pt x="0" y="58"/>
                  </a:lnTo>
                  <a:lnTo>
                    <a:pt x="297" y="58"/>
                  </a:lnTo>
                  <a:lnTo>
                    <a:pt x="267" y="0"/>
                  </a:lnTo>
                  <a:close/>
                  <a:moveTo>
                    <a:pt x="101" y="54"/>
                  </a:moveTo>
                  <a:lnTo>
                    <a:pt x="106" y="41"/>
                  </a:lnTo>
                  <a:lnTo>
                    <a:pt x="185" y="41"/>
                  </a:lnTo>
                  <a:lnTo>
                    <a:pt x="191" y="54"/>
                  </a:lnTo>
                  <a:lnTo>
                    <a:pt x="101" y="54"/>
                  </a:lnTo>
                  <a:close/>
                  <a:moveTo>
                    <a:pt x="34" y="39"/>
                  </a:moveTo>
                  <a:lnTo>
                    <a:pt x="48" y="6"/>
                  </a:lnTo>
                  <a:lnTo>
                    <a:pt x="252" y="6"/>
                  </a:lnTo>
                  <a:lnTo>
                    <a:pt x="266" y="39"/>
                  </a:lnTo>
                  <a:lnTo>
                    <a:pt x="34" y="3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5" name="Freeform 54"/>
            <p:cNvSpPr>
              <a:spLocks noEditPoints="1"/>
            </p:cNvSpPr>
            <p:nvPr/>
          </p:nvSpPr>
          <p:spPr bwMode="auto">
            <a:xfrm rot="1490740">
              <a:off x="6109291" y="1274714"/>
              <a:ext cx="361346" cy="319210"/>
            </a:xfrm>
            <a:custGeom>
              <a:avLst/>
              <a:gdLst>
                <a:gd name="T0" fmla="*/ 259 w 262"/>
                <a:gd name="T1" fmla="*/ 0 h 231"/>
                <a:gd name="T2" fmla="*/ 3 w 262"/>
                <a:gd name="T3" fmla="*/ 0 h 231"/>
                <a:gd name="T4" fmla="*/ 0 w 262"/>
                <a:gd name="T5" fmla="*/ 3 h 231"/>
                <a:gd name="T6" fmla="*/ 0 w 262"/>
                <a:gd name="T7" fmla="*/ 150 h 231"/>
                <a:gd name="T8" fmla="*/ 0 w 262"/>
                <a:gd name="T9" fmla="*/ 150 h 231"/>
                <a:gd name="T10" fmla="*/ 0 w 262"/>
                <a:gd name="T11" fmla="*/ 177 h 231"/>
                <a:gd name="T12" fmla="*/ 3 w 262"/>
                <a:gd name="T13" fmla="*/ 180 h 231"/>
                <a:gd name="T14" fmla="*/ 97 w 262"/>
                <a:gd name="T15" fmla="*/ 180 h 231"/>
                <a:gd name="T16" fmla="*/ 85 w 262"/>
                <a:gd name="T17" fmla="*/ 222 h 231"/>
                <a:gd name="T18" fmla="*/ 76 w 262"/>
                <a:gd name="T19" fmla="*/ 229 h 231"/>
                <a:gd name="T20" fmla="*/ 88 w 262"/>
                <a:gd name="T21" fmla="*/ 231 h 231"/>
                <a:gd name="T22" fmla="*/ 129 w 262"/>
                <a:gd name="T23" fmla="*/ 231 h 231"/>
                <a:gd name="T24" fmla="*/ 171 w 262"/>
                <a:gd name="T25" fmla="*/ 231 h 231"/>
                <a:gd name="T26" fmla="*/ 182 w 262"/>
                <a:gd name="T27" fmla="*/ 229 h 231"/>
                <a:gd name="T28" fmla="*/ 174 w 262"/>
                <a:gd name="T29" fmla="*/ 222 h 231"/>
                <a:gd name="T30" fmla="*/ 163 w 262"/>
                <a:gd name="T31" fmla="*/ 180 h 231"/>
                <a:gd name="T32" fmla="*/ 259 w 262"/>
                <a:gd name="T33" fmla="*/ 180 h 231"/>
                <a:gd name="T34" fmla="*/ 262 w 262"/>
                <a:gd name="T35" fmla="*/ 177 h 231"/>
                <a:gd name="T36" fmla="*/ 262 w 262"/>
                <a:gd name="T37" fmla="*/ 150 h 231"/>
                <a:gd name="T38" fmla="*/ 262 w 262"/>
                <a:gd name="T39" fmla="*/ 150 h 231"/>
                <a:gd name="T40" fmla="*/ 262 w 262"/>
                <a:gd name="T41" fmla="*/ 3 h 231"/>
                <a:gd name="T42" fmla="*/ 259 w 262"/>
                <a:gd name="T43" fmla="*/ 0 h 231"/>
                <a:gd name="T44" fmla="*/ 252 w 262"/>
                <a:gd name="T45" fmla="*/ 140 h 231"/>
                <a:gd name="T46" fmla="*/ 9 w 262"/>
                <a:gd name="T47" fmla="*/ 140 h 231"/>
                <a:gd name="T48" fmla="*/ 9 w 262"/>
                <a:gd name="T49" fmla="*/ 9 h 231"/>
                <a:gd name="T50" fmla="*/ 252 w 262"/>
                <a:gd name="T51" fmla="*/ 9 h 231"/>
                <a:gd name="T52" fmla="*/ 252 w 262"/>
                <a:gd name="T53" fmla="*/ 14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2" h="231">
                  <a:moveTo>
                    <a:pt x="259" y="0"/>
                  </a:moveTo>
                  <a:cubicBezTo>
                    <a:pt x="3" y="0"/>
                    <a:pt x="3" y="0"/>
                    <a:pt x="3" y="0"/>
                  </a:cubicBezTo>
                  <a:cubicBezTo>
                    <a:pt x="1" y="0"/>
                    <a:pt x="0" y="1"/>
                    <a:pt x="0" y="3"/>
                  </a:cubicBezTo>
                  <a:cubicBezTo>
                    <a:pt x="0" y="150"/>
                    <a:pt x="0" y="150"/>
                    <a:pt x="0" y="150"/>
                  </a:cubicBezTo>
                  <a:cubicBezTo>
                    <a:pt x="0" y="150"/>
                    <a:pt x="0" y="150"/>
                    <a:pt x="0" y="150"/>
                  </a:cubicBezTo>
                  <a:cubicBezTo>
                    <a:pt x="0" y="177"/>
                    <a:pt x="0" y="177"/>
                    <a:pt x="0" y="177"/>
                  </a:cubicBezTo>
                  <a:cubicBezTo>
                    <a:pt x="0" y="178"/>
                    <a:pt x="1" y="180"/>
                    <a:pt x="3" y="180"/>
                  </a:cubicBezTo>
                  <a:cubicBezTo>
                    <a:pt x="97" y="180"/>
                    <a:pt x="97" y="180"/>
                    <a:pt x="97" y="180"/>
                  </a:cubicBezTo>
                  <a:cubicBezTo>
                    <a:pt x="97" y="184"/>
                    <a:pt x="94" y="215"/>
                    <a:pt x="85" y="222"/>
                  </a:cubicBezTo>
                  <a:cubicBezTo>
                    <a:pt x="81" y="225"/>
                    <a:pt x="77" y="227"/>
                    <a:pt x="76" y="229"/>
                  </a:cubicBezTo>
                  <a:cubicBezTo>
                    <a:pt x="77" y="230"/>
                    <a:pt x="81" y="230"/>
                    <a:pt x="88" y="231"/>
                  </a:cubicBezTo>
                  <a:cubicBezTo>
                    <a:pt x="96" y="231"/>
                    <a:pt x="115" y="231"/>
                    <a:pt x="129" y="231"/>
                  </a:cubicBezTo>
                  <a:cubicBezTo>
                    <a:pt x="144" y="231"/>
                    <a:pt x="163" y="231"/>
                    <a:pt x="171" y="231"/>
                  </a:cubicBezTo>
                  <a:cubicBezTo>
                    <a:pt x="178" y="230"/>
                    <a:pt x="182" y="230"/>
                    <a:pt x="182" y="229"/>
                  </a:cubicBezTo>
                  <a:cubicBezTo>
                    <a:pt x="181" y="227"/>
                    <a:pt x="178" y="225"/>
                    <a:pt x="174" y="222"/>
                  </a:cubicBezTo>
                  <a:cubicBezTo>
                    <a:pt x="165" y="215"/>
                    <a:pt x="163" y="184"/>
                    <a:pt x="163" y="180"/>
                  </a:cubicBezTo>
                  <a:cubicBezTo>
                    <a:pt x="259" y="180"/>
                    <a:pt x="259" y="180"/>
                    <a:pt x="259" y="180"/>
                  </a:cubicBezTo>
                  <a:cubicBezTo>
                    <a:pt x="260" y="180"/>
                    <a:pt x="262" y="178"/>
                    <a:pt x="262" y="177"/>
                  </a:cubicBezTo>
                  <a:cubicBezTo>
                    <a:pt x="262" y="150"/>
                    <a:pt x="262" y="150"/>
                    <a:pt x="262" y="150"/>
                  </a:cubicBezTo>
                  <a:cubicBezTo>
                    <a:pt x="262" y="150"/>
                    <a:pt x="262" y="150"/>
                    <a:pt x="262" y="150"/>
                  </a:cubicBezTo>
                  <a:cubicBezTo>
                    <a:pt x="262" y="3"/>
                    <a:pt x="262" y="3"/>
                    <a:pt x="262" y="3"/>
                  </a:cubicBezTo>
                  <a:cubicBezTo>
                    <a:pt x="262" y="1"/>
                    <a:pt x="260" y="0"/>
                    <a:pt x="259" y="0"/>
                  </a:cubicBezTo>
                  <a:close/>
                  <a:moveTo>
                    <a:pt x="252" y="140"/>
                  </a:moveTo>
                  <a:cubicBezTo>
                    <a:pt x="9" y="140"/>
                    <a:pt x="9" y="140"/>
                    <a:pt x="9" y="140"/>
                  </a:cubicBezTo>
                  <a:cubicBezTo>
                    <a:pt x="9" y="9"/>
                    <a:pt x="9" y="9"/>
                    <a:pt x="9" y="9"/>
                  </a:cubicBezTo>
                  <a:cubicBezTo>
                    <a:pt x="252" y="9"/>
                    <a:pt x="252" y="9"/>
                    <a:pt x="252" y="9"/>
                  </a:cubicBezTo>
                  <a:lnTo>
                    <a:pt x="252" y="14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6" name="Freeform 55"/>
            <p:cNvSpPr>
              <a:spLocks noEditPoints="1"/>
            </p:cNvSpPr>
            <p:nvPr/>
          </p:nvSpPr>
          <p:spPr bwMode="auto">
            <a:xfrm rot="1490740">
              <a:off x="5564918" y="1111183"/>
              <a:ext cx="298781" cy="297504"/>
            </a:xfrm>
            <a:custGeom>
              <a:avLst/>
              <a:gdLst>
                <a:gd name="T0" fmla="*/ 216 w 216"/>
                <a:gd name="T1" fmla="*/ 108 h 216"/>
                <a:gd name="T2" fmla="*/ 1 w 216"/>
                <a:gd name="T3" fmla="*/ 108 h 216"/>
                <a:gd name="T4" fmla="*/ 19 w 216"/>
                <a:gd name="T5" fmla="*/ 170 h 216"/>
                <a:gd name="T6" fmla="*/ 109 w 216"/>
                <a:gd name="T7" fmla="*/ 216 h 216"/>
                <a:gd name="T8" fmla="*/ 198 w 216"/>
                <a:gd name="T9" fmla="*/ 169 h 216"/>
                <a:gd name="T10" fmla="*/ 208 w 216"/>
                <a:gd name="T11" fmla="*/ 107 h 216"/>
                <a:gd name="T12" fmla="*/ 179 w 216"/>
                <a:gd name="T13" fmla="*/ 61 h 216"/>
                <a:gd name="T14" fmla="*/ 208 w 216"/>
                <a:gd name="T15" fmla="*/ 107 h 216"/>
                <a:gd name="T16" fmla="*/ 147 w 216"/>
                <a:gd name="T17" fmla="*/ 107 h 216"/>
                <a:gd name="T18" fmla="*/ 171 w 216"/>
                <a:gd name="T19" fmla="*/ 61 h 216"/>
                <a:gd name="T20" fmla="*/ 78 w 216"/>
                <a:gd name="T21" fmla="*/ 107 h 216"/>
                <a:gd name="T22" fmla="*/ 135 w 216"/>
                <a:gd name="T23" fmla="*/ 61 h 216"/>
                <a:gd name="T24" fmla="*/ 78 w 216"/>
                <a:gd name="T25" fmla="*/ 107 h 216"/>
                <a:gd name="T26" fmla="*/ 134 w 216"/>
                <a:gd name="T27" fmla="*/ 161 h 216"/>
                <a:gd name="T28" fmla="*/ 78 w 216"/>
                <a:gd name="T29" fmla="*/ 115 h 216"/>
                <a:gd name="T30" fmla="*/ 141 w 216"/>
                <a:gd name="T31" fmla="*/ 53 h 216"/>
                <a:gd name="T32" fmla="*/ 167 w 216"/>
                <a:gd name="T33" fmla="*/ 53 h 216"/>
                <a:gd name="T34" fmla="*/ 133 w 216"/>
                <a:gd name="T35" fmla="*/ 53 h 216"/>
                <a:gd name="T36" fmla="*/ 108 w 216"/>
                <a:gd name="T37" fmla="*/ 8 h 216"/>
                <a:gd name="T38" fmla="*/ 90 w 216"/>
                <a:gd name="T39" fmla="*/ 11 h 216"/>
                <a:gd name="T40" fmla="*/ 49 w 216"/>
                <a:gd name="T41" fmla="*/ 54 h 216"/>
                <a:gd name="T42" fmla="*/ 74 w 216"/>
                <a:gd name="T43" fmla="*/ 61 h 216"/>
                <a:gd name="T44" fmla="*/ 38 w 216"/>
                <a:gd name="T45" fmla="*/ 108 h 216"/>
                <a:gd name="T46" fmla="*/ 74 w 216"/>
                <a:gd name="T47" fmla="*/ 61 h 216"/>
                <a:gd name="T48" fmla="*/ 9 w 216"/>
                <a:gd name="T49" fmla="*/ 108 h 216"/>
                <a:gd name="T50" fmla="*/ 37 w 216"/>
                <a:gd name="T51" fmla="*/ 62 h 216"/>
                <a:gd name="T52" fmla="*/ 30 w 216"/>
                <a:gd name="T53" fmla="*/ 116 h 216"/>
                <a:gd name="T54" fmla="*/ 24 w 216"/>
                <a:gd name="T55" fmla="*/ 162 h 216"/>
                <a:gd name="T56" fmla="*/ 30 w 216"/>
                <a:gd name="T57" fmla="*/ 116 h 216"/>
                <a:gd name="T58" fmla="*/ 70 w 216"/>
                <a:gd name="T59" fmla="*/ 115 h 216"/>
                <a:gd name="T60" fmla="*/ 49 w 216"/>
                <a:gd name="T61" fmla="*/ 161 h 216"/>
                <a:gd name="T62" fmla="*/ 77 w 216"/>
                <a:gd name="T63" fmla="*/ 169 h 216"/>
                <a:gd name="T64" fmla="*/ 53 w 216"/>
                <a:gd name="T65" fmla="*/ 169 h 216"/>
                <a:gd name="T66" fmla="*/ 85 w 216"/>
                <a:gd name="T67" fmla="*/ 169 h 216"/>
                <a:gd name="T68" fmla="*/ 109 w 216"/>
                <a:gd name="T69" fmla="*/ 208 h 216"/>
                <a:gd name="T70" fmla="*/ 126 w 216"/>
                <a:gd name="T71" fmla="*/ 205 h 216"/>
                <a:gd name="T72" fmla="*/ 165 w 216"/>
                <a:gd name="T73" fmla="*/ 169 h 216"/>
                <a:gd name="T74" fmla="*/ 142 w 216"/>
                <a:gd name="T75" fmla="*/ 161 h 216"/>
                <a:gd name="T76" fmla="*/ 179 w 216"/>
                <a:gd name="T77" fmla="*/ 115 h 216"/>
                <a:gd name="T78" fmla="*/ 142 w 216"/>
                <a:gd name="T79" fmla="*/ 161 h 216"/>
                <a:gd name="T80" fmla="*/ 208 w 216"/>
                <a:gd name="T81" fmla="*/ 115 h 216"/>
                <a:gd name="T82" fmla="*/ 177 w 216"/>
                <a:gd name="T83" fmla="*/ 161 h 216"/>
                <a:gd name="T84" fmla="*/ 192 w 216"/>
                <a:gd name="T85" fmla="*/ 53 h 216"/>
                <a:gd name="T86" fmla="*/ 152 w 216"/>
                <a:gd name="T87" fmla="*/ 18 h 216"/>
                <a:gd name="T88" fmla="*/ 64 w 216"/>
                <a:gd name="T89" fmla="*/ 19 h 216"/>
                <a:gd name="T90" fmla="*/ 25 w 216"/>
                <a:gd name="T91" fmla="*/ 54 h 216"/>
                <a:gd name="T92" fmla="*/ 30 w 216"/>
                <a:gd name="T93" fmla="*/ 169 h 216"/>
                <a:gd name="T94" fmla="*/ 65 w 216"/>
                <a:gd name="T95" fmla="*/ 198 h 216"/>
                <a:gd name="T96" fmla="*/ 153 w 216"/>
                <a:gd name="T97" fmla="*/ 197 h 216"/>
                <a:gd name="T98" fmla="*/ 188 w 216"/>
                <a:gd name="T99" fmla="*/ 16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6" h="216">
                  <a:moveTo>
                    <a:pt x="198" y="168"/>
                  </a:moveTo>
                  <a:cubicBezTo>
                    <a:pt x="210" y="151"/>
                    <a:pt x="216" y="130"/>
                    <a:pt x="216" y="108"/>
                  </a:cubicBezTo>
                  <a:cubicBezTo>
                    <a:pt x="216" y="48"/>
                    <a:pt x="168" y="0"/>
                    <a:pt x="108" y="0"/>
                  </a:cubicBezTo>
                  <a:cubicBezTo>
                    <a:pt x="49" y="0"/>
                    <a:pt x="0" y="49"/>
                    <a:pt x="1" y="108"/>
                  </a:cubicBezTo>
                  <a:cubicBezTo>
                    <a:pt x="1" y="131"/>
                    <a:pt x="8" y="151"/>
                    <a:pt x="19" y="168"/>
                  </a:cubicBezTo>
                  <a:cubicBezTo>
                    <a:pt x="19" y="170"/>
                    <a:pt x="19" y="170"/>
                    <a:pt x="19" y="170"/>
                  </a:cubicBezTo>
                  <a:cubicBezTo>
                    <a:pt x="20" y="170"/>
                    <a:pt x="20" y="170"/>
                    <a:pt x="20" y="170"/>
                  </a:cubicBezTo>
                  <a:cubicBezTo>
                    <a:pt x="39" y="198"/>
                    <a:pt x="72" y="216"/>
                    <a:pt x="109" y="216"/>
                  </a:cubicBezTo>
                  <a:cubicBezTo>
                    <a:pt x="146" y="216"/>
                    <a:pt x="178" y="197"/>
                    <a:pt x="197" y="169"/>
                  </a:cubicBezTo>
                  <a:cubicBezTo>
                    <a:pt x="198" y="169"/>
                    <a:pt x="198" y="169"/>
                    <a:pt x="198" y="169"/>
                  </a:cubicBezTo>
                  <a:lnTo>
                    <a:pt x="198" y="168"/>
                  </a:lnTo>
                  <a:close/>
                  <a:moveTo>
                    <a:pt x="208" y="107"/>
                  </a:moveTo>
                  <a:cubicBezTo>
                    <a:pt x="187" y="107"/>
                    <a:pt x="187" y="107"/>
                    <a:pt x="187" y="107"/>
                  </a:cubicBezTo>
                  <a:cubicBezTo>
                    <a:pt x="187" y="91"/>
                    <a:pt x="184" y="75"/>
                    <a:pt x="179" y="61"/>
                  </a:cubicBezTo>
                  <a:cubicBezTo>
                    <a:pt x="197" y="61"/>
                    <a:pt x="197" y="61"/>
                    <a:pt x="197" y="61"/>
                  </a:cubicBezTo>
                  <a:cubicBezTo>
                    <a:pt x="204" y="75"/>
                    <a:pt x="208" y="90"/>
                    <a:pt x="208" y="107"/>
                  </a:cubicBezTo>
                  <a:close/>
                  <a:moveTo>
                    <a:pt x="179" y="107"/>
                  </a:moveTo>
                  <a:cubicBezTo>
                    <a:pt x="147" y="107"/>
                    <a:pt x="147" y="107"/>
                    <a:pt x="147" y="107"/>
                  </a:cubicBezTo>
                  <a:cubicBezTo>
                    <a:pt x="147" y="92"/>
                    <a:pt x="145" y="76"/>
                    <a:pt x="143" y="61"/>
                  </a:cubicBezTo>
                  <a:cubicBezTo>
                    <a:pt x="171" y="61"/>
                    <a:pt x="171" y="61"/>
                    <a:pt x="171" y="61"/>
                  </a:cubicBezTo>
                  <a:cubicBezTo>
                    <a:pt x="176" y="75"/>
                    <a:pt x="179" y="90"/>
                    <a:pt x="179" y="107"/>
                  </a:cubicBezTo>
                  <a:close/>
                  <a:moveTo>
                    <a:pt x="78" y="107"/>
                  </a:moveTo>
                  <a:cubicBezTo>
                    <a:pt x="78" y="90"/>
                    <a:pt x="80" y="75"/>
                    <a:pt x="82" y="61"/>
                  </a:cubicBezTo>
                  <a:cubicBezTo>
                    <a:pt x="135" y="61"/>
                    <a:pt x="135" y="61"/>
                    <a:pt x="135" y="61"/>
                  </a:cubicBezTo>
                  <a:cubicBezTo>
                    <a:pt x="137" y="75"/>
                    <a:pt x="139" y="90"/>
                    <a:pt x="139" y="107"/>
                  </a:cubicBezTo>
                  <a:lnTo>
                    <a:pt x="78" y="107"/>
                  </a:lnTo>
                  <a:close/>
                  <a:moveTo>
                    <a:pt x="139" y="115"/>
                  </a:moveTo>
                  <a:cubicBezTo>
                    <a:pt x="138" y="132"/>
                    <a:pt x="137" y="148"/>
                    <a:pt x="134" y="161"/>
                  </a:cubicBezTo>
                  <a:cubicBezTo>
                    <a:pt x="83" y="161"/>
                    <a:pt x="83" y="161"/>
                    <a:pt x="83" y="161"/>
                  </a:cubicBezTo>
                  <a:cubicBezTo>
                    <a:pt x="81" y="148"/>
                    <a:pt x="79" y="133"/>
                    <a:pt x="78" y="115"/>
                  </a:cubicBezTo>
                  <a:lnTo>
                    <a:pt x="139" y="115"/>
                  </a:lnTo>
                  <a:close/>
                  <a:moveTo>
                    <a:pt x="141" y="53"/>
                  </a:moveTo>
                  <a:cubicBezTo>
                    <a:pt x="138" y="36"/>
                    <a:pt x="133" y="21"/>
                    <a:pt x="126" y="11"/>
                  </a:cubicBezTo>
                  <a:cubicBezTo>
                    <a:pt x="143" y="18"/>
                    <a:pt x="158" y="33"/>
                    <a:pt x="167" y="53"/>
                  </a:cubicBezTo>
                  <a:lnTo>
                    <a:pt x="141" y="53"/>
                  </a:lnTo>
                  <a:close/>
                  <a:moveTo>
                    <a:pt x="133" y="53"/>
                  </a:moveTo>
                  <a:cubicBezTo>
                    <a:pt x="83" y="53"/>
                    <a:pt x="83" y="53"/>
                    <a:pt x="83" y="53"/>
                  </a:cubicBezTo>
                  <a:cubicBezTo>
                    <a:pt x="89" y="25"/>
                    <a:pt x="99" y="8"/>
                    <a:pt x="108" y="8"/>
                  </a:cubicBezTo>
                  <a:cubicBezTo>
                    <a:pt x="117" y="8"/>
                    <a:pt x="127" y="25"/>
                    <a:pt x="133" y="53"/>
                  </a:cubicBezTo>
                  <a:close/>
                  <a:moveTo>
                    <a:pt x="90" y="11"/>
                  </a:moveTo>
                  <a:cubicBezTo>
                    <a:pt x="84" y="21"/>
                    <a:pt x="78" y="36"/>
                    <a:pt x="75" y="53"/>
                  </a:cubicBezTo>
                  <a:cubicBezTo>
                    <a:pt x="49" y="54"/>
                    <a:pt x="49" y="54"/>
                    <a:pt x="49" y="54"/>
                  </a:cubicBezTo>
                  <a:cubicBezTo>
                    <a:pt x="58" y="33"/>
                    <a:pt x="73" y="18"/>
                    <a:pt x="90" y="11"/>
                  </a:cubicBezTo>
                  <a:close/>
                  <a:moveTo>
                    <a:pt x="74" y="61"/>
                  </a:moveTo>
                  <a:cubicBezTo>
                    <a:pt x="71" y="76"/>
                    <a:pt x="70" y="92"/>
                    <a:pt x="70" y="107"/>
                  </a:cubicBezTo>
                  <a:cubicBezTo>
                    <a:pt x="38" y="108"/>
                    <a:pt x="38" y="108"/>
                    <a:pt x="38" y="108"/>
                  </a:cubicBezTo>
                  <a:cubicBezTo>
                    <a:pt x="38" y="91"/>
                    <a:pt x="41" y="75"/>
                    <a:pt x="46" y="62"/>
                  </a:cubicBezTo>
                  <a:lnTo>
                    <a:pt x="74" y="61"/>
                  </a:lnTo>
                  <a:close/>
                  <a:moveTo>
                    <a:pt x="30" y="108"/>
                  </a:moveTo>
                  <a:cubicBezTo>
                    <a:pt x="9" y="108"/>
                    <a:pt x="9" y="108"/>
                    <a:pt x="9" y="108"/>
                  </a:cubicBezTo>
                  <a:cubicBezTo>
                    <a:pt x="9" y="91"/>
                    <a:pt x="13" y="75"/>
                    <a:pt x="20" y="62"/>
                  </a:cubicBezTo>
                  <a:cubicBezTo>
                    <a:pt x="37" y="62"/>
                    <a:pt x="37" y="62"/>
                    <a:pt x="37" y="62"/>
                  </a:cubicBezTo>
                  <a:cubicBezTo>
                    <a:pt x="32" y="76"/>
                    <a:pt x="30" y="91"/>
                    <a:pt x="30" y="108"/>
                  </a:cubicBezTo>
                  <a:close/>
                  <a:moveTo>
                    <a:pt x="30" y="116"/>
                  </a:moveTo>
                  <a:cubicBezTo>
                    <a:pt x="31" y="132"/>
                    <a:pt x="34" y="148"/>
                    <a:pt x="40" y="161"/>
                  </a:cubicBezTo>
                  <a:cubicBezTo>
                    <a:pt x="24" y="162"/>
                    <a:pt x="24" y="162"/>
                    <a:pt x="24" y="162"/>
                  </a:cubicBezTo>
                  <a:cubicBezTo>
                    <a:pt x="16" y="148"/>
                    <a:pt x="10" y="132"/>
                    <a:pt x="9" y="116"/>
                  </a:cubicBezTo>
                  <a:lnTo>
                    <a:pt x="30" y="116"/>
                  </a:lnTo>
                  <a:close/>
                  <a:moveTo>
                    <a:pt x="38" y="116"/>
                  </a:moveTo>
                  <a:cubicBezTo>
                    <a:pt x="70" y="115"/>
                    <a:pt x="70" y="115"/>
                    <a:pt x="70" y="115"/>
                  </a:cubicBezTo>
                  <a:cubicBezTo>
                    <a:pt x="71" y="131"/>
                    <a:pt x="72" y="147"/>
                    <a:pt x="75" y="161"/>
                  </a:cubicBezTo>
                  <a:cubicBezTo>
                    <a:pt x="49" y="161"/>
                    <a:pt x="49" y="161"/>
                    <a:pt x="49" y="161"/>
                  </a:cubicBezTo>
                  <a:cubicBezTo>
                    <a:pt x="43" y="148"/>
                    <a:pt x="39" y="132"/>
                    <a:pt x="38" y="116"/>
                  </a:cubicBezTo>
                  <a:close/>
                  <a:moveTo>
                    <a:pt x="77" y="169"/>
                  </a:moveTo>
                  <a:cubicBezTo>
                    <a:pt x="80" y="184"/>
                    <a:pt x="85" y="196"/>
                    <a:pt x="91" y="205"/>
                  </a:cubicBezTo>
                  <a:cubicBezTo>
                    <a:pt x="76" y="199"/>
                    <a:pt x="62" y="187"/>
                    <a:pt x="53" y="169"/>
                  </a:cubicBezTo>
                  <a:lnTo>
                    <a:pt x="77" y="169"/>
                  </a:lnTo>
                  <a:close/>
                  <a:moveTo>
                    <a:pt x="85" y="169"/>
                  </a:moveTo>
                  <a:cubicBezTo>
                    <a:pt x="132" y="169"/>
                    <a:pt x="132" y="169"/>
                    <a:pt x="132" y="169"/>
                  </a:cubicBezTo>
                  <a:cubicBezTo>
                    <a:pt x="126" y="193"/>
                    <a:pt x="117" y="208"/>
                    <a:pt x="109" y="208"/>
                  </a:cubicBezTo>
                  <a:cubicBezTo>
                    <a:pt x="100" y="208"/>
                    <a:pt x="91" y="193"/>
                    <a:pt x="85" y="169"/>
                  </a:cubicBezTo>
                  <a:close/>
                  <a:moveTo>
                    <a:pt x="126" y="205"/>
                  </a:moveTo>
                  <a:cubicBezTo>
                    <a:pt x="132" y="196"/>
                    <a:pt x="137" y="184"/>
                    <a:pt x="140" y="169"/>
                  </a:cubicBezTo>
                  <a:cubicBezTo>
                    <a:pt x="165" y="169"/>
                    <a:pt x="165" y="169"/>
                    <a:pt x="165" y="169"/>
                  </a:cubicBezTo>
                  <a:cubicBezTo>
                    <a:pt x="155" y="186"/>
                    <a:pt x="142" y="199"/>
                    <a:pt x="126" y="205"/>
                  </a:cubicBezTo>
                  <a:close/>
                  <a:moveTo>
                    <a:pt x="142" y="161"/>
                  </a:moveTo>
                  <a:cubicBezTo>
                    <a:pt x="145" y="147"/>
                    <a:pt x="146" y="131"/>
                    <a:pt x="147" y="115"/>
                  </a:cubicBezTo>
                  <a:cubicBezTo>
                    <a:pt x="179" y="115"/>
                    <a:pt x="179" y="115"/>
                    <a:pt x="179" y="115"/>
                  </a:cubicBezTo>
                  <a:cubicBezTo>
                    <a:pt x="178" y="132"/>
                    <a:pt x="175" y="147"/>
                    <a:pt x="169" y="161"/>
                  </a:cubicBezTo>
                  <a:lnTo>
                    <a:pt x="142" y="161"/>
                  </a:lnTo>
                  <a:close/>
                  <a:moveTo>
                    <a:pt x="187" y="115"/>
                  </a:moveTo>
                  <a:cubicBezTo>
                    <a:pt x="208" y="115"/>
                    <a:pt x="208" y="115"/>
                    <a:pt x="208" y="115"/>
                  </a:cubicBezTo>
                  <a:cubicBezTo>
                    <a:pt x="207" y="132"/>
                    <a:pt x="202" y="147"/>
                    <a:pt x="193" y="161"/>
                  </a:cubicBezTo>
                  <a:cubicBezTo>
                    <a:pt x="177" y="161"/>
                    <a:pt x="177" y="161"/>
                    <a:pt x="177" y="161"/>
                  </a:cubicBezTo>
                  <a:cubicBezTo>
                    <a:pt x="183" y="147"/>
                    <a:pt x="186" y="132"/>
                    <a:pt x="187" y="115"/>
                  </a:cubicBezTo>
                  <a:close/>
                  <a:moveTo>
                    <a:pt x="192" y="53"/>
                  </a:moveTo>
                  <a:cubicBezTo>
                    <a:pt x="176" y="53"/>
                    <a:pt x="176" y="53"/>
                    <a:pt x="176" y="53"/>
                  </a:cubicBezTo>
                  <a:cubicBezTo>
                    <a:pt x="170" y="39"/>
                    <a:pt x="162" y="27"/>
                    <a:pt x="152" y="18"/>
                  </a:cubicBezTo>
                  <a:cubicBezTo>
                    <a:pt x="168" y="26"/>
                    <a:pt x="182" y="38"/>
                    <a:pt x="192" y="53"/>
                  </a:cubicBezTo>
                  <a:close/>
                  <a:moveTo>
                    <a:pt x="64" y="19"/>
                  </a:moveTo>
                  <a:cubicBezTo>
                    <a:pt x="55" y="28"/>
                    <a:pt x="46" y="40"/>
                    <a:pt x="40" y="54"/>
                  </a:cubicBezTo>
                  <a:cubicBezTo>
                    <a:pt x="25" y="54"/>
                    <a:pt x="25" y="54"/>
                    <a:pt x="25" y="54"/>
                  </a:cubicBezTo>
                  <a:cubicBezTo>
                    <a:pt x="35" y="39"/>
                    <a:pt x="48" y="27"/>
                    <a:pt x="64" y="19"/>
                  </a:cubicBezTo>
                  <a:close/>
                  <a:moveTo>
                    <a:pt x="30" y="169"/>
                  </a:moveTo>
                  <a:cubicBezTo>
                    <a:pt x="44" y="169"/>
                    <a:pt x="44" y="169"/>
                    <a:pt x="44" y="169"/>
                  </a:cubicBezTo>
                  <a:cubicBezTo>
                    <a:pt x="49" y="181"/>
                    <a:pt x="57" y="190"/>
                    <a:pt x="65" y="198"/>
                  </a:cubicBezTo>
                  <a:cubicBezTo>
                    <a:pt x="51" y="191"/>
                    <a:pt x="39" y="181"/>
                    <a:pt x="30" y="169"/>
                  </a:cubicBezTo>
                  <a:close/>
                  <a:moveTo>
                    <a:pt x="153" y="197"/>
                  </a:moveTo>
                  <a:cubicBezTo>
                    <a:pt x="161" y="190"/>
                    <a:pt x="168" y="180"/>
                    <a:pt x="174" y="169"/>
                  </a:cubicBezTo>
                  <a:cubicBezTo>
                    <a:pt x="188" y="169"/>
                    <a:pt x="188" y="169"/>
                    <a:pt x="188" y="169"/>
                  </a:cubicBezTo>
                  <a:cubicBezTo>
                    <a:pt x="178" y="181"/>
                    <a:pt x="166" y="191"/>
                    <a:pt x="153" y="1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7" name="Oval 56"/>
            <p:cNvSpPr>
              <a:spLocks noChangeArrowheads="1"/>
            </p:cNvSpPr>
            <p:nvPr/>
          </p:nvSpPr>
          <p:spPr bwMode="auto">
            <a:xfrm rot="1490740">
              <a:off x="6443685" y="2715752"/>
              <a:ext cx="65119" cy="66396"/>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78" name="Freeform 57"/>
            <p:cNvSpPr/>
            <p:nvPr/>
          </p:nvSpPr>
          <p:spPr bwMode="auto">
            <a:xfrm rot="1490740">
              <a:off x="6491909" y="2568360"/>
              <a:ext cx="252814" cy="273244"/>
            </a:xfrm>
            <a:custGeom>
              <a:avLst/>
              <a:gdLst>
                <a:gd name="T0" fmla="*/ 17 w 184"/>
                <a:gd name="T1" fmla="*/ 0 h 198"/>
                <a:gd name="T2" fmla="*/ 0 w 184"/>
                <a:gd name="T3" fmla="*/ 1 h 198"/>
                <a:gd name="T4" fmla="*/ 0 w 184"/>
                <a:gd name="T5" fmla="*/ 38 h 198"/>
                <a:gd name="T6" fmla="*/ 18 w 184"/>
                <a:gd name="T7" fmla="*/ 37 h 198"/>
                <a:gd name="T8" fmla="*/ 148 w 184"/>
                <a:gd name="T9" fmla="*/ 167 h 198"/>
                <a:gd name="T10" fmla="*/ 144 w 184"/>
                <a:gd name="T11" fmla="*/ 198 h 198"/>
                <a:gd name="T12" fmla="*/ 181 w 184"/>
                <a:gd name="T13" fmla="*/ 198 h 198"/>
                <a:gd name="T14" fmla="*/ 184 w 184"/>
                <a:gd name="T15" fmla="*/ 167 h 198"/>
                <a:gd name="T16" fmla="*/ 17 w 184"/>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98">
                  <a:moveTo>
                    <a:pt x="17" y="0"/>
                  </a:moveTo>
                  <a:cubicBezTo>
                    <a:pt x="11" y="0"/>
                    <a:pt x="6" y="1"/>
                    <a:pt x="0" y="1"/>
                  </a:cubicBezTo>
                  <a:cubicBezTo>
                    <a:pt x="0" y="38"/>
                    <a:pt x="0" y="38"/>
                    <a:pt x="0" y="38"/>
                  </a:cubicBezTo>
                  <a:cubicBezTo>
                    <a:pt x="6" y="37"/>
                    <a:pt x="12" y="37"/>
                    <a:pt x="18" y="37"/>
                  </a:cubicBezTo>
                  <a:cubicBezTo>
                    <a:pt x="90" y="37"/>
                    <a:pt x="148" y="95"/>
                    <a:pt x="148" y="167"/>
                  </a:cubicBezTo>
                  <a:cubicBezTo>
                    <a:pt x="148" y="178"/>
                    <a:pt x="147" y="188"/>
                    <a:pt x="144" y="198"/>
                  </a:cubicBezTo>
                  <a:cubicBezTo>
                    <a:pt x="181" y="198"/>
                    <a:pt x="181" y="198"/>
                    <a:pt x="181" y="198"/>
                  </a:cubicBezTo>
                  <a:cubicBezTo>
                    <a:pt x="183" y="188"/>
                    <a:pt x="184" y="178"/>
                    <a:pt x="184" y="167"/>
                  </a:cubicBezTo>
                  <a:cubicBezTo>
                    <a:pt x="184" y="75"/>
                    <a:pt x="110" y="0"/>
                    <a:pt x="1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9" name="Freeform 58"/>
            <p:cNvSpPr/>
            <p:nvPr/>
          </p:nvSpPr>
          <p:spPr bwMode="auto">
            <a:xfrm rot="1490740">
              <a:off x="6474067" y="2649357"/>
              <a:ext cx="134069" cy="162158"/>
            </a:xfrm>
            <a:custGeom>
              <a:avLst/>
              <a:gdLst>
                <a:gd name="T0" fmla="*/ 12 w 98"/>
                <a:gd name="T1" fmla="*/ 0 h 117"/>
                <a:gd name="T2" fmla="*/ 0 w 98"/>
                <a:gd name="T3" fmla="*/ 1 h 117"/>
                <a:gd name="T4" fmla="*/ 0 w 98"/>
                <a:gd name="T5" fmla="*/ 29 h 117"/>
                <a:gd name="T6" fmla="*/ 12 w 98"/>
                <a:gd name="T7" fmla="*/ 28 h 117"/>
                <a:gd name="T8" fmla="*/ 70 w 98"/>
                <a:gd name="T9" fmla="*/ 86 h 117"/>
                <a:gd name="T10" fmla="*/ 61 w 98"/>
                <a:gd name="T11" fmla="*/ 117 h 117"/>
                <a:gd name="T12" fmla="*/ 91 w 98"/>
                <a:gd name="T13" fmla="*/ 117 h 117"/>
                <a:gd name="T14" fmla="*/ 98 w 98"/>
                <a:gd name="T15" fmla="*/ 86 h 117"/>
                <a:gd name="T16" fmla="*/ 12 w 98"/>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17">
                  <a:moveTo>
                    <a:pt x="12" y="0"/>
                  </a:moveTo>
                  <a:cubicBezTo>
                    <a:pt x="8" y="0"/>
                    <a:pt x="4" y="1"/>
                    <a:pt x="0" y="1"/>
                  </a:cubicBezTo>
                  <a:cubicBezTo>
                    <a:pt x="0" y="29"/>
                    <a:pt x="0" y="29"/>
                    <a:pt x="0" y="29"/>
                  </a:cubicBezTo>
                  <a:cubicBezTo>
                    <a:pt x="4" y="28"/>
                    <a:pt x="8" y="28"/>
                    <a:pt x="12" y="28"/>
                  </a:cubicBezTo>
                  <a:cubicBezTo>
                    <a:pt x="44" y="28"/>
                    <a:pt x="70" y="54"/>
                    <a:pt x="70" y="86"/>
                  </a:cubicBezTo>
                  <a:cubicBezTo>
                    <a:pt x="70" y="97"/>
                    <a:pt x="67" y="108"/>
                    <a:pt x="61" y="117"/>
                  </a:cubicBezTo>
                  <a:cubicBezTo>
                    <a:pt x="91" y="117"/>
                    <a:pt x="91" y="117"/>
                    <a:pt x="91" y="117"/>
                  </a:cubicBezTo>
                  <a:cubicBezTo>
                    <a:pt x="95" y="108"/>
                    <a:pt x="98" y="97"/>
                    <a:pt x="98" y="86"/>
                  </a:cubicBezTo>
                  <a:cubicBezTo>
                    <a:pt x="98" y="38"/>
                    <a:pt x="59" y="0"/>
                    <a:pt x="1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0" name="Freeform 59"/>
            <p:cNvSpPr>
              <a:spLocks noEditPoints="1"/>
            </p:cNvSpPr>
            <p:nvPr/>
          </p:nvSpPr>
          <p:spPr bwMode="auto">
            <a:xfrm rot="1490740">
              <a:off x="4915854" y="2001424"/>
              <a:ext cx="245153" cy="245153"/>
            </a:xfrm>
            <a:custGeom>
              <a:avLst/>
              <a:gdLst>
                <a:gd name="T0" fmla="*/ 136 w 177"/>
                <a:gd name="T1" fmla="*/ 28 h 178"/>
                <a:gd name="T2" fmla="*/ 106 w 177"/>
                <a:gd name="T3" fmla="*/ 18 h 178"/>
                <a:gd name="T4" fmla="*/ 103 w 177"/>
                <a:gd name="T5" fmla="*/ 5 h 178"/>
                <a:gd name="T6" fmla="*/ 82 w 177"/>
                <a:gd name="T7" fmla="*/ 0 h 178"/>
                <a:gd name="T8" fmla="*/ 77 w 177"/>
                <a:gd name="T9" fmla="*/ 12 h 178"/>
                <a:gd name="T10" fmla="*/ 53 w 177"/>
                <a:gd name="T11" fmla="*/ 25 h 178"/>
                <a:gd name="T12" fmla="*/ 41 w 177"/>
                <a:gd name="T13" fmla="*/ 18 h 178"/>
                <a:gd name="T14" fmla="*/ 23 w 177"/>
                <a:gd name="T15" fmla="*/ 30 h 178"/>
                <a:gd name="T16" fmla="*/ 28 w 177"/>
                <a:gd name="T17" fmla="*/ 41 h 178"/>
                <a:gd name="T18" fmla="*/ 18 w 177"/>
                <a:gd name="T19" fmla="*/ 71 h 178"/>
                <a:gd name="T20" fmla="*/ 5 w 177"/>
                <a:gd name="T21" fmla="*/ 75 h 178"/>
                <a:gd name="T22" fmla="*/ 0 w 177"/>
                <a:gd name="T23" fmla="*/ 96 h 178"/>
                <a:gd name="T24" fmla="*/ 12 w 177"/>
                <a:gd name="T25" fmla="*/ 100 h 178"/>
                <a:gd name="T26" fmla="*/ 25 w 177"/>
                <a:gd name="T27" fmla="*/ 125 h 178"/>
                <a:gd name="T28" fmla="*/ 18 w 177"/>
                <a:gd name="T29" fmla="*/ 137 h 178"/>
                <a:gd name="T30" fmla="*/ 29 w 177"/>
                <a:gd name="T31" fmla="*/ 155 h 178"/>
                <a:gd name="T32" fmla="*/ 41 w 177"/>
                <a:gd name="T33" fmla="*/ 150 h 178"/>
                <a:gd name="T34" fmla="*/ 71 w 177"/>
                <a:gd name="T35" fmla="*/ 160 h 178"/>
                <a:gd name="T36" fmla="*/ 74 w 177"/>
                <a:gd name="T37" fmla="*/ 173 h 178"/>
                <a:gd name="T38" fmla="*/ 95 w 177"/>
                <a:gd name="T39" fmla="*/ 178 h 178"/>
                <a:gd name="T40" fmla="*/ 100 w 177"/>
                <a:gd name="T41" fmla="*/ 165 h 178"/>
                <a:gd name="T42" fmla="*/ 125 w 177"/>
                <a:gd name="T43" fmla="*/ 152 h 178"/>
                <a:gd name="T44" fmla="*/ 137 w 177"/>
                <a:gd name="T45" fmla="*/ 159 h 178"/>
                <a:gd name="T46" fmla="*/ 155 w 177"/>
                <a:gd name="T47" fmla="*/ 148 h 178"/>
                <a:gd name="T48" fmla="*/ 150 w 177"/>
                <a:gd name="T49" fmla="*/ 136 h 178"/>
                <a:gd name="T50" fmla="*/ 160 w 177"/>
                <a:gd name="T51" fmla="*/ 107 h 178"/>
                <a:gd name="T52" fmla="*/ 172 w 177"/>
                <a:gd name="T53" fmla="*/ 103 h 178"/>
                <a:gd name="T54" fmla="*/ 177 w 177"/>
                <a:gd name="T55" fmla="*/ 82 h 178"/>
                <a:gd name="T56" fmla="*/ 165 w 177"/>
                <a:gd name="T57" fmla="*/ 78 h 178"/>
                <a:gd name="T58" fmla="*/ 152 w 177"/>
                <a:gd name="T59" fmla="*/ 53 h 178"/>
                <a:gd name="T60" fmla="*/ 159 w 177"/>
                <a:gd name="T61" fmla="*/ 41 h 178"/>
                <a:gd name="T62" fmla="*/ 148 w 177"/>
                <a:gd name="T63" fmla="*/ 23 h 178"/>
                <a:gd name="T64" fmla="*/ 116 w 177"/>
                <a:gd name="T65" fmla="*/ 118 h 178"/>
                <a:gd name="T66" fmla="*/ 61 w 177"/>
                <a:gd name="T67" fmla="*/ 60 h 178"/>
                <a:gd name="T68" fmla="*/ 116 w 177"/>
                <a:gd name="T69" fmla="*/ 11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7" h="178">
                  <a:moveTo>
                    <a:pt x="142" y="22"/>
                  </a:moveTo>
                  <a:cubicBezTo>
                    <a:pt x="136" y="28"/>
                    <a:pt x="136" y="28"/>
                    <a:pt x="136" y="28"/>
                  </a:cubicBezTo>
                  <a:cubicBezTo>
                    <a:pt x="135" y="29"/>
                    <a:pt x="132" y="29"/>
                    <a:pt x="130" y="28"/>
                  </a:cubicBezTo>
                  <a:cubicBezTo>
                    <a:pt x="106" y="18"/>
                    <a:pt x="106" y="18"/>
                    <a:pt x="106" y="18"/>
                  </a:cubicBezTo>
                  <a:cubicBezTo>
                    <a:pt x="104" y="17"/>
                    <a:pt x="103" y="15"/>
                    <a:pt x="103" y="12"/>
                  </a:cubicBezTo>
                  <a:cubicBezTo>
                    <a:pt x="103" y="5"/>
                    <a:pt x="103" y="5"/>
                    <a:pt x="103" y="5"/>
                  </a:cubicBezTo>
                  <a:cubicBezTo>
                    <a:pt x="103" y="3"/>
                    <a:pt x="101" y="1"/>
                    <a:pt x="99" y="1"/>
                  </a:cubicBezTo>
                  <a:cubicBezTo>
                    <a:pt x="82" y="0"/>
                    <a:pt x="82" y="0"/>
                    <a:pt x="82" y="0"/>
                  </a:cubicBezTo>
                  <a:cubicBezTo>
                    <a:pt x="80" y="0"/>
                    <a:pt x="78" y="2"/>
                    <a:pt x="78" y="4"/>
                  </a:cubicBezTo>
                  <a:cubicBezTo>
                    <a:pt x="77" y="12"/>
                    <a:pt x="77" y="12"/>
                    <a:pt x="77" y="12"/>
                  </a:cubicBezTo>
                  <a:cubicBezTo>
                    <a:pt x="77" y="14"/>
                    <a:pt x="75" y="17"/>
                    <a:pt x="73" y="17"/>
                  </a:cubicBezTo>
                  <a:cubicBezTo>
                    <a:pt x="53" y="25"/>
                    <a:pt x="53" y="25"/>
                    <a:pt x="53" y="25"/>
                  </a:cubicBezTo>
                  <a:cubicBezTo>
                    <a:pt x="51" y="26"/>
                    <a:pt x="48" y="25"/>
                    <a:pt x="46" y="24"/>
                  </a:cubicBezTo>
                  <a:cubicBezTo>
                    <a:pt x="41" y="18"/>
                    <a:pt x="41" y="18"/>
                    <a:pt x="41" y="18"/>
                  </a:cubicBezTo>
                  <a:cubicBezTo>
                    <a:pt x="39" y="17"/>
                    <a:pt x="37" y="16"/>
                    <a:pt x="35" y="18"/>
                  </a:cubicBezTo>
                  <a:cubicBezTo>
                    <a:pt x="23" y="30"/>
                    <a:pt x="23" y="30"/>
                    <a:pt x="23" y="30"/>
                  </a:cubicBezTo>
                  <a:cubicBezTo>
                    <a:pt x="21" y="31"/>
                    <a:pt x="21" y="34"/>
                    <a:pt x="22" y="35"/>
                  </a:cubicBezTo>
                  <a:cubicBezTo>
                    <a:pt x="28" y="41"/>
                    <a:pt x="28" y="41"/>
                    <a:pt x="28" y="41"/>
                  </a:cubicBezTo>
                  <a:cubicBezTo>
                    <a:pt x="29" y="43"/>
                    <a:pt x="29" y="46"/>
                    <a:pt x="28" y="47"/>
                  </a:cubicBezTo>
                  <a:cubicBezTo>
                    <a:pt x="18" y="71"/>
                    <a:pt x="18" y="71"/>
                    <a:pt x="18" y="71"/>
                  </a:cubicBezTo>
                  <a:cubicBezTo>
                    <a:pt x="17" y="73"/>
                    <a:pt x="15" y="75"/>
                    <a:pt x="12" y="75"/>
                  </a:cubicBezTo>
                  <a:cubicBezTo>
                    <a:pt x="5" y="75"/>
                    <a:pt x="5" y="75"/>
                    <a:pt x="5" y="75"/>
                  </a:cubicBezTo>
                  <a:cubicBezTo>
                    <a:pt x="3" y="74"/>
                    <a:pt x="1" y="76"/>
                    <a:pt x="0" y="78"/>
                  </a:cubicBezTo>
                  <a:cubicBezTo>
                    <a:pt x="0" y="96"/>
                    <a:pt x="0" y="96"/>
                    <a:pt x="0" y="96"/>
                  </a:cubicBezTo>
                  <a:cubicBezTo>
                    <a:pt x="0" y="98"/>
                    <a:pt x="1" y="100"/>
                    <a:pt x="4" y="100"/>
                  </a:cubicBezTo>
                  <a:cubicBezTo>
                    <a:pt x="12" y="100"/>
                    <a:pt x="12" y="100"/>
                    <a:pt x="12" y="100"/>
                  </a:cubicBezTo>
                  <a:cubicBezTo>
                    <a:pt x="14" y="100"/>
                    <a:pt x="17" y="102"/>
                    <a:pt x="17" y="104"/>
                  </a:cubicBezTo>
                  <a:cubicBezTo>
                    <a:pt x="25" y="125"/>
                    <a:pt x="25" y="125"/>
                    <a:pt x="25" y="125"/>
                  </a:cubicBezTo>
                  <a:cubicBezTo>
                    <a:pt x="26" y="127"/>
                    <a:pt x="25" y="130"/>
                    <a:pt x="24" y="131"/>
                  </a:cubicBezTo>
                  <a:cubicBezTo>
                    <a:pt x="18" y="137"/>
                    <a:pt x="18" y="137"/>
                    <a:pt x="18" y="137"/>
                  </a:cubicBezTo>
                  <a:cubicBezTo>
                    <a:pt x="16" y="138"/>
                    <a:pt x="16" y="141"/>
                    <a:pt x="18" y="142"/>
                  </a:cubicBezTo>
                  <a:cubicBezTo>
                    <a:pt x="29" y="155"/>
                    <a:pt x="29" y="155"/>
                    <a:pt x="29" y="155"/>
                  </a:cubicBezTo>
                  <a:cubicBezTo>
                    <a:pt x="31" y="157"/>
                    <a:pt x="33" y="157"/>
                    <a:pt x="35" y="155"/>
                  </a:cubicBezTo>
                  <a:cubicBezTo>
                    <a:pt x="41" y="150"/>
                    <a:pt x="41" y="150"/>
                    <a:pt x="41" y="150"/>
                  </a:cubicBezTo>
                  <a:cubicBezTo>
                    <a:pt x="43" y="148"/>
                    <a:pt x="46" y="148"/>
                    <a:pt x="47" y="149"/>
                  </a:cubicBezTo>
                  <a:cubicBezTo>
                    <a:pt x="71" y="160"/>
                    <a:pt x="71" y="160"/>
                    <a:pt x="71" y="160"/>
                  </a:cubicBezTo>
                  <a:cubicBezTo>
                    <a:pt x="73" y="160"/>
                    <a:pt x="75" y="163"/>
                    <a:pt x="74" y="165"/>
                  </a:cubicBezTo>
                  <a:cubicBezTo>
                    <a:pt x="74" y="173"/>
                    <a:pt x="74" y="173"/>
                    <a:pt x="74" y="173"/>
                  </a:cubicBezTo>
                  <a:cubicBezTo>
                    <a:pt x="74" y="175"/>
                    <a:pt x="76" y="177"/>
                    <a:pt x="78" y="177"/>
                  </a:cubicBezTo>
                  <a:cubicBezTo>
                    <a:pt x="95" y="178"/>
                    <a:pt x="95" y="178"/>
                    <a:pt x="95" y="178"/>
                  </a:cubicBezTo>
                  <a:cubicBezTo>
                    <a:pt x="97" y="178"/>
                    <a:pt x="99" y="176"/>
                    <a:pt x="99" y="174"/>
                  </a:cubicBezTo>
                  <a:cubicBezTo>
                    <a:pt x="100" y="165"/>
                    <a:pt x="100" y="165"/>
                    <a:pt x="100" y="165"/>
                  </a:cubicBezTo>
                  <a:cubicBezTo>
                    <a:pt x="100" y="163"/>
                    <a:pt x="102" y="161"/>
                    <a:pt x="104" y="160"/>
                  </a:cubicBezTo>
                  <a:cubicBezTo>
                    <a:pt x="125" y="152"/>
                    <a:pt x="125" y="152"/>
                    <a:pt x="125" y="152"/>
                  </a:cubicBezTo>
                  <a:cubicBezTo>
                    <a:pt x="127" y="151"/>
                    <a:pt x="130" y="152"/>
                    <a:pt x="131" y="154"/>
                  </a:cubicBezTo>
                  <a:cubicBezTo>
                    <a:pt x="137" y="159"/>
                    <a:pt x="137" y="159"/>
                    <a:pt x="137" y="159"/>
                  </a:cubicBezTo>
                  <a:cubicBezTo>
                    <a:pt x="138" y="161"/>
                    <a:pt x="141" y="161"/>
                    <a:pt x="142" y="160"/>
                  </a:cubicBezTo>
                  <a:cubicBezTo>
                    <a:pt x="155" y="148"/>
                    <a:pt x="155" y="148"/>
                    <a:pt x="155" y="148"/>
                  </a:cubicBezTo>
                  <a:cubicBezTo>
                    <a:pt x="157" y="147"/>
                    <a:pt x="157" y="144"/>
                    <a:pt x="155" y="142"/>
                  </a:cubicBezTo>
                  <a:cubicBezTo>
                    <a:pt x="150" y="136"/>
                    <a:pt x="150" y="136"/>
                    <a:pt x="150" y="136"/>
                  </a:cubicBezTo>
                  <a:cubicBezTo>
                    <a:pt x="148" y="135"/>
                    <a:pt x="148" y="132"/>
                    <a:pt x="149" y="130"/>
                  </a:cubicBezTo>
                  <a:cubicBezTo>
                    <a:pt x="160" y="107"/>
                    <a:pt x="160" y="107"/>
                    <a:pt x="160" y="107"/>
                  </a:cubicBezTo>
                  <a:cubicBezTo>
                    <a:pt x="160" y="105"/>
                    <a:pt x="163" y="103"/>
                    <a:pt x="165" y="103"/>
                  </a:cubicBezTo>
                  <a:cubicBezTo>
                    <a:pt x="172" y="103"/>
                    <a:pt x="172" y="103"/>
                    <a:pt x="172" y="103"/>
                  </a:cubicBezTo>
                  <a:cubicBezTo>
                    <a:pt x="175" y="104"/>
                    <a:pt x="177" y="102"/>
                    <a:pt x="177" y="100"/>
                  </a:cubicBezTo>
                  <a:cubicBezTo>
                    <a:pt x="177" y="82"/>
                    <a:pt x="177" y="82"/>
                    <a:pt x="177" y="82"/>
                  </a:cubicBezTo>
                  <a:cubicBezTo>
                    <a:pt x="177" y="80"/>
                    <a:pt x="176" y="78"/>
                    <a:pt x="173" y="78"/>
                  </a:cubicBezTo>
                  <a:cubicBezTo>
                    <a:pt x="165" y="78"/>
                    <a:pt x="165" y="78"/>
                    <a:pt x="165" y="78"/>
                  </a:cubicBezTo>
                  <a:cubicBezTo>
                    <a:pt x="163" y="78"/>
                    <a:pt x="161" y="76"/>
                    <a:pt x="160" y="74"/>
                  </a:cubicBezTo>
                  <a:cubicBezTo>
                    <a:pt x="152" y="53"/>
                    <a:pt x="152" y="53"/>
                    <a:pt x="152" y="53"/>
                  </a:cubicBezTo>
                  <a:cubicBezTo>
                    <a:pt x="151" y="51"/>
                    <a:pt x="152" y="48"/>
                    <a:pt x="154" y="46"/>
                  </a:cubicBezTo>
                  <a:cubicBezTo>
                    <a:pt x="159" y="41"/>
                    <a:pt x="159" y="41"/>
                    <a:pt x="159" y="41"/>
                  </a:cubicBezTo>
                  <a:cubicBezTo>
                    <a:pt x="161" y="40"/>
                    <a:pt x="161" y="37"/>
                    <a:pt x="159" y="35"/>
                  </a:cubicBezTo>
                  <a:cubicBezTo>
                    <a:pt x="148" y="23"/>
                    <a:pt x="148" y="23"/>
                    <a:pt x="148" y="23"/>
                  </a:cubicBezTo>
                  <a:cubicBezTo>
                    <a:pt x="146" y="21"/>
                    <a:pt x="144" y="21"/>
                    <a:pt x="142" y="22"/>
                  </a:cubicBezTo>
                  <a:close/>
                  <a:moveTo>
                    <a:pt x="116" y="118"/>
                  </a:moveTo>
                  <a:cubicBezTo>
                    <a:pt x="99" y="133"/>
                    <a:pt x="74" y="132"/>
                    <a:pt x="59" y="116"/>
                  </a:cubicBezTo>
                  <a:cubicBezTo>
                    <a:pt x="44" y="100"/>
                    <a:pt x="45" y="75"/>
                    <a:pt x="61" y="60"/>
                  </a:cubicBezTo>
                  <a:cubicBezTo>
                    <a:pt x="78" y="45"/>
                    <a:pt x="103" y="46"/>
                    <a:pt x="118" y="62"/>
                  </a:cubicBezTo>
                  <a:cubicBezTo>
                    <a:pt x="133" y="78"/>
                    <a:pt x="132" y="103"/>
                    <a:pt x="116" y="11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1" name="Freeform 60"/>
            <p:cNvSpPr>
              <a:spLocks noEditPoints="1"/>
            </p:cNvSpPr>
            <p:nvPr/>
          </p:nvSpPr>
          <p:spPr bwMode="auto">
            <a:xfrm rot="1490740">
              <a:off x="5244799" y="955162"/>
              <a:ext cx="275798" cy="248984"/>
            </a:xfrm>
            <a:custGeom>
              <a:avLst/>
              <a:gdLst>
                <a:gd name="T0" fmla="*/ 199 w 200"/>
                <a:gd name="T1" fmla="*/ 102 h 181"/>
                <a:gd name="T2" fmla="*/ 102 w 200"/>
                <a:gd name="T3" fmla="*/ 1 h 181"/>
                <a:gd name="T4" fmla="*/ 1 w 200"/>
                <a:gd name="T5" fmla="*/ 97 h 181"/>
                <a:gd name="T6" fmla="*/ 1 w 200"/>
                <a:gd name="T7" fmla="*/ 97 h 181"/>
                <a:gd name="T8" fmla="*/ 0 w 200"/>
                <a:gd name="T9" fmla="*/ 147 h 181"/>
                <a:gd name="T10" fmla="*/ 17 w 200"/>
                <a:gd name="T11" fmla="*/ 147 h 181"/>
                <a:gd name="T12" fmla="*/ 18 w 200"/>
                <a:gd name="T13" fmla="*/ 98 h 181"/>
                <a:gd name="T14" fmla="*/ 18 w 200"/>
                <a:gd name="T15" fmla="*/ 98 h 181"/>
                <a:gd name="T16" fmla="*/ 102 w 200"/>
                <a:gd name="T17" fmla="*/ 18 h 181"/>
                <a:gd name="T18" fmla="*/ 182 w 200"/>
                <a:gd name="T19" fmla="*/ 101 h 181"/>
                <a:gd name="T20" fmla="*/ 182 w 200"/>
                <a:gd name="T21" fmla="*/ 101 h 181"/>
                <a:gd name="T22" fmla="*/ 181 w 200"/>
                <a:gd name="T23" fmla="*/ 151 h 181"/>
                <a:gd name="T24" fmla="*/ 198 w 200"/>
                <a:gd name="T25" fmla="*/ 151 h 181"/>
                <a:gd name="T26" fmla="*/ 200 w 200"/>
                <a:gd name="T27" fmla="*/ 102 h 181"/>
                <a:gd name="T28" fmla="*/ 199 w 200"/>
                <a:gd name="T29" fmla="*/ 102 h 181"/>
                <a:gd name="T30" fmla="*/ 59 w 200"/>
                <a:gd name="T31" fmla="*/ 105 h 181"/>
                <a:gd name="T32" fmla="*/ 29 w 200"/>
                <a:gd name="T33" fmla="*/ 105 h 181"/>
                <a:gd name="T34" fmla="*/ 24 w 200"/>
                <a:gd name="T35" fmla="*/ 109 h 181"/>
                <a:gd name="T36" fmla="*/ 23 w 200"/>
                <a:gd name="T37" fmla="*/ 173 h 181"/>
                <a:gd name="T38" fmla="*/ 27 w 200"/>
                <a:gd name="T39" fmla="*/ 178 h 181"/>
                <a:gd name="T40" fmla="*/ 57 w 200"/>
                <a:gd name="T41" fmla="*/ 179 h 181"/>
                <a:gd name="T42" fmla="*/ 62 w 200"/>
                <a:gd name="T43" fmla="*/ 174 h 181"/>
                <a:gd name="T44" fmla="*/ 63 w 200"/>
                <a:gd name="T45" fmla="*/ 110 h 181"/>
                <a:gd name="T46" fmla="*/ 59 w 200"/>
                <a:gd name="T47" fmla="*/ 105 h 181"/>
                <a:gd name="T48" fmla="*/ 170 w 200"/>
                <a:gd name="T49" fmla="*/ 108 h 181"/>
                <a:gd name="T50" fmla="*/ 140 w 200"/>
                <a:gd name="T51" fmla="*/ 107 h 181"/>
                <a:gd name="T52" fmla="*/ 135 w 200"/>
                <a:gd name="T53" fmla="*/ 112 h 181"/>
                <a:gd name="T54" fmla="*/ 134 w 200"/>
                <a:gd name="T55" fmla="*/ 176 h 181"/>
                <a:gd name="T56" fmla="*/ 139 w 200"/>
                <a:gd name="T57" fmla="*/ 180 h 181"/>
                <a:gd name="T58" fmla="*/ 169 w 200"/>
                <a:gd name="T59" fmla="*/ 181 h 181"/>
                <a:gd name="T60" fmla="*/ 173 w 200"/>
                <a:gd name="T61" fmla="*/ 176 h 181"/>
                <a:gd name="T62" fmla="*/ 175 w 200"/>
                <a:gd name="T63" fmla="*/ 113 h 181"/>
                <a:gd name="T64" fmla="*/ 170 w 200"/>
                <a:gd name="T65" fmla="*/ 10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81">
                  <a:moveTo>
                    <a:pt x="199" y="102"/>
                  </a:moveTo>
                  <a:cubicBezTo>
                    <a:pt x="200" y="47"/>
                    <a:pt x="157" y="3"/>
                    <a:pt x="102" y="1"/>
                  </a:cubicBezTo>
                  <a:cubicBezTo>
                    <a:pt x="48" y="0"/>
                    <a:pt x="3" y="43"/>
                    <a:pt x="1" y="97"/>
                  </a:cubicBezTo>
                  <a:cubicBezTo>
                    <a:pt x="1" y="97"/>
                    <a:pt x="1" y="97"/>
                    <a:pt x="1" y="97"/>
                  </a:cubicBezTo>
                  <a:cubicBezTo>
                    <a:pt x="0" y="147"/>
                    <a:pt x="0" y="147"/>
                    <a:pt x="0" y="147"/>
                  </a:cubicBezTo>
                  <a:cubicBezTo>
                    <a:pt x="17" y="147"/>
                    <a:pt x="17" y="147"/>
                    <a:pt x="17" y="147"/>
                  </a:cubicBezTo>
                  <a:cubicBezTo>
                    <a:pt x="18" y="98"/>
                    <a:pt x="18" y="98"/>
                    <a:pt x="18" y="98"/>
                  </a:cubicBezTo>
                  <a:cubicBezTo>
                    <a:pt x="18" y="98"/>
                    <a:pt x="18" y="98"/>
                    <a:pt x="18" y="98"/>
                  </a:cubicBezTo>
                  <a:cubicBezTo>
                    <a:pt x="20" y="53"/>
                    <a:pt x="57" y="17"/>
                    <a:pt x="102" y="18"/>
                  </a:cubicBezTo>
                  <a:cubicBezTo>
                    <a:pt x="147" y="19"/>
                    <a:pt x="183" y="56"/>
                    <a:pt x="182" y="101"/>
                  </a:cubicBezTo>
                  <a:cubicBezTo>
                    <a:pt x="182" y="101"/>
                    <a:pt x="182" y="101"/>
                    <a:pt x="182" y="101"/>
                  </a:cubicBezTo>
                  <a:cubicBezTo>
                    <a:pt x="181" y="151"/>
                    <a:pt x="181" y="151"/>
                    <a:pt x="181" y="151"/>
                  </a:cubicBezTo>
                  <a:cubicBezTo>
                    <a:pt x="198" y="151"/>
                    <a:pt x="198" y="151"/>
                    <a:pt x="198" y="151"/>
                  </a:cubicBezTo>
                  <a:cubicBezTo>
                    <a:pt x="200" y="102"/>
                    <a:pt x="200" y="102"/>
                    <a:pt x="200" y="102"/>
                  </a:cubicBezTo>
                  <a:lnTo>
                    <a:pt x="199" y="102"/>
                  </a:lnTo>
                  <a:close/>
                  <a:moveTo>
                    <a:pt x="59" y="105"/>
                  </a:moveTo>
                  <a:cubicBezTo>
                    <a:pt x="29" y="105"/>
                    <a:pt x="29" y="105"/>
                    <a:pt x="29" y="105"/>
                  </a:cubicBezTo>
                  <a:cubicBezTo>
                    <a:pt x="26" y="105"/>
                    <a:pt x="24" y="107"/>
                    <a:pt x="24" y="109"/>
                  </a:cubicBezTo>
                  <a:cubicBezTo>
                    <a:pt x="23" y="173"/>
                    <a:pt x="23" y="173"/>
                    <a:pt x="23" y="173"/>
                  </a:cubicBezTo>
                  <a:cubicBezTo>
                    <a:pt x="22" y="176"/>
                    <a:pt x="25" y="178"/>
                    <a:pt x="27" y="178"/>
                  </a:cubicBezTo>
                  <a:cubicBezTo>
                    <a:pt x="57" y="179"/>
                    <a:pt x="57" y="179"/>
                    <a:pt x="57" y="179"/>
                  </a:cubicBezTo>
                  <a:cubicBezTo>
                    <a:pt x="60" y="179"/>
                    <a:pt x="62" y="177"/>
                    <a:pt x="62" y="174"/>
                  </a:cubicBezTo>
                  <a:cubicBezTo>
                    <a:pt x="63" y="110"/>
                    <a:pt x="63" y="110"/>
                    <a:pt x="63" y="110"/>
                  </a:cubicBezTo>
                  <a:cubicBezTo>
                    <a:pt x="64" y="107"/>
                    <a:pt x="61" y="105"/>
                    <a:pt x="59" y="105"/>
                  </a:cubicBezTo>
                  <a:close/>
                  <a:moveTo>
                    <a:pt x="170" y="108"/>
                  </a:moveTo>
                  <a:cubicBezTo>
                    <a:pt x="140" y="107"/>
                    <a:pt x="140" y="107"/>
                    <a:pt x="140" y="107"/>
                  </a:cubicBezTo>
                  <a:cubicBezTo>
                    <a:pt x="138" y="107"/>
                    <a:pt x="135" y="109"/>
                    <a:pt x="135" y="112"/>
                  </a:cubicBezTo>
                  <a:cubicBezTo>
                    <a:pt x="134" y="176"/>
                    <a:pt x="134" y="176"/>
                    <a:pt x="134" y="176"/>
                  </a:cubicBezTo>
                  <a:cubicBezTo>
                    <a:pt x="134" y="178"/>
                    <a:pt x="136" y="180"/>
                    <a:pt x="139" y="180"/>
                  </a:cubicBezTo>
                  <a:cubicBezTo>
                    <a:pt x="169" y="181"/>
                    <a:pt x="169" y="181"/>
                    <a:pt x="169" y="181"/>
                  </a:cubicBezTo>
                  <a:cubicBezTo>
                    <a:pt x="171" y="181"/>
                    <a:pt x="173" y="179"/>
                    <a:pt x="173" y="176"/>
                  </a:cubicBezTo>
                  <a:cubicBezTo>
                    <a:pt x="175" y="113"/>
                    <a:pt x="175" y="113"/>
                    <a:pt x="175" y="113"/>
                  </a:cubicBezTo>
                  <a:cubicBezTo>
                    <a:pt x="175" y="110"/>
                    <a:pt x="173" y="108"/>
                    <a:pt x="170" y="10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2" name="Freeform 61"/>
            <p:cNvSpPr/>
            <p:nvPr/>
          </p:nvSpPr>
          <p:spPr bwMode="auto">
            <a:xfrm rot="1490740">
              <a:off x="6239300" y="2956466"/>
              <a:ext cx="57458" cy="137899"/>
            </a:xfrm>
            <a:custGeom>
              <a:avLst/>
              <a:gdLst>
                <a:gd name="T0" fmla="*/ 22 w 45"/>
                <a:gd name="T1" fmla="*/ 108 h 108"/>
                <a:gd name="T2" fmla="*/ 21 w 45"/>
                <a:gd name="T3" fmla="*/ 107 h 108"/>
                <a:gd name="T4" fmla="*/ 20 w 45"/>
                <a:gd name="T5" fmla="*/ 104 h 108"/>
                <a:gd name="T6" fmla="*/ 10 w 45"/>
                <a:gd name="T7" fmla="*/ 84 h 108"/>
                <a:gd name="T8" fmla="*/ 1 w 45"/>
                <a:gd name="T9" fmla="*/ 64 h 108"/>
                <a:gd name="T10" fmla="*/ 1 w 45"/>
                <a:gd name="T11" fmla="*/ 63 h 108"/>
                <a:gd name="T12" fmla="*/ 0 w 45"/>
                <a:gd name="T13" fmla="*/ 63 h 108"/>
                <a:gd name="T14" fmla="*/ 1 w 45"/>
                <a:gd name="T15" fmla="*/ 62 h 108"/>
                <a:gd name="T16" fmla="*/ 1 w 45"/>
                <a:gd name="T17" fmla="*/ 61 h 108"/>
                <a:gd name="T18" fmla="*/ 20 w 45"/>
                <a:gd name="T19" fmla="*/ 8 h 108"/>
                <a:gd name="T20" fmla="*/ 21 w 45"/>
                <a:gd name="T21" fmla="*/ 4 h 108"/>
                <a:gd name="T22" fmla="*/ 22 w 45"/>
                <a:gd name="T23" fmla="*/ 0 h 108"/>
                <a:gd name="T24" fmla="*/ 23 w 45"/>
                <a:gd name="T25" fmla="*/ 4 h 108"/>
                <a:gd name="T26" fmla="*/ 26 w 45"/>
                <a:gd name="T27" fmla="*/ 8 h 108"/>
                <a:gd name="T28" fmla="*/ 45 w 45"/>
                <a:gd name="T29" fmla="*/ 61 h 108"/>
                <a:gd name="T30" fmla="*/ 45 w 45"/>
                <a:gd name="T31" fmla="*/ 62 h 108"/>
                <a:gd name="T32" fmla="*/ 45 w 45"/>
                <a:gd name="T33" fmla="*/ 63 h 108"/>
                <a:gd name="T34" fmla="*/ 45 w 45"/>
                <a:gd name="T35" fmla="*/ 63 h 108"/>
                <a:gd name="T36" fmla="*/ 44 w 45"/>
                <a:gd name="T37" fmla="*/ 64 h 108"/>
                <a:gd name="T38" fmla="*/ 35 w 45"/>
                <a:gd name="T39" fmla="*/ 84 h 108"/>
                <a:gd name="T40" fmla="*/ 26 w 45"/>
                <a:gd name="T41" fmla="*/ 104 h 108"/>
                <a:gd name="T42" fmla="*/ 23 w 45"/>
                <a:gd name="T43" fmla="*/ 107 h 108"/>
                <a:gd name="T44" fmla="*/ 22 w 45"/>
                <a:gd name="T45" fmla="*/ 108 h 108"/>
                <a:gd name="T46" fmla="*/ 22 w 45"/>
                <a:gd name="T4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108">
                  <a:moveTo>
                    <a:pt x="22" y="108"/>
                  </a:moveTo>
                  <a:lnTo>
                    <a:pt x="21" y="107"/>
                  </a:lnTo>
                  <a:lnTo>
                    <a:pt x="20" y="104"/>
                  </a:lnTo>
                  <a:lnTo>
                    <a:pt x="10" y="84"/>
                  </a:lnTo>
                  <a:lnTo>
                    <a:pt x="1" y="64"/>
                  </a:lnTo>
                  <a:lnTo>
                    <a:pt x="1" y="63"/>
                  </a:lnTo>
                  <a:lnTo>
                    <a:pt x="0" y="63"/>
                  </a:lnTo>
                  <a:lnTo>
                    <a:pt x="1" y="62"/>
                  </a:lnTo>
                  <a:lnTo>
                    <a:pt x="1" y="61"/>
                  </a:lnTo>
                  <a:lnTo>
                    <a:pt x="20" y="8"/>
                  </a:lnTo>
                  <a:lnTo>
                    <a:pt x="21" y="4"/>
                  </a:lnTo>
                  <a:lnTo>
                    <a:pt x="22" y="0"/>
                  </a:lnTo>
                  <a:lnTo>
                    <a:pt x="23" y="4"/>
                  </a:lnTo>
                  <a:lnTo>
                    <a:pt x="26" y="8"/>
                  </a:lnTo>
                  <a:lnTo>
                    <a:pt x="45" y="61"/>
                  </a:lnTo>
                  <a:lnTo>
                    <a:pt x="45" y="62"/>
                  </a:lnTo>
                  <a:lnTo>
                    <a:pt x="45" y="63"/>
                  </a:lnTo>
                  <a:lnTo>
                    <a:pt x="45" y="63"/>
                  </a:lnTo>
                  <a:lnTo>
                    <a:pt x="44" y="64"/>
                  </a:lnTo>
                  <a:lnTo>
                    <a:pt x="35" y="84"/>
                  </a:lnTo>
                  <a:lnTo>
                    <a:pt x="26" y="104"/>
                  </a:lnTo>
                  <a:lnTo>
                    <a:pt x="23" y="107"/>
                  </a:lnTo>
                  <a:lnTo>
                    <a:pt x="22" y="108"/>
                  </a:lnTo>
                  <a:lnTo>
                    <a:pt x="22" y="10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3" name="Oval 62"/>
            <p:cNvSpPr>
              <a:spLocks noChangeArrowheads="1"/>
            </p:cNvSpPr>
            <p:nvPr/>
          </p:nvSpPr>
          <p:spPr bwMode="auto">
            <a:xfrm rot="1490740">
              <a:off x="6263771" y="2843476"/>
              <a:ext cx="120023" cy="12002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84" name="Freeform 63"/>
            <p:cNvSpPr/>
            <p:nvPr/>
          </p:nvSpPr>
          <p:spPr bwMode="auto">
            <a:xfrm rot="1490740">
              <a:off x="6277631" y="2986611"/>
              <a:ext cx="88102" cy="131514"/>
            </a:xfrm>
            <a:custGeom>
              <a:avLst/>
              <a:gdLst>
                <a:gd name="T0" fmla="*/ 50 w 64"/>
                <a:gd name="T1" fmla="*/ 96 h 96"/>
                <a:gd name="T2" fmla="*/ 1 w 64"/>
                <a:gd name="T3" fmla="*/ 96 h 96"/>
                <a:gd name="T4" fmla="*/ 0 w 64"/>
                <a:gd name="T5" fmla="*/ 96 h 96"/>
                <a:gd name="T6" fmla="*/ 0 w 64"/>
                <a:gd name="T7" fmla="*/ 94 h 96"/>
                <a:gd name="T8" fmla="*/ 13 w 64"/>
                <a:gd name="T9" fmla="*/ 60 h 96"/>
                <a:gd name="T10" fmla="*/ 36 w 64"/>
                <a:gd name="T11" fmla="*/ 0 h 96"/>
                <a:gd name="T12" fmla="*/ 37 w 64"/>
                <a:gd name="T13" fmla="*/ 0 h 96"/>
                <a:gd name="T14" fmla="*/ 37 w 64"/>
                <a:gd name="T15" fmla="*/ 0 h 96"/>
                <a:gd name="T16" fmla="*/ 50 w 64"/>
                <a:gd name="T17" fmla="*/ 0 h 96"/>
                <a:gd name="T18" fmla="*/ 64 w 64"/>
                <a:gd name="T19" fmla="*/ 14 h 96"/>
                <a:gd name="T20" fmla="*/ 64 w 64"/>
                <a:gd name="T21" fmla="*/ 82 h 96"/>
                <a:gd name="T22" fmla="*/ 50 w 64"/>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96">
                  <a:moveTo>
                    <a:pt x="50" y="96"/>
                  </a:moveTo>
                  <a:cubicBezTo>
                    <a:pt x="1" y="96"/>
                    <a:pt x="1" y="96"/>
                    <a:pt x="1" y="96"/>
                  </a:cubicBezTo>
                  <a:cubicBezTo>
                    <a:pt x="0" y="96"/>
                    <a:pt x="0" y="96"/>
                    <a:pt x="0" y="96"/>
                  </a:cubicBezTo>
                  <a:cubicBezTo>
                    <a:pt x="0" y="94"/>
                    <a:pt x="0" y="94"/>
                    <a:pt x="0" y="94"/>
                  </a:cubicBezTo>
                  <a:cubicBezTo>
                    <a:pt x="13" y="60"/>
                    <a:pt x="13" y="60"/>
                    <a:pt x="13" y="60"/>
                  </a:cubicBezTo>
                  <a:cubicBezTo>
                    <a:pt x="36" y="0"/>
                    <a:pt x="36" y="0"/>
                    <a:pt x="36" y="0"/>
                  </a:cubicBezTo>
                  <a:cubicBezTo>
                    <a:pt x="37" y="0"/>
                    <a:pt x="37" y="0"/>
                    <a:pt x="37" y="0"/>
                  </a:cubicBezTo>
                  <a:cubicBezTo>
                    <a:pt x="37" y="0"/>
                    <a:pt x="37" y="0"/>
                    <a:pt x="37" y="0"/>
                  </a:cubicBezTo>
                  <a:cubicBezTo>
                    <a:pt x="50" y="0"/>
                    <a:pt x="50" y="0"/>
                    <a:pt x="50" y="0"/>
                  </a:cubicBezTo>
                  <a:cubicBezTo>
                    <a:pt x="57" y="0"/>
                    <a:pt x="64" y="6"/>
                    <a:pt x="64" y="14"/>
                  </a:cubicBezTo>
                  <a:cubicBezTo>
                    <a:pt x="64" y="82"/>
                    <a:pt x="64" y="82"/>
                    <a:pt x="64" y="82"/>
                  </a:cubicBezTo>
                  <a:cubicBezTo>
                    <a:pt x="64" y="89"/>
                    <a:pt x="57" y="96"/>
                    <a:pt x="50" y="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5" name="Freeform 64"/>
            <p:cNvSpPr/>
            <p:nvPr/>
          </p:nvSpPr>
          <p:spPr bwMode="auto">
            <a:xfrm rot="1490740">
              <a:off x="6173411" y="2938058"/>
              <a:ext cx="86825" cy="131514"/>
            </a:xfrm>
            <a:custGeom>
              <a:avLst/>
              <a:gdLst>
                <a:gd name="T0" fmla="*/ 63 w 63"/>
                <a:gd name="T1" fmla="*/ 96 h 96"/>
                <a:gd name="T2" fmla="*/ 61 w 63"/>
                <a:gd name="T3" fmla="*/ 96 h 96"/>
                <a:gd name="T4" fmla="*/ 15 w 63"/>
                <a:gd name="T5" fmla="*/ 96 h 96"/>
                <a:gd name="T6" fmla="*/ 0 w 63"/>
                <a:gd name="T7" fmla="*/ 82 h 96"/>
                <a:gd name="T8" fmla="*/ 0 w 63"/>
                <a:gd name="T9" fmla="*/ 14 h 96"/>
                <a:gd name="T10" fmla="*/ 15 w 63"/>
                <a:gd name="T11" fmla="*/ 0 h 96"/>
                <a:gd name="T12" fmla="*/ 25 w 63"/>
                <a:gd name="T13" fmla="*/ 0 h 96"/>
                <a:gd name="T14" fmla="*/ 26 w 63"/>
                <a:gd name="T15" fmla="*/ 0 h 96"/>
                <a:gd name="T16" fmla="*/ 26 w 63"/>
                <a:gd name="T17" fmla="*/ 0 h 96"/>
                <a:gd name="T18" fmla="*/ 49 w 63"/>
                <a:gd name="T19" fmla="*/ 60 h 96"/>
                <a:gd name="T20" fmla="*/ 62 w 63"/>
                <a:gd name="T21" fmla="*/ 94 h 96"/>
                <a:gd name="T22" fmla="*/ 63 w 63"/>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96">
                  <a:moveTo>
                    <a:pt x="63" y="96"/>
                  </a:moveTo>
                  <a:cubicBezTo>
                    <a:pt x="61" y="96"/>
                    <a:pt x="61" y="96"/>
                    <a:pt x="61" y="96"/>
                  </a:cubicBezTo>
                  <a:cubicBezTo>
                    <a:pt x="15" y="96"/>
                    <a:pt x="15" y="96"/>
                    <a:pt x="15" y="96"/>
                  </a:cubicBezTo>
                  <a:cubicBezTo>
                    <a:pt x="7" y="96"/>
                    <a:pt x="0" y="89"/>
                    <a:pt x="0" y="82"/>
                  </a:cubicBezTo>
                  <a:cubicBezTo>
                    <a:pt x="0" y="14"/>
                    <a:pt x="0" y="14"/>
                    <a:pt x="0" y="14"/>
                  </a:cubicBezTo>
                  <a:cubicBezTo>
                    <a:pt x="0" y="6"/>
                    <a:pt x="7" y="0"/>
                    <a:pt x="15" y="0"/>
                  </a:cubicBezTo>
                  <a:cubicBezTo>
                    <a:pt x="25" y="0"/>
                    <a:pt x="25" y="0"/>
                    <a:pt x="25" y="0"/>
                  </a:cubicBezTo>
                  <a:cubicBezTo>
                    <a:pt x="26" y="0"/>
                    <a:pt x="26" y="0"/>
                    <a:pt x="26" y="0"/>
                  </a:cubicBezTo>
                  <a:cubicBezTo>
                    <a:pt x="26" y="0"/>
                    <a:pt x="26" y="0"/>
                    <a:pt x="26" y="0"/>
                  </a:cubicBezTo>
                  <a:cubicBezTo>
                    <a:pt x="49" y="60"/>
                    <a:pt x="49" y="60"/>
                    <a:pt x="49" y="60"/>
                  </a:cubicBezTo>
                  <a:cubicBezTo>
                    <a:pt x="62" y="94"/>
                    <a:pt x="62" y="94"/>
                    <a:pt x="62" y="94"/>
                  </a:cubicBezTo>
                  <a:cubicBezTo>
                    <a:pt x="63" y="96"/>
                    <a:pt x="63" y="96"/>
                    <a:pt x="63" y="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6" name="Freeform 65"/>
            <p:cNvSpPr/>
            <p:nvPr/>
          </p:nvSpPr>
          <p:spPr bwMode="auto">
            <a:xfrm rot="1490740">
              <a:off x="6708550" y="2395636"/>
              <a:ext cx="260476" cy="292396"/>
            </a:xfrm>
            <a:custGeom>
              <a:avLst/>
              <a:gdLst>
                <a:gd name="T0" fmla="*/ 189 w 189"/>
                <a:gd name="T1" fmla="*/ 95 h 212"/>
                <a:gd name="T2" fmla="*/ 94 w 189"/>
                <a:gd name="T3" fmla="*/ 0 h 212"/>
                <a:gd name="T4" fmla="*/ 0 w 189"/>
                <a:gd name="T5" fmla="*/ 89 h 212"/>
                <a:gd name="T6" fmla="*/ 0 w 189"/>
                <a:gd name="T7" fmla="*/ 95 h 212"/>
                <a:gd name="T8" fmla="*/ 73 w 189"/>
                <a:gd name="T9" fmla="*/ 187 h 212"/>
                <a:gd name="T10" fmla="*/ 94 w 189"/>
                <a:gd name="T11" fmla="*/ 189 h 212"/>
                <a:gd name="T12" fmla="*/ 120 w 189"/>
                <a:gd name="T13" fmla="*/ 186 h 212"/>
                <a:gd name="T14" fmla="*/ 166 w 189"/>
                <a:gd name="T15" fmla="*/ 212 h 212"/>
                <a:gd name="T16" fmla="*/ 146 w 189"/>
                <a:gd name="T17" fmla="*/ 174 h 212"/>
                <a:gd name="T18" fmla="*/ 189 w 189"/>
                <a:gd name="T19" fmla="*/ 9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2">
                  <a:moveTo>
                    <a:pt x="189" y="95"/>
                  </a:moveTo>
                  <a:cubicBezTo>
                    <a:pt x="189" y="43"/>
                    <a:pt x="146" y="0"/>
                    <a:pt x="94" y="0"/>
                  </a:cubicBezTo>
                  <a:cubicBezTo>
                    <a:pt x="44" y="0"/>
                    <a:pt x="3" y="40"/>
                    <a:pt x="0" y="89"/>
                  </a:cubicBezTo>
                  <a:cubicBezTo>
                    <a:pt x="0" y="91"/>
                    <a:pt x="0" y="93"/>
                    <a:pt x="0" y="95"/>
                  </a:cubicBezTo>
                  <a:cubicBezTo>
                    <a:pt x="0" y="140"/>
                    <a:pt x="31" y="178"/>
                    <a:pt x="73" y="187"/>
                  </a:cubicBezTo>
                  <a:cubicBezTo>
                    <a:pt x="80" y="189"/>
                    <a:pt x="87" y="189"/>
                    <a:pt x="94" y="189"/>
                  </a:cubicBezTo>
                  <a:cubicBezTo>
                    <a:pt x="103" y="189"/>
                    <a:pt x="112" y="188"/>
                    <a:pt x="120" y="186"/>
                  </a:cubicBezTo>
                  <a:cubicBezTo>
                    <a:pt x="166" y="212"/>
                    <a:pt x="166" y="212"/>
                    <a:pt x="166" y="212"/>
                  </a:cubicBezTo>
                  <a:cubicBezTo>
                    <a:pt x="146" y="174"/>
                    <a:pt x="146" y="174"/>
                    <a:pt x="146" y="174"/>
                  </a:cubicBezTo>
                  <a:cubicBezTo>
                    <a:pt x="172" y="157"/>
                    <a:pt x="189" y="128"/>
                    <a:pt x="189" y="9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7" name="Freeform 66"/>
            <p:cNvSpPr>
              <a:spLocks noEditPoints="1"/>
            </p:cNvSpPr>
            <p:nvPr/>
          </p:nvSpPr>
          <p:spPr bwMode="auto">
            <a:xfrm rot="1490740">
              <a:off x="5328893" y="1445409"/>
              <a:ext cx="296227" cy="204295"/>
            </a:xfrm>
            <a:custGeom>
              <a:avLst/>
              <a:gdLst>
                <a:gd name="T0" fmla="*/ 192 w 215"/>
                <a:gd name="T1" fmla="*/ 17 h 148"/>
                <a:gd name="T2" fmla="*/ 79 w 215"/>
                <a:gd name="T3" fmla="*/ 17 h 148"/>
                <a:gd name="T4" fmla="*/ 79 w 215"/>
                <a:gd name="T5" fmla="*/ 4 h 148"/>
                <a:gd name="T6" fmla="*/ 76 w 215"/>
                <a:gd name="T7" fmla="*/ 0 h 148"/>
                <a:gd name="T8" fmla="*/ 26 w 215"/>
                <a:gd name="T9" fmla="*/ 0 h 148"/>
                <a:gd name="T10" fmla="*/ 23 w 215"/>
                <a:gd name="T11" fmla="*/ 4 h 148"/>
                <a:gd name="T12" fmla="*/ 23 w 215"/>
                <a:gd name="T13" fmla="*/ 17 h 148"/>
                <a:gd name="T14" fmla="*/ 22 w 215"/>
                <a:gd name="T15" fmla="*/ 17 h 148"/>
                <a:gd name="T16" fmla="*/ 0 w 215"/>
                <a:gd name="T17" fmla="*/ 39 h 148"/>
                <a:gd name="T18" fmla="*/ 0 w 215"/>
                <a:gd name="T19" fmla="*/ 125 h 148"/>
                <a:gd name="T20" fmla="*/ 22 w 215"/>
                <a:gd name="T21" fmla="*/ 148 h 148"/>
                <a:gd name="T22" fmla="*/ 192 w 215"/>
                <a:gd name="T23" fmla="*/ 148 h 148"/>
                <a:gd name="T24" fmla="*/ 215 w 215"/>
                <a:gd name="T25" fmla="*/ 125 h 148"/>
                <a:gd name="T26" fmla="*/ 215 w 215"/>
                <a:gd name="T27" fmla="*/ 39 h 148"/>
                <a:gd name="T28" fmla="*/ 192 w 215"/>
                <a:gd name="T29" fmla="*/ 17 h 148"/>
                <a:gd name="T30" fmla="*/ 77 w 215"/>
                <a:gd name="T31" fmla="*/ 56 h 148"/>
                <a:gd name="T32" fmla="*/ 26 w 215"/>
                <a:gd name="T33" fmla="*/ 56 h 148"/>
                <a:gd name="T34" fmla="*/ 16 w 215"/>
                <a:gd name="T35" fmla="*/ 46 h 148"/>
                <a:gd name="T36" fmla="*/ 26 w 215"/>
                <a:gd name="T37" fmla="*/ 36 h 148"/>
                <a:gd name="T38" fmla="*/ 77 w 215"/>
                <a:gd name="T39" fmla="*/ 36 h 148"/>
                <a:gd name="T40" fmla="*/ 87 w 215"/>
                <a:gd name="T41" fmla="*/ 46 h 148"/>
                <a:gd name="T42" fmla="*/ 77 w 215"/>
                <a:gd name="T43" fmla="*/ 56 h 148"/>
                <a:gd name="T44" fmla="*/ 152 w 215"/>
                <a:gd name="T45" fmla="*/ 123 h 148"/>
                <a:gd name="T46" fmla="*/ 105 w 215"/>
                <a:gd name="T47" fmla="*/ 77 h 148"/>
                <a:gd name="T48" fmla="*/ 152 w 215"/>
                <a:gd name="T49" fmla="*/ 30 h 148"/>
                <a:gd name="T50" fmla="*/ 198 w 215"/>
                <a:gd name="T51" fmla="*/ 77 h 148"/>
                <a:gd name="T52" fmla="*/ 152 w 215"/>
                <a:gd name="T53"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5" h="148">
                  <a:moveTo>
                    <a:pt x="192" y="17"/>
                  </a:moveTo>
                  <a:cubicBezTo>
                    <a:pt x="79" y="17"/>
                    <a:pt x="79" y="17"/>
                    <a:pt x="79" y="17"/>
                  </a:cubicBezTo>
                  <a:cubicBezTo>
                    <a:pt x="79" y="4"/>
                    <a:pt x="79" y="4"/>
                    <a:pt x="79" y="4"/>
                  </a:cubicBezTo>
                  <a:cubicBezTo>
                    <a:pt x="79" y="2"/>
                    <a:pt x="78" y="0"/>
                    <a:pt x="76" y="0"/>
                  </a:cubicBezTo>
                  <a:cubicBezTo>
                    <a:pt x="26" y="0"/>
                    <a:pt x="26" y="0"/>
                    <a:pt x="26" y="0"/>
                  </a:cubicBezTo>
                  <a:cubicBezTo>
                    <a:pt x="24" y="0"/>
                    <a:pt x="23" y="2"/>
                    <a:pt x="23" y="4"/>
                  </a:cubicBezTo>
                  <a:cubicBezTo>
                    <a:pt x="23" y="17"/>
                    <a:pt x="23" y="17"/>
                    <a:pt x="23" y="17"/>
                  </a:cubicBezTo>
                  <a:cubicBezTo>
                    <a:pt x="22" y="17"/>
                    <a:pt x="22" y="17"/>
                    <a:pt x="22" y="17"/>
                  </a:cubicBezTo>
                  <a:cubicBezTo>
                    <a:pt x="10" y="17"/>
                    <a:pt x="0" y="27"/>
                    <a:pt x="0" y="39"/>
                  </a:cubicBezTo>
                  <a:cubicBezTo>
                    <a:pt x="0" y="125"/>
                    <a:pt x="0" y="125"/>
                    <a:pt x="0" y="125"/>
                  </a:cubicBezTo>
                  <a:cubicBezTo>
                    <a:pt x="0" y="138"/>
                    <a:pt x="10" y="148"/>
                    <a:pt x="22" y="148"/>
                  </a:cubicBezTo>
                  <a:cubicBezTo>
                    <a:pt x="192" y="148"/>
                    <a:pt x="192" y="148"/>
                    <a:pt x="192" y="148"/>
                  </a:cubicBezTo>
                  <a:cubicBezTo>
                    <a:pt x="204" y="148"/>
                    <a:pt x="215" y="138"/>
                    <a:pt x="215" y="125"/>
                  </a:cubicBezTo>
                  <a:cubicBezTo>
                    <a:pt x="215" y="39"/>
                    <a:pt x="215" y="39"/>
                    <a:pt x="215" y="39"/>
                  </a:cubicBezTo>
                  <a:cubicBezTo>
                    <a:pt x="215" y="27"/>
                    <a:pt x="204" y="17"/>
                    <a:pt x="192" y="17"/>
                  </a:cubicBezTo>
                  <a:close/>
                  <a:moveTo>
                    <a:pt x="77" y="56"/>
                  </a:moveTo>
                  <a:cubicBezTo>
                    <a:pt x="26" y="56"/>
                    <a:pt x="26" y="56"/>
                    <a:pt x="26" y="56"/>
                  </a:cubicBezTo>
                  <a:cubicBezTo>
                    <a:pt x="20" y="56"/>
                    <a:pt x="16" y="51"/>
                    <a:pt x="16" y="46"/>
                  </a:cubicBezTo>
                  <a:cubicBezTo>
                    <a:pt x="16" y="40"/>
                    <a:pt x="20" y="36"/>
                    <a:pt x="26" y="36"/>
                  </a:cubicBezTo>
                  <a:cubicBezTo>
                    <a:pt x="77" y="36"/>
                    <a:pt x="77" y="36"/>
                    <a:pt x="77" y="36"/>
                  </a:cubicBezTo>
                  <a:cubicBezTo>
                    <a:pt x="82" y="36"/>
                    <a:pt x="87" y="40"/>
                    <a:pt x="87" y="46"/>
                  </a:cubicBezTo>
                  <a:cubicBezTo>
                    <a:pt x="87" y="51"/>
                    <a:pt x="82" y="56"/>
                    <a:pt x="77" y="56"/>
                  </a:cubicBezTo>
                  <a:close/>
                  <a:moveTo>
                    <a:pt x="152" y="123"/>
                  </a:moveTo>
                  <a:cubicBezTo>
                    <a:pt x="126" y="123"/>
                    <a:pt x="105" y="102"/>
                    <a:pt x="105" y="77"/>
                  </a:cubicBezTo>
                  <a:cubicBezTo>
                    <a:pt x="105" y="51"/>
                    <a:pt x="126" y="30"/>
                    <a:pt x="152" y="30"/>
                  </a:cubicBezTo>
                  <a:cubicBezTo>
                    <a:pt x="177" y="30"/>
                    <a:pt x="198" y="51"/>
                    <a:pt x="198" y="77"/>
                  </a:cubicBezTo>
                  <a:cubicBezTo>
                    <a:pt x="198" y="102"/>
                    <a:pt x="177" y="123"/>
                    <a:pt x="152" y="12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8" name="Freeform 67"/>
            <p:cNvSpPr>
              <a:spLocks noEditPoints="1"/>
            </p:cNvSpPr>
            <p:nvPr/>
          </p:nvSpPr>
          <p:spPr bwMode="auto">
            <a:xfrm rot="1490740">
              <a:off x="6648375" y="1546464"/>
              <a:ext cx="246431" cy="254091"/>
            </a:xfrm>
            <a:custGeom>
              <a:avLst/>
              <a:gdLst>
                <a:gd name="T0" fmla="*/ 131 w 179"/>
                <a:gd name="T1" fmla="*/ 175 h 184"/>
                <a:gd name="T2" fmla="*/ 82 w 179"/>
                <a:gd name="T3" fmla="*/ 184 h 184"/>
                <a:gd name="T4" fmla="*/ 0 w 179"/>
                <a:gd name="T5" fmla="*/ 101 h 184"/>
                <a:gd name="T6" fmla="*/ 99 w 179"/>
                <a:gd name="T7" fmla="*/ 0 h 184"/>
                <a:gd name="T8" fmla="*/ 179 w 179"/>
                <a:gd name="T9" fmla="*/ 77 h 184"/>
                <a:gd name="T10" fmla="*/ 129 w 179"/>
                <a:gd name="T11" fmla="*/ 140 h 184"/>
                <a:gd name="T12" fmla="*/ 106 w 179"/>
                <a:gd name="T13" fmla="*/ 119 h 184"/>
                <a:gd name="T14" fmla="*/ 105 w 179"/>
                <a:gd name="T15" fmla="*/ 119 h 184"/>
                <a:gd name="T16" fmla="*/ 71 w 179"/>
                <a:gd name="T17" fmla="*/ 140 h 184"/>
                <a:gd name="T18" fmla="*/ 42 w 179"/>
                <a:gd name="T19" fmla="*/ 105 h 184"/>
                <a:gd name="T20" fmla="*/ 103 w 179"/>
                <a:gd name="T21" fmla="*/ 44 h 184"/>
                <a:gd name="T22" fmla="*/ 135 w 179"/>
                <a:gd name="T23" fmla="*/ 50 h 184"/>
                <a:gd name="T24" fmla="*/ 127 w 179"/>
                <a:gd name="T25" fmla="*/ 99 h 184"/>
                <a:gd name="T26" fmla="*/ 134 w 179"/>
                <a:gd name="T27" fmla="*/ 122 h 184"/>
                <a:gd name="T28" fmla="*/ 159 w 179"/>
                <a:gd name="T29" fmla="*/ 78 h 184"/>
                <a:gd name="T30" fmla="*/ 96 w 179"/>
                <a:gd name="T31" fmla="*/ 17 h 184"/>
                <a:gd name="T32" fmla="*/ 20 w 179"/>
                <a:gd name="T33" fmla="*/ 99 h 184"/>
                <a:gd name="T34" fmla="*/ 88 w 179"/>
                <a:gd name="T35" fmla="*/ 168 h 184"/>
                <a:gd name="T36" fmla="*/ 126 w 179"/>
                <a:gd name="T37" fmla="*/ 160 h 184"/>
                <a:gd name="T38" fmla="*/ 131 w 179"/>
                <a:gd name="T39" fmla="*/ 175 h 184"/>
                <a:gd name="T40" fmla="*/ 107 w 179"/>
                <a:gd name="T41" fmla="*/ 66 h 184"/>
                <a:gd name="T42" fmla="*/ 99 w 179"/>
                <a:gd name="T43" fmla="*/ 65 h 184"/>
                <a:gd name="T44" fmla="*/ 68 w 179"/>
                <a:gd name="T45" fmla="*/ 102 h 184"/>
                <a:gd name="T46" fmla="*/ 81 w 179"/>
                <a:gd name="T47" fmla="*/ 118 h 184"/>
                <a:gd name="T48" fmla="*/ 104 w 179"/>
                <a:gd name="T49" fmla="*/ 91 h 184"/>
                <a:gd name="T50" fmla="*/ 107 w 179"/>
                <a:gd name="T51" fmla="*/ 6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 h="184">
                  <a:moveTo>
                    <a:pt x="131" y="175"/>
                  </a:moveTo>
                  <a:cubicBezTo>
                    <a:pt x="115" y="182"/>
                    <a:pt x="101" y="184"/>
                    <a:pt x="82" y="184"/>
                  </a:cubicBezTo>
                  <a:cubicBezTo>
                    <a:pt x="39" y="184"/>
                    <a:pt x="0" y="153"/>
                    <a:pt x="0" y="101"/>
                  </a:cubicBezTo>
                  <a:cubicBezTo>
                    <a:pt x="0" y="47"/>
                    <a:pt x="39" y="0"/>
                    <a:pt x="99" y="0"/>
                  </a:cubicBezTo>
                  <a:cubicBezTo>
                    <a:pt x="145" y="0"/>
                    <a:pt x="179" y="32"/>
                    <a:pt x="179" y="77"/>
                  </a:cubicBezTo>
                  <a:cubicBezTo>
                    <a:pt x="179" y="115"/>
                    <a:pt x="157" y="140"/>
                    <a:pt x="129" y="140"/>
                  </a:cubicBezTo>
                  <a:cubicBezTo>
                    <a:pt x="116" y="140"/>
                    <a:pt x="107" y="133"/>
                    <a:pt x="106" y="119"/>
                  </a:cubicBezTo>
                  <a:cubicBezTo>
                    <a:pt x="105" y="119"/>
                    <a:pt x="105" y="119"/>
                    <a:pt x="105" y="119"/>
                  </a:cubicBezTo>
                  <a:cubicBezTo>
                    <a:pt x="97" y="133"/>
                    <a:pt x="85" y="140"/>
                    <a:pt x="71" y="140"/>
                  </a:cubicBezTo>
                  <a:cubicBezTo>
                    <a:pt x="54" y="140"/>
                    <a:pt x="42" y="127"/>
                    <a:pt x="42" y="105"/>
                  </a:cubicBezTo>
                  <a:cubicBezTo>
                    <a:pt x="42" y="73"/>
                    <a:pt x="66" y="44"/>
                    <a:pt x="103" y="44"/>
                  </a:cubicBezTo>
                  <a:cubicBezTo>
                    <a:pt x="115" y="44"/>
                    <a:pt x="128" y="47"/>
                    <a:pt x="135" y="50"/>
                  </a:cubicBezTo>
                  <a:cubicBezTo>
                    <a:pt x="127" y="99"/>
                    <a:pt x="127" y="99"/>
                    <a:pt x="127" y="99"/>
                  </a:cubicBezTo>
                  <a:cubicBezTo>
                    <a:pt x="124" y="115"/>
                    <a:pt x="126" y="122"/>
                    <a:pt x="134" y="122"/>
                  </a:cubicBezTo>
                  <a:cubicBezTo>
                    <a:pt x="145" y="123"/>
                    <a:pt x="159" y="108"/>
                    <a:pt x="159" y="78"/>
                  </a:cubicBezTo>
                  <a:cubicBezTo>
                    <a:pt x="159" y="43"/>
                    <a:pt x="137" y="17"/>
                    <a:pt x="96" y="17"/>
                  </a:cubicBezTo>
                  <a:cubicBezTo>
                    <a:pt x="55" y="17"/>
                    <a:pt x="20" y="48"/>
                    <a:pt x="20" y="99"/>
                  </a:cubicBezTo>
                  <a:cubicBezTo>
                    <a:pt x="20" y="143"/>
                    <a:pt x="48" y="168"/>
                    <a:pt x="88" y="168"/>
                  </a:cubicBezTo>
                  <a:cubicBezTo>
                    <a:pt x="101" y="168"/>
                    <a:pt x="116" y="165"/>
                    <a:pt x="126" y="160"/>
                  </a:cubicBezTo>
                  <a:lnTo>
                    <a:pt x="131" y="175"/>
                  </a:lnTo>
                  <a:close/>
                  <a:moveTo>
                    <a:pt x="107" y="66"/>
                  </a:moveTo>
                  <a:cubicBezTo>
                    <a:pt x="105" y="65"/>
                    <a:pt x="102" y="65"/>
                    <a:pt x="99" y="65"/>
                  </a:cubicBezTo>
                  <a:cubicBezTo>
                    <a:pt x="82" y="65"/>
                    <a:pt x="68" y="82"/>
                    <a:pt x="68" y="102"/>
                  </a:cubicBezTo>
                  <a:cubicBezTo>
                    <a:pt x="68" y="112"/>
                    <a:pt x="73" y="118"/>
                    <a:pt x="81" y="118"/>
                  </a:cubicBezTo>
                  <a:cubicBezTo>
                    <a:pt x="91" y="118"/>
                    <a:pt x="101" y="106"/>
                    <a:pt x="104" y="91"/>
                  </a:cubicBezTo>
                  <a:lnTo>
                    <a:pt x="107"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9" name="Freeform 68"/>
            <p:cNvSpPr/>
            <p:nvPr/>
          </p:nvSpPr>
          <p:spPr bwMode="auto">
            <a:xfrm rot="1490740">
              <a:off x="5819347" y="3065894"/>
              <a:ext cx="363900" cy="208125"/>
            </a:xfrm>
            <a:custGeom>
              <a:avLst/>
              <a:gdLst>
                <a:gd name="T0" fmla="*/ 264 w 264"/>
                <a:gd name="T1" fmla="*/ 109 h 151"/>
                <a:gd name="T2" fmla="*/ 219 w 264"/>
                <a:gd name="T3" fmla="*/ 67 h 151"/>
                <a:gd name="T4" fmla="*/ 219 w 264"/>
                <a:gd name="T5" fmla="*/ 61 h 151"/>
                <a:gd name="T6" fmla="*/ 151 w 264"/>
                <a:gd name="T7" fmla="*/ 0 h 151"/>
                <a:gd name="T8" fmla="*/ 107 w 264"/>
                <a:gd name="T9" fmla="*/ 15 h 151"/>
                <a:gd name="T10" fmla="*/ 83 w 264"/>
                <a:gd name="T11" fmla="*/ 8 h 151"/>
                <a:gd name="T12" fmla="*/ 43 w 264"/>
                <a:gd name="T13" fmla="*/ 44 h 151"/>
                <a:gd name="T14" fmla="*/ 43 w 264"/>
                <a:gd name="T15" fmla="*/ 48 h 151"/>
                <a:gd name="T16" fmla="*/ 0 w 264"/>
                <a:gd name="T17" fmla="*/ 96 h 151"/>
                <a:gd name="T18" fmla="*/ 33 w 264"/>
                <a:gd name="T19" fmla="*/ 144 h 151"/>
                <a:gd name="T20" fmla="*/ 47 w 264"/>
                <a:gd name="T21" fmla="*/ 151 h 151"/>
                <a:gd name="T22" fmla="*/ 228 w 264"/>
                <a:gd name="T23" fmla="*/ 151 h 151"/>
                <a:gd name="T24" fmla="*/ 229 w 264"/>
                <a:gd name="T25" fmla="*/ 150 h 151"/>
                <a:gd name="T26" fmla="*/ 264 w 264"/>
                <a:gd name="T27" fmla="*/ 10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151">
                  <a:moveTo>
                    <a:pt x="264" y="109"/>
                  </a:moveTo>
                  <a:cubicBezTo>
                    <a:pt x="264" y="87"/>
                    <a:pt x="244" y="68"/>
                    <a:pt x="219" y="67"/>
                  </a:cubicBezTo>
                  <a:cubicBezTo>
                    <a:pt x="219" y="65"/>
                    <a:pt x="219" y="63"/>
                    <a:pt x="219" y="61"/>
                  </a:cubicBezTo>
                  <a:cubicBezTo>
                    <a:pt x="219" y="28"/>
                    <a:pt x="189" y="0"/>
                    <a:pt x="151" y="0"/>
                  </a:cubicBezTo>
                  <a:cubicBezTo>
                    <a:pt x="134" y="0"/>
                    <a:pt x="119" y="6"/>
                    <a:pt x="107" y="15"/>
                  </a:cubicBezTo>
                  <a:cubicBezTo>
                    <a:pt x="100" y="11"/>
                    <a:pt x="92" y="8"/>
                    <a:pt x="83" y="8"/>
                  </a:cubicBezTo>
                  <a:cubicBezTo>
                    <a:pt x="61" y="8"/>
                    <a:pt x="43" y="24"/>
                    <a:pt x="43" y="44"/>
                  </a:cubicBezTo>
                  <a:cubicBezTo>
                    <a:pt x="43" y="46"/>
                    <a:pt x="43" y="47"/>
                    <a:pt x="43" y="48"/>
                  </a:cubicBezTo>
                  <a:cubicBezTo>
                    <a:pt x="18" y="53"/>
                    <a:pt x="0" y="72"/>
                    <a:pt x="0" y="96"/>
                  </a:cubicBezTo>
                  <a:cubicBezTo>
                    <a:pt x="0" y="114"/>
                    <a:pt x="16" y="136"/>
                    <a:pt x="33" y="144"/>
                  </a:cubicBezTo>
                  <a:cubicBezTo>
                    <a:pt x="47" y="151"/>
                    <a:pt x="47" y="151"/>
                    <a:pt x="47" y="151"/>
                  </a:cubicBezTo>
                  <a:cubicBezTo>
                    <a:pt x="228" y="151"/>
                    <a:pt x="228" y="151"/>
                    <a:pt x="228" y="151"/>
                  </a:cubicBezTo>
                  <a:cubicBezTo>
                    <a:pt x="229" y="150"/>
                    <a:pt x="229" y="150"/>
                    <a:pt x="229" y="150"/>
                  </a:cubicBezTo>
                  <a:cubicBezTo>
                    <a:pt x="249" y="146"/>
                    <a:pt x="264" y="128"/>
                    <a:pt x="264" y="10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0" name="Freeform 69"/>
            <p:cNvSpPr>
              <a:spLocks noEditPoints="1"/>
            </p:cNvSpPr>
            <p:nvPr/>
          </p:nvSpPr>
          <p:spPr bwMode="auto">
            <a:xfrm rot="1490740">
              <a:off x="6973670" y="2085503"/>
              <a:ext cx="205572" cy="247707"/>
            </a:xfrm>
            <a:custGeom>
              <a:avLst/>
              <a:gdLst>
                <a:gd name="T0" fmla="*/ 36 w 149"/>
                <a:gd name="T1" fmla="*/ 18 h 179"/>
                <a:gd name="T2" fmla="*/ 35 w 149"/>
                <a:gd name="T3" fmla="*/ 0 h 179"/>
                <a:gd name="T4" fmla="*/ 25 w 149"/>
                <a:gd name="T5" fmla="*/ 100 h 179"/>
                <a:gd name="T6" fmla="*/ 41 w 149"/>
                <a:gd name="T7" fmla="*/ 95 h 179"/>
                <a:gd name="T8" fmla="*/ 49 w 149"/>
                <a:gd name="T9" fmla="*/ 79 h 179"/>
                <a:gd name="T10" fmla="*/ 61 w 149"/>
                <a:gd name="T11" fmla="*/ 75 h 179"/>
                <a:gd name="T12" fmla="*/ 57 w 149"/>
                <a:gd name="T13" fmla="*/ 40 h 179"/>
                <a:gd name="T14" fmla="*/ 60 w 149"/>
                <a:gd name="T15" fmla="*/ 25 h 179"/>
                <a:gd name="T16" fmla="*/ 49 w 149"/>
                <a:gd name="T17" fmla="*/ 79 h 179"/>
                <a:gd name="T18" fmla="*/ 88 w 149"/>
                <a:gd name="T19" fmla="*/ 75 h 179"/>
                <a:gd name="T20" fmla="*/ 99 w 149"/>
                <a:gd name="T21" fmla="*/ 79 h 179"/>
                <a:gd name="T22" fmla="*/ 89 w 149"/>
                <a:gd name="T23" fmla="*/ 25 h 179"/>
                <a:gd name="T24" fmla="*/ 92 w 149"/>
                <a:gd name="T25" fmla="*/ 40 h 179"/>
                <a:gd name="T26" fmla="*/ 123 w 149"/>
                <a:gd name="T27" fmla="*/ 8 h 179"/>
                <a:gd name="T28" fmla="*/ 103 w 149"/>
                <a:gd name="T29" fmla="*/ 10 h 179"/>
                <a:gd name="T30" fmla="*/ 113 w 149"/>
                <a:gd name="T31" fmla="*/ 90 h 179"/>
                <a:gd name="T32" fmla="*/ 118 w 149"/>
                <a:gd name="T33" fmla="*/ 105 h 179"/>
                <a:gd name="T34" fmla="*/ 123 w 149"/>
                <a:gd name="T35" fmla="*/ 8 h 179"/>
                <a:gd name="T36" fmla="*/ 100 w 149"/>
                <a:gd name="T37" fmla="*/ 115 h 179"/>
                <a:gd name="T38" fmla="*/ 82 w 149"/>
                <a:gd name="T39" fmla="*/ 60 h 179"/>
                <a:gd name="T40" fmla="*/ 74 w 149"/>
                <a:gd name="T41" fmla="*/ 45 h 179"/>
                <a:gd name="T42" fmla="*/ 68 w 149"/>
                <a:gd name="T43" fmla="*/ 61 h 179"/>
                <a:gd name="T44" fmla="*/ 34 w 149"/>
                <a:gd name="T45" fmla="*/ 178 h 179"/>
                <a:gd name="T46" fmla="*/ 40 w 149"/>
                <a:gd name="T47" fmla="*/ 175 h 179"/>
                <a:gd name="T48" fmla="*/ 43 w 149"/>
                <a:gd name="T49" fmla="*/ 171 h 179"/>
                <a:gd name="T50" fmla="*/ 104 w 149"/>
                <a:gd name="T51" fmla="*/ 159 h 179"/>
                <a:gd name="T52" fmla="*/ 114 w 149"/>
                <a:gd name="T53" fmla="*/ 179 h 179"/>
                <a:gd name="T54" fmla="*/ 118 w 149"/>
                <a:gd name="T55" fmla="*/ 173 h 179"/>
                <a:gd name="T56" fmla="*/ 75 w 149"/>
                <a:gd name="T57" fmla="*/ 69 h 179"/>
                <a:gd name="T58" fmla="*/ 68 w 149"/>
                <a:gd name="T59" fmla="*/ 95 h 179"/>
                <a:gd name="T60" fmla="*/ 75 w 149"/>
                <a:gd name="T61" fmla="*/ 69 h 179"/>
                <a:gd name="T62" fmla="*/ 82 w 149"/>
                <a:gd name="T63" fmla="*/ 114 h 179"/>
                <a:gd name="T64" fmla="*/ 64 w 149"/>
                <a:gd name="T65" fmla="*/ 103 h 179"/>
                <a:gd name="T66" fmla="*/ 52 w 149"/>
                <a:gd name="T67" fmla="*/ 140 h 179"/>
                <a:gd name="T68" fmla="*/ 45 w 149"/>
                <a:gd name="T69" fmla="*/ 161 h 179"/>
                <a:gd name="T70" fmla="*/ 92 w 149"/>
                <a:gd name="T71" fmla="*/ 119 h 179"/>
                <a:gd name="T72" fmla="*/ 64 w 149"/>
                <a:gd name="T73" fmla="*/ 13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79">
                  <a:moveTo>
                    <a:pt x="35" y="90"/>
                  </a:moveTo>
                  <a:cubicBezTo>
                    <a:pt x="15" y="70"/>
                    <a:pt x="16" y="38"/>
                    <a:pt x="36" y="18"/>
                  </a:cubicBezTo>
                  <a:cubicBezTo>
                    <a:pt x="39" y="15"/>
                    <a:pt x="42" y="12"/>
                    <a:pt x="45" y="10"/>
                  </a:cubicBezTo>
                  <a:cubicBezTo>
                    <a:pt x="35" y="0"/>
                    <a:pt x="35" y="0"/>
                    <a:pt x="35" y="0"/>
                  </a:cubicBezTo>
                  <a:cubicBezTo>
                    <a:pt x="32" y="2"/>
                    <a:pt x="29" y="5"/>
                    <a:pt x="26" y="8"/>
                  </a:cubicBezTo>
                  <a:cubicBezTo>
                    <a:pt x="0" y="33"/>
                    <a:pt x="0" y="75"/>
                    <a:pt x="25" y="100"/>
                  </a:cubicBezTo>
                  <a:cubicBezTo>
                    <a:pt x="27" y="102"/>
                    <a:pt x="29" y="103"/>
                    <a:pt x="30" y="105"/>
                  </a:cubicBezTo>
                  <a:cubicBezTo>
                    <a:pt x="41" y="95"/>
                    <a:pt x="41" y="95"/>
                    <a:pt x="41" y="95"/>
                  </a:cubicBezTo>
                  <a:cubicBezTo>
                    <a:pt x="39" y="93"/>
                    <a:pt x="37" y="92"/>
                    <a:pt x="35" y="90"/>
                  </a:cubicBezTo>
                  <a:close/>
                  <a:moveTo>
                    <a:pt x="49" y="79"/>
                  </a:moveTo>
                  <a:cubicBezTo>
                    <a:pt x="50" y="80"/>
                    <a:pt x="52" y="82"/>
                    <a:pt x="53" y="82"/>
                  </a:cubicBezTo>
                  <a:cubicBezTo>
                    <a:pt x="61" y="75"/>
                    <a:pt x="61" y="75"/>
                    <a:pt x="61" y="75"/>
                  </a:cubicBezTo>
                  <a:cubicBezTo>
                    <a:pt x="59" y="74"/>
                    <a:pt x="58" y="73"/>
                    <a:pt x="57" y="72"/>
                  </a:cubicBezTo>
                  <a:cubicBezTo>
                    <a:pt x="48" y="63"/>
                    <a:pt x="48" y="48"/>
                    <a:pt x="57" y="40"/>
                  </a:cubicBezTo>
                  <a:cubicBezTo>
                    <a:pt x="60" y="36"/>
                    <a:pt x="64" y="34"/>
                    <a:pt x="69" y="33"/>
                  </a:cubicBezTo>
                  <a:cubicBezTo>
                    <a:pt x="60" y="25"/>
                    <a:pt x="60" y="25"/>
                    <a:pt x="60" y="25"/>
                  </a:cubicBezTo>
                  <a:cubicBezTo>
                    <a:pt x="56" y="26"/>
                    <a:pt x="53" y="29"/>
                    <a:pt x="49" y="32"/>
                  </a:cubicBezTo>
                  <a:cubicBezTo>
                    <a:pt x="36" y="45"/>
                    <a:pt x="36" y="66"/>
                    <a:pt x="49" y="79"/>
                  </a:cubicBezTo>
                  <a:close/>
                  <a:moveTo>
                    <a:pt x="92" y="72"/>
                  </a:moveTo>
                  <a:cubicBezTo>
                    <a:pt x="91" y="73"/>
                    <a:pt x="89" y="74"/>
                    <a:pt x="88" y="75"/>
                  </a:cubicBezTo>
                  <a:cubicBezTo>
                    <a:pt x="96" y="82"/>
                    <a:pt x="96" y="82"/>
                    <a:pt x="96" y="82"/>
                  </a:cubicBezTo>
                  <a:cubicBezTo>
                    <a:pt x="97" y="82"/>
                    <a:pt x="98" y="80"/>
                    <a:pt x="99" y="79"/>
                  </a:cubicBezTo>
                  <a:cubicBezTo>
                    <a:pt x="112" y="66"/>
                    <a:pt x="112" y="45"/>
                    <a:pt x="99" y="32"/>
                  </a:cubicBezTo>
                  <a:cubicBezTo>
                    <a:pt x="96" y="29"/>
                    <a:pt x="92" y="26"/>
                    <a:pt x="89" y="25"/>
                  </a:cubicBezTo>
                  <a:cubicBezTo>
                    <a:pt x="80" y="33"/>
                    <a:pt x="80" y="33"/>
                    <a:pt x="80" y="33"/>
                  </a:cubicBezTo>
                  <a:cubicBezTo>
                    <a:pt x="84" y="34"/>
                    <a:pt x="88" y="36"/>
                    <a:pt x="92" y="40"/>
                  </a:cubicBezTo>
                  <a:cubicBezTo>
                    <a:pt x="101" y="48"/>
                    <a:pt x="101" y="63"/>
                    <a:pt x="92" y="72"/>
                  </a:cubicBezTo>
                  <a:close/>
                  <a:moveTo>
                    <a:pt x="123" y="8"/>
                  </a:moveTo>
                  <a:cubicBezTo>
                    <a:pt x="120" y="5"/>
                    <a:pt x="117" y="2"/>
                    <a:pt x="114" y="0"/>
                  </a:cubicBezTo>
                  <a:cubicBezTo>
                    <a:pt x="103" y="10"/>
                    <a:pt x="103" y="10"/>
                    <a:pt x="103" y="10"/>
                  </a:cubicBezTo>
                  <a:cubicBezTo>
                    <a:pt x="107" y="12"/>
                    <a:pt x="110" y="15"/>
                    <a:pt x="113" y="18"/>
                  </a:cubicBezTo>
                  <a:cubicBezTo>
                    <a:pt x="133" y="38"/>
                    <a:pt x="133" y="70"/>
                    <a:pt x="113" y="90"/>
                  </a:cubicBezTo>
                  <a:cubicBezTo>
                    <a:pt x="112" y="92"/>
                    <a:pt x="110" y="93"/>
                    <a:pt x="108" y="95"/>
                  </a:cubicBezTo>
                  <a:cubicBezTo>
                    <a:pt x="118" y="105"/>
                    <a:pt x="118" y="105"/>
                    <a:pt x="118" y="105"/>
                  </a:cubicBezTo>
                  <a:cubicBezTo>
                    <a:pt x="120" y="103"/>
                    <a:pt x="122" y="102"/>
                    <a:pt x="123" y="100"/>
                  </a:cubicBezTo>
                  <a:cubicBezTo>
                    <a:pt x="149" y="75"/>
                    <a:pt x="149" y="33"/>
                    <a:pt x="123" y="8"/>
                  </a:cubicBezTo>
                  <a:close/>
                  <a:moveTo>
                    <a:pt x="100" y="115"/>
                  </a:moveTo>
                  <a:cubicBezTo>
                    <a:pt x="100" y="115"/>
                    <a:pt x="100" y="115"/>
                    <a:pt x="100" y="115"/>
                  </a:cubicBezTo>
                  <a:cubicBezTo>
                    <a:pt x="100" y="114"/>
                    <a:pt x="100" y="114"/>
                    <a:pt x="100" y="114"/>
                  </a:cubicBezTo>
                  <a:cubicBezTo>
                    <a:pt x="82" y="60"/>
                    <a:pt x="82" y="60"/>
                    <a:pt x="82" y="60"/>
                  </a:cubicBezTo>
                  <a:cubicBezTo>
                    <a:pt x="85" y="57"/>
                    <a:pt x="84" y="51"/>
                    <a:pt x="81" y="48"/>
                  </a:cubicBezTo>
                  <a:cubicBezTo>
                    <a:pt x="79" y="46"/>
                    <a:pt x="77" y="45"/>
                    <a:pt x="74" y="45"/>
                  </a:cubicBezTo>
                  <a:cubicBezTo>
                    <a:pt x="72" y="45"/>
                    <a:pt x="70" y="46"/>
                    <a:pt x="68" y="48"/>
                  </a:cubicBezTo>
                  <a:cubicBezTo>
                    <a:pt x="64" y="52"/>
                    <a:pt x="64" y="58"/>
                    <a:pt x="68" y="61"/>
                  </a:cubicBezTo>
                  <a:cubicBezTo>
                    <a:pt x="31" y="173"/>
                    <a:pt x="31" y="173"/>
                    <a:pt x="31" y="173"/>
                  </a:cubicBezTo>
                  <a:cubicBezTo>
                    <a:pt x="31" y="175"/>
                    <a:pt x="32" y="178"/>
                    <a:pt x="34" y="178"/>
                  </a:cubicBezTo>
                  <a:cubicBezTo>
                    <a:pt x="35" y="179"/>
                    <a:pt x="35" y="179"/>
                    <a:pt x="36" y="179"/>
                  </a:cubicBezTo>
                  <a:cubicBezTo>
                    <a:pt x="38" y="179"/>
                    <a:pt x="40" y="177"/>
                    <a:pt x="40" y="175"/>
                  </a:cubicBezTo>
                  <a:cubicBezTo>
                    <a:pt x="42" y="171"/>
                    <a:pt x="42" y="171"/>
                    <a:pt x="42" y="171"/>
                  </a:cubicBezTo>
                  <a:cubicBezTo>
                    <a:pt x="42" y="171"/>
                    <a:pt x="43" y="171"/>
                    <a:pt x="43" y="171"/>
                  </a:cubicBezTo>
                  <a:cubicBezTo>
                    <a:pt x="44" y="171"/>
                    <a:pt x="44" y="171"/>
                    <a:pt x="44" y="171"/>
                  </a:cubicBezTo>
                  <a:cubicBezTo>
                    <a:pt x="104" y="159"/>
                    <a:pt x="104" y="159"/>
                    <a:pt x="104" y="159"/>
                  </a:cubicBezTo>
                  <a:cubicBezTo>
                    <a:pt x="110" y="175"/>
                    <a:pt x="110" y="175"/>
                    <a:pt x="110" y="175"/>
                  </a:cubicBezTo>
                  <a:cubicBezTo>
                    <a:pt x="110" y="177"/>
                    <a:pt x="112" y="179"/>
                    <a:pt x="114" y="179"/>
                  </a:cubicBezTo>
                  <a:cubicBezTo>
                    <a:pt x="115" y="179"/>
                    <a:pt x="115" y="178"/>
                    <a:pt x="116" y="178"/>
                  </a:cubicBezTo>
                  <a:cubicBezTo>
                    <a:pt x="118" y="178"/>
                    <a:pt x="119" y="175"/>
                    <a:pt x="118" y="173"/>
                  </a:cubicBezTo>
                  <a:lnTo>
                    <a:pt x="100" y="115"/>
                  </a:lnTo>
                  <a:close/>
                  <a:moveTo>
                    <a:pt x="75" y="69"/>
                  </a:moveTo>
                  <a:cubicBezTo>
                    <a:pt x="87" y="107"/>
                    <a:pt x="87" y="107"/>
                    <a:pt x="87" y="107"/>
                  </a:cubicBezTo>
                  <a:cubicBezTo>
                    <a:pt x="68" y="95"/>
                    <a:pt x="68" y="95"/>
                    <a:pt x="68" y="95"/>
                  </a:cubicBezTo>
                  <a:cubicBezTo>
                    <a:pt x="68" y="94"/>
                    <a:pt x="67" y="94"/>
                    <a:pt x="67" y="94"/>
                  </a:cubicBezTo>
                  <a:lnTo>
                    <a:pt x="75" y="69"/>
                  </a:lnTo>
                  <a:close/>
                  <a:moveTo>
                    <a:pt x="64" y="103"/>
                  </a:moveTo>
                  <a:cubicBezTo>
                    <a:pt x="82" y="114"/>
                    <a:pt x="82" y="114"/>
                    <a:pt x="82" y="114"/>
                  </a:cubicBezTo>
                  <a:cubicBezTo>
                    <a:pt x="55" y="130"/>
                    <a:pt x="55" y="130"/>
                    <a:pt x="55" y="130"/>
                  </a:cubicBezTo>
                  <a:lnTo>
                    <a:pt x="64" y="103"/>
                  </a:lnTo>
                  <a:close/>
                  <a:moveTo>
                    <a:pt x="45" y="161"/>
                  </a:moveTo>
                  <a:cubicBezTo>
                    <a:pt x="52" y="140"/>
                    <a:pt x="52" y="140"/>
                    <a:pt x="52" y="140"/>
                  </a:cubicBezTo>
                  <a:cubicBezTo>
                    <a:pt x="82" y="154"/>
                    <a:pt x="82" y="154"/>
                    <a:pt x="82" y="154"/>
                  </a:cubicBezTo>
                  <a:lnTo>
                    <a:pt x="45" y="161"/>
                  </a:lnTo>
                  <a:close/>
                  <a:moveTo>
                    <a:pt x="64" y="135"/>
                  </a:moveTo>
                  <a:cubicBezTo>
                    <a:pt x="92" y="119"/>
                    <a:pt x="92" y="119"/>
                    <a:pt x="92" y="119"/>
                  </a:cubicBezTo>
                  <a:cubicBezTo>
                    <a:pt x="103" y="154"/>
                    <a:pt x="103" y="154"/>
                    <a:pt x="103" y="154"/>
                  </a:cubicBezTo>
                  <a:lnTo>
                    <a:pt x="64" y="13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1" name="Freeform 70"/>
            <p:cNvSpPr/>
            <p:nvPr/>
          </p:nvSpPr>
          <p:spPr bwMode="auto">
            <a:xfrm rot="1490740">
              <a:off x="5382924" y="2394481"/>
              <a:ext cx="26814" cy="67672"/>
            </a:xfrm>
            <a:custGeom>
              <a:avLst/>
              <a:gdLst>
                <a:gd name="T0" fmla="*/ 10 w 19"/>
                <a:gd name="T1" fmla="*/ 49 h 49"/>
                <a:gd name="T2" fmla="*/ 19 w 19"/>
                <a:gd name="T3" fmla="*/ 40 h 49"/>
                <a:gd name="T4" fmla="*/ 19 w 19"/>
                <a:gd name="T5" fmla="*/ 10 h 49"/>
                <a:gd name="T6" fmla="*/ 10 w 19"/>
                <a:gd name="T7" fmla="*/ 0 h 49"/>
                <a:gd name="T8" fmla="*/ 0 w 19"/>
                <a:gd name="T9" fmla="*/ 10 h 49"/>
                <a:gd name="T10" fmla="*/ 0 w 19"/>
                <a:gd name="T11" fmla="*/ 40 h 49"/>
                <a:gd name="T12" fmla="*/ 10 w 1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9" h="49">
                  <a:moveTo>
                    <a:pt x="10" y="49"/>
                  </a:moveTo>
                  <a:cubicBezTo>
                    <a:pt x="15" y="49"/>
                    <a:pt x="19" y="45"/>
                    <a:pt x="19" y="40"/>
                  </a:cubicBezTo>
                  <a:cubicBezTo>
                    <a:pt x="19" y="10"/>
                    <a:pt x="19" y="10"/>
                    <a:pt x="19" y="10"/>
                  </a:cubicBezTo>
                  <a:cubicBezTo>
                    <a:pt x="19" y="5"/>
                    <a:pt x="15" y="0"/>
                    <a:pt x="10" y="0"/>
                  </a:cubicBezTo>
                  <a:cubicBezTo>
                    <a:pt x="4" y="0"/>
                    <a:pt x="0" y="5"/>
                    <a:pt x="0" y="10"/>
                  </a:cubicBezTo>
                  <a:cubicBezTo>
                    <a:pt x="0" y="40"/>
                    <a:pt x="0" y="40"/>
                    <a:pt x="0" y="40"/>
                  </a:cubicBezTo>
                  <a:cubicBezTo>
                    <a:pt x="0" y="45"/>
                    <a:pt x="4" y="49"/>
                    <a:pt x="10" y="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2" name="Freeform 71"/>
            <p:cNvSpPr/>
            <p:nvPr/>
          </p:nvSpPr>
          <p:spPr bwMode="auto">
            <a:xfrm rot="1490740">
              <a:off x="5424695" y="2413527"/>
              <a:ext cx="25537" cy="67672"/>
            </a:xfrm>
            <a:custGeom>
              <a:avLst/>
              <a:gdLst>
                <a:gd name="T0" fmla="*/ 10 w 19"/>
                <a:gd name="T1" fmla="*/ 49 h 49"/>
                <a:gd name="T2" fmla="*/ 19 w 19"/>
                <a:gd name="T3" fmla="*/ 40 h 49"/>
                <a:gd name="T4" fmla="*/ 19 w 19"/>
                <a:gd name="T5" fmla="*/ 10 h 49"/>
                <a:gd name="T6" fmla="*/ 10 w 19"/>
                <a:gd name="T7" fmla="*/ 0 h 49"/>
                <a:gd name="T8" fmla="*/ 0 w 19"/>
                <a:gd name="T9" fmla="*/ 10 h 49"/>
                <a:gd name="T10" fmla="*/ 0 w 19"/>
                <a:gd name="T11" fmla="*/ 40 h 49"/>
                <a:gd name="T12" fmla="*/ 10 w 1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9" h="49">
                  <a:moveTo>
                    <a:pt x="10" y="49"/>
                  </a:moveTo>
                  <a:cubicBezTo>
                    <a:pt x="15" y="49"/>
                    <a:pt x="19" y="45"/>
                    <a:pt x="19" y="40"/>
                  </a:cubicBezTo>
                  <a:cubicBezTo>
                    <a:pt x="19" y="10"/>
                    <a:pt x="19" y="10"/>
                    <a:pt x="19" y="10"/>
                  </a:cubicBezTo>
                  <a:cubicBezTo>
                    <a:pt x="19" y="5"/>
                    <a:pt x="15" y="0"/>
                    <a:pt x="10" y="0"/>
                  </a:cubicBezTo>
                  <a:cubicBezTo>
                    <a:pt x="5" y="0"/>
                    <a:pt x="0" y="5"/>
                    <a:pt x="0" y="10"/>
                  </a:cubicBezTo>
                  <a:cubicBezTo>
                    <a:pt x="0" y="40"/>
                    <a:pt x="0" y="40"/>
                    <a:pt x="0" y="40"/>
                  </a:cubicBezTo>
                  <a:cubicBezTo>
                    <a:pt x="0" y="45"/>
                    <a:pt x="5" y="49"/>
                    <a:pt x="10" y="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3" name="Freeform 72"/>
            <p:cNvSpPr/>
            <p:nvPr/>
          </p:nvSpPr>
          <p:spPr bwMode="auto">
            <a:xfrm rot="1490740">
              <a:off x="5466407" y="2432841"/>
              <a:ext cx="25537" cy="67672"/>
            </a:xfrm>
            <a:custGeom>
              <a:avLst/>
              <a:gdLst>
                <a:gd name="T0" fmla="*/ 9 w 18"/>
                <a:gd name="T1" fmla="*/ 49 h 49"/>
                <a:gd name="T2" fmla="*/ 18 w 18"/>
                <a:gd name="T3" fmla="*/ 40 h 49"/>
                <a:gd name="T4" fmla="*/ 18 w 18"/>
                <a:gd name="T5" fmla="*/ 10 h 49"/>
                <a:gd name="T6" fmla="*/ 9 w 18"/>
                <a:gd name="T7" fmla="*/ 0 h 49"/>
                <a:gd name="T8" fmla="*/ 0 w 18"/>
                <a:gd name="T9" fmla="*/ 10 h 49"/>
                <a:gd name="T10" fmla="*/ 0 w 18"/>
                <a:gd name="T11" fmla="*/ 40 h 49"/>
                <a:gd name="T12" fmla="*/ 9 w 18"/>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8" h="49">
                  <a:moveTo>
                    <a:pt x="9" y="49"/>
                  </a:moveTo>
                  <a:cubicBezTo>
                    <a:pt x="14" y="49"/>
                    <a:pt x="18" y="45"/>
                    <a:pt x="18" y="40"/>
                  </a:cubicBezTo>
                  <a:cubicBezTo>
                    <a:pt x="18" y="10"/>
                    <a:pt x="18" y="10"/>
                    <a:pt x="18" y="10"/>
                  </a:cubicBezTo>
                  <a:cubicBezTo>
                    <a:pt x="18" y="5"/>
                    <a:pt x="14" y="0"/>
                    <a:pt x="9" y="0"/>
                  </a:cubicBezTo>
                  <a:cubicBezTo>
                    <a:pt x="4" y="0"/>
                    <a:pt x="0" y="5"/>
                    <a:pt x="0" y="10"/>
                  </a:cubicBezTo>
                  <a:cubicBezTo>
                    <a:pt x="0" y="40"/>
                    <a:pt x="0" y="40"/>
                    <a:pt x="0" y="40"/>
                  </a:cubicBezTo>
                  <a:cubicBezTo>
                    <a:pt x="0" y="45"/>
                    <a:pt x="4" y="49"/>
                    <a:pt x="9" y="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4" name="Freeform 73"/>
            <p:cNvSpPr/>
            <p:nvPr/>
          </p:nvSpPr>
          <p:spPr bwMode="auto">
            <a:xfrm rot="1490740">
              <a:off x="5508178" y="2451887"/>
              <a:ext cx="24260" cy="67672"/>
            </a:xfrm>
            <a:custGeom>
              <a:avLst/>
              <a:gdLst>
                <a:gd name="T0" fmla="*/ 9 w 18"/>
                <a:gd name="T1" fmla="*/ 49 h 49"/>
                <a:gd name="T2" fmla="*/ 18 w 18"/>
                <a:gd name="T3" fmla="*/ 40 h 49"/>
                <a:gd name="T4" fmla="*/ 18 w 18"/>
                <a:gd name="T5" fmla="*/ 10 h 49"/>
                <a:gd name="T6" fmla="*/ 9 w 18"/>
                <a:gd name="T7" fmla="*/ 0 h 49"/>
                <a:gd name="T8" fmla="*/ 0 w 18"/>
                <a:gd name="T9" fmla="*/ 10 h 49"/>
                <a:gd name="T10" fmla="*/ 0 w 18"/>
                <a:gd name="T11" fmla="*/ 40 h 49"/>
                <a:gd name="T12" fmla="*/ 9 w 18"/>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8" h="49">
                  <a:moveTo>
                    <a:pt x="9" y="49"/>
                  </a:moveTo>
                  <a:cubicBezTo>
                    <a:pt x="14" y="49"/>
                    <a:pt x="18" y="45"/>
                    <a:pt x="18" y="40"/>
                  </a:cubicBezTo>
                  <a:cubicBezTo>
                    <a:pt x="18" y="10"/>
                    <a:pt x="18" y="10"/>
                    <a:pt x="18" y="10"/>
                  </a:cubicBezTo>
                  <a:cubicBezTo>
                    <a:pt x="18" y="5"/>
                    <a:pt x="14" y="0"/>
                    <a:pt x="9" y="0"/>
                  </a:cubicBezTo>
                  <a:cubicBezTo>
                    <a:pt x="4" y="0"/>
                    <a:pt x="0" y="5"/>
                    <a:pt x="0" y="10"/>
                  </a:cubicBezTo>
                  <a:cubicBezTo>
                    <a:pt x="0" y="40"/>
                    <a:pt x="0" y="40"/>
                    <a:pt x="0" y="40"/>
                  </a:cubicBezTo>
                  <a:cubicBezTo>
                    <a:pt x="0" y="45"/>
                    <a:pt x="4" y="49"/>
                    <a:pt x="9" y="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5" name="Freeform 74"/>
            <p:cNvSpPr/>
            <p:nvPr/>
          </p:nvSpPr>
          <p:spPr bwMode="auto">
            <a:xfrm rot="1490740">
              <a:off x="5549830" y="2471469"/>
              <a:ext cx="25537" cy="67672"/>
            </a:xfrm>
            <a:custGeom>
              <a:avLst/>
              <a:gdLst>
                <a:gd name="T0" fmla="*/ 9 w 19"/>
                <a:gd name="T1" fmla="*/ 49 h 49"/>
                <a:gd name="T2" fmla="*/ 19 w 19"/>
                <a:gd name="T3" fmla="*/ 40 h 49"/>
                <a:gd name="T4" fmla="*/ 19 w 19"/>
                <a:gd name="T5" fmla="*/ 10 h 49"/>
                <a:gd name="T6" fmla="*/ 9 w 19"/>
                <a:gd name="T7" fmla="*/ 0 h 49"/>
                <a:gd name="T8" fmla="*/ 0 w 19"/>
                <a:gd name="T9" fmla="*/ 10 h 49"/>
                <a:gd name="T10" fmla="*/ 0 w 19"/>
                <a:gd name="T11" fmla="*/ 40 h 49"/>
                <a:gd name="T12" fmla="*/ 9 w 1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9" h="49">
                  <a:moveTo>
                    <a:pt x="9" y="49"/>
                  </a:moveTo>
                  <a:cubicBezTo>
                    <a:pt x="15" y="49"/>
                    <a:pt x="19" y="45"/>
                    <a:pt x="19" y="40"/>
                  </a:cubicBezTo>
                  <a:cubicBezTo>
                    <a:pt x="19" y="10"/>
                    <a:pt x="19" y="10"/>
                    <a:pt x="19" y="10"/>
                  </a:cubicBezTo>
                  <a:cubicBezTo>
                    <a:pt x="19" y="5"/>
                    <a:pt x="15" y="0"/>
                    <a:pt x="9" y="0"/>
                  </a:cubicBezTo>
                  <a:cubicBezTo>
                    <a:pt x="4" y="0"/>
                    <a:pt x="0" y="5"/>
                    <a:pt x="0" y="10"/>
                  </a:cubicBezTo>
                  <a:cubicBezTo>
                    <a:pt x="0" y="40"/>
                    <a:pt x="0" y="40"/>
                    <a:pt x="0" y="40"/>
                  </a:cubicBezTo>
                  <a:cubicBezTo>
                    <a:pt x="0" y="45"/>
                    <a:pt x="4" y="49"/>
                    <a:pt x="9" y="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6" name="Freeform 75"/>
            <p:cNvSpPr>
              <a:spLocks noEditPoints="1"/>
            </p:cNvSpPr>
            <p:nvPr/>
          </p:nvSpPr>
          <p:spPr bwMode="auto">
            <a:xfrm rot="1490740">
              <a:off x="5286720" y="2448307"/>
              <a:ext cx="307719" cy="224724"/>
            </a:xfrm>
            <a:custGeom>
              <a:avLst/>
              <a:gdLst>
                <a:gd name="T0" fmla="*/ 190 w 223"/>
                <a:gd name="T1" fmla="*/ 0 h 163"/>
                <a:gd name="T2" fmla="*/ 185 w 223"/>
                <a:gd name="T3" fmla="*/ 0 h 163"/>
                <a:gd name="T4" fmla="*/ 185 w 223"/>
                <a:gd name="T5" fmla="*/ 24 h 163"/>
                <a:gd name="T6" fmla="*/ 174 w 223"/>
                <a:gd name="T7" fmla="*/ 35 h 163"/>
                <a:gd name="T8" fmla="*/ 163 w 223"/>
                <a:gd name="T9" fmla="*/ 24 h 163"/>
                <a:gd name="T10" fmla="*/ 163 w 223"/>
                <a:gd name="T11" fmla="*/ 0 h 163"/>
                <a:gd name="T12" fmla="*/ 152 w 223"/>
                <a:gd name="T13" fmla="*/ 0 h 163"/>
                <a:gd name="T14" fmla="*/ 152 w 223"/>
                <a:gd name="T15" fmla="*/ 24 h 163"/>
                <a:gd name="T16" fmla="*/ 141 w 223"/>
                <a:gd name="T17" fmla="*/ 35 h 163"/>
                <a:gd name="T18" fmla="*/ 130 w 223"/>
                <a:gd name="T19" fmla="*/ 24 h 163"/>
                <a:gd name="T20" fmla="*/ 130 w 223"/>
                <a:gd name="T21" fmla="*/ 0 h 163"/>
                <a:gd name="T22" fmla="*/ 119 w 223"/>
                <a:gd name="T23" fmla="*/ 0 h 163"/>
                <a:gd name="T24" fmla="*/ 119 w 223"/>
                <a:gd name="T25" fmla="*/ 24 h 163"/>
                <a:gd name="T26" fmla="*/ 108 w 223"/>
                <a:gd name="T27" fmla="*/ 35 h 163"/>
                <a:gd name="T28" fmla="*/ 97 w 223"/>
                <a:gd name="T29" fmla="*/ 24 h 163"/>
                <a:gd name="T30" fmla="*/ 97 w 223"/>
                <a:gd name="T31" fmla="*/ 0 h 163"/>
                <a:gd name="T32" fmla="*/ 86 w 223"/>
                <a:gd name="T33" fmla="*/ 0 h 163"/>
                <a:gd name="T34" fmla="*/ 86 w 223"/>
                <a:gd name="T35" fmla="*/ 24 h 163"/>
                <a:gd name="T36" fmla="*/ 75 w 223"/>
                <a:gd name="T37" fmla="*/ 35 h 163"/>
                <a:gd name="T38" fmla="*/ 64 w 223"/>
                <a:gd name="T39" fmla="*/ 24 h 163"/>
                <a:gd name="T40" fmla="*/ 64 w 223"/>
                <a:gd name="T41" fmla="*/ 0 h 163"/>
                <a:gd name="T42" fmla="*/ 53 w 223"/>
                <a:gd name="T43" fmla="*/ 0 h 163"/>
                <a:gd name="T44" fmla="*/ 53 w 223"/>
                <a:gd name="T45" fmla="*/ 24 h 163"/>
                <a:gd name="T46" fmla="*/ 42 w 223"/>
                <a:gd name="T47" fmla="*/ 35 h 163"/>
                <a:gd name="T48" fmla="*/ 30 w 223"/>
                <a:gd name="T49" fmla="*/ 24 h 163"/>
                <a:gd name="T50" fmla="*/ 30 w 223"/>
                <a:gd name="T51" fmla="*/ 1 h 163"/>
                <a:gd name="T52" fmla="*/ 0 w 223"/>
                <a:gd name="T53" fmla="*/ 33 h 163"/>
                <a:gd name="T54" fmla="*/ 0 w 223"/>
                <a:gd name="T55" fmla="*/ 130 h 163"/>
                <a:gd name="T56" fmla="*/ 33 w 223"/>
                <a:gd name="T57" fmla="*/ 163 h 163"/>
                <a:gd name="T58" fmla="*/ 190 w 223"/>
                <a:gd name="T59" fmla="*/ 163 h 163"/>
                <a:gd name="T60" fmla="*/ 223 w 223"/>
                <a:gd name="T61" fmla="*/ 130 h 163"/>
                <a:gd name="T62" fmla="*/ 223 w 223"/>
                <a:gd name="T63" fmla="*/ 33 h 163"/>
                <a:gd name="T64" fmla="*/ 190 w 223"/>
                <a:gd name="T65" fmla="*/ 0 h 163"/>
                <a:gd name="T66" fmla="*/ 199 w 223"/>
                <a:gd name="T67" fmla="*/ 143 h 163"/>
                <a:gd name="T68" fmla="*/ 26 w 223"/>
                <a:gd name="T69" fmla="*/ 143 h 163"/>
                <a:gd name="T70" fmla="*/ 26 w 223"/>
                <a:gd name="T71" fmla="*/ 43 h 163"/>
                <a:gd name="T72" fmla="*/ 199 w 223"/>
                <a:gd name="T73" fmla="*/ 43 h 163"/>
                <a:gd name="T74" fmla="*/ 199 w 223"/>
                <a:gd name="T75" fmla="*/ 14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3" h="163">
                  <a:moveTo>
                    <a:pt x="190" y="0"/>
                  </a:moveTo>
                  <a:cubicBezTo>
                    <a:pt x="185" y="0"/>
                    <a:pt x="185" y="0"/>
                    <a:pt x="185" y="0"/>
                  </a:cubicBezTo>
                  <a:cubicBezTo>
                    <a:pt x="185" y="24"/>
                    <a:pt x="185" y="24"/>
                    <a:pt x="185" y="24"/>
                  </a:cubicBezTo>
                  <a:cubicBezTo>
                    <a:pt x="185" y="30"/>
                    <a:pt x="181" y="35"/>
                    <a:pt x="174" y="35"/>
                  </a:cubicBezTo>
                  <a:cubicBezTo>
                    <a:pt x="168" y="35"/>
                    <a:pt x="163" y="30"/>
                    <a:pt x="163" y="24"/>
                  </a:cubicBezTo>
                  <a:cubicBezTo>
                    <a:pt x="163" y="0"/>
                    <a:pt x="163" y="0"/>
                    <a:pt x="163" y="0"/>
                  </a:cubicBezTo>
                  <a:cubicBezTo>
                    <a:pt x="152" y="0"/>
                    <a:pt x="152" y="0"/>
                    <a:pt x="152" y="0"/>
                  </a:cubicBezTo>
                  <a:cubicBezTo>
                    <a:pt x="152" y="24"/>
                    <a:pt x="152" y="24"/>
                    <a:pt x="152" y="24"/>
                  </a:cubicBezTo>
                  <a:cubicBezTo>
                    <a:pt x="152" y="30"/>
                    <a:pt x="147" y="35"/>
                    <a:pt x="141" y="35"/>
                  </a:cubicBezTo>
                  <a:cubicBezTo>
                    <a:pt x="135" y="35"/>
                    <a:pt x="130" y="30"/>
                    <a:pt x="130" y="24"/>
                  </a:cubicBezTo>
                  <a:cubicBezTo>
                    <a:pt x="130" y="0"/>
                    <a:pt x="130" y="0"/>
                    <a:pt x="130" y="0"/>
                  </a:cubicBezTo>
                  <a:cubicBezTo>
                    <a:pt x="119" y="0"/>
                    <a:pt x="119" y="0"/>
                    <a:pt x="119" y="0"/>
                  </a:cubicBezTo>
                  <a:cubicBezTo>
                    <a:pt x="119" y="24"/>
                    <a:pt x="119" y="24"/>
                    <a:pt x="119" y="24"/>
                  </a:cubicBezTo>
                  <a:cubicBezTo>
                    <a:pt x="119" y="30"/>
                    <a:pt x="114" y="35"/>
                    <a:pt x="108" y="35"/>
                  </a:cubicBezTo>
                  <a:cubicBezTo>
                    <a:pt x="102" y="35"/>
                    <a:pt x="97" y="30"/>
                    <a:pt x="97" y="24"/>
                  </a:cubicBezTo>
                  <a:cubicBezTo>
                    <a:pt x="97" y="0"/>
                    <a:pt x="97" y="0"/>
                    <a:pt x="97" y="0"/>
                  </a:cubicBezTo>
                  <a:cubicBezTo>
                    <a:pt x="86" y="0"/>
                    <a:pt x="86" y="0"/>
                    <a:pt x="86" y="0"/>
                  </a:cubicBezTo>
                  <a:cubicBezTo>
                    <a:pt x="86" y="24"/>
                    <a:pt x="86" y="24"/>
                    <a:pt x="86" y="24"/>
                  </a:cubicBezTo>
                  <a:cubicBezTo>
                    <a:pt x="86" y="30"/>
                    <a:pt x="81" y="35"/>
                    <a:pt x="75" y="35"/>
                  </a:cubicBezTo>
                  <a:cubicBezTo>
                    <a:pt x="69" y="35"/>
                    <a:pt x="64" y="30"/>
                    <a:pt x="64" y="24"/>
                  </a:cubicBezTo>
                  <a:cubicBezTo>
                    <a:pt x="64" y="0"/>
                    <a:pt x="64" y="0"/>
                    <a:pt x="64" y="0"/>
                  </a:cubicBezTo>
                  <a:cubicBezTo>
                    <a:pt x="53" y="0"/>
                    <a:pt x="53" y="0"/>
                    <a:pt x="53" y="0"/>
                  </a:cubicBezTo>
                  <a:cubicBezTo>
                    <a:pt x="53" y="24"/>
                    <a:pt x="53" y="24"/>
                    <a:pt x="53" y="24"/>
                  </a:cubicBezTo>
                  <a:cubicBezTo>
                    <a:pt x="53" y="30"/>
                    <a:pt x="48" y="35"/>
                    <a:pt x="42" y="35"/>
                  </a:cubicBezTo>
                  <a:cubicBezTo>
                    <a:pt x="35" y="35"/>
                    <a:pt x="30" y="30"/>
                    <a:pt x="30" y="24"/>
                  </a:cubicBezTo>
                  <a:cubicBezTo>
                    <a:pt x="30" y="1"/>
                    <a:pt x="30" y="1"/>
                    <a:pt x="30" y="1"/>
                  </a:cubicBezTo>
                  <a:cubicBezTo>
                    <a:pt x="13" y="2"/>
                    <a:pt x="0" y="16"/>
                    <a:pt x="0" y="33"/>
                  </a:cubicBezTo>
                  <a:cubicBezTo>
                    <a:pt x="0" y="130"/>
                    <a:pt x="0" y="130"/>
                    <a:pt x="0" y="130"/>
                  </a:cubicBezTo>
                  <a:cubicBezTo>
                    <a:pt x="0" y="148"/>
                    <a:pt x="15" y="163"/>
                    <a:pt x="33" y="163"/>
                  </a:cubicBezTo>
                  <a:cubicBezTo>
                    <a:pt x="190" y="163"/>
                    <a:pt x="190" y="163"/>
                    <a:pt x="190" y="163"/>
                  </a:cubicBezTo>
                  <a:cubicBezTo>
                    <a:pt x="209" y="163"/>
                    <a:pt x="223" y="148"/>
                    <a:pt x="223" y="130"/>
                  </a:cubicBezTo>
                  <a:cubicBezTo>
                    <a:pt x="223" y="33"/>
                    <a:pt x="223" y="33"/>
                    <a:pt x="223" y="33"/>
                  </a:cubicBezTo>
                  <a:cubicBezTo>
                    <a:pt x="223" y="15"/>
                    <a:pt x="209" y="0"/>
                    <a:pt x="190" y="0"/>
                  </a:cubicBezTo>
                  <a:close/>
                  <a:moveTo>
                    <a:pt x="199" y="143"/>
                  </a:moveTo>
                  <a:cubicBezTo>
                    <a:pt x="26" y="143"/>
                    <a:pt x="26" y="143"/>
                    <a:pt x="26" y="143"/>
                  </a:cubicBezTo>
                  <a:cubicBezTo>
                    <a:pt x="26" y="43"/>
                    <a:pt x="26" y="43"/>
                    <a:pt x="26" y="43"/>
                  </a:cubicBezTo>
                  <a:cubicBezTo>
                    <a:pt x="199" y="43"/>
                    <a:pt x="199" y="43"/>
                    <a:pt x="199" y="43"/>
                  </a:cubicBezTo>
                  <a:lnTo>
                    <a:pt x="199" y="14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7" name="Rectangle 76"/>
            <p:cNvSpPr>
              <a:spLocks noChangeArrowheads="1"/>
            </p:cNvSpPr>
            <p:nvPr/>
          </p:nvSpPr>
          <p:spPr bwMode="auto">
            <a:xfrm rot="1490740">
              <a:off x="5353685" y="2478111"/>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98" name="Rectangle 77"/>
            <p:cNvSpPr>
              <a:spLocks noChangeArrowheads="1"/>
            </p:cNvSpPr>
            <p:nvPr/>
          </p:nvSpPr>
          <p:spPr bwMode="auto">
            <a:xfrm rot="1490740">
              <a:off x="5396555" y="2497961"/>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99" name="Rectangle 78"/>
            <p:cNvSpPr>
              <a:spLocks noChangeArrowheads="1"/>
            </p:cNvSpPr>
            <p:nvPr/>
          </p:nvSpPr>
          <p:spPr bwMode="auto">
            <a:xfrm rot="1490740">
              <a:off x="5439426" y="2517812"/>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0" name="Rectangle 79"/>
            <p:cNvSpPr>
              <a:spLocks noChangeArrowheads="1"/>
            </p:cNvSpPr>
            <p:nvPr/>
          </p:nvSpPr>
          <p:spPr bwMode="auto">
            <a:xfrm rot="1490740">
              <a:off x="5481137" y="2537126"/>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1" name="Rectangle 80"/>
            <p:cNvSpPr>
              <a:spLocks noChangeArrowheads="1"/>
            </p:cNvSpPr>
            <p:nvPr/>
          </p:nvSpPr>
          <p:spPr bwMode="auto">
            <a:xfrm rot="1490740">
              <a:off x="5522849" y="2556440"/>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2" name="Rectangle 81"/>
            <p:cNvSpPr>
              <a:spLocks noChangeArrowheads="1"/>
            </p:cNvSpPr>
            <p:nvPr/>
          </p:nvSpPr>
          <p:spPr bwMode="auto">
            <a:xfrm rot="1490740">
              <a:off x="5334371" y="2519823"/>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3" name="Rectangle 82"/>
            <p:cNvSpPr>
              <a:spLocks noChangeArrowheads="1"/>
            </p:cNvSpPr>
            <p:nvPr/>
          </p:nvSpPr>
          <p:spPr bwMode="auto">
            <a:xfrm rot="1490740">
              <a:off x="5377241" y="2539673"/>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4" name="Rectangle 83"/>
            <p:cNvSpPr>
              <a:spLocks noChangeArrowheads="1"/>
            </p:cNvSpPr>
            <p:nvPr/>
          </p:nvSpPr>
          <p:spPr bwMode="auto">
            <a:xfrm rot="1490740">
              <a:off x="5420112" y="2559524"/>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5" name="Rectangle 84"/>
            <p:cNvSpPr>
              <a:spLocks noChangeArrowheads="1"/>
            </p:cNvSpPr>
            <p:nvPr/>
          </p:nvSpPr>
          <p:spPr bwMode="auto">
            <a:xfrm rot="1490740">
              <a:off x="5461824" y="2578837"/>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6" name="Rectangle 85"/>
            <p:cNvSpPr>
              <a:spLocks noChangeArrowheads="1"/>
            </p:cNvSpPr>
            <p:nvPr/>
          </p:nvSpPr>
          <p:spPr bwMode="auto">
            <a:xfrm rot="1490740">
              <a:off x="5503535" y="2598151"/>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7" name="Rectangle 86"/>
            <p:cNvSpPr>
              <a:spLocks noChangeArrowheads="1"/>
            </p:cNvSpPr>
            <p:nvPr/>
          </p:nvSpPr>
          <p:spPr bwMode="auto">
            <a:xfrm rot="1490740">
              <a:off x="5315325" y="2561594"/>
              <a:ext cx="34475" cy="3319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8" name="Rectangle 87"/>
            <p:cNvSpPr>
              <a:spLocks noChangeArrowheads="1"/>
            </p:cNvSpPr>
            <p:nvPr/>
          </p:nvSpPr>
          <p:spPr bwMode="auto">
            <a:xfrm rot="1490740">
              <a:off x="5358195" y="2581444"/>
              <a:ext cx="34475" cy="3319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9" name="Rectangle 88"/>
            <p:cNvSpPr>
              <a:spLocks noChangeArrowheads="1"/>
            </p:cNvSpPr>
            <p:nvPr/>
          </p:nvSpPr>
          <p:spPr bwMode="auto">
            <a:xfrm rot="1490740">
              <a:off x="5401066" y="2601294"/>
              <a:ext cx="34475" cy="3319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10" name="Rectangle 89"/>
            <p:cNvSpPr>
              <a:spLocks noChangeArrowheads="1"/>
            </p:cNvSpPr>
            <p:nvPr/>
          </p:nvSpPr>
          <p:spPr bwMode="auto">
            <a:xfrm rot="1490740">
              <a:off x="5442778" y="2620608"/>
              <a:ext cx="34475" cy="3319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11" name="Rectangle 90"/>
            <p:cNvSpPr>
              <a:spLocks noChangeArrowheads="1"/>
            </p:cNvSpPr>
            <p:nvPr/>
          </p:nvSpPr>
          <p:spPr bwMode="auto">
            <a:xfrm rot="1490740">
              <a:off x="5484490" y="2639922"/>
              <a:ext cx="34475" cy="3319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12" name="Freeform 91"/>
            <p:cNvSpPr/>
            <p:nvPr/>
          </p:nvSpPr>
          <p:spPr bwMode="auto">
            <a:xfrm rot="1490740">
              <a:off x="5706496" y="711133"/>
              <a:ext cx="157052" cy="308996"/>
            </a:xfrm>
            <a:custGeom>
              <a:avLst/>
              <a:gdLst>
                <a:gd name="T0" fmla="*/ 44 w 114"/>
                <a:gd name="T1" fmla="*/ 224 h 224"/>
                <a:gd name="T2" fmla="*/ 45 w 114"/>
                <a:gd name="T3" fmla="*/ 198 h 224"/>
                <a:gd name="T4" fmla="*/ 0 w 114"/>
                <a:gd name="T5" fmla="*/ 185 h 224"/>
                <a:gd name="T6" fmla="*/ 8 w 114"/>
                <a:gd name="T7" fmla="*/ 160 h 224"/>
                <a:gd name="T8" fmla="*/ 51 w 114"/>
                <a:gd name="T9" fmla="*/ 172 h 224"/>
                <a:gd name="T10" fmla="*/ 80 w 114"/>
                <a:gd name="T11" fmla="*/ 151 h 224"/>
                <a:gd name="T12" fmla="*/ 50 w 114"/>
                <a:gd name="T13" fmla="*/ 123 h 224"/>
                <a:gd name="T14" fmla="*/ 3 w 114"/>
                <a:gd name="T15" fmla="*/ 73 h 224"/>
                <a:gd name="T16" fmla="*/ 48 w 114"/>
                <a:gd name="T17" fmla="*/ 27 h 224"/>
                <a:gd name="T18" fmla="*/ 48 w 114"/>
                <a:gd name="T19" fmla="*/ 0 h 224"/>
                <a:gd name="T20" fmla="*/ 71 w 114"/>
                <a:gd name="T21" fmla="*/ 0 h 224"/>
                <a:gd name="T22" fmla="*/ 70 w 114"/>
                <a:gd name="T23" fmla="*/ 26 h 224"/>
                <a:gd name="T24" fmla="*/ 108 w 114"/>
                <a:gd name="T25" fmla="*/ 35 h 224"/>
                <a:gd name="T26" fmla="*/ 100 w 114"/>
                <a:gd name="T27" fmla="*/ 60 h 224"/>
                <a:gd name="T28" fmla="*/ 63 w 114"/>
                <a:gd name="T29" fmla="*/ 51 h 224"/>
                <a:gd name="T30" fmla="*/ 37 w 114"/>
                <a:gd name="T31" fmla="*/ 70 h 224"/>
                <a:gd name="T32" fmla="*/ 70 w 114"/>
                <a:gd name="T33" fmla="*/ 97 h 224"/>
                <a:gd name="T34" fmla="*/ 114 w 114"/>
                <a:gd name="T35" fmla="*/ 148 h 224"/>
                <a:gd name="T36" fmla="*/ 67 w 114"/>
                <a:gd name="T37" fmla="*/ 196 h 224"/>
                <a:gd name="T38" fmla="*/ 67 w 114"/>
                <a:gd name="T39" fmla="*/ 224 h 224"/>
                <a:gd name="T40" fmla="*/ 44 w 114"/>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224">
                  <a:moveTo>
                    <a:pt x="44" y="224"/>
                  </a:moveTo>
                  <a:cubicBezTo>
                    <a:pt x="45" y="198"/>
                    <a:pt x="45" y="198"/>
                    <a:pt x="45" y="198"/>
                  </a:cubicBezTo>
                  <a:cubicBezTo>
                    <a:pt x="27" y="197"/>
                    <a:pt x="10" y="192"/>
                    <a:pt x="0" y="185"/>
                  </a:cubicBezTo>
                  <a:cubicBezTo>
                    <a:pt x="8" y="160"/>
                    <a:pt x="8" y="160"/>
                    <a:pt x="8" y="160"/>
                  </a:cubicBezTo>
                  <a:cubicBezTo>
                    <a:pt x="19" y="166"/>
                    <a:pt x="34" y="172"/>
                    <a:pt x="51" y="172"/>
                  </a:cubicBezTo>
                  <a:cubicBezTo>
                    <a:pt x="68" y="172"/>
                    <a:pt x="80" y="164"/>
                    <a:pt x="80" y="151"/>
                  </a:cubicBezTo>
                  <a:cubicBezTo>
                    <a:pt x="80" y="138"/>
                    <a:pt x="70" y="130"/>
                    <a:pt x="50" y="123"/>
                  </a:cubicBezTo>
                  <a:cubicBezTo>
                    <a:pt x="22" y="112"/>
                    <a:pt x="3" y="99"/>
                    <a:pt x="3" y="73"/>
                  </a:cubicBezTo>
                  <a:cubicBezTo>
                    <a:pt x="4" y="50"/>
                    <a:pt x="20" y="32"/>
                    <a:pt x="48" y="27"/>
                  </a:cubicBezTo>
                  <a:cubicBezTo>
                    <a:pt x="48" y="0"/>
                    <a:pt x="48" y="0"/>
                    <a:pt x="48" y="0"/>
                  </a:cubicBezTo>
                  <a:cubicBezTo>
                    <a:pt x="71" y="0"/>
                    <a:pt x="71" y="0"/>
                    <a:pt x="71" y="0"/>
                  </a:cubicBezTo>
                  <a:cubicBezTo>
                    <a:pt x="70" y="26"/>
                    <a:pt x="70" y="26"/>
                    <a:pt x="70" y="26"/>
                  </a:cubicBezTo>
                  <a:cubicBezTo>
                    <a:pt x="88" y="27"/>
                    <a:pt x="99" y="31"/>
                    <a:pt x="108" y="35"/>
                  </a:cubicBezTo>
                  <a:cubicBezTo>
                    <a:pt x="100" y="60"/>
                    <a:pt x="100" y="60"/>
                    <a:pt x="100" y="60"/>
                  </a:cubicBezTo>
                  <a:cubicBezTo>
                    <a:pt x="94" y="57"/>
                    <a:pt x="82" y="51"/>
                    <a:pt x="63" y="51"/>
                  </a:cubicBezTo>
                  <a:cubicBezTo>
                    <a:pt x="44" y="51"/>
                    <a:pt x="37" y="60"/>
                    <a:pt x="37" y="70"/>
                  </a:cubicBezTo>
                  <a:cubicBezTo>
                    <a:pt x="37" y="81"/>
                    <a:pt x="47" y="87"/>
                    <a:pt x="70" y="97"/>
                  </a:cubicBezTo>
                  <a:cubicBezTo>
                    <a:pt x="101" y="109"/>
                    <a:pt x="114" y="124"/>
                    <a:pt x="114" y="148"/>
                  </a:cubicBezTo>
                  <a:cubicBezTo>
                    <a:pt x="114" y="171"/>
                    <a:pt x="97" y="191"/>
                    <a:pt x="67" y="196"/>
                  </a:cubicBezTo>
                  <a:cubicBezTo>
                    <a:pt x="67" y="224"/>
                    <a:pt x="67" y="224"/>
                    <a:pt x="67" y="224"/>
                  </a:cubicBezTo>
                  <a:lnTo>
                    <a:pt x="44" y="22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3" name="Freeform 92"/>
            <p:cNvSpPr/>
            <p:nvPr/>
          </p:nvSpPr>
          <p:spPr bwMode="auto">
            <a:xfrm rot="1490740">
              <a:off x="6122730" y="2348467"/>
              <a:ext cx="294951" cy="280905"/>
            </a:xfrm>
            <a:custGeom>
              <a:avLst/>
              <a:gdLst>
                <a:gd name="T0" fmla="*/ 68 w 214"/>
                <a:gd name="T1" fmla="*/ 67 h 204"/>
                <a:gd name="T2" fmla="*/ 76 w 214"/>
                <a:gd name="T3" fmla="*/ 60 h 204"/>
                <a:gd name="T4" fmla="*/ 104 w 214"/>
                <a:gd name="T5" fmla="*/ 3 h 204"/>
                <a:gd name="T6" fmla="*/ 109 w 214"/>
                <a:gd name="T7" fmla="*/ 3 h 204"/>
                <a:gd name="T8" fmla="*/ 138 w 214"/>
                <a:gd name="T9" fmla="*/ 60 h 204"/>
                <a:gd name="T10" fmla="*/ 147 w 214"/>
                <a:gd name="T11" fmla="*/ 66 h 204"/>
                <a:gd name="T12" fmla="*/ 210 w 214"/>
                <a:gd name="T13" fmla="*/ 74 h 204"/>
                <a:gd name="T14" fmla="*/ 212 w 214"/>
                <a:gd name="T15" fmla="*/ 79 h 204"/>
                <a:gd name="T16" fmla="*/ 167 w 214"/>
                <a:gd name="T17" fmla="*/ 124 h 204"/>
                <a:gd name="T18" fmla="*/ 164 w 214"/>
                <a:gd name="T19" fmla="*/ 134 h 204"/>
                <a:gd name="T20" fmla="*/ 175 w 214"/>
                <a:gd name="T21" fmla="*/ 197 h 204"/>
                <a:gd name="T22" fmla="*/ 171 w 214"/>
                <a:gd name="T23" fmla="*/ 201 h 204"/>
                <a:gd name="T24" fmla="*/ 114 w 214"/>
                <a:gd name="T25" fmla="*/ 172 h 204"/>
                <a:gd name="T26" fmla="*/ 103 w 214"/>
                <a:gd name="T27" fmla="*/ 172 h 204"/>
                <a:gd name="T28" fmla="*/ 47 w 214"/>
                <a:gd name="T29" fmla="*/ 202 h 204"/>
                <a:gd name="T30" fmla="*/ 43 w 214"/>
                <a:gd name="T31" fmla="*/ 199 h 204"/>
                <a:gd name="T32" fmla="*/ 53 w 214"/>
                <a:gd name="T33" fmla="*/ 136 h 204"/>
                <a:gd name="T34" fmla="*/ 49 w 214"/>
                <a:gd name="T35" fmla="*/ 126 h 204"/>
                <a:gd name="T36" fmla="*/ 3 w 214"/>
                <a:gd name="T37" fmla="*/ 82 h 204"/>
                <a:gd name="T38" fmla="*/ 4 w 214"/>
                <a:gd name="T39" fmla="*/ 77 h 204"/>
                <a:gd name="T40" fmla="*/ 68 w 214"/>
                <a:gd name="T41" fmla="*/ 6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 h="204">
                  <a:moveTo>
                    <a:pt x="68" y="67"/>
                  </a:moveTo>
                  <a:cubicBezTo>
                    <a:pt x="71" y="66"/>
                    <a:pt x="75" y="63"/>
                    <a:pt x="76" y="60"/>
                  </a:cubicBezTo>
                  <a:cubicBezTo>
                    <a:pt x="104" y="3"/>
                    <a:pt x="104" y="3"/>
                    <a:pt x="104" y="3"/>
                  </a:cubicBezTo>
                  <a:cubicBezTo>
                    <a:pt x="105" y="0"/>
                    <a:pt x="107" y="0"/>
                    <a:pt x="109" y="3"/>
                  </a:cubicBezTo>
                  <a:cubicBezTo>
                    <a:pt x="138" y="60"/>
                    <a:pt x="138" y="60"/>
                    <a:pt x="138" y="60"/>
                  </a:cubicBezTo>
                  <a:cubicBezTo>
                    <a:pt x="140" y="63"/>
                    <a:pt x="143" y="65"/>
                    <a:pt x="147" y="66"/>
                  </a:cubicBezTo>
                  <a:cubicBezTo>
                    <a:pt x="210" y="74"/>
                    <a:pt x="210" y="74"/>
                    <a:pt x="210" y="74"/>
                  </a:cubicBezTo>
                  <a:cubicBezTo>
                    <a:pt x="213" y="74"/>
                    <a:pt x="214" y="77"/>
                    <a:pt x="212" y="79"/>
                  </a:cubicBezTo>
                  <a:cubicBezTo>
                    <a:pt x="167" y="124"/>
                    <a:pt x="167" y="124"/>
                    <a:pt x="167" y="124"/>
                  </a:cubicBezTo>
                  <a:cubicBezTo>
                    <a:pt x="164" y="127"/>
                    <a:pt x="163" y="131"/>
                    <a:pt x="164" y="134"/>
                  </a:cubicBezTo>
                  <a:cubicBezTo>
                    <a:pt x="175" y="197"/>
                    <a:pt x="175" y="197"/>
                    <a:pt x="175" y="197"/>
                  </a:cubicBezTo>
                  <a:cubicBezTo>
                    <a:pt x="176" y="201"/>
                    <a:pt x="174" y="202"/>
                    <a:pt x="171" y="201"/>
                  </a:cubicBezTo>
                  <a:cubicBezTo>
                    <a:pt x="114" y="172"/>
                    <a:pt x="114" y="172"/>
                    <a:pt x="114" y="172"/>
                  </a:cubicBezTo>
                  <a:cubicBezTo>
                    <a:pt x="111" y="170"/>
                    <a:pt x="106" y="170"/>
                    <a:pt x="103" y="172"/>
                  </a:cubicBezTo>
                  <a:cubicBezTo>
                    <a:pt x="47" y="202"/>
                    <a:pt x="47" y="202"/>
                    <a:pt x="47" y="202"/>
                  </a:cubicBezTo>
                  <a:cubicBezTo>
                    <a:pt x="44" y="204"/>
                    <a:pt x="42" y="202"/>
                    <a:pt x="43" y="199"/>
                  </a:cubicBezTo>
                  <a:cubicBezTo>
                    <a:pt x="53" y="136"/>
                    <a:pt x="53" y="136"/>
                    <a:pt x="53" y="136"/>
                  </a:cubicBezTo>
                  <a:cubicBezTo>
                    <a:pt x="53" y="133"/>
                    <a:pt x="52" y="128"/>
                    <a:pt x="49" y="126"/>
                  </a:cubicBezTo>
                  <a:cubicBezTo>
                    <a:pt x="3" y="82"/>
                    <a:pt x="3" y="82"/>
                    <a:pt x="3" y="82"/>
                  </a:cubicBezTo>
                  <a:cubicBezTo>
                    <a:pt x="0" y="80"/>
                    <a:pt x="1" y="77"/>
                    <a:pt x="4" y="77"/>
                  </a:cubicBezTo>
                  <a:lnTo>
                    <a:pt x="68" y="6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4" name="Freeform 93"/>
            <p:cNvSpPr/>
            <p:nvPr/>
          </p:nvSpPr>
          <p:spPr bwMode="auto">
            <a:xfrm rot="1490740">
              <a:off x="6270806" y="1116722"/>
              <a:ext cx="123854" cy="116192"/>
            </a:xfrm>
            <a:custGeom>
              <a:avLst/>
              <a:gdLst>
                <a:gd name="T0" fmla="*/ 28 w 90"/>
                <a:gd name="T1" fmla="*/ 28 h 85"/>
                <a:gd name="T2" fmla="*/ 31 w 90"/>
                <a:gd name="T3" fmla="*/ 25 h 85"/>
                <a:gd name="T4" fmla="*/ 43 w 90"/>
                <a:gd name="T5" fmla="*/ 1 h 85"/>
                <a:gd name="T6" fmla="*/ 45 w 90"/>
                <a:gd name="T7" fmla="*/ 1 h 85"/>
                <a:gd name="T8" fmla="*/ 58 w 90"/>
                <a:gd name="T9" fmla="*/ 25 h 85"/>
                <a:gd name="T10" fmla="*/ 61 w 90"/>
                <a:gd name="T11" fmla="*/ 27 h 85"/>
                <a:gd name="T12" fmla="*/ 88 w 90"/>
                <a:gd name="T13" fmla="*/ 31 h 85"/>
                <a:gd name="T14" fmla="*/ 89 w 90"/>
                <a:gd name="T15" fmla="*/ 33 h 85"/>
                <a:gd name="T16" fmla="*/ 70 w 90"/>
                <a:gd name="T17" fmla="*/ 52 h 85"/>
                <a:gd name="T18" fmla="*/ 68 w 90"/>
                <a:gd name="T19" fmla="*/ 56 h 85"/>
                <a:gd name="T20" fmla="*/ 73 w 90"/>
                <a:gd name="T21" fmla="*/ 83 h 85"/>
                <a:gd name="T22" fmla="*/ 71 w 90"/>
                <a:gd name="T23" fmla="*/ 84 h 85"/>
                <a:gd name="T24" fmla="*/ 47 w 90"/>
                <a:gd name="T25" fmla="*/ 72 h 85"/>
                <a:gd name="T26" fmla="*/ 43 w 90"/>
                <a:gd name="T27" fmla="*/ 72 h 85"/>
                <a:gd name="T28" fmla="*/ 19 w 90"/>
                <a:gd name="T29" fmla="*/ 85 h 85"/>
                <a:gd name="T30" fmla="*/ 17 w 90"/>
                <a:gd name="T31" fmla="*/ 84 h 85"/>
                <a:gd name="T32" fmla="*/ 22 w 90"/>
                <a:gd name="T33" fmla="*/ 57 h 85"/>
                <a:gd name="T34" fmla="*/ 20 w 90"/>
                <a:gd name="T35" fmla="*/ 53 h 85"/>
                <a:gd name="T36" fmla="*/ 1 w 90"/>
                <a:gd name="T37" fmla="*/ 34 h 85"/>
                <a:gd name="T38" fmla="*/ 1 w 90"/>
                <a:gd name="T39" fmla="*/ 32 h 85"/>
                <a:gd name="T40" fmla="*/ 28 w 90"/>
                <a:gd name="T41"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85">
                  <a:moveTo>
                    <a:pt x="28" y="28"/>
                  </a:moveTo>
                  <a:cubicBezTo>
                    <a:pt x="29" y="28"/>
                    <a:pt x="31" y="26"/>
                    <a:pt x="31" y="25"/>
                  </a:cubicBezTo>
                  <a:cubicBezTo>
                    <a:pt x="43" y="1"/>
                    <a:pt x="43" y="1"/>
                    <a:pt x="43" y="1"/>
                  </a:cubicBezTo>
                  <a:cubicBezTo>
                    <a:pt x="44" y="0"/>
                    <a:pt x="45" y="0"/>
                    <a:pt x="45" y="1"/>
                  </a:cubicBezTo>
                  <a:cubicBezTo>
                    <a:pt x="58" y="25"/>
                    <a:pt x="58" y="25"/>
                    <a:pt x="58" y="25"/>
                  </a:cubicBezTo>
                  <a:cubicBezTo>
                    <a:pt x="58" y="26"/>
                    <a:pt x="60" y="27"/>
                    <a:pt x="61" y="27"/>
                  </a:cubicBezTo>
                  <a:cubicBezTo>
                    <a:pt x="88" y="31"/>
                    <a:pt x="88" y="31"/>
                    <a:pt x="88" y="31"/>
                  </a:cubicBezTo>
                  <a:cubicBezTo>
                    <a:pt x="89" y="31"/>
                    <a:pt x="90" y="32"/>
                    <a:pt x="89" y="33"/>
                  </a:cubicBezTo>
                  <a:cubicBezTo>
                    <a:pt x="70" y="52"/>
                    <a:pt x="70" y="52"/>
                    <a:pt x="70" y="52"/>
                  </a:cubicBezTo>
                  <a:cubicBezTo>
                    <a:pt x="69" y="53"/>
                    <a:pt x="68" y="55"/>
                    <a:pt x="68" y="56"/>
                  </a:cubicBezTo>
                  <a:cubicBezTo>
                    <a:pt x="73" y="83"/>
                    <a:pt x="73" y="83"/>
                    <a:pt x="73" y="83"/>
                  </a:cubicBezTo>
                  <a:cubicBezTo>
                    <a:pt x="73" y="84"/>
                    <a:pt x="73" y="85"/>
                    <a:pt x="71" y="84"/>
                  </a:cubicBezTo>
                  <a:cubicBezTo>
                    <a:pt x="47" y="72"/>
                    <a:pt x="47" y="72"/>
                    <a:pt x="47" y="72"/>
                  </a:cubicBezTo>
                  <a:cubicBezTo>
                    <a:pt x="46" y="71"/>
                    <a:pt x="44" y="71"/>
                    <a:pt x="43" y="72"/>
                  </a:cubicBezTo>
                  <a:cubicBezTo>
                    <a:pt x="19" y="85"/>
                    <a:pt x="19" y="85"/>
                    <a:pt x="19" y="85"/>
                  </a:cubicBezTo>
                  <a:cubicBezTo>
                    <a:pt x="18" y="85"/>
                    <a:pt x="17" y="85"/>
                    <a:pt x="17" y="84"/>
                  </a:cubicBezTo>
                  <a:cubicBezTo>
                    <a:pt x="22" y="57"/>
                    <a:pt x="22" y="57"/>
                    <a:pt x="22" y="57"/>
                  </a:cubicBezTo>
                  <a:cubicBezTo>
                    <a:pt x="22" y="56"/>
                    <a:pt x="21" y="54"/>
                    <a:pt x="20" y="53"/>
                  </a:cubicBezTo>
                  <a:cubicBezTo>
                    <a:pt x="1" y="34"/>
                    <a:pt x="1" y="34"/>
                    <a:pt x="1" y="34"/>
                  </a:cubicBezTo>
                  <a:cubicBezTo>
                    <a:pt x="0" y="33"/>
                    <a:pt x="0" y="32"/>
                    <a:pt x="1" y="32"/>
                  </a:cubicBezTo>
                  <a:lnTo>
                    <a:pt x="28" y="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5" name="Freeform 94"/>
            <p:cNvSpPr/>
            <p:nvPr/>
          </p:nvSpPr>
          <p:spPr bwMode="auto">
            <a:xfrm rot="1490740">
              <a:off x="4905891" y="2712034"/>
              <a:ext cx="294951" cy="275798"/>
            </a:xfrm>
            <a:custGeom>
              <a:avLst/>
              <a:gdLst>
                <a:gd name="T0" fmla="*/ 199 w 213"/>
                <a:gd name="T1" fmla="*/ 153 h 200"/>
                <a:gd name="T2" fmla="*/ 137 w 213"/>
                <a:gd name="T3" fmla="*/ 101 h 200"/>
                <a:gd name="T4" fmla="*/ 157 w 213"/>
                <a:gd name="T5" fmla="*/ 82 h 200"/>
                <a:gd name="T6" fmla="*/ 178 w 213"/>
                <a:gd name="T7" fmla="*/ 86 h 200"/>
                <a:gd name="T8" fmla="*/ 208 w 213"/>
                <a:gd name="T9" fmla="*/ 61 h 200"/>
                <a:gd name="T10" fmla="*/ 207 w 213"/>
                <a:gd name="T11" fmla="*/ 34 h 200"/>
                <a:gd name="T12" fmla="*/ 188 w 213"/>
                <a:gd name="T13" fmla="*/ 38 h 200"/>
                <a:gd name="T14" fmla="*/ 185 w 213"/>
                <a:gd name="T15" fmla="*/ 56 h 200"/>
                <a:gd name="T16" fmla="*/ 168 w 213"/>
                <a:gd name="T17" fmla="*/ 65 h 200"/>
                <a:gd name="T18" fmla="*/ 156 w 213"/>
                <a:gd name="T19" fmla="*/ 60 h 200"/>
                <a:gd name="T20" fmla="*/ 148 w 213"/>
                <a:gd name="T21" fmla="*/ 52 h 200"/>
                <a:gd name="T22" fmla="*/ 145 w 213"/>
                <a:gd name="T23" fmla="*/ 39 h 200"/>
                <a:gd name="T24" fmla="*/ 156 w 213"/>
                <a:gd name="T25" fmla="*/ 24 h 200"/>
                <a:gd name="T26" fmla="*/ 173 w 213"/>
                <a:gd name="T27" fmla="*/ 21 h 200"/>
                <a:gd name="T28" fmla="*/ 173 w 213"/>
                <a:gd name="T29" fmla="*/ 18 h 200"/>
                <a:gd name="T30" fmla="*/ 169 w 213"/>
                <a:gd name="T31" fmla="*/ 0 h 200"/>
                <a:gd name="T32" fmla="*/ 140 w 213"/>
                <a:gd name="T33" fmla="*/ 8 h 200"/>
                <a:gd name="T34" fmla="*/ 123 w 213"/>
                <a:gd name="T35" fmla="*/ 43 h 200"/>
                <a:gd name="T36" fmla="*/ 129 w 213"/>
                <a:gd name="T37" fmla="*/ 63 h 200"/>
                <a:gd name="T38" fmla="*/ 99 w 213"/>
                <a:gd name="T39" fmla="*/ 71 h 200"/>
                <a:gd name="T40" fmla="*/ 57 w 213"/>
                <a:gd name="T41" fmla="*/ 34 h 200"/>
                <a:gd name="T42" fmla="*/ 52 w 213"/>
                <a:gd name="T43" fmla="*/ 24 h 200"/>
                <a:gd name="T44" fmla="*/ 87 w 213"/>
                <a:gd name="T45" fmla="*/ 17 h 200"/>
                <a:gd name="T46" fmla="*/ 28 w 213"/>
                <a:gd name="T47" fmla="*/ 23 h 200"/>
                <a:gd name="T48" fmla="*/ 19 w 213"/>
                <a:gd name="T49" fmla="*/ 36 h 200"/>
                <a:gd name="T50" fmla="*/ 6 w 213"/>
                <a:gd name="T51" fmla="*/ 48 h 200"/>
                <a:gd name="T52" fmla="*/ 2 w 213"/>
                <a:gd name="T53" fmla="*/ 57 h 200"/>
                <a:gd name="T54" fmla="*/ 7 w 213"/>
                <a:gd name="T55" fmla="*/ 62 h 200"/>
                <a:gd name="T56" fmla="*/ 15 w 213"/>
                <a:gd name="T57" fmla="*/ 65 h 200"/>
                <a:gd name="T58" fmla="*/ 27 w 213"/>
                <a:gd name="T59" fmla="*/ 47 h 200"/>
                <a:gd name="T60" fmla="*/ 43 w 213"/>
                <a:gd name="T61" fmla="*/ 50 h 200"/>
                <a:gd name="T62" fmla="*/ 60 w 213"/>
                <a:gd name="T63" fmla="*/ 61 h 200"/>
                <a:gd name="T64" fmla="*/ 100 w 213"/>
                <a:gd name="T65" fmla="*/ 97 h 200"/>
                <a:gd name="T66" fmla="*/ 77 w 213"/>
                <a:gd name="T67" fmla="*/ 118 h 200"/>
                <a:gd name="T68" fmla="*/ 56 w 213"/>
                <a:gd name="T69" fmla="*/ 115 h 200"/>
                <a:gd name="T70" fmla="*/ 26 w 213"/>
                <a:gd name="T71" fmla="*/ 139 h 200"/>
                <a:gd name="T72" fmla="*/ 28 w 213"/>
                <a:gd name="T73" fmla="*/ 166 h 200"/>
                <a:gd name="T74" fmla="*/ 47 w 213"/>
                <a:gd name="T75" fmla="*/ 162 h 200"/>
                <a:gd name="T76" fmla="*/ 50 w 213"/>
                <a:gd name="T77" fmla="*/ 145 h 200"/>
                <a:gd name="T78" fmla="*/ 66 w 213"/>
                <a:gd name="T79" fmla="*/ 135 h 200"/>
                <a:gd name="T80" fmla="*/ 84 w 213"/>
                <a:gd name="T81" fmla="*/ 143 h 200"/>
                <a:gd name="T82" fmla="*/ 89 w 213"/>
                <a:gd name="T83" fmla="*/ 161 h 200"/>
                <a:gd name="T84" fmla="*/ 78 w 213"/>
                <a:gd name="T85" fmla="*/ 176 h 200"/>
                <a:gd name="T86" fmla="*/ 61 w 213"/>
                <a:gd name="T87" fmla="*/ 179 h 200"/>
                <a:gd name="T88" fmla="*/ 61 w 213"/>
                <a:gd name="T89" fmla="*/ 182 h 200"/>
                <a:gd name="T90" fmla="*/ 65 w 213"/>
                <a:gd name="T91" fmla="*/ 200 h 200"/>
                <a:gd name="T92" fmla="*/ 94 w 213"/>
                <a:gd name="T93" fmla="*/ 192 h 200"/>
                <a:gd name="T94" fmla="*/ 111 w 213"/>
                <a:gd name="T95" fmla="*/ 157 h 200"/>
                <a:gd name="T96" fmla="*/ 105 w 213"/>
                <a:gd name="T97" fmla="*/ 137 h 200"/>
                <a:gd name="T98" fmla="*/ 138 w 213"/>
                <a:gd name="T99" fmla="*/ 131 h 200"/>
                <a:gd name="T100" fmla="*/ 194 w 213"/>
                <a:gd name="T101" fmla="*/ 181 h 200"/>
                <a:gd name="T102" fmla="*/ 205 w 213"/>
                <a:gd name="T103" fmla="*/ 174 h 200"/>
                <a:gd name="T104" fmla="*/ 212 w 213"/>
                <a:gd name="T105" fmla="*/ 1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3" h="200">
                  <a:moveTo>
                    <a:pt x="211" y="162"/>
                  </a:moveTo>
                  <a:cubicBezTo>
                    <a:pt x="211" y="162"/>
                    <a:pt x="206" y="158"/>
                    <a:pt x="199" y="153"/>
                  </a:cubicBezTo>
                  <a:cubicBezTo>
                    <a:pt x="184" y="143"/>
                    <a:pt x="162" y="124"/>
                    <a:pt x="152" y="114"/>
                  </a:cubicBezTo>
                  <a:cubicBezTo>
                    <a:pt x="148" y="110"/>
                    <a:pt x="142" y="105"/>
                    <a:pt x="137" y="101"/>
                  </a:cubicBezTo>
                  <a:cubicBezTo>
                    <a:pt x="152" y="83"/>
                    <a:pt x="152" y="83"/>
                    <a:pt x="152" y="83"/>
                  </a:cubicBezTo>
                  <a:cubicBezTo>
                    <a:pt x="153" y="82"/>
                    <a:pt x="155" y="82"/>
                    <a:pt x="157" y="82"/>
                  </a:cubicBezTo>
                  <a:cubicBezTo>
                    <a:pt x="173" y="87"/>
                    <a:pt x="173" y="87"/>
                    <a:pt x="173" y="87"/>
                  </a:cubicBezTo>
                  <a:cubicBezTo>
                    <a:pt x="175" y="87"/>
                    <a:pt x="177" y="87"/>
                    <a:pt x="178" y="86"/>
                  </a:cubicBezTo>
                  <a:cubicBezTo>
                    <a:pt x="206" y="66"/>
                    <a:pt x="206" y="66"/>
                    <a:pt x="206" y="66"/>
                  </a:cubicBezTo>
                  <a:cubicBezTo>
                    <a:pt x="207" y="65"/>
                    <a:pt x="208" y="63"/>
                    <a:pt x="208" y="61"/>
                  </a:cubicBezTo>
                  <a:cubicBezTo>
                    <a:pt x="209" y="37"/>
                    <a:pt x="209" y="37"/>
                    <a:pt x="209" y="37"/>
                  </a:cubicBezTo>
                  <a:cubicBezTo>
                    <a:pt x="209" y="35"/>
                    <a:pt x="208" y="34"/>
                    <a:pt x="207" y="34"/>
                  </a:cubicBezTo>
                  <a:cubicBezTo>
                    <a:pt x="191" y="35"/>
                    <a:pt x="191" y="35"/>
                    <a:pt x="191" y="35"/>
                  </a:cubicBezTo>
                  <a:cubicBezTo>
                    <a:pt x="189" y="35"/>
                    <a:pt x="188" y="36"/>
                    <a:pt x="188" y="38"/>
                  </a:cubicBezTo>
                  <a:cubicBezTo>
                    <a:pt x="187" y="51"/>
                    <a:pt x="187" y="51"/>
                    <a:pt x="187" y="51"/>
                  </a:cubicBezTo>
                  <a:cubicBezTo>
                    <a:pt x="187" y="53"/>
                    <a:pt x="186" y="55"/>
                    <a:pt x="185" y="56"/>
                  </a:cubicBezTo>
                  <a:cubicBezTo>
                    <a:pt x="173" y="64"/>
                    <a:pt x="173" y="64"/>
                    <a:pt x="173" y="64"/>
                  </a:cubicBezTo>
                  <a:cubicBezTo>
                    <a:pt x="172" y="65"/>
                    <a:pt x="170" y="65"/>
                    <a:pt x="168" y="65"/>
                  </a:cubicBezTo>
                  <a:cubicBezTo>
                    <a:pt x="161" y="63"/>
                    <a:pt x="161" y="63"/>
                    <a:pt x="161" y="63"/>
                  </a:cubicBezTo>
                  <a:cubicBezTo>
                    <a:pt x="159" y="62"/>
                    <a:pt x="157" y="61"/>
                    <a:pt x="156" y="60"/>
                  </a:cubicBezTo>
                  <a:cubicBezTo>
                    <a:pt x="151" y="56"/>
                    <a:pt x="151" y="56"/>
                    <a:pt x="151" y="56"/>
                  </a:cubicBezTo>
                  <a:cubicBezTo>
                    <a:pt x="150" y="55"/>
                    <a:pt x="149" y="53"/>
                    <a:pt x="148" y="52"/>
                  </a:cubicBezTo>
                  <a:cubicBezTo>
                    <a:pt x="145" y="44"/>
                    <a:pt x="145" y="44"/>
                    <a:pt x="145" y="44"/>
                  </a:cubicBezTo>
                  <a:cubicBezTo>
                    <a:pt x="144" y="43"/>
                    <a:pt x="144" y="41"/>
                    <a:pt x="145" y="39"/>
                  </a:cubicBezTo>
                  <a:cubicBezTo>
                    <a:pt x="152" y="27"/>
                    <a:pt x="152" y="27"/>
                    <a:pt x="152" y="27"/>
                  </a:cubicBezTo>
                  <a:cubicBezTo>
                    <a:pt x="153" y="26"/>
                    <a:pt x="155" y="24"/>
                    <a:pt x="156" y="24"/>
                  </a:cubicBezTo>
                  <a:cubicBezTo>
                    <a:pt x="170" y="21"/>
                    <a:pt x="170" y="21"/>
                    <a:pt x="170" y="21"/>
                  </a:cubicBezTo>
                  <a:cubicBezTo>
                    <a:pt x="172" y="21"/>
                    <a:pt x="173" y="21"/>
                    <a:pt x="173" y="21"/>
                  </a:cubicBezTo>
                  <a:cubicBezTo>
                    <a:pt x="173" y="21"/>
                    <a:pt x="173" y="21"/>
                    <a:pt x="173" y="21"/>
                  </a:cubicBezTo>
                  <a:cubicBezTo>
                    <a:pt x="173" y="21"/>
                    <a:pt x="173" y="20"/>
                    <a:pt x="173" y="18"/>
                  </a:cubicBezTo>
                  <a:cubicBezTo>
                    <a:pt x="172" y="3"/>
                    <a:pt x="172" y="3"/>
                    <a:pt x="172" y="3"/>
                  </a:cubicBezTo>
                  <a:cubicBezTo>
                    <a:pt x="172" y="1"/>
                    <a:pt x="170" y="0"/>
                    <a:pt x="169" y="0"/>
                  </a:cubicBezTo>
                  <a:cubicBezTo>
                    <a:pt x="144" y="5"/>
                    <a:pt x="144" y="5"/>
                    <a:pt x="144" y="5"/>
                  </a:cubicBezTo>
                  <a:cubicBezTo>
                    <a:pt x="142" y="5"/>
                    <a:pt x="140" y="7"/>
                    <a:pt x="140" y="8"/>
                  </a:cubicBezTo>
                  <a:cubicBezTo>
                    <a:pt x="123" y="38"/>
                    <a:pt x="123" y="38"/>
                    <a:pt x="123" y="38"/>
                  </a:cubicBezTo>
                  <a:cubicBezTo>
                    <a:pt x="123" y="39"/>
                    <a:pt x="123" y="41"/>
                    <a:pt x="123" y="43"/>
                  </a:cubicBezTo>
                  <a:cubicBezTo>
                    <a:pt x="130" y="59"/>
                    <a:pt x="130" y="59"/>
                    <a:pt x="130" y="59"/>
                  </a:cubicBezTo>
                  <a:cubicBezTo>
                    <a:pt x="131" y="60"/>
                    <a:pt x="130" y="62"/>
                    <a:pt x="129" y="63"/>
                  </a:cubicBezTo>
                  <a:cubicBezTo>
                    <a:pt x="113" y="82"/>
                    <a:pt x="113" y="82"/>
                    <a:pt x="113" y="82"/>
                  </a:cubicBezTo>
                  <a:cubicBezTo>
                    <a:pt x="105" y="75"/>
                    <a:pt x="99" y="71"/>
                    <a:pt x="99" y="71"/>
                  </a:cubicBezTo>
                  <a:cubicBezTo>
                    <a:pt x="89" y="64"/>
                    <a:pt x="87" y="63"/>
                    <a:pt x="71" y="48"/>
                  </a:cubicBezTo>
                  <a:cubicBezTo>
                    <a:pt x="64" y="40"/>
                    <a:pt x="57" y="35"/>
                    <a:pt x="57" y="34"/>
                  </a:cubicBezTo>
                  <a:cubicBezTo>
                    <a:pt x="58" y="33"/>
                    <a:pt x="58" y="33"/>
                    <a:pt x="58" y="33"/>
                  </a:cubicBezTo>
                  <a:cubicBezTo>
                    <a:pt x="58" y="33"/>
                    <a:pt x="54" y="27"/>
                    <a:pt x="52" y="24"/>
                  </a:cubicBezTo>
                  <a:cubicBezTo>
                    <a:pt x="51" y="20"/>
                    <a:pt x="57" y="19"/>
                    <a:pt x="61" y="18"/>
                  </a:cubicBezTo>
                  <a:cubicBezTo>
                    <a:pt x="66" y="17"/>
                    <a:pt x="86" y="18"/>
                    <a:pt x="87" y="17"/>
                  </a:cubicBezTo>
                  <a:cubicBezTo>
                    <a:pt x="87" y="16"/>
                    <a:pt x="86" y="16"/>
                    <a:pt x="86" y="16"/>
                  </a:cubicBezTo>
                  <a:cubicBezTo>
                    <a:pt x="86" y="16"/>
                    <a:pt x="52" y="1"/>
                    <a:pt x="28" y="23"/>
                  </a:cubicBezTo>
                  <a:cubicBezTo>
                    <a:pt x="27" y="24"/>
                    <a:pt x="22" y="28"/>
                    <a:pt x="20" y="33"/>
                  </a:cubicBezTo>
                  <a:cubicBezTo>
                    <a:pt x="19" y="35"/>
                    <a:pt x="19" y="36"/>
                    <a:pt x="19" y="36"/>
                  </a:cubicBezTo>
                  <a:cubicBezTo>
                    <a:pt x="19" y="37"/>
                    <a:pt x="18" y="38"/>
                    <a:pt x="17" y="39"/>
                  </a:cubicBezTo>
                  <a:cubicBezTo>
                    <a:pt x="16" y="40"/>
                    <a:pt x="12" y="48"/>
                    <a:pt x="6" y="48"/>
                  </a:cubicBezTo>
                  <a:cubicBezTo>
                    <a:pt x="1" y="53"/>
                    <a:pt x="1" y="53"/>
                    <a:pt x="1" y="53"/>
                  </a:cubicBezTo>
                  <a:cubicBezTo>
                    <a:pt x="1" y="53"/>
                    <a:pt x="0" y="56"/>
                    <a:pt x="2" y="57"/>
                  </a:cubicBezTo>
                  <a:cubicBezTo>
                    <a:pt x="3" y="59"/>
                    <a:pt x="5" y="60"/>
                    <a:pt x="5" y="60"/>
                  </a:cubicBezTo>
                  <a:cubicBezTo>
                    <a:pt x="7" y="62"/>
                    <a:pt x="7" y="62"/>
                    <a:pt x="7" y="62"/>
                  </a:cubicBezTo>
                  <a:cubicBezTo>
                    <a:pt x="7" y="62"/>
                    <a:pt x="10" y="64"/>
                    <a:pt x="11" y="66"/>
                  </a:cubicBezTo>
                  <a:cubicBezTo>
                    <a:pt x="13" y="67"/>
                    <a:pt x="15" y="65"/>
                    <a:pt x="15" y="65"/>
                  </a:cubicBezTo>
                  <a:cubicBezTo>
                    <a:pt x="15" y="65"/>
                    <a:pt x="15" y="65"/>
                    <a:pt x="20" y="60"/>
                  </a:cubicBezTo>
                  <a:cubicBezTo>
                    <a:pt x="19" y="54"/>
                    <a:pt x="26" y="49"/>
                    <a:pt x="27" y="47"/>
                  </a:cubicBezTo>
                  <a:cubicBezTo>
                    <a:pt x="33" y="41"/>
                    <a:pt x="40" y="47"/>
                    <a:pt x="40" y="47"/>
                  </a:cubicBezTo>
                  <a:cubicBezTo>
                    <a:pt x="43" y="50"/>
                    <a:pt x="43" y="50"/>
                    <a:pt x="43" y="50"/>
                  </a:cubicBezTo>
                  <a:cubicBezTo>
                    <a:pt x="44" y="49"/>
                    <a:pt x="44" y="49"/>
                    <a:pt x="44" y="49"/>
                  </a:cubicBezTo>
                  <a:cubicBezTo>
                    <a:pt x="45" y="49"/>
                    <a:pt x="51" y="55"/>
                    <a:pt x="60" y="61"/>
                  </a:cubicBezTo>
                  <a:cubicBezTo>
                    <a:pt x="77" y="75"/>
                    <a:pt x="79" y="76"/>
                    <a:pt x="87" y="84"/>
                  </a:cubicBezTo>
                  <a:cubicBezTo>
                    <a:pt x="87" y="84"/>
                    <a:pt x="92" y="89"/>
                    <a:pt x="100" y="97"/>
                  </a:cubicBezTo>
                  <a:cubicBezTo>
                    <a:pt x="82" y="117"/>
                    <a:pt x="82" y="117"/>
                    <a:pt x="82" y="117"/>
                  </a:cubicBezTo>
                  <a:cubicBezTo>
                    <a:pt x="81" y="118"/>
                    <a:pt x="79" y="119"/>
                    <a:pt x="77" y="118"/>
                  </a:cubicBezTo>
                  <a:cubicBezTo>
                    <a:pt x="61" y="114"/>
                    <a:pt x="61" y="114"/>
                    <a:pt x="61" y="114"/>
                  </a:cubicBezTo>
                  <a:cubicBezTo>
                    <a:pt x="60" y="113"/>
                    <a:pt x="57" y="114"/>
                    <a:pt x="56" y="115"/>
                  </a:cubicBezTo>
                  <a:cubicBezTo>
                    <a:pt x="29" y="134"/>
                    <a:pt x="29" y="134"/>
                    <a:pt x="29" y="134"/>
                  </a:cubicBezTo>
                  <a:cubicBezTo>
                    <a:pt x="27" y="135"/>
                    <a:pt x="26" y="137"/>
                    <a:pt x="26" y="139"/>
                  </a:cubicBezTo>
                  <a:cubicBezTo>
                    <a:pt x="25" y="164"/>
                    <a:pt x="25" y="164"/>
                    <a:pt x="25" y="164"/>
                  </a:cubicBezTo>
                  <a:cubicBezTo>
                    <a:pt x="25" y="165"/>
                    <a:pt x="26" y="166"/>
                    <a:pt x="28" y="166"/>
                  </a:cubicBezTo>
                  <a:cubicBezTo>
                    <a:pt x="44" y="165"/>
                    <a:pt x="44" y="165"/>
                    <a:pt x="44" y="165"/>
                  </a:cubicBezTo>
                  <a:cubicBezTo>
                    <a:pt x="45" y="165"/>
                    <a:pt x="46" y="164"/>
                    <a:pt x="47" y="162"/>
                  </a:cubicBezTo>
                  <a:cubicBezTo>
                    <a:pt x="47" y="149"/>
                    <a:pt x="47" y="149"/>
                    <a:pt x="47" y="149"/>
                  </a:cubicBezTo>
                  <a:cubicBezTo>
                    <a:pt x="47" y="148"/>
                    <a:pt x="48" y="146"/>
                    <a:pt x="50" y="145"/>
                  </a:cubicBezTo>
                  <a:cubicBezTo>
                    <a:pt x="61" y="136"/>
                    <a:pt x="61" y="136"/>
                    <a:pt x="61" y="136"/>
                  </a:cubicBezTo>
                  <a:cubicBezTo>
                    <a:pt x="62" y="135"/>
                    <a:pt x="65" y="135"/>
                    <a:pt x="66" y="135"/>
                  </a:cubicBezTo>
                  <a:cubicBezTo>
                    <a:pt x="80" y="139"/>
                    <a:pt x="80" y="139"/>
                    <a:pt x="80" y="139"/>
                  </a:cubicBezTo>
                  <a:cubicBezTo>
                    <a:pt x="81" y="140"/>
                    <a:pt x="83" y="141"/>
                    <a:pt x="84" y="143"/>
                  </a:cubicBezTo>
                  <a:cubicBezTo>
                    <a:pt x="89" y="156"/>
                    <a:pt x="89" y="156"/>
                    <a:pt x="89" y="156"/>
                  </a:cubicBezTo>
                  <a:cubicBezTo>
                    <a:pt x="90" y="157"/>
                    <a:pt x="90" y="159"/>
                    <a:pt x="89" y="161"/>
                  </a:cubicBezTo>
                  <a:cubicBezTo>
                    <a:pt x="82" y="173"/>
                    <a:pt x="82" y="173"/>
                    <a:pt x="82" y="173"/>
                  </a:cubicBezTo>
                  <a:cubicBezTo>
                    <a:pt x="81" y="175"/>
                    <a:pt x="80" y="176"/>
                    <a:pt x="78" y="176"/>
                  </a:cubicBezTo>
                  <a:cubicBezTo>
                    <a:pt x="64" y="179"/>
                    <a:pt x="64" y="179"/>
                    <a:pt x="64" y="179"/>
                  </a:cubicBezTo>
                  <a:cubicBezTo>
                    <a:pt x="62" y="179"/>
                    <a:pt x="61" y="179"/>
                    <a:pt x="61" y="179"/>
                  </a:cubicBezTo>
                  <a:cubicBezTo>
                    <a:pt x="61" y="179"/>
                    <a:pt x="61" y="179"/>
                    <a:pt x="61" y="179"/>
                  </a:cubicBezTo>
                  <a:cubicBezTo>
                    <a:pt x="61" y="179"/>
                    <a:pt x="61" y="181"/>
                    <a:pt x="61" y="182"/>
                  </a:cubicBezTo>
                  <a:cubicBezTo>
                    <a:pt x="62" y="197"/>
                    <a:pt x="62" y="197"/>
                    <a:pt x="62" y="197"/>
                  </a:cubicBezTo>
                  <a:cubicBezTo>
                    <a:pt x="62" y="199"/>
                    <a:pt x="64" y="200"/>
                    <a:pt x="65" y="200"/>
                  </a:cubicBezTo>
                  <a:cubicBezTo>
                    <a:pt x="90" y="195"/>
                    <a:pt x="90" y="195"/>
                    <a:pt x="90" y="195"/>
                  </a:cubicBezTo>
                  <a:cubicBezTo>
                    <a:pt x="92" y="195"/>
                    <a:pt x="94" y="194"/>
                    <a:pt x="94" y="192"/>
                  </a:cubicBezTo>
                  <a:cubicBezTo>
                    <a:pt x="111" y="162"/>
                    <a:pt x="111" y="162"/>
                    <a:pt x="111" y="162"/>
                  </a:cubicBezTo>
                  <a:cubicBezTo>
                    <a:pt x="111" y="161"/>
                    <a:pt x="111" y="159"/>
                    <a:pt x="111" y="157"/>
                  </a:cubicBezTo>
                  <a:cubicBezTo>
                    <a:pt x="104" y="142"/>
                    <a:pt x="104" y="142"/>
                    <a:pt x="104" y="142"/>
                  </a:cubicBezTo>
                  <a:cubicBezTo>
                    <a:pt x="104" y="140"/>
                    <a:pt x="104" y="138"/>
                    <a:pt x="105" y="137"/>
                  </a:cubicBezTo>
                  <a:cubicBezTo>
                    <a:pt x="122" y="117"/>
                    <a:pt x="122" y="117"/>
                    <a:pt x="122" y="117"/>
                  </a:cubicBezTo>
                  <a:cubicBezTo>
                    <a:pt x="128" y="122"/>
                    <a:pt x="133" y="127"/>
                    <a:pt x="138" y="131"/>
                  </a:cubicBezTo>
                  <a:cubicBezTo>
                    <a:pt x="149" y="139"/>
                    <a:pt x="172" y="158"/>
                    <a:pt x="184" y="170"/>
                  </a:cubicBezTo>
                  <a:cubicBezTo>
                    <a:pt x="190" y="177"/>
                    <a:pt x="194" y="181"/>
                    <a:pt x="194" y="181"/>
                  </a:cubicBezTo>
                  <a:cubicBezTo>
                    <a:pt x="194" y="181"/>
                    <a:pt x="198" y="183"/>
                    <a:pt x="199" y="181"/>
                  </a:cubicBezTo>
                  <a:cubicBezTo>
                    <a:pt x="199" y="181"/>
                    <a:pt x="202" y="177"/>
                    <a:pt x="205" y="174"/>
                  </a:cubicBezTo>
                  <a:cubicBezTo>
                    <a:pt x="205" y="174"/>
                    <a:pt x="205" y="174"/>
                    <a:pt x="205" y="174"/>
                  </a:cubicBezTo>
                  <a:cubicBezTo>
                    <a:pt x="208" y="170"/>
                    <a:pt x="211" y="167"/>
                    <a:pt x="212" y="166"/>
                  </a:cubicBezTo>
                  <a:cubicBezTo>
                    <a:pt x="213" y="165"/>
                    <a:pt x="211" y="162"/>
                    <a:pt x="211" y="16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6" name="Freeform 95"/>
            <p:cNvSpPr/>
            <p:nvPr/>
          </p:nvSpPr>
          <p:spPr bwMode="auto">
            <a:xfrm rot="1490740">
              <a:off x="5273855" y="3159624"/>
              <a:ext cx="240046" cy="277074"/>
            </a:xfrm>
            <a:custGeom>
              <a:avLst/>
              <a:gdLst>
                <a:gd name="T0" fmla="*/ 0 w 188"/>
                <a:gd name="T1" fmla="*/ 109 h 217"/>
                <a:gd name="T2" fmla="*/ 0 w 188"/>
                <a:gd name="T3" fmla="*/ 0 h 217"/>
                <a:gd name="T4" fmla="*/ 94 w 188"/>
                <a:gd name="T5" fmla="*/ 55 h 217"/>
                <a:gd name="T6" fmla="*/ 188 w 188"/>
                <a:gd name="T7" fmla="*/ 109 h 217"/>
                <a:gd name="T8" fmla="*/ 94 w 188"/>
                <a:gd name="T9" fmla="*/ 163 h 217"/>
                <a:gd name="T10" fmla="*/ 0 w 188"/>
                <a:gd name="T11" fmla="*/ 217 h 217"/>
                <a:gd name="T12" fmla="*/ 0 w 188"/>
                <a:gd name="T13" fmla="*/ 109 h 217"/>
              </a:gdLst>
              <a:ahLst/>
              <a:cxnLst>
                <a:cxn ang="0">
                  <a:pos x="T0" y="T1"/>
                </a:cxn>
                <a:cxn ang="0">
                  <a:pos x="T2" y="T3"/>
                </a:cxn>
                <a:cxn ang="0">
                  <a:pos x="T4" y="T5"/>
                </a:cxn>
                <a:cxn ang="0">
                  <a:pos x="T6" y="T7"/>
                </a:cxn>
                <a:cxn ang="0">
                  <a:pos x="T8" y="T9"/>
                </a:cxn>
                <a:cxn ang="0">
                  <a:pos x="T10" y="T11"/>
                </a:cxn>
                <a:cxn ang="0">
                  <a:pos x="T12" y="T13"/>
                </a:cxn>
              </a:cxnLst>
              <a:rect l="0" t="0" r="r" b="b"/>
              <a:pathLst>
                <a:path w="188" h="217">
                  <a:moveTo>
                    <a:pt x="0" y="109"/>
                  </a:moveTo>
                  <a:lnTo>
                    <a:pt x="0" y="0"/>
                  </a:lnTo>
                  <a:lnTo>
                    <a:pt x="94" y="55"/>
                  </a:lnTo>
                  <a:lnTo>
                    <a:pt x="188" y="109"/>
                  </a:lnTo>
                  <a:lnTo>
                    <a:pt x="94" y="163"/>
                  </a:lnTo>
                  <a:lnTo>
                    <a:pt x="0" y="217"/>
                  </a:lnTo>
                  <a:lnTo>
                    <a:pt x="0" y="10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7" name="Freeform 96"/>
            <p:cNvSpPr/>
            <p:nvPr/>
          </p:nvSpPr>
          <p:spPr bwMode="auto">
            <a:xfrm rot="1490740">
              <a:off x="4906003" y="1894307"/>
              <a:ext cx="84271" cy="95763"/>
            </a:xfrm>
            <a:custGeom>
              <a:avLst/>
              <a:gdLst>
                <a:gd name="T0" fmla="*/ 0 w 66"/>
                <a:gd name="T1" fmla="*/ 37 h 75"/>
                <a:gd name="T2" fmla="*/ 0 w 66"/>
                <a:gd name="T3" fmla="*/ 0 h 75"/>
                <a:gd name="T4" fmla="*/ 32 w 66"/>
                <a:gd name="T5" fmla="*/ 18 h 75"/>
                <a:gd name="T6" fmla="*/ 66 w 66"/>
                <a:gd name="T7" fmla="*/ 37 h 75"/>
                <a:gd name="T8" fmla="*/ 32 w 66"/>
                <a:gd name="T9" fmla="*/ 56 h 75"/>
                <a:gd name="T10" fmla="*/ 0 w 66"/>
                <a:gd name="T11" fmla="*/ 75 h 75"/>
                <a:gd name="T12" fmla="*/ 0 w 66"/>
                <a:gd name="T13" fmla="*/ 37 h 75"/>
              </a:gdLst>
              <a:ahLst/>
              <a:cxnLst>
                <a:cxn ang="0">
                  <a:pos x="T0" y="T1"/>
                </a:cxn>
                <a:cxn ang="0">
                  <a:pos x="T2" y="T3"/>
                </a:cxn>
                <a:cxn ang="0">
                  <a:pos x="T4" y="T5"/>
                </a:cxn>
                <a:cxn ang="0">
                  <a:pos x="T6" y="T7"/>
                </a:cxn>
                <a:cxn ang="0">
                  <a:pos x="T8" y="T9"/>
                </a:cxn>
                <a:cxn ang="0">
                  <a:pos x="T10" y="T11"/>
                </a:cxn>
                <a:cxn ang="0">
                  <a:pos x="T12" y="T13"/>
                </a:cxn>
              </a:cxnLst>
              <a:rect l="0" t="0" r="r" b="b"/>
              <a:pathLst>
                <a:path w="66" h="75">
                  <a:moveTo>
                    <a:pt x="0" y="37"/>
                  </a:moveTo>
                  <a:lnTo>
                    <a:pt x="0" y="0"/>
                  </a:lnTo>
                  <a:lnTo>
                    <a:pt x="32" y="18"/>
                  </a:lnTo>
                  <a:lnTo>
                    <a:pt x="66" y="37"/>
                  </a:lnTo>
                  <a:lnTo>
                    <a:pt x="32" y="56"/>
                  </a:lnTo>
                  <a:lnTo>
                    <a:pt x="0" y="75"/>
                  </a:lnTo>
                  <a:lnTo>
                    <a:pt x="0" y="3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8" name="Freeform 97"/>
            <p:cNvSpPr/>
            <p:nvPr/>
          </p:nvSpPr>
          <p:spPr bwMode="auto">
            <a:xfrm rot="1490740">
              <a:off x="4924930" y="1655979"/>
              <a:ext cx="237492" cy="238769"/>
            </a:xfrm>
            <a:custGeom>
              <a:avLst/>
              <a:gdLst>
                <a:gd name="T0" fmla="*/ 158 w 186"/>
                <a:gd name="T1" fmla="*/ 0 h 187"/>
                <a:gd name="T2" fmla="*/ 74 w 186"/>
                <a:gd name="T3" fmla="*/ 142 h 187"/>
                <a:gd name="T4" fmla="*/ 17 w 186"/>
                <a:gd name="T5" fmla="*/ 108 h 187"/>
                <a:gd name="T6" fmla="*/ 0 w 186"/>
                <a:gd name="T7" fmla="*/ 138 h 187"/>
                <a:gd name="T8" fmla="*/ 58 w 186"/>
                <a:gd name="T9" fmla="*/ 171 h 187"/>
                <a:gd name="T10" fmla="*/ 86 w 186"/>
                <a:gd name="T11" fmla="*/ 187 h 187"/>
                <a:gd name="T12" fmla="*/ 186 w 186"/>
                <a:gd name="T13" fmla="*/ 17 h 187"/>
                <a:gd name="T14" fmla="*/ 158 w 186"/>
                <a:gd name="T15" fmla="*/ 0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187">
                  <a:moveTo>
                    <a:pt x="158" y="0"/>
                  </a:moveTo>
                  <a:lnTo>
                    <a:pt x="74" y="142"/>
                  </a:lnTo>
                  <a:lnTo>
                    <a:pt x="17" y="108"/>
                  </a:lnTo>
                  <a:lnTo>
                    <a:pt x="0" y="138"/>
                  </a:lnTo>
                  <a:lnTo>
                    <a:pt x="58" y="171"/>
                  </a:lnTo>
                  <a:lnTo>
                    <a:pt x="86" y="187"/>
                  </a:lnTo>
                  <a:lnTo>
                    <a:pt x="186" y="17"/>
                  </a:lnTo>
                  <a:lnTo>
                    <a:pt x="158"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9" name="Freeform 98"/>
            <p:cNvSpPr/>
            <p:nvPr/>
          </p:nvSpPr>
          <p:spPr bwMode="auto">
            <a:xfrm rot="1490740">
              <a:off x="5386995" y="1926036"/>
              <a:ext cx="306442" cy="143006"/>
            </a:xfrm>
            <a:custGeom>
              <a:avLst/>
              <a:gdLst>
                <a:gd name="T0" fmla="*/ 111 w 222"/>
                <a:gd name="T1" fmla="*/ 0 h 104"/>
                <a:gd name="T2" fmla="*/ 108 w 222"/>
                <a:gd name="T3" fmla="*/ 3 h 104"/>
                <a:gd name="T4" fmla="*/ 2 w 222"/>
                <a:gd name="T5" fmla="*/ 90 h 104"/>
                <a:gd name="T6" fmla="*/ 2 w 222"/>
                <a:gd name="T7" fmla="*/ 95 h 104"/>
                <a:gd name="T8" fmla="*/ 8 w 222"/>
                <a:gd name="T9" fmla="*/ 102 h 104"/>
                <a:gd name="T10" fmla="*/ 14 w 222"/>
                <a:gd name="T11" fmla="*/ 102 h 104"/>
                <a:gd name="T12" fmla="*/ 108 w 222"/>
                <a:gd name="T13" fmla="*/ 24 h 104"/>
                <a:gd name="T14" fmla="*/ 115 w 222"/>
                <a:gd name="T15" fmla="*/ 24 h 104"/>
                <a:gd name="T16" fmla="*/ 209 w 222"/>
                <a:gd name="T17" fmla="*/ 102 h 104"/>
                <a:gd name="T18" fmla="*/ 215 w 222"/>
                <a:gd name="T19" fmla="*/ 101 h 104"/>
                <a:gd name="T20" fmla="*/ 221 w 222"/>
                <a:gd name="T21" fmla="*/ 95 h 104"/>
                <a:gd name="T22" fmla="*/ 220 w 222"/>
                <a:gd name="T23" fmla="*/ 89 h 104"/>
                <a:gd name="T24" fmla="*/ 115 w 222"/>
                <a:gd name="T25" fmla="*/ 3 h 104"/>
                <a:gd name="T26" fmla="*/ 112 w 222"/>
                <a:gd name="T27" fmla="*/ 0 h 104"/>
                <a:gd name="T28" fmla="*/ 111 w 222"/>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2" h="104">
                  <a:moveTo>
                    <a:pt x="111" y="0"/>
                  </a:moveTo>
                  <a:cubicBezTo>
                    <a:pt x="111" y="0"/>
                    <a:pt x="109" y="1"/>
                    <a:pt x="108" y="3"/>
                  </a:cubicBezTo>
                  <a:cubicBezTo>
                    <a:pt x="2" y="90"/>
                    <a:pt x="2" y="90"/>
                    <a:pt x="2" y="90"/>
                  </a:cubicBezTo>
                  <a:cubicBezTo>
                    <a:pt x="1" y="91"/>
                    <a:pt x="0" y="94"/>
                    <a:pt x="2" y="95"/>
                  </a:cubicBezTo>
                  <a:cubicBezTo>
                    <a:pt x="8" y="102"/>
                    <a:pt x="8" y="102"/>
                    <a:pt x="8" y="102"/>
                  </a:cubicBezTo>
                  <a:cubicBezTo>
                    <a:pt x="10" y="103"/>
                    <a:pt x="12" y="104"/>
                    <a:pt x="14" y="102"/>
                  </a:cubicBezTo>
                  <a:cubicBezTo>
                    <a:pt x="108" y="24"/>
                    <a:pt x="108" y="24"/>
                    <a:pt x="108" y="24"/>
                  </a:cubicBezTo>
                  <a:cubicBezTo>
                    <a:pt x="110" y="23"/>
                    <a:pt x="113" y="23"/>
                    <a:pt x="115" y="24"/>
                  </a:cubicBezTo>
                  <a:cubicBezTo>
                    <a:pt x="209" y="102"/>
                    <a:pt x="209" y="102"/>
                    <a:pt x="209" y="102"/>
                  </a:cubicBezTo>
                  <a:cubicBezTo>
                    <a:pt x="211" y="103"/>
                    <a:pt x="213" y="103"/>
                    <a:pt x="215" y="101"/>
                  </a:cubicBezTo>
                  <a:cubicBezTo>
                    <a:pt x="221" y="95"/>
                    <a:pt x="221" y="95"/>
                    <a:pt x="221" y="95"/>
                  </a:cubicBezTo>
                  <a:cubicBezTo>
                    <a:pt x="222" y="93"/>
                    <a:pt x="222" y="91"/>
                    <a:pt x="220" y="89"/>
                  </a:cubicBezTo>
                  <a:cubicBezTo>
                    <a:pt x="115" y="3"/>
                    <a:pt x="115" y="3"/>
                    <a:pt x="115" y="3"/>
                  </a:cubicBezTo>
                  <a:cubicBezTo>
                    <a:pt x="113" y="1"/>
                    <a:pt x="112" y="0"/>
                    <a:pt x="112" y="0"/>
                  </a:cubicBezTo>
                  <a:cubicBezTo>
                    <a:pt x="111" y="0"/>
                    <a:pt x="111" y="0"/>
                    <a:pt x="111"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0" name="Freeform 99"/>
            <p:cNvSpPr/>
            <p:nvPr/>
          </p:nvSpPr>
          <p:spPr bwMode="auto">
            <a:xfrm rot="1490740">
              <a:off x="5395288" y="1966820"/>
              <a:ext cx="217063" cy="224724"/>
            </a:xfrm>
            <a:custGeom>
              <a:avLst/>
              <a:gdLst>
                <a:gd name="T0" fmla="*/ 78 w 157"/>
                <a:gd name="T1" fmla="*/ 0 h 163"/>
                <a:gd name="T2" fmla="*/ 0 w 157"/>
                <a:gd name="T3" fmla="*/ 66 h 163"/>
                <a:gd name="T4" fmla="*/ 0 w 157"/>
                <a:gd name="T5" fmla="*/ 159 h 163"/>
                <a:gd name="T6" fmla="*/ 4 w 157"/>
                <a:gd name="T7" fmla="*/ 163 h 163"/>
                <a:gd name="T8" fmla="*/ 54 w 157"/>
                <a:gd name="T9" fmla="*/ 163 h 163"/>
                <a:gd name="T10" fmla="*/ 54 w 157"/>
                <a:gd name="T11" fmla="*/ 163 h 163"/>
                <a:gd name="T12" fmla="*/ 104 w 157"/>
                <a:gd name="T13" fmla="*/ 163 h 163"/>
                <a:gd name="T14" fmla="*/ 104 w 157"/>
                <a:gd name="T15" fmla="*/ 163 h 163"/>
                <a:gd name="T16" fmla="*/ 153 w 157"/>
                <a:gd name="T17" fmla="*/ 163 h 163"/>
                <a:gd name="T18" fmla="*/ 157 w 157"/>
                <a:gd name="T19" fmla="*/ 158 h 163"/>
                <a:gd name="T20" fmla="*/ 157 w 157"/>
                <a:gd name="T21" fmla="*/ 65 h 163"/>
                <a:gd name="T22" fmla="*/ 78 w 157"/>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3">
                  <a:moveTo>
                    <a:pt x="78" y="0"/>
                  </a:moveTo>
                  <a:cubicBezTo>
                    <a:pt x="0" y="66"/>
                    <a:pt x="0" y="66"/>
                    <a:pt x="0" y="66"/>
                  </a:cubicBezTo>
                  <a:cubicBezTo>
                    <a:pt x="0" y="159"/>
                    <a:pt x="0" y="159"/>
                    <a:pt x="0" y="159"/>
                  </a:cubicBezTo>
                  <a:cubicBezTo>
                    <a:pt x="0" y="161"/>
                    <a:pt x="2" y="163"/>
                    <a:pt x="4" y="163"/>
                  </a:cubicBezTo>
                  <a:cubicBezTo>
                    <a:pt x="54" y="163"/>
                    <a:pt x="54" y="163"/>
                    <a:pt x="54" y="163"/>
                  </a:cubicBezTo>
                  <a:cubicBezTo>
                    <a:pt x="54" y="163"/>
                    <a:pt x="54" y="163"/>
                    <a:pt x="54" y="163"/>
                  </a:cubicBezTo>
                  <a:cubicBezTo>
                    <a:pt x="104" y="163"/>
                    <a:pt x="104" y="163"/>
                    <a:pt x="104" y="163"/>
                  </a:cubicBezTo>
                  <a:cubicBezTo>
                    <a:pt x="104" y="163"/>
                    <a:pt x="104" y="163"/>
                    <a:pt x="104" y="163"/>
                  </a:cubicBezTo>
                  <a:cubicBezTo>
                    <a:pt x="153" y="163"/>
                    <a:pt x="153" y="163"/>
                    <a:pt x="153" y="163"/>
                  </a:cubicBezTo>
                  <a:cubicBezTo>
                    <a:pt x="155" y="163"/>
                    <a:pt x="157" y="161"/>
                    <a:pt x="157" y="158"/>
                  </a:cubicBezTo>
                  <a:cubicBezTo>
                    <a:pt x="157" y="65"/>
                    <a:pt x="157" y="65"/>
                    <a:pt x="157" y="65"/>
                  </a:cubicBezTo>
                  <a:lnTo>
                    <a:pt x="78"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1" name="Freeform 100"/>
            <p:cNvSpPr>
              <a:spLocks noEditPoints="1"/>
            </p:cNvSpPr>
            <p:nvPr/>
          </p:nvSpPr>
          <p:spPr bwMode="auto">
            <a:xfrm rot="1490740">
              <a:off x="7032086" y="1575723"/>
              <a:ext cx="178758" cy="79164"/>
            </a:xfrm>
            <a:custGeom>
              <a:avLst/>
              <a:gdLst>
                <a:gd name="T0" fmla="*/ 140 w 140"/>
                <a:gd name="T1" fmla="*/ 16 h 62"/>
                <a:gd name="T2" fmla="*/ 124 w 140"/>
                <a:gd name="T3" fmla="*/ 16 h 62"/>
                <a:gd name="T4" fmla="*/ 124 w 140"/>
                <a:gd name="T5" fmla="*/ 0 h 62"/>
                <a:gd name="T6" fmla="*/ 0 w 140"/>
                <a:gd name="T7" fmla="*/ 0 h 62"/>
                <a:gd name="T8" fmla="*/ 0 w 140"/>
                <a:gd name="T9" fmla="*/ 62 h 62"/>
                <a:gd name="T10" fmla="*/ 124 w 140"/>
                <a:gd name="T11" fmla="*/ 62 h 62"/>
                <a:gd name="T12" fmla="*/ 124 w 140"/>
                <a:gd name="T13" fmla="*/ 43 h 62"/>
                <a:gd name="T14" fmla="*/ 140 w 140"/>
                <a:gd name="T15" fmla="*/ 43 h 62"/>
                <a:gd name="T16" fmla="*/ 140 w 140"/>
                <a:gd name="T17" fmla="*/ 16 h 62"/>
                <a:gd name="T18" fmla="*/ 118 w 140"/>
                <a:gd name="T19" fmla="*/ 57 h 62"/>
                <a:gd name="T20" fmla="*/ 5 w 140"/>
                <a:gd name="T21" fmla="*/ 57 h 62"/>
                <a:gd name="T22" fmla="*/ 5 w 140"/>
                <a:gd name="T23" fmla="*/ 5 h 62"/>
                <a:gd name="T24" fmla="*/ 118 w 140"/>
                <a:gd name="T25" fmla="*/ 5 h 62"/>
                <a:gd name="T26" fmla="*/ 118 w 140"/>
                <a:gd name="T27" fmla="*/ 16 h 62"/>
                <a:gd name="T28" fmla="*/ 118 w 140"/>
                <a:gd name="T29" fmla="*/ 43 h 62"/>
                <a:gd name="T30" fmla="*/ 118 w 140"/>
                <a:gd name="T31" fmla="*/ 57 h 62"/>
                <a:gd name="T32" fmla="*/ 135 w 140"/>
                <a:gd name="T33" fmla="*/ 37 h 62"/>
                <a:gd name="T34" fmla="*/ 124 w 140"/>
                <a:gd name="T35" fmla="*/ 37 h 62"/>
                <a:gd name="T36" fmla="*/ 124 w 140"/>
                <a:gd name="T37" fmla="*/ 21 h 62"/>
                <a:gd name="T38" fmla="*/ 135 w 140"/>
                <a:gd name="T39" fmla="*/ 21 h 62"/>
                <a:gd name="T40" fmla="*/ 135 w 140"/>
                <a:gd name="T41"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62">
                  <a:moveTo>
                    <a:pt x="140" y="16"/>
                  </a:moveTo>
                  <a:lnTo>
                    <a:pt x="124" y="16"/>
                  </a:lnTo>
                  <a:lnTo>
                    <a:pt x="124" y="0"/>
                  </a:lnTo>
                  <a:lnTo>
                    <a:pt x="0" y="0"/>
                  </a:lnTo>
                  <a:lnTo>
                    <a:pt x="0" y="62"/>
                  </a:lnTo>
                  <a:lnTo>
                    <a:pt x="124" y="62"/>
                  </a:lnTo>
                  <a:lnTo>
                    <a:pt x="124" y="43"/>
                  </a:lnTo>
                  <a:lnTo>
                    <a:pt x="140" y="43"/>
                  </a:lnTo>
                  <a:lnTo>
                    <a:pt x="140" y="16"/>
                  </a:lnTo>
                  <a:close/>
                  <a:moveTo>
                    <a:pt x="118" y="57"/>
                  </a:moveTo>
                  <a:lnTo>
                    <a:pt x="5" y="57"/>
                  </a:lnTo>
                  <a:lnTo>
                    <a:pt x="5" y="5"/>
                  </a:lnTo>
                  <a:lnTo>
                    <a:pt x="118" y="5"/>
                  </a:lnTo>
                  <a:lnTo>
                    <a:pt x="118" y="16"/>
                  </a:lnTo>
                  <a:lnTo>
                    <a:pt x="118" y="43"/>
                  </a:lnTo>
                  <a:lnTo>
                    <a:pt x="118" y="57"/>
                  </a:lnTo>
                  <a:close/>
                  <a:moveTo>
                    <a:pt x="135" y="37"/>
                  </a:moveTo>
                  <a:lnTo>
                    <a:pt x="124" y="37"/>
                  </a:lnTo>
                  <a:lnTo>
                    <a:pt x="124" y="21"/>
                  </a:lnTo>
                  <a:lnTo>
                    <a:pt x="135" y="21"/>
                  </a:lnTo>
                  <a:lnTo>
                    <a:pt x="135" y="3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2" name="Rectangle 101"/>
            <p:cNvSpPr>
              <a:spLocks noChangeArrowheads="1"/>
            </p:cNvSpPr>
            <p:nvPr/>
          </p:nvSpPr>
          <p:spPr bwMode="auto">
            <a:xfrm rot="1490740">
              <a:off x="7050050" y="1556553"/>
              <a:ext cx="21707" cy="6001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3" name="Rectangle 102"/>
            <p:cNvSpPr>
              <a:spLocks noChangeArrowheads="1"/>
            </p:cNvSpPr>
            <p:nvPr/>
          </p:nvSpPr>
          <p:spPr bwMode="auto">
            <a:xfrm rot="1490740">
              <a:off x="7075540" y="1568356"/>
              <a:ext cx="21707" cy="6001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4" name="Rectangle 103"/>
            <p:cNvSpPr>
              <a:spLocks noChangeArrowheads="1"/>
            </p:cNvSpPr>
            <p:nvPr/>
          </p:nvSpPr>
          <p:spPr bwMode="auto">
            <a:xfrm rot="1490740">
              <a:off x="7102249" y="1580428"/>
              <a:ext cx="20429" cy="6001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5" name="Rectangle 104"/>
            <p:cNvSpPr>
              <a:spLocks noChangeArrowheads="1"/>
            </p:cNvSpPr>
            <p:nvPr/>
          </p:nvSpPr>
          <p:spPr bwMode="auto">
            <a:xfrm rot="1490740">
              <a:off x="7126462" y="1592230"/>
              <a:ext cx="22983" cy="6001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6" name="Rectangle 105"/>
            <p:cNvSpPr>
              <a:spLocks noChangeArrowheads="1"/>
            </p:cNvSpPr>
            <p:nvPr/>
          </p:nvSpPr>
          <p:spPr bwMode="auto">
            <a:xfrm rot="1490740">
              <a:off x="7152012" y="1603765"/>
              <a:ext cx="21707" cy="6001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7" name="Rectangle 106"/>
            <p:cNvSpPr>
              <a:spLocks noChangeArrowheads="1"/>
            </p:cNvSpPr>
            <p:nvPr/>
          </p:nvSpPr>
          <p:spPr bwMode="auto">
            <a:xfrm rot="1490740">
              <a:off x="6652906" y="1882065"/>
              <a:ext cx="25537" cy="4341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8" name="Rectangle 107"/>
            <p:cNvSpPr>
              <a:spLocks noChangeArrowheads="1"/>
            </p:cNvSpPr>
            <p:nvPr/>
          </p:nvSpPr>
          <p:spPr bwMode="auto">
            <a:xfrm rot="1490740">
              <a:off x="6685982" y="1882619"/>
              <a:ext cx="25537" cy="5745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9" name="Rectangle 108"/>
            <p:cNvSpPr>
              <a:spLocks noChangeArrowheads="1"/>
            </p:cNvSpPr>
            <p:nvPr/>
          </p:nvSpPr>
          <p:spPr bwMode="auto">
            <a:xfrm rot="1490740">
              <a:off x="6718581" y="1885339"/>
              <a:ext cx="24260" cy="6894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30" name="Rectangle 109"/>
            <p:cNvSpPr>
              <a:spLocks noChangeArrowheads="1"/>
            </p:cNvSpPr>
            <p:nvPr/>
          </p:nvSpPr>
          <p:spPr bwMode="auto">
            <a:xfrm rot="1490740">
              <a:off x="6753475" y="1877637"/>
              <a:ext cx="25537" cy="9193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31" name="Rectangle 110"/>
            <p:cNvSpPr>
              <a:spLocks noChangeArrowheads="1"/>
            </p:cNvSpPr>
            <p:nvPr/>
          </p:nvSpPr>
          <p:spPr bwMode="auto">
            <a:xfrm rot="1490740">
              <a:off x="6787088" y="1875755"/>
              <a:ext cx="25537" cy="10853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32" name="Freeform 111"/>
            <p:cNvSpPr/>
            <p:nvPr/>
          </p:nvSpPr>
          <p:spPr bwMode="auto">
            <a:xfrm rot="1490740">
              <a:off x="5608018" y="2368625"/>
              <a:ext cx="163436" cy="180034"/>
            </a:xfrm>
            <a:custGeom>
              <a:avLst/>
              <a:gdLst>
                <a:gd name="T0" fmla="*/ 42 w 118"/>
                <a:gd name="T1" fmla="*/ 38 h 130"/>
                <a:gd name="T2" fmla="*/ 40 w 118"/>
                <a:gd name="T3" fmla="*/ 57 h 130"/>
                <a:gd name="T4" fmla="*/ 74 w 118"/>
                <a:gd name="T5" fmla="*/ 100 h 130"/>
                <a:gd name="T6" fmla="*/ 85 w 118"/>
                <a:gd name="T7" fmla="*/ 97 h 130"/>
                <a:gd name="T8" fmla="*/ 118 w 118"/>
                <a:gd name="T9" fmla="*/ 116 h 130"/>
                <a:gd name="T10" fmla="*/ 89 w 118"/>
                <a:gd name="T11" fmla="*/ 129 h 130"/>
                <a:gd name="T12" fmla="*/ 24 w 118"/>
                <a:gd name="T13" fmla="*/ 74 h 130"/>
                <a:gd name="T14" fmla="*/ 37 w 118"/>
                <a:gd name="T15" fmla="*/ 0 h 130"/>
                <a:gd name="T16" fmla="*/ 42 w 118"/>
                <a:gd name="T17" fmla="*/ 3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30">
                  <a:moveTo>
                    <a:pt x="42" y="38"/>
                  </a:moveTo>
                  <a:cubicBezTo>
                    <a:pt x="42" y="38"/>
                    <a:pt x="32" y="44"/>
                    <a:pt x="40" y="57"/>
                  </a:cubicBezTo>
                  <a:cubicBezTo>
                    <a:pt x="47" y="69"/>
                    <a:pt x="69" y="99"/>
                    <a:pt x="74" y="100"/>
                  </a:cubicBezTo>
                  <a:cubicBezTo>
                    <a:pt x="80" y="102"/>
                    <a:pt x="85" y="97"/>
                    <a:pt x="85" y="97"/>
                  </a:cubicBezTo>
                  <a:cubicBezTo>
                    <a:pt x="118" y="116"/>
                    <a:pt x="118" y="116"/>
                    <a:pt x="118" y="116"/>
                  </a:cubicBezTo>
                  <a:cubicBezTo>
                    <a:pt x="118" y="116"/>
                    <a:pt x="105" y="128"/>
                    <a:pt x="89" y="129"/>
                  </a:cubicBezTo>
                  <a:cubicBezTo>
                    <a:pt x="74" y="130"/>
                    <a:pt x="48" y="115"/>
                    <a:pt x="24" y="74"/>
                  </a:cubicBezTo>
                  <a:cubicBezTo>
                    <a:pt x="0" y="33"/>
                    <a:pt x="11" y="4"/>
                    <a:pt x="37" y="0"/>
                  </a:cubicBezTo>
                  <a:lnTo>
                    <a:pt x="42" y="3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3" name="Freeform 112"/>
            <p:cNvSpPr/>
            <p:nvPr/>
          </p:nvSpPr>
          <p:spPr bwMode="auto">
            <a:xfrm rot="1490740">
              <a:off x="5694405" y="2366256"/>
              <a:ext cx="20429" cy="53627"/>
            </a:xfrm>
            <a:custGeom>
              <a:avLst/>
              <a:gdLst>
                <a:gd name="T0" fmla="*/ 0 w 15"/>
                <a:gd name="T1" fmla="*/ 1 h 39"/>
                <a:gd name="T2" fmla="*/ 5 w 15"/>
                <a:gd name="T3" fmla="*/ 38 h 39"/>
                <a:gd name="T4" fmla="*/ 15 w 15"/>
                <a:gd name="T5" fmla="*/ 32 h 39"/>
                <a:gd name="T6" fmla="*/ 11 w 15"/>
                <a:gd name="T7" fmla="*/ 5 h 39"/>
                <a:gd name="T8" fmla="*/ 0 w 15"/>
                <a:gd name="T9" fmla="*/ 1 h 39"/>
              </a:gdLst>
              <a:ahLst/>
              <a:cxnLst>
                <a:cxn ang="0">
                  <a:pos x="T0" y="T1"/>
                </a:cxn>
                <a:cxn ang="0">
                  <a:pos x="T2" y="T3"/>
                </a:cxn>
                <a:cxn ang="0">
                  <a:pos x="T4" y="T5"/>
                </a:cxn>
                <a:cxn ang="0">
                  <a:pos x="T6" y="T7"/>
                </a:cxn>
                <a:cxn ang="0">
                  <a:pos x="T8" y="T9"/>
                </a:cxn>
              </a:cxnLst>
              <a:rect l="0" t="0" r="r" b="b"/>
              <a:pathLst>
                <a:path w="15" h="39">
                  <a:moveTo>
                    <a:pt x="0" y="1"/>
                  </a:moveTo>
                  <a:cubicBezTo>
                    <a:pt x="5" y="38"/>
                    <a:pt x="5" y="38"/>
                    <a:pt x="5" y="38"/>
                  </a:cubicBezTo>
                  <a:cubicBezTo>
                    <a:pt x="5" y="38"/>
                    <a:pt x="13" y="39"/>
                    <a:pt x="15" y="32"/>
                  </a:cubicBezTo>
                  <a:cubicBezTo>
                    <a:pt x="11" y="5"/>
                    <a:pt x="11" y="5"/>
                    <a:pt x="11" y="5"/>
                  </a:cubicBezTo>
                  <a:cubicBezTo>
                    <a:pt x="11" y="5"/>
                    <a:pt x="6" y="0"/>
                    <a:pt x="0" y="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4" name="Freeform 113"/>
            <p:cNvSpPr/>
            <p:nvPr/>
          </p:nvSpPr>
          <p:spPr bwMode="auto">
            <a:xfrm rot="1490740">
              <a:off x="5701536" y="2510655"/>
              <a:ext cx="49797" cy="38305"/>
            </a:xfrm>
            <a:custGeom>
              <a:avLst/>
              <a:gdLst>
                <a:gd name="T0" fmla="*/ 0 w 36"/>
                <a:gd name="T1" fmla="*/ 7 h 27"/>
                <a:gd name="T2" fmla="*/ 34 w 36"/>
                <a:gd name="T3" fmla="*/ 27 h 27"/>
                <a:gd name="T4" fmla="*/ 36 w 36"/>
                <a:gd name="T5" fmla="*/ 17 h 27"/>
                <a:gd name="T6" fmla="*/ 8 w 36"/>
                <a:gd name="T7" fmla="*/ 1 h 27"/>
                <a:gd name="T8" fmla="*/ 0 w 36"/>
                <a:gd name="T9" fmla="*/ 7 h 27"/>
              </a:gdLst>
              <a:ahLst/>
              <a:cxnLst>
                <a:cxn ang="0">
                  <a:pos x="T0" y="T1"/>
                </a:cxn>
                <a:cxn ang="0">
                  <a:pos x="T2" y="T3"/>
                </a:cxn>
                <a:cxn ang="0">
                  <a:pos x="T4" y="T5"/>
                </a:cxn>
                <a:cxn ang="0">
                  <a:pos x="T6" y="T7"/>
                </a:cxn>
                <a:cxn ang="0">
                  <a:pos x="T8" y="T9"/>
                </a:cxn>
              </a:cxnLst>
              <a:rect l="0" t="0" r="r" b="b"/>
              <a:pathLst>
                <a:path w="36" h="27">
                  <a:moveTo>
                    <a:pt x="0" y="7"/>
                  </a:moveTo>
                  <a:cubicBezTo>
                    <a:pt x="34" y="27"/>
                    <a:pt x="34" y="27"/>
                    <a:pt x="34" y="27"/>
                  </a:cubicBezTo>
                  <a:cubicBezTo>
                    <a:pt x="34" y="27"/>
                    <a:pt x="36" y="20"/>
                    <a:pt x="36" y="17"/>
                  </a:cubicBezTo>
                  <a:cubicBezTo>
                    <a:pt x="36" y="13"/>
                    <a:pt x="17" y="0"/>
                    <a:pt x="8" y="1"/>
                  </a:cubicBezTo>
                  <a:lnTo>
                    <a:pt x="0" y="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5" name="Freeform 114"/>
            <p:cNvSpPr>
              <a:spLocks noEditPoints="1"/>
            </p:cNvSpPr>
            <p:nvPr/>
          </p:nvSpPr>
          <p:spPr bwMode="auto">
            <a:xfrm rot="1490740">
              <a:off x="5576910" y="2658558"/>
              <a:ext cx="145560" cy="186419"/>
            </a:xfrm>
            <a:custGeom>
              <a:avLst/>
              <a:gdLst>
                <a:gd name="T0" fmla="*/ 0 w 114"/>
                <a:gd name="T1" fmla="*/ 0 h 146"/>
                <a:gd name="T2" fmla="*/ 0 w 114"/>
                <a:gd name="T3" fmla="*/ 146 h 146"/>
                <a:gd name="T4" fmla="*/ 114 w 114"/>
                <a:gd name="T5" fmla="*/ 146 h 146"/>
                <a:gd name="T6" fmla="*/ 114 w 114"/>
                <a:gd name="T7" fmla="*/ 0 h 146"/>
                <a:gd name="T8" fmla="*/ 0 w 114"/>
                <a:gd name="T9" fmla="*/ 0 h 146"/>
                <a:gd name="T10" fmla="*/ 101 w 114"/>
                <a:gd name="T11" fmla="*/ 134 h 146"/>
                <a:gd name="T12" fmla="*/ 70 w 114"/>
                <a:gd name="T13" fmla="*/ 134 h 146"/>
                <a:gd name="T14" fmla="*/ 101 w 114"/>
                <a:gd name="T15" fmla="*/ 102 h 146"/>
                <a:gd name="T16" fmla="*/ 101 w 114"/>
                <a:gd name="T17" fmla="*/ 134 h 146"/>
                <a:gd name="T18" fmla="*/ 101 w 114"/>
                <a:gd name="T19" fmla="*/ 85 h 146"/>
                <a:gd name="T20" fmla="*/ 101 w 114"/>
                <a:gd name="T21" fmla="*/ 85 h 146"/>
                <a:gd name="T22" fmla="*/ 53 w 114"/>
                <a:gd name="T23" fmla="*/ 85 h 146"/>
                <a:gd name="T24" fmla="*/ 53 w 114"/>
                <a:gd name="T25" fmla="*/ 134 h 146"/>
                <a:gd name="T26" fmla="*/ 53 w 114"/>
                <a:gd name="T27" fmla="*/ 134 h 146"/>
                <a:gd name="T28" fmla="*/ 13 w 114"/>
                <a:gd name="T29" fmla="*/ 134 h 146"/>
                <a:gd name="T30" fmla="*/ 13 w 114"/>
                <a:gd name="T31" fmla="*/ 12 h 146"/>
                <a:gd name="T32" fmla="*/ 101 w 114"/>
                <a:gd name="T33" fmla="*/ 12 h 146"/>
                <a:gd name="T34" fmla="*/ 101 w 114"/>
                <a:gd name="T35" fmla="*/ 8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46">
                  <a:moveTo>
                    <a:pt x="0" y="0"/>
                  </a:moveTo>
                  <a:lnTo>
                    <a:pt x="0" y="146"/>
                  </a:lnTo>
                  <a:lnTo>
                    <a:pt x="114" y="146"/>
                  </a:lnTo>
                  <a:lnTo>
                    <a:pt x="114" y="0"/>
                  </a:lnTo>
                  <a:lnTo>
                    <a:pt x="0" y="0"/>
                  </a:lnTo>
                  <a:close/>
                  <a:moveTo>
                    <a:pt x="101" y="134"/>
                  </a:moveTo>
                  <a:lnTo>
                    <a:pt x="70" y="134"/>
                  </a:lnTo>
                  <a:lnTo>
                    <a:pt x="101" y="102"/>
                  </a:lnTo>
                  <a:lnTo>
                    <a:pt x="101" y="134"/>
                  </a:lnTo>
                  <a:close/>
                  <a:moveTo>
                    <a:pt x="101" y="85"/>
                  </a:moveTo>
                  <a:lnTo>
                    <a:pt x="101" y="85"/>
                  </a:lnTo>
                  <a:lnTo>
                    <a:pt x="53" y="85"/>
                  </a:lnTo>
                  <a:lnTo>
                    <a:pt x="53" y="134"/>
                  </a:lnTo>
                  <a:lnTo>
                    <a:pt x="53" y="134"/>
                  </a:lnTo>
                  <a:lnTo>
                    <a:pt x="13" y="134"/>
                  </a:lnTo>
                  <a:lnTo>
                    <a:pt x="13" y="12"/>
                  </a:lnTo>
                  <a:lnTo>
                    <a:pt x="101" y="12"/>
                  </a:lnTo>
                  <a:lnTo>
                    <a:pt x="101" y="8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0" name="Rectangle 115"/>
            <p:cNvSpPr>
              <a:spLocks noChangeArrowheads="1"/>
            </p:cNvSpPr>
            <p:nvPr/>
          </p:nvSpPr>
          <p:spPr bwMode="auto">
            <a:xfrm rot="1490740">
              <a:off x="5625554" y="2687627"/>
              <a:ext cx="95763"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51" name="Rectangle 116"/>
            <p:cNvSpPr>
              <a:spLocks noChangeArrowheads="1"/>
            </p:cNvSpPr>
            <p:nvPr/>
          </p:nvSpPr>
          <p:spPr bwMode="auto">
            <a:xfrm rot="1490740">
              <a:off x="5613483" y="2714335"/>
              <a:ext cx="95763" cy="15322"/>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52" name="Rectangle 117"/>
            <p:cNvSpPr>
              <a:spLocks noChangeArrowheads="1"/>
            </p:cNvSpPr>
            <p:nvPr/>
          </p:nvSpPr>
          <p:spPr bwMode="auto">
            <a:xfrm rot="1490740">
              <a:off x="5601680" y="2739826"/>
              <a:ext cx="95763" cy="15322"/>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53" name="Freeform 118"/>
            <p:cNvSpPr/>
            <p:nvPr/>
          </p:nvSpPr>
          <p:spPr bwMode="auto">
            <a:xfrm rot="1490740">
              <a:off x="6246675" y="784284"/>
              <a:ext cx="126408" cy="95763"/>
            </a:xfrm>
            <a:custGeom>
              <a:avLst/>
              <a:gdLst>
                <a:gd name="T0" fmla="*/ 73 w 91"/>
                <a:gd name="T1" fmla="*/ 2 h 70"/>
                <a:gd name="T2" fmla="*/ 59 w 91"/>
                <a:gd name="T3" fmla="*/ 33 h 70"/>
                <a:gd name="T4" fmla="*/ 53 w 91"/>
                <a:gd name="T5" fmla="*/ 47 h 70"/>
                <a:gd name="T6" fmla="*/ 53 w 91"/>
                <a:gd name="T7" fmla="*/ 49 h 70"/>
                <a:gd name="T8" fmla="*/ 45 w 91"/>
                <a:gd name="T9" fmla="*/ 57 h 70"/>
                <a:gd name="T10" fmla="*/ 38 w 91"/>
                <a:gd name="T11" fmla="*/ 49 h 70"/>
                <a:gd name="T12" fmla="*/ 38 w 91"/>
                <a:gd name="T13" fmla="*/ 47 h 70"/>
                <a:gd name="T14" fmla="*/ 31 w 91"/>
                <a:gd name="T15" fmla="*/ 33 h 70"/>
                <a:gd name="T16" fmla="*/ 18 w 91"/>
                <a:gd name="T17" fmla="*/ 3 h 70"/>
                <a:gd name="T18" fmla="*/ 0 w 91"/>
                <a:gd name="T19" fmla="*/ 0 h 70"/>
                <a:gd name="T20" fmla="*/ 0 w 91"/>
                <a:gd name="T21" fmla="*/ 64 h 70"/>
                <a:gd name="T22" fmla="*/ 31 w 91"/>
                <a:gd name="T23" fmla="*/ 70 h 70"/>
                <a:gd name="T24" fmla="*/ 31 w 91"/>
                <a:gd name="T25" fmla="*/ 70 h 70"/>
                <a:gd name="T26" fmla="*/ 31 w 91"/>
                <a:gd name="T27" fmla="*/ 70 h 70"/>
                <a:gd name="T28" fmla="*/ 31 w 91"/>
                <a:gd name="T29" fmla="*/ 70 h 70"/>
                <a:gd name="T30" fmla="*/ 31 w 91"/>
                <a:gd name="T31" fmla="*/ 70 h 70"/>
                <a:gd name="T32" fmla="*/ 61 w 91"/>
                <a:gd name="T33" fmla="*/ 64 h 70"/>
                <a:gd name="T34" fmla="*/ 91 w 91"/>
                <a:gd name="T35" fmla="*/ 70 h 70"/>
                <a:gd name="T36" fmla="*/ 91 w 91"/>
                <a:gd name="T37" fmla="*/ 6 h 70"/>
                <a:gd name="T38" fmla="*/ 73 w 91"/>
                <a:gd name="T3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70">
                  <a:moveTo>
                    <a:pt x="73" y="2"/>
                  </a:moveTo>
                  <a:cubicBezTo>
                    <a:pt x="70" y="12"/>
                    <a:pt x="65" y="23"/>
                    <a:pt x="59" y="33"/>
                  </a:cubicBezTo>
                  <a:cubicBezTo>
                    <a:pt x="57" y="38"/>
                    <a:pt x="55" y="42"/>
                    <a:pt x="53" y="47"/>
                  </a:cubicBezTo>
                  <a:cubicBezTo>
                    <a:pt x="53" y="48"/>
                    <a:pt x="53" y="48"/>
                    <a:pt x="53" y="49"/>
                  </a:cubicBezTo>
                  <a:cubicBezTo>
                    <a:pt x="53" y="54"/>
                    <a:pt x="50" y="57"/>
                    <a:pt x="45" y="57"/>
                  </a:cubicBezTo>
                  <a:cubicBezTo>
                    <a:pt x="41" y="57"/>
                    <a:pt x="38" y="54"/>
                    <a:pt x="38" y="49"/>
                  </a:cubicBezTo>
                  <a:cubicBezTo>
                    <a:pt x="38" y="49"/>
                    <a:pt x="38" y="48"/>
                    <a:pt x="38" y="47"/>
                  </a:cubicBezTo>
                  <a:cubicBezTo>
                    <a:pt x="36" y="42"/>
                    <a:pt x="34" y="38"/>
                    <a:pt x="31" y="33"/>
                  </a:cubicBezTo>
                  <a:cubicBezTo>
                    <a:pt x="26" y="23"/>
                    <a:pt x="21" y="13"/>
                    <a:pt x="18" y="3"/>
                  </a:cubicBezTo>
                  <a:cubicBezTo>
                    <a:pt x="0" y="0"/>
                    <a:pt x="0" y="0"/>
                    <a:pt x="0" y="0"/>
                  </a:cubicBezTo>
                  <a:cubicBezTo>
                    <a:pt x="0" y="64"/>
                    <a:pt x="0" y="64"/>
                    <a:pt x="0" y="64"/>
                  </a:cubicBezTo>
                  <a:cubicBezTo>
                    <a:pt x="31" y="70"/>
                    <a:pt x="31" y="70"/>
                    <a:pt x="31" y="70"/>
                  </a:cubicBezTo>
                  <a:cubicBezTo>
                    <a:pt x="31" y="70"/>
                    <a:pt x="31" y="70"/>
                    <a:pt x="31" y="70"/>
                  </a:cubicBezTo>
                  <a:cubicBezTo>
                    <a:pt x="31" y="70"/>
                    <a:pt x="31" y="70"/>
                    <a:pt x="31" y="70"/>
                  </a:cubicBezTo>
                  <a:cubicBezTo>
                    <a:pt x="31" y="70"/>
                    <a:pt x="31" y="70"/>
                    <a:pt x="31" y="70"/>
                  </a:cubicBezTo>
                  <a:cubicBezTo>
                    <a:pt x="31" y="70"/>
                    <a:pt x="31" y="70"/>
                    <a:pt x="31" y="70"/>
                  </a:cubicBezTo>
                  <a:cubicBezTo>
                    <a:pt x="61" y="64"/>
                    <a:pt x="61" y="64"/>
                    <a:pt x="61" y="64"/>
                  </a:cubicBezTo>
                  <a:cubicBezTo>
                    <a:pt x="91" y="70"/>
                    <a:pt x="91" y="70"/>
                    <a:pt x="91" y="70"/>
                  </a:cubicBezTo>
                  <a:cubicBezTo>
                    <a:pt x="91" y="6"/>
                    <a:pt x="91" y="6"/>
                    <a:pt x="91" y="6"/>
                  </a:cubicBezTo>
                  <a:lnTo>
                    <a:pt x="73"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4" name="Freeform 119"/>
            <p:cNvSpPr>
              <a:spLocks noEditPoints="1"/>
            </p:cNvSpPr>
            <p:nvPr/>
          </p:nvSpPr>
          <p:spPr bwMode="auto">
            <a:xfrm rot="1490740">
              <a:off x="6290716" y="730340"/>
              <a:ext cx="71503" cy="128961"/>
            </a:xfrm>
            <a:custGeom>
              <a:avLst/>
              <a:gdLst>
                <a:gd name="T0" fmla="*/ 52 w 52"/>
                <a:gd name="T1" fmla="*/ 26 h 93"/>
                <a:gd name="T2" fmla="*/ 27 w 52"/>
                <a:gd name="T3" fmla="*/ 0 h 93"/>
                <a:gd name="T4" fmla="*/ 1 w 52"/>
                <a:gd name="T5" fmla="*/ 25 h 93"/>
                <a:gd name="T6" fmla="*/ 1 w 52"/>
                <a:gd name="T7" fmla="*/ 25 h 93"/>
                <a:gd name="T8" fmla="*/ 25 w 52"/>
                <a:gd name="T9" fmla="*/ 88 h 93"/>
                <a:gd name="T10" fmla="*/ 24 w 52"/>
                <a:gd name="T11" fmla="*/ 90 h 93"/>
                <a:gd name="T12" fmla="*/ 26 w 52"/>
                <a:gd name="T13" fmla="*/ 93 h 93"/>
                <a:gd name="T14" fmla="*/ 29 w 52"/>
                <a:gd name="T15" fmla="*/ 90 h 93"/>
                <a:gd name="T16" fmla="*/ 28 w 52"/>
                <a:gd name="T17" fmla="*/ 88 h 93"/>
                <a:gd name="T18" fmla="*/ 51 w 52"/>
                <a:gd name="T19" fmla="*/ 30 h 93"/>
                <a:gd name="T20" fmla="*/ 52 w 52"/>
                <a:gd name="T21" fmla="*/ 26 h 93"/>
                <a:gd name="T22" fmla="*/ 27 w 52"/>
                <a:gd name="T23" fmla="*/ 37 h 93"/>
                <a:gd name="T24" fmla="*/ 16 w 52"/>
                <a:gd name="T25" fmla="*/ 26 h 93"/>
                <a:gd name="T26" fmla="*/ 27 w 52"/>
                <a:gd name="T27" fmla="*/ 16 h 93"/>
                <a:gd name="T28" fmla="*/ 37 w 52"/>
                <a:gd name="T29" fmla="*/ 26 h 93"/>
                <a:gd name="T30" fmla="*/ 27 w 52"/>
                <a:gd name="T31" fmla="*/ 3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93">
                  <a:moveTo>
                    <a:pt x="52" y="26"/>
                  </a:moveTo>
                  <a:cubicBezTo>
                    <a:pt x="52" y="12"/>
                    <a:pt x="41" y="0"/>
                    <a:pt x="27" y="0"/>
                  </a:cubicBezTo>
                  <a:cubicBezTo>
                    <a:pt x="13" y="0"/>
                    <a:pt x="2" y="12"/>
                    <a:pt x="1" y="25"/>
                  </a:cubicBezTo>
                  <a:cubicBezTo>
                    <a:pt x="1" y="25"/>
                    <a:pt x="1" y="25"/>
                    <a:pt x="1" y="25"/>
                  </a:cubicBezTo>
                  <a:cubicBezTo>
                    <a:pt x="0" y="45"/>
                    <a:pt x="16" y="68"/>
                    <a:pt x="25" y="88"/>
                  </a:cubicBezTo>
                  <a:cubicBezTo>
                    <a:pt x="24" y="89"/>
                    <a:pt x="24" y="89"/>
                    <a:pt x="24" y="90"/>
                  </a:cubicBezTo>
                  <a:cubicBezTo>
                    <a:pt x="24" y="92"/>
                    <a:pt x="25" y="93"/>
                    <a:pt x="26" y="93"/>
                  </a:cubicBezTo>
                  <a:cubicBezTo>
                    <a:pt x="28" y="93"/>
                    <a:pt x="29" y="92"/>
                    <a:pt x="29" y="90"/>
                  </a:cubicBezTo>
                  <a:cubicBezTo>
                    <a:pt x="29" y="89"/>
                    <a:pt x="29" y="89"/>
                    <a:pt x="28" y="88"/>
                  </a:cubicBezTo>
                  <a:cubicBezTo>
                    <a:pt x="36" y="69"/>
                    <a:pt x="50" y="49"/>
                    <a:pt x="51" y="30"/>
                  </a:cubicBezTo>
                  <a:cubicBezTo>
                    <a:pt x="52" y="28"/>
                    <a:pt x="52" y="27"/>
                    <a:pt x="52" y="26"/>
                  </a:cubicBezTo>
                  <a:close/>
                  <a:moveTo>
                    <a:pt x="27" y="37"/>
                  </a:moveTo>
                  <a:cubicBezTo>
                    <a:pt x="21" y="37"/>
                    <a:pt x="16" y="32"/>
                    <a:pt x="16" y="26"/>
                  </a:cubicBezTo>
                  <a:cubicBezTo>
                    <a:pt x="16" y="20"/>
                    <a:pt x="21" y="16"/>
                    <a:pt x="27" y="16"/>
                  </a:cubicBezTo>
                  <a:cubicBezTo>
                    <a:pt x="32" y="16"/>
                    <a:pt x="37" y="20"/>
                    <a:pt x="37" y="26"/>
                  </a:cubicBezTo>
                  <a:cubicBezTo>
                    <a:pt x="37" y="32"/>
                    <a:pt x="32" y="37"/>
                    <a:pt x="27" y="3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5" name="Freeform 120"/>
            <p:cNvSpPr/>
            <p:nvPr/>
          </p:nvSpPr>
          <p:spPr bwMode="auto">
            <a:xfrm rot="1490740">
              <a:off x="5283912" y="2703667"/>
              <a:ext cx="114916" cy="145560"/>
            </a:xfrm>
            <a:custGeom>
              <a:avLst/>
              <a:gdLst>
                <a:gd name="T0" fmla="*/ 29 w 83"/>
                <a:gd name="T1" fmla="*/ 106 h 106"/>
                <a:gd name="T2" fmla="*/ 18 w 83"/>
                <a:gd name="T3" fmla="*/ 105 h 106"/>
                <a:gd name="T4" fmla="*/ 3 w 83"/>
                <a:gd name="T5" fmla="*/ 93 h 106"/>
                <a:gd name="T6" fmla="*/ 2 w 83"/>
                <a:gd name="T7" fmla="*/ 79 h 106"/>
                <a:gd name="T8" fmla="*/ 23 w 83"/>
                <a:gd name="T9" fmla="*/ 24 h 106"/>
                <a:gd name="T10" fmla="*/ 59 w 83"/>
                <a:gd name="T11" fmla="*/ 8 h 106"/>
                <a:gd name="T12" fmla="*/ 78 w 83"/>
                <a:gd name="T13" fmla="*/ 45 h 106"/>
                <a:gd name="T14" fmla="*/ 64 w 83"/>
                <a:gd name="T15" fmla="*/ 80 h 106"/>
                <a:gd name="T16" fmla="*/ 58 w 83"/>
                <a:gd name="T17" fmla="*/ 77 h 106"/>
                <a:gd name="T18" fmla="*/ 72 w 83"/>
                <a:gd name="T19" fmla="*/ 42 h 106"/>
                <a:gd name="T20" fmla="*/ 56 w 83"/>
                <a:gd name="T21" fmla="*/ 14 h 106"/>
                <a:gd name="T22" fmla="*/ 30 w 83"/>
                <a:gd name="T23" fmla="*/ 26 h 106"/>
                <a:gd name="T24" fmla="*/ 8 w 83"/>
                <a:gd name="T25" fmla="*/ 81 h 106"/>
                <a:gd name="T26" fmla="*/ 8 w 83"/>
                <a:gd name="T27" fmla="*/ 81 h 106"/>
                <a:gd name="T28" fmla="*/ 9 w 83"/>
                <a:gd name="T29" fmla="*/ 90 h 106"/>
                <a:gd name="T30" fmla="*/ 21 w 83"/>
                <a:gd name="T31" fmla="*/ 98 h 106"/>
                <a:gd name="T32" fmla="*/ 41 w 83"/>
                <a:gd name="T33" fmla="*/ 92 h 106"/>
                <a:gd name="T34" fmla="*/ 60 w 83"/>
                <a:gd name="T35" fmla="*/ 44 h 106"/>
                <a:gd name="T36" fmla="*/ 54 w 83"/>
                <a:gd name="T37" fmla="*/ 28 h 106"/>
                <a:gd name="T38" fmla="*/ 40 w 83"/>
                <a:gd name="T39" fmla="*/ 35 h 106"/>
                <a:gd name="T40" fmla="*/ 23 w 83"/>
                <a:gd name="T41" fmla="*/ 76 h 106"/>
                <a:gd name="T42" fmla="*/ 19 w 83"/>
                <a:gd name="T43" fmla="*/ 77 h 106"/>
                <a:gd name="T44" fmla="*/ 17 w 83"/>
                <a:gd name="T45" fmla="*/ 73 h 106"/>
                <a:gd name="T46" fmla="*/ 33 w 83"/>
                <a:gd name="T47" fmla="*/ 32 h 106"/>
                <a:gd name="T48" fmla="*/ 57 w 83"/>
                <a:gd name="T49" fmla="*/ 22 h 106"/>
                <a:gd name="T50" fmla="*/ 67 w 83"/>
                <a:gd name="T51" fmla="*/ 47 h 106"/>
                <a:gd name="T52" fmla="*/ 48 w 83"/>
                <a:gd name="T53" fmla="*/ 95 h 106"/>
                <a:gd name="T54" fmla="*/ 29 w 83"/>
                <a:gd name="T5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6">
                  <a:moveTo>
                    <a:pt x="29" y="106"/>
                  </a:moveTo>
                  <a:cubicBezTo>
                    <a:pt x="26" y="106"/>
                    <a:pt x="22" y="106"/>
                    <a:pt x="18" y="105"/>
                  </a:cubicBezTo>
                  <a:cubicBezTo>
                    <a:pt x="11" y="102"/>
                    <a:pt x="6" y="98"/>
                    <a:pt x="3" y="93"/>
                  </a:cubicBezTo>
                  <a:cubicBezTo>
                    <a:pt x="0" y="86"/>
                    <a:pt x="2" y="79"/>
                    <a:pt x="2" y="79"/>
                  </a:cubicBezTo>
                  <a:cubicBezTo>
                    <a:pt x="23" y="24"/>
                    <a:pt x="23" y="24"/>
                    <a:pt x="23" y="24"/>
                  </a:cubicBezTo>
                  <a:cubicBezTo>
                    <a:pt x="27" y="15"/>
                    <a:pt x="40" y="0"/>
                    <a:pt x="59" y="8"/>
                  </a:cubicBezTo>
                  <a:cubicBezTo>
                    <a:pt x="80" y="17"/>
                    <a:pt x="83" y="33"/>
                    <a:pt x="78" y="45"/>
                  </a:cubicBezTo>
                  <a:cubicBezTo>
                    <a:pt x="75" y="53"/>
                    <a:pt x="64" y="80"/>
                    <a:pt x="64" y="80"/>
                  </a:cubicBezTo>
                  <a:cubicBezTo>
                    <a:pt x="58" y="77"/>
                    <a:pt x="58" y="77"/>
                    <a:pt x="58" y="77"/>
                  </a:cubicBezTo>
                  <a:cubicBezTo>
                    <a:pt x="58" y="77"/>
                    <a:pt x="69" y="50"/>
                    <a:pt x="72" y="42"/>
                  </a:cubicBezTo>
                  <a:cubicBezTo>
                    <a:pt x="73" y="39"/>
                    <a:pt x="78" y="23"/>
                    <a:pt x="56" y="14"/>
                  </a:cubicBezTo>
                  <a:cubicBezTo>
                    <a:pt x="39" y="7"/>
                    <a:pt x="30" y="25"/>
                    <a:pt x="30" y="26"/>
                  </a:cubicBezTo>
                  <a:cubicBezTo>
                    <a:pt x="8" y="81"/>
                    <a:pt x="8" y="81"/>
                    <a:pt x="8" y="81"/>
                  </a:cubicBezTo>
                  <a:cubicBezTo>
                    <a:pt x="8" y="81"/>
                    <a:pt x="8" y="81"/>
                    <a:pt x="8" y="81"/>
                  </a:cubicBezTo>
                  <a:cubicBezTo>
                    <a:pt x="8" y="81"/>
                    <a:pt x="7" y="86"/>
                    <a:pt x="9" y="90"/>
                  </a:cubicBezTo>
                  <a:cubicBezTo>
                    <a:pt x="11" y="94"/>
                    <a:pt x="15" y="96"/>
                    <a:pt x="21" y="98"/>
                  </a:cubicBezTo>
                  <a:cubicBezTo>
                    <a:pt x="37" y="103"/>
                    <a:pt x="41" y="93"/>
                    <a:pt x="41" y="92"/>
                  </a:cubicBezTo>
                  <a:cubicBezTo>
                    <a:pt x="42" y="91"/>
                    <a:pt x="57" y="52"/>
                    <a:pt x="60" y="44"/>
                  </a:cubicBezTo>
                  <a:cubicBezTo>
                    <a:pt x="63" y="38"/>
                    <a:pt x="64" y="33"/>
                    <a:pt x="54" y="28"/>
                  </a:cubicBezTo>
                  <a:cubicBezTo>
                    <a:pt x="46" y="24"/>
                    <a:pt x="40" y="35"/>
                    <a:pt x="40" y="35"/>
                  </a:cubicBezTo>
                  <a:cubicBezTo>
                    <a:pt x="23" y="76"/>
                    <a:pt x="23" y="76"/>
                    <a:pt x="23" y="76"/>
                  </a:cubicBezTo>
                  <a:cubicBezTo>
                    <a:pt x="23" y="77"/>
                    <a:pt x="21" y="78"/>
                    <a:pt x="19" y="77"/>
                  </a:cubicBezTo>
                  <a:cubicBezTo>
                    <a:pt x="17" y="77"/>
                    <a:pt x="16" y="75"/>
                    <a:pt x="17" y="73"/>
                  </a:cubicBezTo>
                  <a:cubicBezTo>
                    <a:pt x="33" y="32"/>
                    <a:pt x="33" y="32"/>
                    <a:pt x="33" y="32"/>
                  </a:cubicBezTo>
                  <a:cubicBezTo>
                    <a:pt x="37" y="26"/>
                    <a:pt x="45" y="16"/>
                    <a:pt x="57" y="22"/>
                  </a:cubicBezTo>
                  <a:cubicBezTo>
                    <a:pt x="69" y="28"/>
                    <a:pt x="72" y="36"/>
                    <a:pt x="67" y="47"/>
                  </a:cubicBezTo>
                  <a:cubicBezTo>
                    <a:pt x="63" y="54"/>
                    <a:pt x="48" y="94"/>
                    <a:pt x="48" y="95"/>
                  </a:cubicBezTo>
                  <a:cubicBezTo>
                    <a:pt x="48" y="95"/>
                    <a:pt x="43" y="106"/>
                    <a:pt x="29" y="10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6" name="Freeform 121"/>
            <p:cNvSpPr/>
            <p:nvPr/>
          </p:nvSpPr>
          <p:spPr bwMode="auto">
            <a:xfrm rot="1490740">
              <a:off x="6437628" y="1895525"/>
              <a:ext cx="114916" cy="145560"/>
            </a:xfrm>
            <a:custGeom>
              <a:avLst/>
              <a:gdLst>
                <a:gd name="T0" fmla="*/ 29 w 83"/>
                <a:gd name="T1" fmla="*/ 106 h 106"/>
                <a:gd name="T2" fmla="*/ 19 w 83"/>
                <a:gd name="T3" fmla="*/ 105 h 106"/>
                <a:gd name="T4" fmla="*/ 3 w 83"/>
                <a:gd name="T5" fmla="*/ 93 h 106"/>
                <a:gd name="T6" fmla="*/ 2 w 83"/>
                <a:gd name="T7" fmla="*/ 79 h 106"/>
                <a:gd name="T8" fmla="*/ 23 w 83"/>
                <a:gd name="T9" fmla="*/ 24 h 106"/>
                <a:gd name="T10" fmla="*/ 59 w 83"/>
                <a:gd name="T11" fmla="*/ 8 h 106"/>
                <a:gd name="T12" fmla="*/ 78 w 83"/>
                <a:gd name="T13" fmla="*/ 45 h 106"/>
                <a:gd name="T14" fmla="*/ 65 w 83"/>
                <a:gd name="T15" fmla="*/ 80 h 106"/>
                <a:gd name="T16" fmla="*/ 58 w 83"/>
                <a:gd name="T17" fmla="*/ 77 h 106"/>
                <a:gd name="T18" fmla="*/ 72 w 83"/>
                <a:gd name="T19" fmla="*/ 42 h 106"/>
                <a:gd name="T20" fmla="*/ 56 w 83"/>
                <a:gd name="T21" fmla="*/ 14 h 106"/>
                <a:gd name="T22" fmla="*/ 30 w 83"/>
                <a:gd name="T23" fmla="*/ 26 h 106"/>
                <a:gd name="T24" fmla="*/ 9 w 83"/>
                <a:gd name="T25" fmla="*/ 81 h 106"/>
                <a:gd name="T26" fmla="*/ 9 w 83"/>
                <a:gd name="T27" fmla="*/ 81 h 106"/>
                <a:gd name="T28" fmla="*/ 9 w 83"/>
                <a:gd name="T29" fmla="*/ 90 h 106"/>
                <a:gd name="T30" fmla="*/ 21 w 83"/>
                <a:gd name="T31" fmla="*/ 98 h 106"/>
                <a:gd name="T32" fmla="*/ 41 w 83"/>
                <a:gd name="T33" fmla="*/ 92 h 106"/>
                <a:gd name="T34" fmla="*/ 61 w 83"/>
                <a:gd name="T35" fmla="*/ 44 h 106"/>
                <a:gd name="T36" fmla="*/ 54 w 83"/>
                <a:gd name="T37" fmla="*/ 28 h 106"/>
                <a:gd name="T38" fmla="*/ 40 w 83"/>
                <a:gd name="T39" fmla="*/ 35 h 106"/>
                <a:gd name="T40" fmla="*/ 24 w 83"/>
                <a:gd name="T41" fmla="*/ 76 h 106"/>
                <a:gd name="T42" fmla="*/ 19 w 83"/>
                <a:gd name="T43" fmla="*/ 77 h 106"/>
                <a:gd name="T44" fmla="*/ 17 w 83"/>
                <a:gd name="T45" fmla="*/ 73 h 106"/>
                <a:gd name="T46" fmla="*/ 34 w 83"/>
                <a:gd name="T47" fmla="*/ 32 h 106"/>
                <a:gd name="T48" fmla="*/ 57 w 83"/>
                <a:gd name="T49" fmla="*/ 22 h 106"/>
                <a:gd name="T50" fmla="*/ 67 w 83"/>
                <a:gd name="T51" fmla="*/ 47 h 106"/>
                <a:gd name="T52" fmla="*/ 48 w 83"/>
                <a:gd name="T53" fmla="*/ 95 h 106"/>
                <a:gd name="T54" fmla="*/ 29 w 83"/>
                <a:gd name="T5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6">
                  <a:moveTo>
                    <a:pt x="29" y="106"/>
                  </a:moveTo>
                  <a:cubicBezTo>
                    <a:pt x="26" y="106"/>
                    <a:pt x="22" y="106"/>
                    <a:pt x="19" y="105"/>
                  </a:cubicBezTo>
                  <a:cubicBezTo>
                    <a:pt x="11" y="102"/>
                    <a:pt x="6" y="98"/>
                    <a:pt x="3" y="93"/>
                  </a:cubicBezTo>
                  <a:cubicBezTo>
                    <a:pt x="0" y="86"/>
                    <a:pt x="2" y="79"/>
                    <a:pt x="2" y="79"/>
                  </a:cubicBezTo>
                  <a:cubicBezTo>
                    <a:pt x="23" y="24"/>
                    <a:pt x="23" y="24"/>
                    <a:pt x="23" y="24"/>
                  </a:cubicBezTo>
                  <a:cubicBezTo>
                    <a:pt x="27" y="15"/>
                    <a:pt x="40" y="0"/>
                    <a:pt x="59" y="8"/>
                  </a:cubicBezTo>
                  <a:cubicBezTo>
                    <a:pt x="80" y="17"/>
                    <a:pt x="83" y="33"/>
                    <a:pt x="78" y="45"/>
                  </a:cubicBezTo>
                  <a:cubicBezTo>
                    <a:pt x="75" y="53"/>
                    <a:pt x="65" y="80"/>
                    <a:pt x="65" y="80"/>
                  </a:cubicBezTo>
                  <a:cubicBezTo>
                    <a:pt x="58" y="77"/>
                    <a:pt x="58" y="77"/>
                    <a:pt x="58" y="77"/>
                  </a:cubicBezTo>
                  <a:cubicBezTo>
                    <a:pt x="58" y="77"/>
                    <a:pt x="69" y="50"/>
                    <a:pt x="72" y="42"/>
                  </a:cubicBezTo>
                  <a:cubicBezTo>
                    <a:pt x="73" y="39"/>
                    <a:pt x="78" y="23"/>
                    <a:pt x="56" y="14"/>
                  </a:cubicBezTo>
                  <a:cubicBezTo>
                    <a:pt x="39" y="7"/>
                    <a:pt x="30" y="25"/>
                    <a:pt x="30" y="26"/>
                  </a:cubicBezTo>
                  <a:cubicBezTo>
                    <a:pt x="9" y="81"/>
                    <a:pt x="9" y="81"/>
                    <a:pt x="9" y="81"/>
                  </a:cubicBezTo>
                  <a:cubicBezTo>
                    <a:pt x="9" y="81"/>
                    <a:pt x="9" y="81"/>
                    <a:pt x="9" y="81"/>
                  </a:cubicBezTo>
                  <a:cubicBezTo>
                    <a:pt x="9" y="81"/>
                    <a:pt x="7" y="86"/>
                    <a:pt x="9" y="90"/>
                  </a:cubicBezTo>
                  <a:cubicBezTo>
                    <a:pt x="11" y="94"/>
                    <a:pt x="15" y="96"/>
                    <a:pt x="21" y="98"/>
                  </a:cubicBezTo>
                  <a:cubicBezTo>
                    <a:pt x="37" y="103"/>
                    <a:pt x="41" y="93"/>
                    <a:pt x="41" y="92"/>
                  </a:cubicBezTo>
                  <a:cubicBezTo>
                    <a:pt x="42" y="91"/>
                    <a:pt x="57" y="52"/>
                    <a:pt x="61" y="44"/>
                  </a:cubicBezTo>
                  <a:cubicBezTo>
                    <a:pt x="64" y="38"/>
                    <a:pt x="64" y="33"/>
                    <a:pt x="54" y="28"/>
                  </a:cubicBezTo>
                  <a:cubicBezTo>
                    <a:pt x="46" y="24"/>
                    <a:pt x="40" y="35"/>
                    <a:pt x="40" y="35"/>
                  </a:cubicBezTo>
                  <a:cubicBezTo>
                    <a:pt x="24" y="76"/>
                    <a:pt x="24" y="76"/>
                    <a:pt x="24" y="76"/>
                  </a:cubicBezTo>
                  <a:cubicBezTo>
                    <a:pt x="23" y="77"/>
                    <a:pt x="21" y="78"/>
                    <a:pt x="19" y="77"/>
                  </a:cubicBezTo>
                  <a:cubicBezTo>
                    <a:pt x="17" y="77"/>
                    <a:pt x="16" y="75"/>
                    <a:pt x="17" y="73"/>
                  </a:cubicBezTo>
                  <a:cubicBezTo>
                    <a:pt x="34" y="32"/>
                    <a:pt x="34" y="32"/>
                    <a:pt x="34" y="32"/>
                  </a:cubicBezTo>
                  <a:cubicBezTo>
                    <a:pt x="37" y="26"/>
                    <a:pt x="46" y="16"/>
                    <a:pt x="57" y="22"/>
                  </a:cubicBezTo>
                  <a:cubicBezTo>
                    <a:pt x="69" y="28"/>
                    <a:pt x="72" y="36"/>
                    <a:pt x="67" y="47"/>
                  </a:cubicBezTo>
                  <a:cubicBezTo>
                    <a:pt x="63" y="54"/>
                    <a:pt x="48" y="94"/>
                    <a:pt x="48" y="95"/>
                  </a:cubicBezTo>
                  <a:cubicBezTo>
                    <a:pt x="48" y="95"/>
                    <a:pt x="43" y="106"/>
                    <a:pt x="29" y="10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7" name="Freeform 122"/>
            <p:cNvSpPr/>
            <p:nvPr/>
          </p:nvSpPr>
          <p:spPr bwMode="auto">
            <a:xfrm rot="1490740">
              <a:off x="5393392" y="1287430"/>
              <a:ext cx="82995" cy="54904"/>
            </a:xfrm>
            <a:custGeom>
              <a:avLst/>
              <a:gdLst>
                <a:gd name="T0" fmla="*/ 0 w 65"/>
                <a:gd name="T1" fmla="*/ 33 h 43"/>
                <a:gd name="T2" fmla="*/ 32 w 65"/>
                <a:gd name="T3" fmla="*/ 33 h 43"/>
                <a:gd name="T4" fmla="*/ 50 w 65"/>
                <a:gd name="T5" fmla="*/ 43 h 43"/>
                <a:gd name="T6" fmla="*/ 50 w 65"/>
                <a:gd name="T7" fmla="*/ 33 h 43"/>
                <a:gd name="T8" fmla="*/ 65 w 65"/>
                <a:gd name="T9" fmla="*/ 33 h 43"/>
                <a:gd name="T10" fmla="*/ 65 w 65"/>
                <a:gd name="T11" fmla="*/ 0 h 43"/>
                <a:gd name="T12" fmla="*/ 0 w 65"/>
                <a:gd name="T13" fmla="*/ 0 h 43"/>
                <a:gd name="T14" fmla="*/ 0 w 65"/>
                <a:gd name="T15" fmla="*/ 3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3">
                  <a:moveTo>
                    <a:pt x="0" y="33"/>
                  </a:moveTo>
                  <a:lnTo>
                    <a:pt x="32" y="33"/>
                  </a:lnTo>
                  <a:lnTo>
                    <a:pt x="50" y="43"/>
                  </a:lnTo>
                  <a:lnTo>
                    <a:pt x="50" y="33"/>
                  </a:lnTo>
                  <a:lnTo>
                    <a:pt x="65" y="33"/>
                  </a:lnTo>
                  <a:lnTo>
                    <a:pt x="65" y="0"/>
                  </a:lnTo>
                  <a:lnTo>
                    <a:pt x="0" y="0"/>
                  </a:lnTo>
                  <a:lnTo>
                    <a:pt x="0" y="3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0" name="Freeform 123"/>
            <p:cNvSpPr/>
            <p:nvPr/>
          </p:nvSpPr>
          <p:spPr bwMode="auto">
            <a:xfrm rot="1490740">
              <a:off x="5333074" y="1291090"/>
              <a:ext cx="100871" cy="68949"/>
            </a:xfrm>
            <a:custGeom>
              <a:avLst/>
              <a:gdLst>
                <a:gd name="T0" fmla="*/ 35 w 79"/>
                <a:gd name="T1" fmla="*/ 20 h 54"/>
                <a:gd name="T2" fmla="*/ 35 w 79"/>
                <a:gd name="T3" fmla="*/ 0 h 54"/>
                <a:gd name="T4" fmla="*/ 0 w 79"/>
                <a:gd name="T5" fmla="*/ 0 h 54"/>
                <a:gd name="T6" fmla="*/ 0 w 79"/>
                <a:gd name="T7" fmla="*/ 41 h 54"/>
                <a:gd name="T8" fmla="*/ 19 w 79"/>
                <a:gd name="T9" fmla="*/ 41 h 54"/>
                <a:gd name="T10" fmla="*/ 19 w 79"/>
                <a:gd name="T11" fmla="*/ 54 h 54"/>
                <a:gd name="T12" fmla="*/ 40 w 79"/>
                <a:gd name="T13" fmla="*/ 41 h 54"/>
                <a:gd name="T14" fmla="*/ 79 w 79"/>
                <a:gd name="T15" fmla="*/ 41 h 54"/>
                <a:gd name="T16" fmla="*/ 79 w 79"/>
                <a:gd name="T17" fmla="*/ 24 h 54"/>
                <a:gd name="T18" fmla="*/ 70 w 79"/>
                <a:gd name="T19" fmla="*/ 20 h 54"/>
                <a:gd name="T20" fmla="*/ 35 w 79"/>
                <a:gd name="T21"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4">
                  <a:moveTo>
                    <a:pt x="35" y="20"/>
                  </a:moveTo>
                  <a:lnTo>
                    <a:pt x="35" y="0"/>
                  </a:lnTo>
                  <a:lnTo>
                    <a:pt x="0" y="0"/>
                  </a:lnTo>
                  <a:lnTo>
                    <a:pt x="0" y="41"/>
                  </a:lnTo>
                  <a:lnTo>
                    <a:pt x="19" y="41"/>
                  </a:lnTo>
                  <a:lnTo>
                    <a:pt x="19" y="54"/>
                  </a:lnTo>
                  <a:lnTo>
                    <a:pt x="40" y="41"/>
                  </a:lnTo>
                  <a:lnTo>
                    <a:pt x="79" y="41"/>
                  </a:lnTo>
                  <a:lnTo>
                    <a:pt x="79" y="24"/>
                  </a:lnTo>
                  <a:lnTo>
                    <a:pt x="70" y="20"/>
                  </a:lnTo>
                  <a:lnTo>
                    <a:pt x="35"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1" name="Freeform 124"/>
            <p:cNvSpPr/>
            <p:nvPr/>
          </p:nvSpPr>
          <p:spPr bwMode="auto">
            <a:xfrm rot="1490740">
              <a:off x="5965990" y="3329699"/>
              <a:ext cx="82995" cy="54904"/>
            </a:xfrm>
            <a:custGeom>
              <a:avLst/>
              <a:gdLst>
                <a:gd name="T0" fmla="*/ 0 w 65"/>
                <a:gd name="T1" fmla="*/ 33 h 43"/>
                <a:gd name="T2" fmla="*/ 32 w 65"/>
                <a:gd name="T3" fmla="*/ 33 h 43"/>
                <a:gd name="T4" fmla="*/ 49 w 65"/>
                <a:gd name="T5" fmla="*/ 43 h 43"/>
                <a:gd name="T6" fmla="*/ 50 w 65"/>
                <a:gd name="T7" fmla="*/ 33 h 43"/>
                <a:gd name="T8" fmla="*/ 65 w 65"/>
                <a:gd name="T9" fmla="*/ 33 h 43"/>
                <a:gd name="T10" fmla="*/ 65 w 65"/>
                <a:gd name="T11" fmla="*/ 0 h 43"/>
                <a:gd name="T12" fmla="*/ 0 w 65"/>
                <a:gd name="T13" fmla="*/ 0 h 43"/>
                <a:gd name="T14" fmla="*/ 0 w 65"/>
                <a:gd name="T15" fmla="*/ 3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3">
                  <a:moveTo>
                    <a:pt x="0" y="33"/>
                  </a:moveTo>
                  <a:lnTo>
                    <a:pt x="32" y="33"/>
                  </a:lnTo>
                  <a:lnTo>
                    <a:pt x="49" y="43"/>
                  </a:lnTo>
                  <a:lnTo>
                    <a:pt x="50" y="33"/>
                  </a:lnTo>
                  <a:lnTo>
                    <a:pt x="65" y="33"/>
                  </a:lnTo>
                  <a:lnTo>
                    <a:pt x="65" y="0"/>
                  </a:lnTo>
                  <a:lnTo>
                    <a:pt x="0" y="0"/>
                  </a:lnTo>
                  <a:lnTo>
                    <a:pt x="0" y="3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2" name="Freeform 125"/>
            <p:cNvSpPr/>
            <p:nvPr/>
          </p:nvSpPr>
          <p:spPr bwMode="auto">
            <a:xfrm rot="1490740">
              <a:off x="5904514" y="3332822"/>
              <a:ext cx="100871" cy="68949"/>
            </a:xfrm>
            <a:custGeom>
              <a:avLst/>
              <a:gdLst>
                <a:gd name="T0" fmla="*/ 36 w 79"/>
                <a:gd name="T1" fmla="*/ 20 h 54"/>
                <a:gd name="T2" fmla="*/ 36 w 79"/>
                <a:gd name="T3" fmla="*/ 0 h 54"/>
                <a:gd name="T4" fmla="*/ 0 w 79"/>
                <a:gd name="T5" fmla="*/ 0 h 54"/>
                <a:gd name="T6" fmla="*/ 0 w 79"/>
                <a:gd name="T7" fmla="*/ 42 h 54"/>
                <a:gd name="T8" fmla="*/ 19 w 79"/>
                <a:gd name="T9" fmla="*/ 42 h 54"/>
                <a:gd name="T10" fmla="*/ 20 w 79"/>
                <a:gd name="T11" fmla="*/ 54 h 54"/>
                <a:gd name="T12" fmla="*/ 41 w 79"/>
                <a:gd name="T13" fmla="*/ 42 h 54"/>
                <a:gd name="T14" fmla="*/ 79 w 79"/>
                <a:gd name="T15" fmla="*/ 42 h 54"/>
                <a:gd name="T16" fmla="*/ 79 w 79"/>
                <a:gd name="T17" fmla="*/ 25 h 54"/>
                <a:gd name="T18" fmla="*/ 72 w 79"/>
                <a:gd name="T19" fmla="*/ 20 h 54"/>
                <a:gd name="T20" fmla="*/ 36 w 79"/>
                <a:gd name="T21"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4">
                  <a:moveTo>
                    <a:pt x="36" y="20"/>
                  </a:moveTo>
                  <a:lnTo>
                    <a:pt x="36" y="0"/>
                  </a:lnTo>
                  <a:lnTo>
                    <a:pt x="0" y="0"/>
                  </a:lnTo>
                  <a:lnTo>
                    <a:pt x="0" y="42"/>
                  </a:lnTo>
                  <a:lnTo>
                    <a:pt x="19" y="42"/>
                  </a:lnTo>
                  <a:lnTo>
                    <a:pt x="20" y="54"/>
                  </a:lnTo>
                  <a:lnTo>
                    <a:pt x="41" y="42"/>
                  </a:lnTo>
                  <a:lnTo>
                    <a:pt x="79" y="42"/>
                  </a:lnTo>
                  <a:lnTo>
                    <a:pt x="79" y="25"/>
                  </a:lnTo>
                  <a:lnTo>
                    <a:pt x="72" y="20"/>
                  </a:lnTo>
                  <a:lnTo>
                    <a:pt x="36"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3" name="Freeform 126"/>
            <p:cNvSpPr/>
            <p:nvPr/>
          </p:nvSpPr>
          <p:spPr bwMode="auto">
            <a:xfrm rot="1490740">
              <a:off x="5495212" y="830008"/>
              <a:ext cx="120023" cy="118746"/>
            </a:xfrm>
            <a:custGeom>
              <a:avLst/>
              <a:gdLst>
                <a:gd name="T0" fmla="*/ 0 w 87"/>
                <a:gd name="T1" fmla="*/ 15 h 86"/>
                <a:gd name="T2" fmla="*/ 0 w 87"/>
                <a:gd name="T3" fmla="*/ 72 h 86"/>
                <a:gd name="T4" fmla="*/ 87 w 87"/>
                <a:gd name="T5" fmla="*/ 72 h 86"/>
                <a:gd name="T6" fmla="*/ 87 w 87"/>
                <a:gd name="T7" fmla="*/ 14 h 86"/>
                <a:gd name="T8" fmla="*/ 0 w 87"/>
                <a:gd name="T9" fmla="*/ 15 h 86"/>
              </a:gdLst>
              <a:ahLst/>
              <a:cxnLst>
                <a:cxn ang="0">
                  <a:pos x="T0" y="T1"/>
                </a:cxn>
                <a:cxn ang="0">
                  <a:pos x="T2" y="T3"/>
                </a:cxn>
                <a:cxn ang="0">
                  <a:pos x="T4" y="T5"/>
                </a:cxn>
                <a:cxn ang="0">
                  <a:pos x="T6" y="T7"/>
                </a:cxn>
                <a:cxn ang="0">
                  <a:pos x="T8" y="T9"/>
                </a:cxn>
              </a:cxnLst>
              <a:rect l="0" t="0" r="r" b="b"/>
              <a:pathLst>
                <a:path w="87" h="86">
                  <a:moveTo>
                    <a:pt x="0" y="15"/>
                  </a:moveTo>
                  <a:cubicBezTo>
                    <a:pt x="0" y="34"/>
                    <a:pt x="0" y="53"/>
                    <a:pt x="0" y="72"/>
                  </a:cubicBezTo>
                  <a:cubicBezTo>
                    <a:pt x="29" y="86"/>
                    <a:pt x="58" y="57"/>
                    <a:pt x="87" y="72"/>
                  </a:cubicBezTo>
                  <a:cubicBezTo>
                    <a:pt x="87" y="53"/>
                    <a:pt x="87" y="34"/>
                    <a:pt x="87" y="14"/>
                  </a:cubicBezTo>
                  <a:cubicBezTo>
                    <a:pt x="58" y="0"/>
                    <a:pt x="29" y="29"/>
                    <a:pt x="0" y="1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4" name="Freeform 127"/>
            <p:cNvSpPr/>
            <p:nvPr/>
          </p:nvSpPr>
          <p:spPr bwMode="auto">
            <a:xfrm rot="1490740">
              <a:off x="5475683" y="789485"/>
              <a:ext cx="17876" cy="158328"/>
            </a:xfrm>
            <a:custGeom>
              <a:avLst/>
              <a:gdLst>
                <a:gd name="T0" fmla="*/ 13 w 13"/>
                <a:gd name="T1" fmla="*/ 6 h 115"/>
                <a:gd name="T2" fmla="*/ 0 w 13"/>
                <a:gd name="T3" fmla="*/ 6 h 115"/>
                <a:gd name="T4" fmla="*/ 3 w 13"/>
                <a:gd name="T5" fmla="*/ 12 h 115"/>
                <a:gd name="T6" fmla="*/ 3 w 13"/>
                <a:gd name="T7" fmla="*/ 19 h 115"/>
                <a:gd name="T8" fmla="*/ 2 w 13"/>
                <a:gd name="T9" fmla="*/ 19 h 115"/>
                <a:gd name="T10" fmla="*/ 2 w 13"/>
                <a:gd name="T11" fmla="*/ 20 h 115"/>
                <a:gd name="T12" fmla="*/ 2 w 13"/>
                <a:gd name="T13" fmla="*/ 23 h 115"/>
                <a:gd name="T14" fmla="*/ 3 w 13"/>
                <a:gd name="T15" fmla="*/ 23 h 115"/>
                <a:gd name="T16" fmla="*/ 3 w 13"/>
                <a:gd name="T17" fmla="*/ 24 h 115"/>
                <a:gd name="T18" fmla="*/ 3 w 13"/>
                <a:gd name="T19" fmla="*/ 29 h 115"/>
                <a:gd name="T20" fmla="*/ 2 w 13"/>
                <a:gd name="T21" fmla="*/ 29 h 115"/>
                <a:gd name="T22" fmla="*/ 2 w 13"/>
                <a:gd name="T23" fmla="*/ 30 h 115"/>
                <a:gd name="T24" fmla="*/ 2 w 13"/>
                <a:gd name="T25" fmla="*/ 32 h 115"/>
                <a:gd name="T26" fmla="*/ 3 w 13"/>
                <a:gd name="T27" fmla="*/ 33 h 115"/>
                <a:gd name="T28" fmla="*/ 3 w 13"/>
                <a:gd name="T29" fmla="*/ 34 h 115"/>
                <a:gd name="T30" fmla="*/ 3 w 13"/>
                <a:gd name="T31" fmla="*/ 114 h 115"/>
                <a:gd name="T32" fmla="*/ 10 w 13"/>
                <a:gd name="T33" fmla="*/ 114 h 115"/>
                <a:gd name="T34" fmla="*/ 10 w 13"/>
                <a:gd name="T35" fmla="*/ 34 h 115"/>
                <a:gd name="T36" fmla="*/ 10 w 13"/>
                <a:gd name="T37" fmla="*/ 34 h 115"/>
                <a:gd name="T38" fmla="*/ 11 w 13"/>
                <a:gd name="T39" fmla="*/ 32 h 115"/>
                <a:gd name="T40" fmla="*/ 11 w 13"/>
                <a:gd name="T41" fmla="*/ 32 h 115"/>
                <a:gd name="T42" fmla="*/ 11 w 13"/>
                <a:gd name="T43" fmla="*/ 32 h 115"/>
                <a:gd name="T44" fmla="*/ 11 w 13"/>
                <a:gd name="T45" fmla="*/ 30 h 115"/>
                <a:gd name="T46" fmla="*/ 11 w 13"/>
                <a:gd name="T47" fmla="*/ 30 h 115"/>
                <a:gd name="T48" fmla="*/ 11 w 13"/>
                <a:gd name="T49" fmla="*/ 29 h 115"/>
                <a:gd name="T50" fmla="*/ 10 w 13"/>
                <a:gd name="T51" fmla="*/ 29 h 115"/>
                <a:gd name="T52" fmla="*/ 10 w 13"/>
                <a:gd name="T53" fmla="*/ 24 h 115"/>
                <a:gd name="T54" fmla="*/ 10 w 13"/>
                <a:gd name="T55" fmla="*/ 24 h 115"/>
                <a:gd name="T56" fmla="*/ 11 w 13"/>
                <a:gd name="T57" fmla="*/ 23 h 115"/>
                <a:gd name="T58" fmla="*/ 11 w 13"/>
                <a:gd name="T59" fmla="*/ 23 h 115"/>
                <a:gd name="T60" fmla="*/ 11 w 13"/>
                <a:gd name="T61" fmla="*/ 23 h 115"/>
                <a:gd name="T62" fmla="*/ 11 w 13"/>
                <a:gd name="T63" fmla="*/ 20 h 115"/>
                <a:gd name="T64" fmla="*/ 11 w 13"/>
                <a:gd name="T65" fmla="*/ 20 h 115"/>
                <a:gd name="T66" fmla="*/ 11 w 13"/>
                <a:gd name="T67" fmla="*/ 19 h 115"/>
                <a:gd name="T68" fmla="*/ 10 w 13"/>
                <a:gd name="T69" fmla="*/ 19 h 115"/>
                <a:gd name="T70" fmla="*/ 10 w 13"/>
                <a:gd name="T71"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 h="115">
                  <a:moveTo>
                    <a:pt x="10" y="11"/>
                  </a:moveTo>
                  <a:cubicBezTo>
                    <a:pt x="12" y="10"/>
                    <a:pt x="13" y="8"/>
                    <a:pt x="13" y="6"/>
                  </a:cubicBezTo>
                  <a:cubicBezTo>
                    <a:pt x="13" y="3"/>
                    <a:pt x="10" y="0"/>
                    <a:pt x="7" y="0"/>
                  </a:cubicBezTo>
                  <a:cubicBezTo>
                    <a:pt x="3" y="0"/>
                    <a:pt x="0" y="3"/>
                    <a:pt x="0" y="6"/>
                  </a:cubicBezTo>
                  <a:cubicBezTo>
                    <a:pt x="0" y="8"/>
                    <a:pt x="1" y="10"/>
                    <a:pt x="3" y="11"/>
                  </a:cubicBezTo>
                  <a:cubicBezTo>
                    <a:pt x="3" y="12"/>
                    <a:pt x="3" y="12"/>
                    <a:pt x="3" y="12"/>
                  </a:cubicBezTo>
                  <a:cubicBezTo>
                    <a:pt x="3" y="19"/>
                    <a:pt x="3" y="19"/>
                    <a:pt x="3" y="19"/>
                  </a:cubicBezTo>
                  <a:cubicBezTo>
                    <a:pt x="3" y="19"/>
                    <a:pt x="3" y="19"/>
                    <a:pt x="3" y="19"/>
                  </a:cubicBezTo>
                  <a:cubicBezTo>
                    <a:pt x="3" y="19"/>
                    <a:pt x="3" y="19"/>
                    <a:pt x="3" y="19"/>
                  </a:cubicBezTo>
                  <a:cubicBezTo>
                    <a:pt x="2" y="19"/>
                    <a:pt x="2" y="19"/>
                    <a:pt x="2" y="19"/>
                  </a:cubicBezTo>
                  <a:cubicBezTo>
                    <a:pt x="2" y="20"/>
                    <a:pt x="2" y="20"/>
                    <a:pt x="2" y="20"/>
                  </a:cubicBezTo>
                  <a:cubicBezTo>
                    <a:pt x="2" y="20"/>
                    <a:pt x="2" y="20"/>
                    <a:pt x="2" y="20"/>
                  </a:cubicBezTo>
                  <a:cubicBezTo>
                    <a:pt x="2" y="20"/>
                    <a:pt x="2" y="20"/>
                    <a:pt x="2" y="20"/>
                  </a:cubicBezTo>
                  <a:cubicBezTo>
                    <a:pt x="2" y="23"/>
                    <a:pt x="2" y="23"/>
                    <a:pt x="2" y="23"/>
                  </a:cubicBezTo>
                  <a:cubicBezTo>
                    <a:pt x="2" y="23"/>
                    <a:pt x="2" y="23"/>
                    <a:pt x="2" y="23"/>
                  </a:cubicBezTo>
                  <a:cubicBezTo>
                    <a:pt x="2" y="23"/>
                    <a:pt x="2" y="23"/>
                    <a:pt x="3" y="23"/>
                  </a:cubicBezTo>
                  <a:cubicBezTo>
                    <a:pt x="3" y="24"/>
                    <a:pt x="3" y="24"/>
                    <a:pt x="3" y="24"/>
                  </a:cubicBezTo>
                  <a:cubicBezTo>
                    <a:pt x="3" y="24"/>
                    <a:pt x="3" y="24"/>
                    <a:pt x="3" y="24"/>
                  </a:cubicBezTo>
                  <a:cubicBezTo>
                    <a:pt x="3" y="29"/>
                    <a:pt x="3" y="29"/>
                    <a:pt x="3" y="29"/>
                  </a:cubicBezTo>
                  <a:cubicBezTo>
                    <a:pt x="3" y="29"/>
                    <a:pt x="3" y="29"/>
                    <a:pt x="3" y="29"/>
                  </a:cubicBezTo>
                  <a:cubicBezTo>
                    <a:pt x="3" y="29"/>
                    <a:pt x="3" y="29"/>
                    <a:pt x="3" y="29"/>
                  </a:cubicBezTo>
                  <a:cubicBezTo>
                    <a:pt x="2" y="29"/>
                    <a:pt x="2" y="29"/>
                    <a:pt x="2" y="29"/>
                  </a:cubicBezTo>
                  <a:cubicBezTo>
                    <a:pt x="2" y="30"/>
                    <a:pt x="2" y="30"/>
                    <a:pt x="2" y="30"/>
                  </a:cubicBezTo>
                  <a:cubicBezTo>
                    <a:pt x="2" y="30"/>
                    <a:pt x="2" y="30"/>
                    <a:pt x="2" y="30"/>
                  </a:cubicBezTo>
                  <a:cubicBezTo>
                    <a:pt x="2" y="30"/>
                    <a:pt x="2" y="30"/>
                    <a:pt x="2" y="30"/>
                  </a:cubicBezTo>
                  <a:cubicBezTo>
                    <a:pt x="2" y="32"/>
                    <a:pt x="2" y="32"/>
                    <a:pt x="2" y="32"/>
                  </a:cubicBezTo>
                  <a:cubicBezTo>
                    <a:pt x="2" y="32"/>
                    <a:pt x="2" y="32"/>
                    <a:pt x="2" y="32"/>
                  </a:cubicBezTo>
                  <a:cubicBezTo>
                    <a:pt x="2" y="33"/>
                    <a:pt x="2" y="33"/>
                    <a:pt x="3" y="33"/>
                  </a:cubicBezTo>
                  <a:cubicBezTo>
                    <a:pt x="3" y="34"/>
                    <a:pt x="3" y="34"/>
                    <a:pt x="3" y="34"/>
                  </a:cubicBezTo>
                  <a:cubicBezTo>
                    <a:pt x="3" y="34"/>
                    <a:pt x="3" y="34"/>
                    <a:pt x="3" y="34"/>
                  </a:cubicBezTo>
                  <a:cubicBezTo>
                    <a:pt x="3" y="114"/>
                    <a:pt x="3" y="114"/>
                    <a:pt x="3" y="114"/>
                  </a:cubicBezTo>
                  <a:cubicBezTo>
                    <a:pt x="3" y="114"/>
                    <a:pt x="3" y="114"/>
                    <a:pt x="3" y="114"/>
                  </a:cubicBezTo>
                  <a:cubicBezTo>
                    <a:pt x="3" y="115"/>
                    <a:pt x="5" y="115"/>
                    <a:pt x="7" y="115"/>
                  </a:cubicBezTo>
                  <a:cubicBezTo>
                    <a:pt x="9" y="115"/>
                    <a:pt x="10" y="114"/>
                    <a:pt x="10" y="114"/>
                  </a:cubicBezTo>
                  <a:cubicBezTo>
                    <a:pt x="10" y="114"/>
                    <a:pt x="10" y="114"/>
                    <a:pt x="10" y="114"/>
                  </a:cubicBezTo>
                  <a:cubicBezTo>
                    <a:pt x="10" y="34"/>
                    <a:pt x="10" y="34"/>
                    <a:pt x="10" y="34"/>
                  </a:cubicBezTo>
                  <a:cubicBezTo>
                    <a:pt x="10" y="34"/>
                    <a:pt x="10" y="34"/>
                    <a:pt x="10" y="34"/>
                  </a:cubicBezTo>
                  <a:cubicBezTo>
                    <a:pt x="10" y="34"/>
                    <a:pt x="10" y="34"/>
                    <a:pt x="10" y="34"/>
                  </a:cubicBezTo>
                  <a:cubicBezTo>
                    <a:pt x="10" y="33"/>
                    <a:pt x="10" y="33"/>
                    <a:pt x="10" y="33"/>
                  </a:cubicBezTo>
                  <a:cubicBezTo>
                    <a:pt x="11" y="33"/>
                    <a:pt x="11" y="33"/>
                    <a:pt x="11" y="32"/>
                  </a:cubicBezTo>
                  <a:cubicBezTo>
                    <a:pt x="11" y="32"/>
                    <a:pt x="11" y="32"/>
                    <a:pt x="11" y="32"/>
                  </a:cubicBezTo>
                  <a:cubicBezTo>
                    <a:pt x="11" y="32"/>
                    <a:pt x="11" y="32"/>
                    <a:pt x="11" y="32"/>
                  </a:cubicBezTo>
                  <a:cubicBezTo>
                    <a:pt x="11" y="32"/>
                    <a:pt x="11" y="32"/>
                    <a:pt x="11" y="32"/>
                  </a:cubicBezTo>
                  <a:cubicBezTo>
                    <a:pt x="11" y="32"/>
                    <a:pt x="11" y="32"/>
                    <a:pt x="11" y="32"/>
                  </a:cubicBezTo>
                  <a:cubicBezTo>
                    <a:pt x="11" y="30"/>
                    <a:pt x="11" y="30"/>
                    <a:pt x="11" y="30"/>
                  </a:cubicBezTo>
                  <a:cubicBezTo>
                    <a:pt x="11" y="30"/>
                    <a:pt x="11" y="30"/>
                    <a:pt x="11" y="30"/>
                  </a:cubicBezTo>
                  <a:cubicBezTo>
                    <a:pt x="11" y="30"/>
                    <a:pt x="11" y="30"/>
                    <a:pt x="11" y="30"/>
                  </a:cubicBezTo>
                  <a:cubicBezTo>
                    <a:pt x="11" y="30"/>
                    <a:pt x="11" y="30"/>
                    <a:pt x="11" y="30"/>
                  </a:cubicBezTo>
                  <a:cubicBezTo>
                    <a:pt x="11" y="30"/>
                    <a:pt x="11" y="30"/>
                    <a:pt x="11" y="30"/>
                  </a:cubicBezTo>
                  <a:cubicBezTo>
                    <a:pt x="11" y="29"/>
                    <a:pt x="11" y="29"/>
                    <a:pt x="11" y="29"/>
                  </a:cubicBezTo>
                  <a:cubicBezTo>
                    <a:pt x="11" y="29"/>
                    <a:pt x="11" y="29"/>
                    <a:pt x="10" y="29"/>
                  </a:cubicBezTo>
                  <a:cubicBezTo>
                    <a:pt x="10" y="29"/>
                    <a:pt x="10" y="29"/>
                    <a:pt x="10" y="29"/>
                  </a:cubicBezTo>
                  <a:cubicBezTo>
                    <a:pt x="10" y="29"/>
                    <a:pt x="10" y="29"/>
                    <a:pt x="10" y="29"/>
                  </a:cubicBezTo>
                  <a:cubicBezTo>
                    <a:pt x="10" y="24"/>
                    <a:pt x="10" y="24"/>
                    <a:pt x="10" y="24"/>
                  </a:cubicBezTo>
                  <a:cubicBezTo>
                    <a:pt x="10" y="24"/>
                    <a:pt x="10" y="24"/>
                    <a:pt x="10" y="24"/>
                  </a:cubicBezTo>
                  <a:cubicBezTo>
                    <a:pt x="10" y="24"/>
                    <a:pt x="10" y="24"/>
                    <a:pt x="10" y="24"/>
                  </a:cubicBezTo>
                  <a:cubicBezTo>
                    <a:pt x="10" y="23"/>
                    <a:pt x="10" y="23"/>
                    <a:pt x="10" y="23"/>
                  </a:cubicBezTo>
                  <a:cubicBezTo>
                    <a:pt x="11" y="23"/>
                    <a:pt x="11" y="23"/>
                    <a:pt x="11" y="23"/>
                  </a:cubicBezTo>
                  <a:cubicBezTo>
                    <a:pt x="11" y="23"/>
                    <a:pt x="11" y="23"/>
                    <a:pt x="11" y="23"/>
                  </a:cubicBezTo>
                  <a:cubicBezTo>
                    <a:pt x="11" y="23"/>
                    <a:pt x="11" y="23"/>
                    <a:pt x="11" y="23"/>
                  </a:cubicBezTo>
                  <a:cubicBezTo>
                    <a:pt x="11" y="23"/>
                    <a:pt x="11" y="23"/>
                    <a:pt x="11" y="23"/>
                  </a:cubicBezTo>
                  <a:cubicBezTo>
                    <a:pt x="11" y="23"/>
                    <a:pt x="11" y="23"/>
                    <a:pt x="11" y="23"/>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19"/>
                    <a:pt x="11" y="19"/>
                    <a:pt x="11" y="19"/>
                  </a:cubicBezTo>
                  <a:cubicBezTo>
                    <a:pt x="11" y="19"/>
                    <a:pt x="11" y="19"/>
                    <a:pt x="10" y="19"/>
                  </a:cubicBezTo>
                  <a:cubicBezTo>
                    <a:pt x="10" y="19"/>
                    <a:pt x="10" y="19"/>
                    <a:pt x="10" y="19"/>
                  </a:cubicBezTo>
                  <a:cubicBezTo>
                    <a:pt x="10" y="19"/>
                    <a:pt x="10" y="19"/>
                    <a:pt x="10" y="19"/>
                  </a:cubicBezTo>
                  <a:cubicBezTo>
                    <a:pt x="10" y="12"/>
                    <a:pt x="10" y="12"/>
                    <a:pt x="10" y="12"/>
                  </a:cubicBezTo>
                  <a:lnTo>
                    <a:pt x="10" y="1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5" name="Freeform 128"/>
            <p:cNvSpPr/>
            <p:nvPr/>
          </p:nvSpPr>
          <p:spPr bwMode="auto">
            <a:xfrm rot="1490740">
              <a:off x="6541515" y="1480287"/>
              <a:ext cx="72780" cy="80441"/>
            </a:xfrm>
            <a:custGeom>
              <a:avLst/>
              <a:gdLst>
                <a:gd name="T0" fmla="*/ 53 w 53"/>
                <a:gd name="T1" fmla="*/ 32 h 58"/>
                <a:gd name="T2" fmla="*/ 50 w 53"/>
                <a:gd name="T3" fmla="*/ 20 h 58"/>
                <a:gd name="T4" fmla="*/ 50 w 53"/>
                <a:gd name="T5" fmla="*/ 19 h 58"/>
                <a:gd name="T6" fmla="*/ 49 w 53"/>
                <a:gd name="T7" fmla="*/ 18 h 58"/>
                <a:gd name="T8" fmla="*/ 48 w 53"/>
                <a:gd name="T9" fmla="*/ 18 h 58"/>
                <a:gd name="T10" fmla="*/ 48 w 53"/>
                <a:gd name="T11" fmla="*/ 19 h 58"/>
                <a:gd name="T12" fmla="*/ 42 w 53"/>
                <a:gd name="T13" fmla="*/ 22 h 58"/>
                <a:gd name="T14" fmla="*/ 41 w 53"/>
                <a:gd name="T15" fmla="*/ 22 h 58"/>
                <a:gd name="T16" fmla="*/ 40 w 53"/>
                <a:gd name="T17" fmla="*/ 23 h 58"/>
                <a:gd name="T18" fmla="*/ 41 w 53"/>
                <a:gd name="T19" fmla="*/ 24 h 58"/>
                <a:gd name="T20" fmla="*/ 41 w 53"/>
                <a:gd name="T21" fmla="*/ 24 h 58"/>
                <a:gd name="T22" fmla="*/ 43 w 53"/>
                <a:gd name="T23" fmla="*/ 32 h 58"/>
                <a:gd name="T24" fmla="*/ 27 w 53"/>
                <a:gd name="T25" fmla="*/ 47 h 58"/>
                <a:gd name="T26" fmla="*/ 11 w 53"/>
                <a:gd name="T27" fmla="*/ 31 h 58"/>
                <a:gd name="T28" fmla="*/ 24 w 53"/>
                <a:gd name="T29" fmla="*/ 16 h 58"/>
                <a:gd name="T30" fmla="*/ 23 w 53"/>
                <a:gd name="T31" fmla="*/ 15 h 58"/>
                <a:gd name="T32" fmla="*/ 23 w 53"/>
                <a:gd name="T33" fmla="*/ 19 h 58"/>
                <a:gd name="T34" fmla="*/ 23 w 53"/>
                <a:gd name="T35" fmla="*/ 21 h 58"/>
                <a:gd name="T36" fmla="*/ 24 w 53"/>
                <a:gd name="T37" fmla="*/ 20 h 58"/>
                <a:gd name="T38" fmla="*/ 26 w 53"/>
                <a:gd name="T39" fmla="*/ 20 h 58"/>
                <a:gd name="T40" fmla="*/ 39 w 53"/>
                <a:gd name="T41" fmla="*/ 12 h 58"/>
                <a:gd name="T42" fmla="*/ 40 w 53"/>
                <a:gd name="T43" fmla="*/ 12 h 58"/>
                <a:gd name="T44" fmla="*/ 41 w 53"/>
                <a:gd name="T45" fmla="*/ 11 h 58"/>
                <a:gd name="T46" fmla="*/ 40 w 53"/>
                <a:gd name="T47" fmla="*/ 10 h 58"/>
                <a:gd name="T48" fmla="*/ 39 w 53"/>
                <a:gd name="T49" fmla="*/ 9 h 58"/>
                <a:gd name="T50" fmla="*/ 26 w 53"/>
                <a:gd name="T51" fmla="*/ 2 h 58"/>
                <a:gd name="T52" fmla="*/ 25 w 53"/>
                <a:gd name="T53" fmla="*/ 1 h 58"/>
                <a:gd name="T54" fmla="*/ 23 w 53"/>
                <a:gd name="T55" fmla="*/ 0 h 58"/>
                <a:gd name="T56" fmla="*/ 23 w 53"/>
                <a:gd name="T57" fmla="*/ 2 h 58"/>
                <a:gd name="T58" fmla="*/ 23 w 53"/>
                <a:gd name="T59" fmla="*/ 6 h 58"/>
                <a:gd name="T60" fmla="*/ 24 w 53"/>
                <a:gd name="T61" fmla="*/ 6 h 58"/>
                <a:gd name="T62" fmla="*/ 1 w 53"/>
                <a:gd name="T63" fmla="*/ 31 h 58"/>
                <a:gd name="T64" fmla="*/ 26 w 53"/>
                <a:gd name="T65" fmla="*/ 58 h 58"/>
                <a:gd name="T66" fmla="*/ 53 w 53"/>
                <a:gd name="T67"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8">
                  <a:moveTo>
                    <a:pt x="53" y="32"/>
                  </a:moveTo>
                  <a:cubicBezTo>
                    <a:pt x="53" y="28"/>
                    <a:pt x="52" y="23"/>
                    <a:pt x="50" y="20"/>
                  </a:cubicBezTo>
                  <a:cubicBezTo>
                    <a:pt x="50" y="20"/>
                    <a:pt x="50" y="19"/>
                    <a:pt x="50" y="19"/>
                  </a:cubicBezTo>
                  <a:cubicBezTo>
                    <a:pt x="49" y="18"/>
                    <a:pt x="49" y="18"/>
                    <a:pt x="49" y="18"/>
                  </a:cubicBezTo>
                  <a:cubicBezTo>
                    <a:pt x="48" y="18"/>
                    <a:pt x="48" y="18"/>
                    <a:pt x="48" y="18"/>
                  </a:cubicBezTo>
                  <a:cubicBezTo>
                    <a:pt x="48" y="19"/>
                    <a:pt x="48" y="19"/>
                    <a:pt x="48" y="19"/>
                  </a:cubicBezTo>
                  <a:cubicBezTo>
                    <a:pt x="42" y="22"/>
                    <a:pt x="42" y="22"/>
                    <a:pt x="42" y="22"/>
                  </a:cubicBezTo>
                  <a:cubicBezTo>
                    <a:pt x="41" y="22"/>
                    <a:pt x="41" y="22"/>
                    <a:pt x="41" y="22"/>
                  </a:cubicBezTo>
                  <a:cubicBezTo>
                    <a:pt x="40" y="23"/>
                    <a:pt x="40" y="23"/>
                    <a:pt x="40" y="23"/>
                  </a:cubicBezTo>
                  <a:cubicBezTo>
                    <a:pt x="41" y="24"/>
                    <a:pt x="41" y="24"/>
                    <a:pt x="41" y="24"/>
                  </a:cubicBezTo>
                  <a:cubicBezTo>
                    <a:pt x="41" y="24"/>
                    <a:pt x="41" y="24"/>
                    <a:pt x="41" y="24"/>
                  </a:cubicBezTo>
                  <a:cubicBezTo>
                    <a:pt x="42" y="27"/>
                    <a:pt x="43" y="29"/>
                    <a:pt x="43" y="32"/>
                  </a:cubicBezTo>
                  <a:cubicBezTo>
                    <a:pt x="42" y="41"/>
                    <a:pt x="35" y="47"/>
                    <a:pt x="27" y="47"/>
                  </a:cubicBezTo>
                  <a:cubicBezTo>
                    <a:pt x="18" y="47"/>
                    <a:pt x="11" y="40"/>
                    <a:pt x="11" y="31"/>
                  </a:cubicBezTo>
                  <a:cubicBezTo>
                    <a:pt x="11" y="24"/>
                    <a:pt x="17" y="17"/>
                    <a:pt x="24" y="16"/>
                  </a:cubicBezTo>
                  <a:cubicBezTo>
                    <a:pt x="23" y="15"/>
                    <a:pt x="23" y="15"/>
                    <a:pt x="23" y="15"/>
                  </a:cubicBezTo>
                  <a:cubicBezTo>
                    <a:pt x="23" y="19"/>
                    <a:pt x="23" y="19"/>
                    <a:pt x="23" y="19"/>
                  </a:cubicBezTo>
                  <a:cubicBezTo>
                    <a:pt x="23" y="21"/>
                    <a:pt x="23" y="21"/>
                    <a:pt x="23" y="21"/>
                  </a:cubicBezTo>
                  <a:cubicBezTo>
                    <a:pt x="24" y="20"/>
                    <a:pt x="24" y="20"/>
                    <a:pt x="24" y="20"/>
                  </a:cubicBezTo>
                  <a:cubicBezTo>
                    <a:pt x="26" y="20"/>
                    <a:pt x="26" y="20"/>
                    <a:pt x="26" y="20"/>
                  </a:cubicBezTo>
                  <a:cubicBezTo>
                    <a:pt x="39" y="12"/>
                    <a:pt x="39" y="12"/>
                    <a:pt x="39" y="12"/>
                  </a:cubicBezTo>
                  <a:cubicBezTo>
                    <a:pt x="40" y="12"/>
                    <a:pt x="40" y="12"/>
                    <a:pt x="40" y="12"/>
                  </a:cubicBezTo>
                  <a:cubicBezTo>
                    <a:pt x="41" y="11"/>
                    <a:pt x="41" y="11"/>
                    <a:pt x="41" y="11"/>
                  </a:cubicBezTo>
                  <a:cubicBezTo>
                    <a:pt x="40" y="10"/>
                    <a:pt x="40" y="10"/>
                    <a:pt x="40" y="10"/>
                  </a:cubicBezTo>
                  <a:cubicBezTo>
                    <a:pt x="39" y="9"/>
                    <a:pt x="39" y="9"/>
                    <a:pt x="39" y="9"/>
                  </a:cubicBezTo>
                  <a:cubicBezTo>
                    <a:pt x="26" y="2"/>
                    <a:pt x="26" y="2"/>
                    <a:pt x="26" y="2"/>
                  </a:cubicBezTo>
                  <a:cubicBezTo>
                    <a:pt x="25" y="1"/>
                    <a:pt x="25" y="1"/>
                    <a:pt x="25" y="1"/>
                  </a:cubicBezTo>
                  <a:cubicBezTo>
                    <a:pt x="23" y="0"/>
                    <a:pt x="23" y="0"/>
                    <a:pt x="23" y="0"/>
                  </a:cubicBezTo>
                  <a:cubicBezTo>
                    <a:pt x="23" y="2"/>
                    <a:pt x="23" y="2"/>
                    <a:pt x="23" y="2"/>
                  </a:cubicBezTo>
                  <a:cubicBezTo>
                    <a:pt x="23" y="6"/>
                    <a:pt x="23" y="6"/>
                    <a:pt x="23" y="6"/>
                  </a:cubicBezTo>
                  <a:cubicBezTo>
                    <a:pt x="24" y="6"/>
                    <a:pt x="24" y="6"/>
                    <a:pt x="24" y="6"/>
                  </a:cubicBezTo>
                  <a:cubicBezTo>
                    <a:pt x="11" y="7"/>
                    <a:pt x="1" y="18"/>
                    <a:pt x="1" y="31"/>
                  </a:cubicBezTo>
                  <a:cubicBezTo>
                    <a:pt x="0" y="45"/>
                    <a:pt x="12" y="57"/>
                    <a:pt x="26" y="58"/>
                  </a:cubicBezTo>
                  <a:cubicBezTo>
                    <a:pt x="41" y="58"/>
                    <a:pt x="53" y="47"/>
                    <a:pt x="53" y="3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6" name="Freeform 129"/>
            <p:cNvSpPr>
              <a:spLocks noEditPoints="1"/>
            </p:cNvSpPr>
            <p:nvPr/>
          </p:nvSpPr>
          <p:spPr bwMode="auto">
            <a:xfrm rot="1490740">
              <a:off x="6514164" y="1459739"/>
              <a:ext cx="126408" cy="123853"/>
            </a:xfrm>
            <a:custGeom>
              <a:avLst/>
              <a:gdLst>
                <a:gd name="T0" fmla="*/ 46 w 91"/>
                <a:gd name="T1" fmla="*/ 90 h 90"/>
                <a:gd name="T2" fmla="*/ 0 w 91"/>
                <a:gd name="T3" fmla="*/ 45 h 90"/>
                <a:gd name="T4" fmla="*/ 46 w 91"/>
                <a:gd name="T5" fmla="*/ 0 h 90"/>
                <a:gd name="T6" fmla="*/ 91 w 91"/>
                <a:gd name="T7" fmla="*/ 45 h 90"/>
                <a:gd name="T8" fmla="*/ 46 w 91"/>
                <a:gd name="T9" fmla="*/ 90 h 90"/>
                <a:gd name="T10" fmla="*/ 46 w 91"/>
                <a:gd name="T11" fmla="*/ 6 h 90"/>
                <a:gd name="T12" fmla="*/ 7 w 91"/>
                <a:gd name="T13" fmla="*/ 45 h 90"/>
                <a:gd name="T14" fmla="*/ 46 w 91"/>
                <a:gd name="T15" fmla="*/ 84 h 90"/>
                <a:gd name="T16" fmla="*/ 85 w 91"/>
                <a:gd name="T17" fmla="*/ 45 h 90"/>
                <a:gd name="T18" fmla="*/ 46 w 91"/>
                <a:gd name="T19"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0">
                  <a:moveTo>
                    <a:pt x="46" y="90"/>
                  </a:moveTo>
                  <a:cubicBezTo>
                    <a:pt x="21" y="90"/>
                    <a:pt x="0" y="70"/>
                    <a:pt x="0" y="45"/>
                  </a:cubicBezTo>
                  <a:cubicBezTo>
                    <a:pt x="0" y="20"/>
                    <a:pt x="21" y="0"/>
                    <a:pt x="46" y="0"/>
                  </a:cubicBezTo>
                  <a:cubicBezTo>
                    <a:pt x="71" y="0"/>
                    <a:pt x="91" y="20"/>
                    <a:pt x="91" y="45"/>
                  </a:cubicBezTo>
                  <a:cubicBezTo>
                    <a:pt x="91" y="70"/>
                    <a:pt x="71" y="90"/>
                    <a:pt x="46" y="90"/>
                  </a:cubicBezTo>
                  <a:close/>
                  <a:moveTo>
                    <a:pt x="46" y="6"/>
                  </a:moveTo>
                  <a:cubicBezTo>
                    <a:pt x="24" y="6"/>
                    <a:pt x="7" y="24"/>
                    <a:pt x="7" y="45"/>
                  </a:cubicBezTo>
                  <a:cubicBezTo>
                    <a:pt x="7" y="67"/>
                    <a:pt x="24" y="84"/>
                    <a:pt x="46" y="84"/>
                  </a:cubicBezTo>
                  <a:cubicBezTo>
                    <a:pt x="67" y="84"/>
                    <a:pt x="85" y="67"/>
                    <a:pt x="85" y="45"/>
                  </a:cubicBezTo>
                  <a:cubicBezTo>
                    <a:pt x="85" y="24"/>
                    <a:pt x="67" y="6"/>
                    <a:pt x="46"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7" name="Freeform 130"/>
            <p:cNvSpPr/>
            <p:nvPr/>
          </p:nvSpPr>
          <p:spPr bwMode="auto">
            <a:xfrm rot="1490740">
              <a:off x="4987678" y="3189842"/>
              <a:ext cx="60012" cy="63842"/>
            </a:xfrm>
            <a:custGeom>
              <a:avLst/>
              <a:gdLst>
                <a:gd name="T0" fmla="*/ 43 w 43"/>
                <a:gd name="T1" fmla="*/ 26 h 47"/>
                <a:gd name="T2" fmla="*/ 41 w 43"/>
                <a:gd name="T3" fmla="*/ 16 h 47"/>
                <a:gd name="T4" fmla="*/ 40 w 43"/>
                <a:gd name="T5" fmla="*/ 15 h 47"/>
                <a:gd name="T6" fmla="*/ 40 w 43"/>
                <a:gd name="T7" fmla="*/ 15 h 47"/>
                <a:gd name="T8" fmla="*/ 39 w 43"/>
                <a:gd name="T9" fmla="*/ 15 h 47"/>
                <a:gd name="T10" fmla="*/ 39 w 43"/>
                <a:gd name="T11" fmla="*/ 15 h 47"/>
                <a:gd name="T12" fmla="*/ 34 w 43"/>
                <a:gd name="T13" fmla="*/ 18 h 47"/>
                <a:gd name="T14" fmla="*/ 33 w 43"/>
                <a:gd name="T15" fmla="*/ 18 h 47"/>
                <a:gd name="T16" fmla="*/ 33 w 43"/>
                <a:gd name="T17" fmla="*/ 19 h 47"/>
                <a:gd name="T18" fmla="*/ 33 w 43"/>
                <a:gd name="T19" fmla="*/ 19 h 47"/>
                <a:gd name="T20" fmla="*/ 33 w 43"/>
                <a:gd name="T21" fmla="*/ 20 h 47"/>
                <a:gd name="T22" fmla="*/ 35 w 43"/>
                <a:gd name="T23" fmla="*/ 26 h 47"/>
                <a:gd name="T24" fmla="*/ 22 w 43"/>
                <a:gd name="T25" fmla="*/ 38 h 47"/>
                <a:gd name="T26" fmla="*/ 9 w 43"/>
                <a:gd name="T27" fmla="*/ 25 h 47"/>
                <a:gd name="T28" fmla="*/ 20 w 43"/>
                <a:gd name="T29" fmla="*/ 13 h 47"/>
                <a:gd name="T30" fmla="*/ 19 w 43"/>
                <a:gd name="T31" fmla="*/ 12 h 47"/>
                <a:gd name="T32" fmla="*/ 19 w 43"/>
                <a:gd name="T33" fmla="*/ 16 h 47"/>
                <a:gd name="T34" fmla="*/ 19 w 43"/>
                <a:gd name="T35" fmla="*/ 17 h 47"/>
                <a:gd name="T36" fmla="*/ 20 w 43"/>
                <a:gd name="T37" fmla="*/ 17 h 47"/>
                <a:gd name="T38" fmla="*/ 21 w 43"/>
                <a:gd name="T39" fmla="*/ 16 h 47"/>
                <a:gd name="T40" fmla="*/ 31 w 43"/>
                <a:gd name="T41" fmla="*/ 10 h 47"/>
                <a:gd name="T42" fmla="*/ 32 w 43"/>
                <a:gd name="T43" fmla="*/ 10 h 47"/>
                <a:gd name="T44" fmla="*/ 34 w 43"/>
                <a:gd name="T45" fmla="*/ 9 h 47"/>
                <a:gd name="T46" fmla="*/ 32 w 43"/>
                <a:gd name="T47" fmla="*/ 8 h 47"/>
                <a:gd name="T48" fmla="*/ 31 w 43"/>
                <a:gd name="T49" fmla="*/ 8 h 47"/>
                <a:gd name="T50" fmla="*/ 21 w 43"/>
                <a:gd name="T51" fmla="*/ 1 h 47"/>
                <a:gd name="T52" fmla="*/ 20 w 43"/>
                <a:gd name="T53" fmla="*/ 1 h 47"/>
                <a:gd name="T54" fmla="*/ 19 w 43"/>
                <a:gd name="T55" fmla="*/ 0 h 47"/>
                <a:gd name="T56" fmla="*/ 19 w 43"/>
                <a:gd name="T57" fmla="*/ 1 h 47"/>
                <a:gd name="T58" fmla="*/ 19 w 43"/>
                <a:gd name="T59" fmla="*/ 5 h 47"/>
                <a:gd name="T60" fmla="*/ 20 w 43"/>
                <a:gd name="T61" fmla="*/ 5 h 47"/>
                <a:gd name="T62" fmla="*/ 1 w 43"/>
                <a:gd name="T63" fmla="*/ 25 h 47"/>
                <a:gd name="T64" fmla="*/ 21 w 43"/>
                <a:gd name="T65" fmla="*/ 47 h 47"/>
                <a:gd name="T66" fmla="*/ 43 w 43"/>
                <a:gd name="T67"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47">
                  <a:moveTo>
                    <a:pt x="43" y="26"/>
                  </a:moveTo>
                  <a:cubicBezTo>
                    <a:pt x="43" y="23"/>
                    <a:pt x="42" y="19"/>
                    <a:pt x="41" y="16"/>
                  </a:cubicBezTo>
                  <a:cubicBezTo>
                    <a:pt x="41" y="16"/>
                    <a:pt x="40" y="15"/>
                    <a:pt x="40" y="15"/>
                  </a:cubicBezTo>
                  <a:cubicBezTo>
                    <a:pt x="40" y="15"/>
                    <a:pt x="40" y="15"/>
                    <a:pt x="40" y="15"/>
                  </a:cubicBezTo>
                  <a:cubicBezTo>
                    <a:pt x="39" y="15"/>
                    <a:pt x="39" y="15"/>
                    <a:pt x="39" y="15"/>
                  </a:cubicBezTo>
                  <a:cubicBezTo>
                    <a:pt x="39" y="15"/>
                    <a:pt x="39" y="15"/>
                    <a:pt x="39" y="15"/>
                  </a:cubicBezTo>
                  <a:cubicBezTo>
                    <a:pt x="39" y="15"/>
                    <a:pt x="34" y="18"/>
                    <a:pt x="34" y="18"/>
                  </a:cubicBezTo>
                  <a:cubicBezTo>
                    <a:pt x="33" y="18"/>
                    <a:pt x="33" y="18"/>
                    <a:pt x="33" y="18"/>
                  </a:cubicBezTo>
                  <a:cubicBezTo>
                    <a:pt x="33" y="19"/>
                    <a:pt x="33" y="19"/>
                    <a:pt x="33" y="19"/>
                  </a:cubicBezTo>
                  <a:cubicBezTo>
                    <a:pt x="33" y="19"/>
                    <a:pt x="33" y="19"/>
                    <a:pt x="33" y="19"/>
                  </a:cubicBezTo>
                  <a:cubicBezTo>
                    <a:pt x="33" y="20"/>
                    <a:pt x="33" y="20"/>
                    <a:pt x="33" y="20"/>
                  </a:cubicBezTo>
                  <a:cubicBezTo>
                    <a:pt x="34" y="22"/>
                    <a:pt x="35" y="24"/>
                    <a:pt x="35" y="26"/>
                  </a:cubicBezTo>
                  <a:cubicBezTo>
                    <a:pt x="34" y="33"/>
                    <a:pt x="29" y="38"/>
                    <a:pt x="22" y="38"/>
                  </a:cubicBezTo>
                  <a:cubicBezTo>
                    <a:pt x="15" y="38"/>
                    <a:pt x="9" y="32"/>
                    <a:pt x="9" y="25"/>
                  </a:cubicBezTo>
                  <a:cubicBezTo>
                    <a:pt x="9" y="19"/>
                    <a:pt x="14" y="14"/>
                    <a:pt x="20" y="13"/>
                  </a:cubicBezTo>
                  <a:cubicBezTo>
                    <a:pt x="19" y="12"/>
                    <a:pt x="19" y="12"/>
                    <a:pt x="19" y="12"/>
                  </a:cubicBezTo>
                  <a:cubicBezTo>
                    <a:pt x="19" y="16"/>
                    <a:pt x="19" y="16"/>
                    <a:pt x="19" y="16"/>
                  </a:cubicBezTo>
                  <a:cubicBezTo>
                    <a:pt x="19" y="17"/>
                    <a:pt x="19" y="17"/>
                    <a:pt x="19" y="17"/>
                  </a:cubicBezTo>
                  <a:cubicBezTo>
                    <a:pt x="20" y="17"/>
                    <a:pt x="20" y="17"/>
                    <a:pt x="20" y="17"/>
                  </a:cubicBezTo>
                  <a:cubicBezTo>
                    <a:pt x="21" y="16"/>
                    <a:pt x="21" y="16"/>
                    <a:pt x="21" y="16"/>
                  </a:cubicBezTo>
                  <a:cubicBezTo>
                    <a:pt x="31" y="10"/>
                    <a:pt x="31" y="10"/>
                    <a:pt x="31" y="10"/>
                  </a:cubicBezTo>
                  <a:cubicBezTo>
                    <a:pt x="32" y="10"/>
                    <a:pt x="32" y="10"/>
                    <a:pt x="32" y="10"/>
                  </a:cubicBezTo>
                  <a:cubicBezTo>
                    <a:pt x="34" y="9"/>
                    <a:pt x="34" y="9"/>
                    <a:pt x="34" y="9"/>
                  </a:cubicBezTo>
                  <a:cubicBezTo>
                    <a:pt x="32" y="8"/>
                    <a:pt x="32" y="8"/>
                    <a:pt x="32" y="8"/>
                  </a:cubicBezTo>
                  <a:cubicBezTo>
                    <a:pt x="31" y="8"/>
                    <a:pt x="31" y="8"/>
                    <a:pt x="31" y="8"/>
                  </a:cubicBezTo>
                  <a:cubicBezTo>
                    <a:pt x="21" y="1"/>
                    <a:pt x="21" y="1"/>
                    <a:pt x="21" y="1"/>
                  </a:cubicBezTo>
                  <a:cubicBezTo>
                    <a:pt x="21" y="1"/>
                    <a:pt x="20" y="1"/>
                    <a:pt x="20" y="1"/>
                  </a:cubicBezTo>
                  <a:cubicBezTo>
                    <a:pt x="19" y="0"/>
                    <a:pt x="19" y="0"/>
                    <a:pt x="19" y="0"/>
                  </a:cubicBezTo>
                  <a:cubicBezTo>
                    <a:pt x="19" y="1"/>
                    <a:pt x="19" y="1"/>
                    <a:pt x="19" y="1"/>
                  </a:cubicBezTo>
                  <a:cubicBezTo>
                    <a:pt x="19" y="5"/>
                    <a:pt x="19" y="5"/>
                    <a:pt x="19" y="5"/>
                  </a:cubicBezTo>
                  <a:cubicBezTo>
                    <a:pt x="20" y="5"/>
                    <a:pt x="20" y="5"/>
                    <a:pt x="20" y="5"/>
                  </a:cubicBezTo>
                  <a:cubicBezTo>
                    <a:pt x="9" y="6"/>
                    <a:pt x="1" y="15"/>
                    <a:pt x="1" y="25"/>
                  </a:cubicBezTo>
                  <a:cubicBezTo>
                    <a:pt x="0" y="37"/>
                    <a:pt x="10" y="47"/>
                    <a:pt x="21" y="47"/>
                  </a:cubicBezTo>
                  <a:cubicBezTo>
                    <a:pt x="33" y="47"/>
                    <a:pt x="43" y="38"/>
                    <a:pt x="43" y="2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8" name="Freeform 131"/>
            <p:cNvSpPr>
              <a:spLocks noEditPoints="1"/>
            </p:cNvSpPr>
            <p:nvPr/>
          </p:nvSpPr>
          <p:spPr bwMode="auto">
            <a:xfrm rot="1490740">
              <a:off x="4966712" y="3173125"/>
              <a:ext cx="100871" cy="99594"/>
            </a:xfrm>
            <a:custGeom>
              <a:avLst/>
              <a:gdLst>
                <a:gd name="T0" fmla="*/ 37 w 73"/>
                <a:gd name="T1" fmla="*/ 73 h 73"/>
                <a:gd name="T2" fmla="*/ 0 w 73"/>
                <a:gd name="T3" fmla="*/ 37 h 73"/>
                <a:gd name="T4" fmla="*/ 37 w 73"/>
                <a:gd name="T5" fmla="*/ 0 h 73"/>
                <a:gd name="T6" fmla="*/ 73 w 73"/>
                <a:gd name="T7" fmla="*/ 37 h 73"/>
                <a:gd name="T8" fmla="*/ 37 w 73"/>
                <a:gd name="T9" fmla="*/ 73 h 73"/>
                <a:gd name="T10" fmla="*/ 37 w 73"/>
                <a:gd name="T11" fmla="*/ 5 h 73"/>
                <a:gd name="T12" fmla="*/ 5 w 73"/>
                <a:gd name="T13" fmla="*/ 37 h 73"/>
                <a:gd name="T14" fmla="*/ 37 w 73"/>
                <a:gd name="T15" fmla="*/ 68 h 73"/>
                <a:gd name="T16" fmla="*/ 68 w 73"/>
                <a:gd name="T17" fmla="*/ 37 h 73"/>
                <a:gd name="T18" fmla="*/ 37 w 73"/>
                <a:gd name="T19"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7" y="73"/>
                  </a:moveTo>
                  <a:cubicBezTo>
                    <a:pt x="16" y="73"/>
                    <a:pt x="0" y="57"/>
                    <a:pt x="0" y="37"/>
                  </a:cubicBezTo>
                  <a:cubicBezTo>
                    <a:pt x="0" y="16"/>
                    <a:pt x="16" y="0"/>
                    <a:pt x="37" y="0"/>
                  </a:cubicBezTo>
                  <a:cubicBezTo>
                    <a:pt x="57" y="0"/>
                    <a:pt x="73" y="16"/>
                    <a:pt x="73" y="37"/>
                  </a:cubicBezTo>
                  <a:cubicBezTo>
                    <a:pt x="73" y="57"/>
                    <a:pt x="57" y="73"/>
                    <a:pt x="37" y="73"/>
                  </a:cubicBezTo>
                  <a:close/>
                  <a:moveTo>
                    <a:pt x="37" y="5"/>
                  </a:moveTo>
                  <a:cubicBezTo>
                    <a:pt x="19" y="5"/>
                    <a:pt x="5" y="19"/>
                    <a:pt x="5" y="37"/>
                  </a:cubicBezTo>
                  <a:cubicBezTo>
                    <a:pt x="5" y="54"/>
                    <a:pt x="19" y="68"/>
                    <a:pt x="37" y="68"/>
                  </a:cubicBezTo>
                  <a:cubicBezTo>
                    <a:pt x="54" y="68"/>
                    <a:pt x="68" y="54"/>
                    <a:pt x="68" y="37"/>
                  </a:cubicBezTo>
                  <a:cubicBezTo>
                    <a:pt x="68" y="19"/>
                    <a:pt x="54" y="5"/>
                    <a:pt x="37"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9" name="Freeform 132"/>
            <p:cNvSpPr/>
            <p:nvPr/>
          </p:nvSpPr>
          <p:spPr bwMode="auto">
            <a:xfrm rot="1490740">
              <a:off x="5799573" y="1053435"/>
              <a:ext cx="107255" cy="56181"/>
            </a:xfrm>
            <a:custGeom>
              <a:avLst/>
              <a:gdLst>
                <a:gd name="T0" fmla="*/ 0 w 78"/>
                <a:gd name="T1" fmla="*/ 31 h 41"/>
                <a:gd name="T2" fmla="*/ 10 w 78"/>
                <a:gd name="T3" fmla="*/ 41 h 41"/>
                <a:gd name="T4" fmla="*/ 68 w 78"/>
                <a:gd name="T5" fmla="*/ 41 h 41"/>
                <a:gd name="T6" fmla="*/ 78 w 78"/>
                <a:gd name="T7" fmla="*/ 31 h 41"/>
                <a:gd name="T8" fmla="*/ 78 w 78"/>
                <a:gd name="T9" fmla="*/ 0 h 41"/>
                <a:gd name="T10" fmla="*/ 0 w 78"/>
                <a:gd name="T11" fmla="*/ 0 h 41"/>
                <a:gd name="T12" fmla="*/ 0 w 78"/>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78" h="41">
                  <a:moveTo>
                    <a:pt x="0" y="31"/>
                  </a:moveTo>
                  <a:cubicBezTo>
                    <a:pt x="0" y="36"/>
                    <a:pt x="4" y="41"/>
                    <a:pt x="10" y="41"/>
                  </a:cubicBezTo>
                  <a:cubicBezTo>
                    <a:pt x="68" y="41"/>
                    <a:pt x="68" y="41"/>
                    <a:pt x="68" y="41"/>
                  </a:cubicBezTo>
                  <a:cubicBezTo>
                    <a:pt x="73" y="41"/>
                    <a:pt x="78" y="36"/>
                    <a:pt x="78" y="31"/>
                  </a:cubicBezTo>
                  <a:cubicBezTo>
                    <a:pt x="78" y="0"/>
                    <a:pt x="78" y="0"/>
                    <a:pt x="78" y="0"/>
                  </a:cubicBezTo>
                  <a:cubicBezTo>
                    <a:pt x="0" y="0"/>
                    <a:pt x="0" y="0"/>
                    <a:pt x="0" y="0"/>
                  </a:cubicBezTo>
                  <a:lnTo>
                    <a:pt x="0" y="3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0" name="Freeform 133"/>
            <p:cNvSpPr/>
            <p:nvPr/>
          </p:nvSpPr>
          <p:spPr bwMode="auto">
            <a:xfrm rot="1490740">
              <a:off x="5819423" y="1025888"/>
              <a:ext cx="107255" cy="25537"/>
            </a:xfrm>
            <a:custGeom>
              <a:avLst/>
              <a:gdLst>
                <a:gd name="T0" fmla="*/ 68 w 78"/>
                <a:gd name="T1" fmla="*/ 0 h 18"/>
                <a:gd name="T2" fmla="*/ 65 w 78"/>
                <a:gd name="T3" fmla="*/ 0 h 18"/>
                <a:gd name="T4" fmla="*/ 65 w 78"/>
                <a:gd name="T5" fmla="*/ 4 h 18"/>
                <a:gd name="T6" fmla="*/ 53 w 78"/>
                <a:gd name="T7" fmla="*/ 16 h 18"/>
                <a:gd name="T8" fmla="*/ 41 w 78"/>
                <a:gd name="T9" fmla="*/ 4 h 18"/>
                <a:gd name="T10" fmla="*/ 41 w 78"/>
                <a:gd name="T11" fmla="*/ 0 h 18"/>
                <a:gd name="T12" fmla="*/ 36 w 78"/>
                <a:gd name="T13" fmla="*/ 0 h 18"/>
                <a:gd name="T14" fmla="*/ 36 w 78"/>
                <a:gd name="T15" fmla="*/ 4 h 18"/>
                <a:gd name="T16" fmla="*/ 24 w 78"/>
                <a:gd name="T17" fmla="*/ 16 h 18"/>
                <a:gd name="T18" fmla="*/ 12 w 78"/>
                <a:gd name="T19" fmla="*/ 4 h 18"/>
                <a:gd name="T20" fmla="*/ 12 w 78"/>
                <a:gd name="T21" fmla="*/ 0 h 18"/>
                <a:gd name="T22" fmla="*/ 10 w 78"/>
                <a:gd name="T23" fmla="*/ 0 h 18"/>
                <a:gd name="T24" fmla="*/ 0 w 78"/>
                <a:gd name="T25" fmla="*/ 10 h 18"/>
                <a:gd name="T26" fmla="*/ 0 w 78"/>
                <a:gd name="T27" fmla="*/ 18 h 18"/>
                <a:gd name="T28" fmla="*/ 78 w 78"/>
                <a:gd name="T29" fmla="*/ 18 h 18"/>
                <a:gd name="T30" fmla="*/ 78 w 78"/>
                <a:gd name="T31" fmla="*/ 10 h 18"/>
                <a:gd name="T32" fmla="*/ 68 w 7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8">
                  <a:moveTo>
                    <a:pt x="68" y="0"/>
                  </a:moveTo>
                  <a:cubicBezTo>
                    <a:pt x="65" y="0"/>
                    <a:pt x="65" y="0"/>
                    <a:pt x="65" y="0"/>
                  </a:cubicBezTo>
                  <a:cubicBezTo>
                    <a:pt x="65" y="4"/>
                    <a:pt x="65" y="4"/>
                    <a:pt x="65" y="4"/>
                  </a:cubicBezTo>
                  <a:cubicBezTo>
                    <a:pt x="65" y="11"/>
                    <a:pt x="60" y="16"/>
                    <a:pt x="53" y="16"/>
                  </a:cubicBezTo>
                  <a:cubicBezTo>
                    <a:pt x="47" y="16"/>
                    <a:pt x="41" y="11"/>
                    <a:pt x="41" y="4"/>
                  </a:cubicBezTo>
                  <a:cubicBezTo>
                    <a:pt x="41" y="0"/>
                    <a:pt x="41" y="0"/>
                    <a:pt x="41" y="0"/>
                  </a:cubicBezTo>
                  <a:cubicBezTo>
                    <a:pt x="36" y="0"/>
                    <a:pt x="36" y="0"/>
                    <a:pt x="36" y="0"/>
                  </a:cubicBezTo>
                  <a:cubicBezTo>
                    <a:pt x="36" y="4"/>
                    <a:pt x="36" y="4"/>
                    <a:pt x="36" y="4"/>
                  </a:cubicBezTo>
                  <a:cubicBezTo>
                    <a:pt x="36" y="11"/>
                    <a:pt x="30" y="16"/>
                    <a:pt x="24" y="16"/>
                  </a:cubicBezTo>
                  <a:cubicBezTo>
                    <a:pt x="17" y="16"/>
                    <a:pt x="12" y="11"/>
                    <a:pt x="12" y="4"/>
                  </a:cubicBezTo>
                  <a:cubicBezTo>
                    <a:pt x="12" y="0"/>
                    <a:pt x="12" y="0"/>
                    <a:pt x="12" y="0"/>
                  </a:cubicBezTo>
                  <a:cubicBezTo>
                    <a:pt x="10" y="0"/>
                    <a:pt x="10" y="0"/>
                    <a:pt x="10" y="0"/>
                  </a:cubicBezTo>
                  <a:cubicBezTo>
                    <a:pt x="4" y="0"/>
                    <a:pt x="0" y="5"/>
                    <a:pt x="0" y="10"/>
                  </a:cubicBezTo>
                  <a:cubicBezTo>
                    <a:pt x="0" y="18"/>
                    <a:pt x="0" y="18"/>
                    <a:pt x="0" y="18"/>
                  </a:cubicBezTo>
                  <a:cubicBezTo>
                    <a:pt x="78" y="18"/>
                    <a:pt x="78" y="18"/>
                    <a:pt x="78" y="18"/>
                  </a:cubicBezTo>
                  <a:cubicBezTo>
                    <a:pt x="78" y="10"/>
                    <a:pt x="78" y="10"/>
                    <a:pt x="78" y="10"/>
                  </a:cubicBezTo>
                  <a:cubicBezTo>
                    <a:pt x="78" y="5"/>
                    <a:pt x="73" y="0"/>
                    <a:pt x="6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1" name="Freeform 134"/>
            <p:cNvSpPr/>
            <p:nvPr/>
          </p:nvSpPr>
          <p:spPr bwMode="auto">
            <a:xfrm rot="1490740">
              <a:off x="5850526" y="999242"/>
              <a:ext cx="19153" cy="34474"/>
            </a:xfrm>
            <a:custGeom>
              <a:avLst/>
              <a:gdLst>
                <a:gd name="T0" fmla="*/ 14 w 14"/>
                <a:gd name="T1" fmla="*/ 18 h 25"/>
                <a:gd name="T2" fmla="*/ 7 w 14"/>
                <a:gd name="T3" fmla="*/ 25 h 25"/>
                <a:gd name="T4" fmla="*/ 7 w 14"/>
                <a:gd name="T5" fmla="*/ 25 h 25"/>
                <a:gd name="T6" fmla="*/ 0 w 14"/>
                <a:gd name="T7" fmla="*/ 18 h 25"/>
                <a:gd name="T8" fmla="*/ 0 w 14"/>
                <a:gd name="T9" fmla="*/ 8 h 25"/>
                <a:gd name="T10" fmla="*/ 7 w 14"/>
                <a:gd name="T11" fmla="*/ 0 h 25"/>
                <a:gd name="T12" fmla="*/ 7 w 14"/>
                <a:gd name="T13" fmla="*/ 0 h 25"/>
                <a:gd name="T14" fmla="*/ 14 w 14"/>
                <a:gd name="T15" fmla="*/ 8 h 25"/>
                <a:gd name="T16" fmla="*/ 14 w 14"/>
                <a:gd name="T1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5">
                  <a:moveTo>
                    <a:pt x="14" y="18"/>
                  </a:moveTo>
                  <a:cubicBezTo>
                    <a:pt x="14" y="22"/>
                    <a:pt x="11" y="25"/>
                    <a:pt x="7" y="25"/>
                  </a:cubicBezTo>
                  <a:cubicBezTo>
                    <a:pt x="7" y="25"/>
                    <a:pt x="7" y="25"/>
                    <a:pt x="7" y="25"/>
                  </a:cubicBezTo>
                  <a:cubicBezTo>
                    <a:pt x="3" y="25"/>
                    <a:pt x="0" y="22"/>
                    <a:pt x="0" y="18"/>
                  </a:cubicBezTo>
                  <a:cubicBezTo>
                    <a:pt x="0" y="8"/>
                    <a:pt x="0" y="8"/>
                    <a:pt x="0" y="8"/>
                  </a:cubicBezTo>
                  <a:cubicBezTo>
                    <a:pt x="0" y="4"/>
                    <a:pt x="3" y="0"/>
                    <a:pt x="7" y="0"/>
                  </a:cubicBezTo>
                  <a:cubicBezTo>
                    <a:pt x="7" y="0"/>
                    <a:pt x="7" y="0"/>
                    <a:pt x="7" y="0"/>
                  </a:cubicBezTo>
                  <a:cubicBezTo>
                    <a:pt x="11" y="0"/>
                    <a:pt x="14" y="4"/>
                    <a:pt x="14" y="8"/>
                  </a:cubicBezTo>
                  <a:lnTo>
                    <a:pt x="14" y="1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2" name="Freeform 135"/>
            <p:cNvSpPr/>
            <p:nvPr/>
          </p:nvSpPr>
          <p:spPr bwMode="auto">
            <a:xfrm rot="1490740">
              <a:off x="5887604" y="1016409"/>
              <a:ext cx="19153" cy="34474"/>
            </a:xfrm>
            <a:custGeom>
              <a:avLst/>
              <a:gdLst>
                <a:gd name="T0" fmla="*/ 14 w 14"/>
                <a:gd name="T1" fmla="*/ 18 h 25"/>
                <a:gd name="T2" fmla="*/ 7 w 14"/>
                <a:gd name="T3" fmla="*/ 25 h 25"/>
                <a:gd name="T4" fmla="*/ 7 w 14"/>
                <a:gd name="T5" fmla="*/ 25 h 25"/>
                <a:gd name="T6" fmla="*/ 0 w 14"/>
                <a:gd name="T7" fmla="*/ 18 h 25"/>
                <a:gd name="T8" fmla="*/ 0 w 14"/>
                <a:gd name="T9" fmla="*/ 8 h 25"/>
                <a:gd name="T10" fmla="*/ 7 w 14"/>
                <a:gd name="T11" fmla="*/ 0 h 25"/>
                <a:gd name="T12" fmla="*/ 7 w 14"/>
                <a:gd name="T13" fmla="*/ 0 h 25"/>
                <a:gd name="T14" fmla="*/ 14 w 14"/>
                <a:gd name="T15" fmla="*/ 8 h 25"/>
                <a:gd name="T16" fmla="*/ 14 w 14"/>
                <a:gd name="T1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5">
                  <a:moveTo>
                    <a:pt x="14" y="18"/>
                  </a:moveTo>
                  <a:cubicBezTo>
                    <a:pt x="14" y="22"/>
                    <a:pt x="11" y="25"/>
                    <a:pt x="7" y="25"/>
                  </a:cubicBezTo>
                  <a:cubicBezTo>
                    <a:pt x="7" y="25"/>
                    <a:pt x="7" y="25"/>
                    <a:pt x="7" y="25"/>
                  </a:cubicBezTo>
                  <a:cubicBezTo>
                    <a:pt x="3" y="25"/>
                    <a:pt x="0" y="22"/>
                    <a:pt x="0" y="18"/>
                  </a:cubicBezTo>
                  <a:cubicBezTo>
                    <a:pt x="0" y="8"/>
                    <a:pt x="0" y="8"/>
                    <a:pt x="0" y="8"/>
                  </a:cubicBezTo>
                  <a:cubicBezTo>
                    <a:pt x="0" y="4"/>
                    <a:pt x="3" y="0"/>
                    <a:pt x="7" y="0"/>
                  </a:cubicBezTo>
                  <a:cubicBezTo>
                    <a:pt x="7" y="0"/>
                    <a:pt x="7" y="0"/>
                    <a:pt x="7" y="0"/>
                  </a:cubicBezTo>
                  <a:cubicBezTo>
                    <a:pt x="11" y="0"/>
                    <a:pt x="14" y="4"/>
                    <a:pt x="14" y="8"/>
                  </a:cubicBezTo>
                  <a:lnTo>
                    <a:pt x="14" y="1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3" name="Freeform 136"/>
            <p:cNvSpPr/>
            <p:nvPr/>
          </p:nvSpPr>
          <p:spPr bwMode="auto">
            <a:xfrm rot="1490740">
              <a:off x="6177401" y="987516"/>
              <a:ext cx="93210" cy="114916"/>
            </a:xfrm>
            <a:custGeom>
              <a:avLst/>
              <a:gdLst>
                <a:gd name="T0" fmla="*/ 62 w 68"/>
                <a:gd name="T1" fmla="*/ 0 h 83"/>
                <a:gd name="T2" fmla="*/ 7 w 68"/>
                <a:gd name="T3" fmla="*/ 0 h 83"/>
                <a:gd name="T4" fmla="*/ 0 w 68"/>
                <a:gd name="T5" fmla="*/ 6 h 83"/>
                <a:gd name="T6" fmla="*/ 0 w 68"/>
                <a:gd name="T7" fmla="*/ 10 h 83"/>
                <a:gd name="T8" fmla="*/ 10 w 68"/>
                <a:gd name="T9" fmla="*/ 10 h 83"/>
                <a:gd name="T10" fmla="*/ 20 w 68"/>
                <a:gd name="T11" fmla="*/ 20 h 83"/>
                <a:gd name="T12" fmla="*/ 10 w 68"/>
                <a:gd name="T13" fmla="*/ 29 h 83"/>
                <a:gd name="T14" fmla="*/ 0 w 68"/>
                <a:gd name="T15" fmla="*/ 29 h 83"/>
                <a:gd name="T16" fmla="*/ 0 w 68"/>
                <a:gd name="T17" fmla="*/ 32 h 83"/>
                <a:gd name="T18" fmla="*/ 10 w 68"/>
                <a:gd name="T19" fmla="*/ 32 h 83"/>
                <a:gd name="T20" fmla="*/ 20 w 68"/>
                <a:gd name="T21" fmla="*/ 42 h 83"/>
                <a:gd name="T22" fmla="*/ 10 w 68"/>
                <a:gd name="T23" fmla="*/ 51 h 83"/>
                <a:gd name="T24" fmla="*/ 0 w 68"/>
                <a:gd name="T25" fmla="*/ 51 h 83"/>
                <a:gd name="T26" fmla="*/ 0 w 68"/>
                <a:gd name="T27" fmla="*/ 54 h 83"/>
                <a:gd name="T28" fmla="*/ 10 w 68"/>
                <a:gd name="T29" fmla="*/ 54 h 83"/>
                <a:gd name="T30" fmla="*/ 20 w 68"/>
                <a:gd name="T31" fmla="*/ 64 h 83"/>
                <a:gd name="T32" fmla="*/ 10 w 68"/>
                <a:gd name="T33" fmla="*/ 74 h 83"/>
                <a:gd name="T34" fmla="*/ 0 w 68"/>
                <a:gd name="T35" fmla="*/ 74 h 83"/>
                <a:gd name="T36" fmla="*/ 0 w 68"/>
                <a:gd name="T37" fmla="*/ 76 h 83"/>
                <a:gd name="T38" fmla="*/ 7 w 68"/>
                <a:gd name="T39" fmla="*/ 83 h 83"/>
                <a:gd name="T40" fmla="*/ 62 w 68"/>
                <a:gd name="T41" fmla="*/ 83 h 83"/>
                <a:gd name="T42" fmla="*/ 68 w 68"/>
                <a:gd name="T43" fmla="*/ 76 h 83"/>
                <a:gd name="T44" fmla="*/ 68 w 68"/>
                <a:gd name="T45" fmla="*/ 6 h 83"/>
                <a:gd name="T46" fmla="*/ 62 w 68"/>
                <a:gd name="T4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83">
                  <a:moveTo>
                    <a:pt x="62" y="0"/>
                  </a:moveTo>
                  <a:cubicBezTo>
                    <a:pt x="7" y="0"/>
                    <a:pt x="7" y="0"/>
                    <a:pt x="7" y="0"/>
                  </a:cubicBezTo>
                  <a:cubicBezTo>
                    <a:pt x="3" y="0"/>
                    <a:pt x="0" y="3"/>
                    <a:pt x="0" y="6"/>
                  </a:cubicBezTo>
                  <a:cubicBezTo>
                    <a:pt x="0" y="10"/>
                    <a:pt x="0" y="10"/>
                    <a:pt x="0" y="10"/>
                  </a:cubicBezTo>
                  <a:cubicBezTo>
                    <a:pt x="10" y="10"/>
                    <a:pt x="10" y="10"/>
                    <a:pt x="10" y="10"/>
                  </a:cubicBezTo>
                  <a:cubicBezTo>
                    <a:pt x="16" y="10"/>
                    <a:pt x="20" y="14"/>
                    <a:pt x="20" y="20"/>
                  </a:cubicBezTo>
                  <a:cubicBezTo>
                    <a:pt x="20" y="25"/>
                    <a:pt x="16" y="29"/>
                    <a:pt x="10" y="29"/>
                  </a:cubicBezTo>
                  <a:cubicBezTo>
                    <a:pt x="0" y="29"/>
                    <a:pt x="0" y="29"/>
                    <a:pt x="0" y="29"/>
                  </a:cubicBezTo>
                  <a:cubicBezTo>
                    <a:pt x="0" y="32"/>
                    <a:pt x="0" y="32"/>
                    <a:pt x="0" y="32"/>
                  </a:cubicBezTo>
                  <a:cubicBezTo>
                    <a:pt x="10" y="32"/>
                    <a:pt x="10" y="32"/>
                    <a:pt x="10" y="32"/>
                  </a:cubicBezTo>
                  <a:cubicBezTo>
                    <a:pt x="16" y="32"/>
                    <a:pt x="20" y="37"/>
                    <a:pt x="20" y="42"/>
                  </a:cubicBezTo>
                  <a:cubicBezTo>
                    <a:pt x="20" y="47"/>
                    <a:pt x="16" y="51"/>
                    <a:pt x="10" y="51"/>
                  </a:cubicBezTo>
                  <a:cubicBezTo>
                    <a:pt x="0" y="51"/>
                    <a:pt x="0" y="51"/>
                    <a:pt x="0" y="51"/>
                  </a:cubicBezTo>
                  <a:cubicBezTo>
                    <a:pt x="0" y="54"/>
                    <a:pt x="0" y="54"/>
                    <a:pt x="0" y="54"/>
                  </a:cubicBezTo>
                  <a:cubicBezTo>
                    <a:pt x="10" y="54"/>
                    <a:pt x="10" y="54"/>
                    <a:pt x="10" y="54"/>
                  </a:cubicBezTo>
                  <a:cubicBezTo>
                    <a:pt x="16" y="54"/>
                    <a:pt x="20" y="59"/>
                    <a:pt x="20" y="64"/>
                  </a:cubicBezTo>
                  <a:cubicBezTo>
                    <a:pt x="20" y="69"/>
                    <a:pt x="16" y="74"/>
                    <a:pt x="10" y="74"/>
                  </a:cubicBezTo>
                  <a:cubicBezTo>
                    <a:pt x="0" y="74"/>
                    <a:pt x="0" y="74"/>
                    <a:pt x="0" y="74"/>
                  </a:cubicBezTo>
                  <a:cubicBezTo>
                    <a:pt x="0" y="76"/>
                    <a:pt x="0" y="76"/>
                    <a:pt x="0" y="76"/>
                  </a:cubicBezTo>
                  <a:cubicBezTo>
                    <a:pt x="0" y="80"/>
                    <a:pt x="3" y="83"/>
                    <a:pt x="7" y="83"/>
                  </a:cubicBezTo>
                  <a:cubicBezTo>
                    <a:pt x="62" y="83"/>
                    <a:pt x="62" y="83"/>
                    <a:pt x="62" y="83"/>
                  </a:cubicBezTo>
                  <a:cubicBezTo>
                    <a:pt x="65" y="83"/>
                    <a:pt x="68" y="80"/>
                    <a:pt x="68" y="76"/>
                  </a:cubicBezTo>
                  <a:cubicBezTo>
                    <a:pt x="68" y="6"/>
                    <a:pt x="68" y="6"/>
                    <a:pt x="68" y="6"/>
                  </a:cubicBezTo>
                  <a:cubicBezTo>
                    <a:pt x="68" y="3"/>
                    <a:pt x="65" y="0"/>
                    <a:pt x="6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4" name="Freeform 137"/>
            <p:cNvSpPr/>
            <p:nvPr/>
          </p:nvSpPr>
          <p:spPr bwMode="auto">
            <a:xfrm rot="1490740">
              <a:off x="6181199" y="992750"/>
              <a:ext cx="33198" cy="14045"/>
            </a:xfrm>
            <a:custGeom>
              <a:avLst/>
              <a:gdLst>
                <a:gd name="T0" fmla="*/ 24 w 24"/>
                <a:gd name="T1" fmla="*/ 5 h 11"/>
                <a:gd name="T2" fmla="*/ 19 w 24"/>
                <a:gd name="T3" fmla="*/ 11 h 11"/>
                <a:gd name="T4" fmla="*/ 5 w 24"/>
                <a:gd name="T5" fmla="*/ 11 h 11"/>
                <a:gd name="T6" fmla="*/ 0 w 24"/>
                <a:gd name="T7" fmla="*/ 5 h 11"/>
                <a:gd name="T8" fmla="*/ 0 w 24"/>
                <a:gd name="T9" fmla="*/ 5 h 11"/>
                <a:gd name="T10" fmla="*/ 5 w 24"/>
                <a:gd name="T11" fmla="*/ 0 h 11"/>
                <a:gd name="T12" fmla="*/ 19 w 24"/>
                <a:gd name="T13" fmla="*/ 0 h 11"/>
                <a:gd name="T14" fmla="*/ 24 w 24"/>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5"/>
                  </a:moveTo>
                  <a:cubicBezTo>
                    <a:pt x="24" y="8"/>
                    <a:pt x="22" y="11"/>
                    <a:pt x="19" y="11"/>
                  </a:cubicBezTo>
                  <a:cubicBezTo>
                    <a:pt x="5" y="11"/>
                    <a:pt x="5" y="11"/>
                    <a:pt x="5" y="11"/>
                  </a:cubicBezTo>
                  <a:cubicBezTo>
                    <a:pt x="2" y="11"/>
                    <a:pt x="0" y="8"/>
                    <a:pt x="0" y="5"/>
                  </a:cubicBezTo>
                  <a:cubicBezTo>
                    <a:pt x="0" y="5"/>
                    <a:pt x="0" y="5"/>
                    <a:pt x="0" y="5"/>
                  </a:cubicBezTo>
                  <a:cubicBezTo>
                    <a:pt x="0" y="2"/>
                    <a:pt x="2" y="0"/>
                    <a:pt x="5" y="0"/>
                  </a:cubicBezTo>
                  <a:cubicBezTo>
                    <a:pt x="19" y="0"/>
                    <a:pt x="19" y="0"/>
                    <a:pt x="19" y="0"/>
                  </a:cubicBezTo>
                  <a:cubicBezTo>
                    <a:pt x="22" y="0"/>
                    <a:pt x="24" y="2"/>
                    <a:pt x="24"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5" name="Freeform 138"/>
            <p:cNvSpPr/>
            <p:nvPr/>
          </p:nvSpPr>
          <p:spPr bwMode="auto">
            <a:xfrm rot="1490740">
              <a:off x="6168591" y="1019340"/>
              <a:ext cx="33198" cy="15322"/>
            </a:xfrm>
            <a:custGeom>
              <a:avLst/>
              <a:gdLst>
                <a:gd name="T0" fmla="*/ 24 w 24"/>
                <a:gd name="T1" fmla="*/ 6 h 11"/>
                <a:gd name="T2" fmla="*/ 19 w 24"/>
                <a:gd name="T3" fmla="*/ 11 h 11"/>
                <a:gd name="T4" fmla="*/ 5 w 24"/>
                <a:gd name="T5" fmla="*/ 11 h 11"/>
                <a:gd name="T6" fmla="*/ 0 w 24"/>
                <a:gd name="T7" fmla="*/ 6 h 11"/>
                <a:gd name="T8" fmla="*/ 0 w 24"/>
                <a:gd name="T9" fmla="*/ 6 h 11"/>
                <a:gd name="T10" fmla="*/ 5 w 24"/>
                <a:gd name="T11" fmla="*/ 0 h 11"/>
                <a:gd name="T12" fmla="*/ 19 w 24"/>
                <a:gd name="T13" fmla="*/ 0 h 11"/>
                <a:gd name="T14" fmla="*/ 24 w 2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6"/>
                  </a:moveTo>
                  <a:cubicBezTo>
                    <a:pt x="24" y="8"/>
                    <a:pt x="22" y="11"/>
                    <a:pt x="19" y="11"/>
                  </a:cubicBezTo>
                  <a:cubicBezTo>
                    <a:pt x="5" y="11"/>
                    <a:pt x="5" y="11"/>
                    <a:pt x="5" y="11"/>
                  </a:cubicBezTo>
                  <a:cubicBezTo>
                    <a:pt x="2" y="11"/>
                    <a:pt x="0" y="8"/>
                    <a:pt x="0" y="6"/>
                  </a:cubicBezTo>
                  <a:cubicBezTo>
                    <a:pt x="0" y="6"/>
                    <a:pt x="0" y="6"/>
                    <a:pt x="0" y="6"/>
                  </a:cubicBezTo>
                  <a:cubicBezTo>
                    <a:pt x="0" y="3"/>
                    <a:pt x="2" y="0"/>
                    <a:pt x="5" y="0"/>
                  </a:cubicBezTo>
                  <a:cubicBezTo>
                    <a:pt x="19" y="0"/>
                    <a:pt x="19" y="0"/>
                    <a:pt x="19" y="0"/>
                  </a:cubicBezTo>
                  <a:cubicBezTo>
                    <a:pt x="22" y="0"/>
                    <a:pt x="24" y="3"/>
                    <a:pt x="24"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93" name="Freeform 139"/>
            <p:cNvSpPr/>
            <p:nvPr/>
          </p:nvSpPr>
          <p:spPr bwMode="auto">
            <a:xfrm rot="1490740">
              <a:off x="6155447" y="1048366"/>
              <a:ext cx="33198" cy="14045"/>
            </a:xfrm>
            <a:custGeom>
              <a:avLst/>
              <a:gdLst>
                <a:gd name="T0" fmla="*/ 24 w 24"/>
                <a:gd name="T1" fmla="*/ 5 h 10"/>
                <a:gd name="T2" fmla="*/ 19 w 24"/>
                <a:gd name="T3" fmla="*/ 10 h 10"/>
                <a:gd name="T4" fmla="*/ 5 w 24"/>
                <a:gd name="T5" fmla="*/ 10 h 10"/>
                <a:gd name="T6" fmla="*/ 0 w 24"/>
                <a:gd name="T7" fmla="*/ 5 h 10"/>
                <a:gd name="T8" fmla="*/ 0 w 24"/>
                <a:gd name="T9" fmla="*/ 5 h 10"/>
                <a:gd name="T10" fmla="*/ 5 w 24"/>
                <a:gd name="T11" fmla="*/ 0 h 10"/>
                <a:gd name="T12" fmla="*/ 19 w 24"/>
                <a:gd name="T13" fmla="*/ 0 h 10"/>
                <a:gd name="T14" fmla="*/ 24 w 24"/>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24" y="5"/>
                  </a:moveTo>
                  <a:cubicBezTo>
                    <a:pt x="24" y="8"/>
                    <a:pt x="22" y="10"/>
                    <a:pt x="19" y="10"/>
                  </a:cubicBezTo>
                  <a:cubicBezTo>
                    <a:pt x="5" y="10"/>
                    <a:pt x="5" y="10"/>
                    <a:pt x="5" y="10"/>
                  </a:cubicBezTo>
                  <a:cubicBezTo>
                    <a:pt x="2" y="10"/>
                    <a:pt x="0" y="8"/>
                    <a:pt x="0" y="5"/>
                  </a:cubicBezTo>
                  <a:cubicBezTo>
                    <a:pt x="0" y="5"/>
                    <a:pt x="0" y="5"/>
                    <a:pt x="0" y="5"/>
                  </a:cubicBezTo>
                  <a:cubicBezTo>
                    <a:pt x="0" y="2"/>
                    <a:pt x="2" y="0"/>
                    <a:pt x="5" y="0"/>
                  </a:cubicBezTo>
                  <a:cubicBezTo>
                    <a:pt x="19" y="0"/>
                    <a:pt x="19" y="0"/>
                    <a:pt x="19" y="0"/>
                  </a:cubicBezTo>
                  <a:cubicBezTo>
                    <a:pt x="22" y="0"/>
                    <a:pt x="24" y="2"/>
                    <a:pt x="24"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0" name="Freeform 140"/>
            <p:cNvSpPr>
              <a:spLocks noEditPoints="1"/>
            </p:cNvSpPr>
            <p:nvPr/>
          </p:nvSpPr>
          <p:spPr bwMode="auto">
            <a:xfrm rot="1490740">
              <a:off x="5617966" y="742325"/>
              <a:ext cx="94486" cy="104701"/>
            </a:xfrm>
            <a:custGeom>
              <a:avLst/>
              <a:gdLst>
                <a:gd name="T0" fmla="*/ 74 w 74"/>
                <a:gd name="T1" fmla="*/ 35 h 82"/>
                <a:gd name="T2" fmla="*/ 74 w 74"/>
                <a:gd name="T3" fmla="*/ 35 h 82"/>
                <a:gd name="T4" fmla="*/ 52 w 74"/>
                <a:gd name="T5" fmla="*/ 15 h 82"/>
                <a:gd name="T6" fmla="*/ 48 w 74"/>
                <a:gd name="T7" fmla="*/ 11 h 82"/>
                <a:gd name="T8" fmla="*/ 37 w 74"/>
                <a:gd name="T9" fmla="*/ 0 h 82"/>
                <a:gd name="T10" fmla="*/ 26 w 74"/>
                <a:gd name="T11" fmla="*/ 11 h 82"/>
                <a:gd name="T12" fmla="*/ 21 w 74"/>
                <a:gd name="T13" fmla="*/ 15 h 82"/>
                <a:gd name="T14" fmla="*/ 0 w 74"/>
                <a:gd name="T15" fmla="*/ 35 h 82"/>
                <a:gd name="T16" fmla="*/ 0 w 74"/>
                <a:gd name="T17" fmla="*/ 35 h 82"/>
                <a:gd name="T18" fmla="*/ 0 w 74"/>
                <a:gd name="T19" fmla="*/ 35 h 82"/>
                <a:gd name="T20" fmla="*/ 0 w 74"/>
                <a:gd name="T21" fmla="*/ 36 h 82"/>
                <a:gd name="T22" fmla="*/ 0 w 74"/>
                <a:gd name="T23" fmla="*/ 81 h 82"/>
                <a:gd name="T24" fmla="*/ 0 w 74"/>
                <a:gd name="T25" fmla="*/ 82 h 82"/>
                <a:gd name="T26" fmla="*/ 74 w 74"/>
                <a:gd name="T27" fmla="*/ 82 h 82"/>
                <a:gd name="T28" fmla="*/ 74 w 74"/>
                <a:gd name="T29" fmla="*/ 81 h 82"/>
                <a:gd name="T30" fmla="*/ 74 w 74"/>
                <a:gd name="T31" fmla="*/ 36 h 82"/>
                <a:gd name="T32" fmla="*/ 74 w 74"/>
                <a:gd name="T33" fmla="*/ 35 h 82"/>
                <a:gd name="T34" fmla="*/ 74 w 74"/>
                <a:gd name="T35" fmla="*/ 35 h 82"/>
                <a:gd name="T36" fmla="*/ 69 w 74"/>
                <a:gd name="T37" fmla="*/ 77 h 82"/>
                <a:gd name="T38" fmla="*/ 51 w 74"/>
                <a:gd name="T39" fmla="*/ 59 h 82"/>
                <a:gd name="T40" fmla="*/ 69 w 74"/>
                <a:gd name="T41" fmla="*/ 40 h 82"/>
                <a:gd name="T42" fmla="*/ 69 w 74"/>
                <a:gd name="T43" fmla="*/ 77 h 82"/>
                <a:gd name="T44" fmla="*/ 12 w 74"/>
                <a:gd name="T45" fmla="*/ 78 h 82"/>
                <a:gd name="T46" fmla="*/ 27 w 74"/>
                <a:gd name="T47" fmla="*/ 63 h 82"/>
                <a:gd name="T48" fmla="*/ 37 w 74"/>
                <a:gd name="T49" fmla="*/ 73 h 82"/>
                <a:gd name="T50" fmla="*/ 47 w 74"/>
                <a:gd name="T51" fmla="*/ 63 h 82"/>
                <a:gd name="T52" fmla="*/ 62 w 74"/>
                <a:gd name="T53" fmla="*/ 78 h 82"/>
                <a:gd name="T54" fmla="*/ 12 w 74"/>
                <a:gd name="T55" fmla="*/ 78 h 82"/>
                <a:gd name="T56" fmla="*/ 42 w 74"/>
                <a:gd name="T57" fmla="*/ 59 h 82"/>
                <a:gd name="T58" fmla="*/ 37 w 74"/>
                <a:gd name="T59" fmla="*/ 64 h 82"/>
                <a:gd name="T60" fmla="*/ 32 w 74"/>
                <a:gd name="T61" fmla="*/ 59 h 82"/>
                <a:gd name="T62" fmla="*/ 27 w 74"/>
                <a:gd name="T63" fmla="*/ 54 h 82"/>
                <a:gd name="T64" fmla="*/ 12 w 74"/>
                <a:gd name="T65" fmla="*/ 40 h 82"/>
                <a:gd name="T66" fmla="*/ 62 w 74"/>
                <a:gd name="T67" fmla="*/ 40 h 82"/>
                <a:gd name="T68" fmla="*/ 47 w 74"/>
                <a:gd name="T69" fmla="*/ 54 h 82"/>
                <a:gd name="T70" fmla="*/ 42 w 74"/>
                <a:gd name="T71" fmla="*/ 59 h 82"/>
                <a:gd name="T72" fmla="*/ 5 w 74"/>
                <a:gd name="T73" fmla="*/ 40 h 82"/>
                <a:gd name="T74" fmla="*/ 23 w 74"/>
                <a:gd name="T75" fmla="*/ 59 h 82"/>
                <a:gd name="T76" fmla="*/ 5 w 74"/>
                <a:gd name="T77" fmla="*/ 77 h 82"/>
                <a:gd name="T78" fmla="*/ 5 w 74"/>
                <a:gd name="T79" fmla="*/ 40 h 82"/>
                <a:gd name="T80" fmla="*/ 26 w 74"/>
                <a:gd name="T81" fmla="*/ 20 h 82"/>
                <a:gd name="T82" fmla="*/ 31 w 74"/>
                <a:gd name="T83" fmla="*/ 15 h 82"/>
                <a:gd name="T84" fmla="*/ 37 w 74"/>
                <a:gd name="T85" fmla="*/ 9 h 82"/>
                <a:gd name="T86" fmla="*/ 44 w 74"/>
                <a:gd name="T87" fmla="*/ 15 h 82"/>
                <a:gd name="T88" fmla="*/ 48 w 74"/>
                <a:gd name="T89" fmla="*/ 20 h 82"/>
                <a:gd name="T90" fmla="*/ 65 w 74"/>
                <a:gd name="T91" fmla="*/ 35 h 82"/>
                <a:gd name="T92" fmla="*/ 9 w 74"/>
                <a:gd name="T93" fmla="*/ 35 h 82"/>
                <a:gd name="T94" fmla="*/ 26 w 74"/>
                <a:gd name="T95" fmla="*/ 2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82">
                  <a:moveTo>
                    <a:pt x="74" y="35"/>
                  </a:moveTo>
                  <a:lnTo>
                    <a:pt x="74" y="35"/>
                  </a:lnTo>
                  <a:lnTo>
                    <a:pt x="52" y="15"/>
                  </a:lnTo>
                  <a:lnTo>
                    <a:pt x="48" y="11"/>
                  </a:lnTo>
                  <a:lnTo>
                    <a:pt x="37" y="0"/>
                  </a:lnTo>
                  <a:lnTo>
                    <a:pt x="26" y="11"/>
                  </a:lnTo>
                  <a:lnTo>
                    <a:pt x="21" y="15"/>
                  </a:lnTo>
                  <a:lnTo>
                    <a:pt x="0" y="35"/>
                  </a:lnTo>
                  <a:lnTo>
                    <a:pt x="0" y="35"/>
                  </a:lnTo>
                  <a:lnTo>
                    <a:pt x="0" y="35"/>
                  </a:lnTo>
                  <a:lnTo>
                    <a:pt x="0" y="36"/>
                  </a:lnTo>
                  <a:lnTo>
                    <a:pt x="0" y="81"/>
                  </a:lnTo>
                  <a:lnTo>
                    <a:pt x="0" y="82"/>
                  </a:lnTo>
                  <a:lnTo>
                    <a:pt x="74" y="82"/>
                  </a:lnTo>
                  <a:lnTo>
                    <a:pt x="74" y="81"/>
                  </a:lnTo>
                  <a:lnTo>
                    <a:pt x="74" y="36"/>
                  </a:lnTo>
                  <a:lnTo>
                    <a:pt x="74" y="35"/>
                  </a:lnTo>
                  <a:lnTo>
                    <a:pt x="74" y="35"/>
                  </a:lnTo>
                  <a:close/>
                  <a:moveTo>
                    <a:pt x="69" y="77"/>
                  </a:moveTo>
                  <a:lnTo>
                    <a:pt x="51" y="59"/>
                  </a:lnTo>
                  <a:lnTo>
                    <a:pt x="69" y="40"/>
                  </a:lnTo>
                  <a:lnTo>
                    <a:pt x="69" y="77"/>
                  </a:lnTo>
                  <a:close/>
                  <a:moveTo>
                    <a:pt x="12" y="78"/>
                  </a:moveTo>
                  <a:lnTo>
                    <a:pt x="27" y="63"/>
                  </a:lnTo>
                  <a:lnTo>
                    <a:pt x="37" y="73"/>
                  </a:lnTo>
                  <a:lnTo>
                    <a:pt x="47" y="63"/>
                  </a:lnTo>
                  <a:lnTo>
                    <a:pt x="62" y="78"/>
                  </a:lnTo>
                  <a:lnTo>
                    <a:pt x="12" y="78"/>
                  </a:lnTo>
                  <a:close/>
                  <a:moveTo>
                    <a:pt x="42" y="59"/>
                  </a:moveTo>
                  <a:lnTo>
                    <a:pt x="37" y="64"/>
                  </a:lnTo>
                  <a:lnTo>
                    <a:pt x="32" y="59"/>
                  </a:lnTo>
                  <a:lnTo>
                    <a:pt x="27" y="54"/>
                  </a:lnTo>
                  <a:lnTo>
                    <a:pt x="12" y="40"/>
                  </a:lnTo>
                  <a:lnTo>
                    <a:pt x="62" y="40"/>
                  </a:lnTo>
                  <a:lnTo>
                    <a:pt x="47" y="54"/>
                  </a:lnTo>
                  <a:lnTo>
                    <a:pt x="42" y="59"/>
                  </a:lnTo>
                  <a:close/>
                  <a:moveTo>
                    <a:pt x="5" y="40"/>
                  </a:moveTo>
                  <a:lnTo>
                    <a:pt x="23" y="59"/>
                  </a:lnTo>
                  <a:lnTo>
                    <a:pt x="5" y="77"/>
                  </a:lnTo>
                  <a:lnTo>
                    <a:pt x="5" y="40"/>
                  </a:lnTo>
                  <a:close/>
                  <a:moveTo>
                    <a:pt x="26" y="20"/>
                  </a:moveTo>
                  <a:lnTo>
                    <a:pt x="31" y="15"/>
                  </a:lnTo>
                  <a:lnTo>
                    <a:pt x="37" y="9"/>
                  </a:lnTo>
                  <a:lnTo>
                    <a:pt x="44" y="15"/>
                  </a:lnTo>
                  <a:lnTo>
                    <a:pt x="48" y="20"/>
                  </a:lnTo>
                  <a:lnTo>
                    <a:pt x="65" y="35"/>
                  </a:lnTo>
                  <a:lnTo>
                    <a:pt x="9" y="35"/>
                  </a:lnTo>
                  <a:lnTo>
                    <a:pt x="26"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1" name="Freeform 141"/>
            <p:cNvSpPr/>
            <p:nvPr/>
          </p:nvSpPr>
          <p:spPr bwMode="auto">
            <a:xfrm rot="1490740">
              <a:off x="5193786" y="2051125"/>
              <a:ext cx="163436" cy="88102"/>
            </a:xfrm>
            <a:custGeom>
              <a:avLst/>
              <a:gdLst>
                <a:gd name="T0" fmla="*/ 99 w 119"/>
                <a:gd name="T1" fmla="*/ 26 h 64"/>
                <a:gd name="T2" fmla="*/ 99 w 119"/>
                <a:gd name="T3" fmla="*/ 23 h 64"/>
                <a:gd name="T4" fmla="*/ 85 w 119"/>
                <a:gd name="T5" fmla="*/ 0 h 64"/>
                <a:gd name="T6" fmla="*/ 74 w 119"/>
                <a:gd name="T7" fmla="*/ 0 h 64"/>
                <a:gd name="T8" fmla="*/ 74 w 119"/>
                <a:gd name="T9" fmla="*/ 16 h 64"/>
                <a:gd name="T10" fmla="*/ 74 w 119"/>
                <a:gd name="T11" fmla="*/ 23 h 64"/>
                <a:gd name="T12" fmla="*/ 74 w 119"/>
                <a:gd name="T13" fmla="*/ 35 h 64"/>
                <a:gd name="T14" fmla="*/ 41 w 119"/>
                <a:gd name="T15" fmla="*/ 35 h 64"/>
                <a:gd name="T16" fmla="*/ 41 w 119"/>
                <a:gd name="T17" fmla="*/ 23 h 64"/>
                <a:gd name="T18" fmla="*/ 41 w 119"/>
                <a:gd name="T19" fmla="*/ 16 h 64"/>
                <a:gd name="T20" fmla="*/ 41 w 119"/>
                <a:gd name="T21" fmla="*/ 0 h 64"/>
                <a:gd name="T22" fmla="*/ 31 w 119"/>
                <a:gd name="T23" fmla="*/ 0 h 64"/>
                <a:gd name="T24" fmla="*/ 19 w 119"/>
                <a:gd name="T25" fmla="*/ 15 h 64"/>
                <a:gd name="T26" fmla="*/ 19 w 119"/>
                <a:gd name="T27" fmla="*/ 17 h 64"/>
                <a:gd name="T28" fmla="*/ 0 w 119"/>
                <a:gd name="T29" fmla="*/ 38 h 64"/>
                <a:gd name="T30" fmla="*/ 15 w 119"/>
                <a:gd name="T31" fmla="*/ 61 h 64"/>
                <a:gd name="T32" fmla="*/ 21 w 119"/>
                <a:gd name="T33" fmla="*/ 64 h 64"/>
                <a:gd name="T34" fmla="*/ 103 w 119"/>
                <a:gd name="T35" fmla="*/ 64 h 64"/>
                <a:gd name="T36" fmla="*/ 104 w 119"/>
                <a:gd name="T37" fmla="*/ 63 h 64"/>
                <a:gd name="T38" fmla="*/ 119 w 119"/>
                <a:gd name="T39" fmla="*/ 45 h 64"/>
                <a:gd name="T40" fmla="*/ 99 w 119"/>
                <a:gd name="T41" fmla="*/ 2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64">
                  <a:moveTo>
                    <a:pt x="99" y="26"/>
                  </a:moveTo>
                  <a:cubicBezTo>
                    <a:pt x="99" y="25"/>
                    <a:pt x="99" y="24"/>
                    <a:pt x="99" y="23"/>
                  </a:cubicBezTo>
                  <a:cubicBezTo>
                    <a:pt x="99" y="13"/>
                    <a:pt x="94" y="5"/>
                    <a:pt x="85" y="0"/>
                  </a:cubicBezTo>
                  <a:cubicBezTo>
                    <a:pt x="74" y="0"/>
                    <a:pt x="74" y="0"/>
                    <a:pt x="74" y="0"/>
                  </a:cubicBezTo>
                  <a:cubicBezTo>
                    <a:pt x="74" y="16"/>
                    <a:pt x="74" y="16"/>
                    <a:pt x="74" y="16"/>
                  </a:cubicBezTo>
                  <a:cubicBezTo>
                    <a:pt x="74" y="23"/>
                    <a:pt x="74" y="23"/>
                    <a:pt x="74" y="23"/>
                  </a:cubicBezTo>
                  <a:cubicBezTo>
                    <a:pt x="74" y="35"/>
                    <a:pt x="74" y="35"/>
                    <a:pt x="74" y="35"/>
                  </a:cubicBezTo>
                  <a:cubicBezTo>
                    <a:pt x="41" y="35"/>
                    <a:pt x="41" y="35"/>
                    <a:pt x="41" y="35"/>
                  </a:cubicBezTo>
                  <a:cubicBezTo>
                    <a:pt x="41" y="23"/>
                    <a:pt x="41" y="23"/>
                    <a:pt x="41" y="23"/>
                  </a:cubicBezTo>
                  <a:cubicBezTo>
                    <a:pt x="41" y="16"/>
                    <a:pt x="41" y="16"/>
                    <a:pt x="41" y="16"/>
                  </a:cubicBezTo>
                  <a:cubicBezTo>
                    <a:pt x="41" y="0"/>
                    <a:pt x="41" y="0"/>
                    <a:pt x="41" y="0"/>
                  </a:cubicBezTo>
                  <a:cubicBezTo>
                    <a:pt x="31" y="0"/>
                    <a:pt x="31" y="0"/>
                    <a:pt x="31" y="0"/>
                  </a:cubicBezTo>
                  <a:cubicBezTo>
                    <a:pt x="24" y="2"/>
                    <a:pt x="19" y="8"/>
                    <a:pt x="19" y="15"/>
                  </a:cubicBezTo>
                  <a:cubicBezTo>
                    <a:pt x="19" y="16"/>
                    <a:pt x="19" y="16"/>
                    <a:pt x="19" y="17"/>
                  </a:cubicBezTo>
                  <a:cubicBezTo>
                    <a:pt x="8" y="19"/>
                    <a:pt x="0" y="28"/>
                    <a:pt x="0" y="38"/>
                  </a:cubicBezTo>
                  <a:cubicBezTo>
                    <a:pt x="0" y="47"/>
                    <a:pt x="7" y="57"/>
                    <a:pt x="15" y="61"/>
                  </a:cubicBezTo>
                  <a:cubicBezTo>
                    <a:pt x="21" y="64"/>
                    <a:pt x="21" y="64"/>
                    <a:pt x="21" y="64"/>
                  </a:cubicBezTo>
                  <a:cubicBezTo>
                    <a:pt x="103" y="64"/>
                    <a:pt x="103" y="64"/>
                    <a:pt x="103" y="64"/>
                  </a:cubicBezTo>
                  <a:cubicBezTo>
                    <a:pt x="104" y="63"/>
                    <a:pt x="104" y="63"/>
                    <a:pt x="104" y="63"/>
                  </a:cubicBezTo>
                  <a:cubicBezTo>
                    <a:pt x="113" y="61"/>
                    <a:pt x="119" y="53"/>
                    <a:pt x="119" y="45"/>
                  </a:cubicBezTo>
                  <a:cubicBezTo>
                    <a:pt x="119" y="34"/>
                    <a:pt x="110" y="26"/>
                    <a:pt x="99" y="2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2" name="Rectangle 142"/>
            <p:cNvSpPr>
              <a:spLocks noChangeArrowheads="1"/>
            </p:cNvSpPr>
            <p:nvPr/>
          </p:nvSpPr>
          <p:spPr bwMode="auto">
            <a:xfrm rot="1490740">
              <a:off x="5261678" y="2081255"/>
              <a:ext cx="29368" cy="893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13" name="Freeform 143"/>
            <p:cNvSpPr/>
            <p:nvPr/>
          </p:nvSpPr>
          <p:spPr bwMode="auto">
            <a:xfrm rot="1490740">
              <a:off x="5259211" y="1993128"/>
              <a:ext cx="80441" cy="85548"/>
            </a:xfrm>
            <a:custGeom>
              <a:avLst/>
              <a:gdLst>
                <a:gd name="T0" fmla="*/ 20 w 63"/>
                <a:gd name="T1" fmla="*/ 67 h 67"/>
                <a:gd name="T2" fmla="*/ 43 w 63"/>
                <a:gd name="T3" fmla="*/ 67 h 67"/>
                <a:gd name="T4" fmla="*/ 43 w 63"/>
                <a:gd name="T5" fmla="*/ 42 h 67"/>
                <a:gd name="T6" fmla="*/ 63 w 63"/>
                <a:gd name="T7" fmla="*/ 42 h 67"/>
                <a:gd name="T8" fmla="*/ 31 w 63"/>
                <a:gd name="T9" fmla="*/ 0 h 67"/>
                <a:gd name="T10" fmla="*/ 0 w 63"/>
                <a:gd name="T11" fmla="*/ 42 h 67"/>
                <a:gd name="T12" fmla="*/ 20 w 63"/>
                <a:gd name="T13" fmla="*/ 42 h 67"/>
                <a:gd name="T14" fmla="*/ 20 w 63"/>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7">
                  <a:moveTo>
                    <a:pt x="20" y="67"/>
                  </a:moveTo>
                  <a:lnTo>
                    <a:pt x="43" y="67"/>
                  </a:lnTo>
                  <a:lnTo>
                    <a:pt x="43" y="42"/>
                  </a:lnTo>
                  <a:lnTo>
                    <a:pt x="63" y="42"/>
                  </a:lnTo>
                  <a:lnTo>
                    <a:pt x="31" y="0"/>
                  </a:lnTo>
                  <a:lnTo>
                    <a:pt x="0" y="42"/>
                  </a:lnTo>
                  <a:lnTo>
                    <a:pt x="20" y="42"/>
                  </a:lnTo>
                  <a:lnTo>
                    <a:pt x="20" y="6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4" name="Freeform 144"/>
            <p:cNvSpPr>
              <a:spLocks noEditPoints="1"/>
            </p:cNvSpPr>
            <p:nvPr/>
          </p:nvSpPr>
          <p:spPr bwMode="auto">
            <a:xfrm rot="1490740">
              <a:off x="4912663" y="1610048"/>
              <a:ext cx="121300" cy="114916"/>
            </a:xfrm>
            <a:custGeom>
              <a:avLst/>
              <a:gdLst>
                <a:gd name="T0" fmla="*/ 88 w 88"/>
                <a:gd name="T1" fmla="*/ 7 h 83"/>
                <a:gd name="T2" fmla="*/ 88 w 88"/>
                <a:gd name="T3" fmla="*/ 6 h 83"/>
                <a:gd name="T4" fmla="*/ 27 w 88"/>
                <a:gd name="T5" fmla="*/ 0 h 83"/>
                <a:gd name="T6" fmla="*/ 27 w 88"/>
                <a:gd name="T7" fmla="*/ 0 h 83"/>
                <a:gd name="T8" fmla="*/ 27 w 88"/>
                <a:gd name="T9" fmla="*/ 0 h 83"/>
                <a:gd name="T10" fmla="*/ 20 w 88"/>
                <a:gd name="T11" fmla="*/ 62 h 83"/>
                <a:gd name="T12" fmla="*/ 9 w 88"/>
                <a:gd name="T13" fmla="*/ 61 h 83"/>
                <a:gd name="T14" fmla="*/ 1 w 88"/>
                <a:gd name="T15" fmla="*/ 72 h 83"/>
                <a:gd name="T16" fmla="*/ 14 w 88"/>
                <a:gd name="T17" fmla="*/ 74 h 83"/>
                <a:gd name="T18" fmla="*/ 21 w 88"/>
                <a:gd name="T19" fmla="*/ 67 h 83"/>
                <a:gd name="T20" fmla="*/ 21 w 88"/>
                <a:gd name="T21" fmla="*/ 67 h 83"/>
                <a:gd name="T22" fmla="*/ 26 w 88"/>
                <a:gd name="T23" fmla="*/ 23 h 83"/>
                <a:gd name="T24" fmla="*/ 83 w 88"/>
                <a:gd name="T25" fmla="*/ 30 h 83"/>
                <a:gd name="T26" fmla="*/ 79 w 88"/>
                <a:gd name="T27" fmla="*/ 68 h 83"/>
                <a:gd name="T28" fmla="*/ 68 w 88"/>
                <a:gd name="T29" fmla="*/ 68 h 83"/>
                <a:gd name="T30" fmla="*/ 61 w 88"/>
                <a:gd name="T31" fmla="*/ 78 h 83"/>
                <a:gd name="T32" fmla="*/ 73 w 88"/>
                <a:gd name="T33" fmla="*/ 81 h 83"/>
                <a:gd name="T34" fmla="*/ 81 w 88"/>
                <a:gd name="T35" fmla="*/ 73 h 83"/>
                <a:gd name="T36" fmla="*/ 81 w 88"/>
                <a:gd name="T37" fmla="*/ 73 h 83"/>
                <a:gd name="T38" fmla="*/ 88 w 88"/>
                <a:gd name="T39" fmla="*/ 7 h 83"/>
                <a:gd name="T40" fmla="*/ 85 w 88"/>
                <a:gd name="T41" fmla="*/ 20 h 83"/>
                <a:gd name="T42" fmla="*/ 27 w 88"/>
                <a:gd name="T43" fmla="*/ 13 h 83"/>
                <a:gd name="T44" fmla="*/ 28 w 88"/>
                <a:gd name="T45" fmla="*/ 10 h 83"/>
                <a:gd name="T46" fmla="*/ 85 w 88"/>
                <a:gd name="T47" fmla="*/ 16 h 83"/>
                <a:gd name="T48" fmla="*/ 85 w 88"/>
                <a:gd name="T49" fmla="*/ 2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83">
                  <a:moveTo>
                    <a:pt x="88" y="7"/>
                  </a:moveTo>
                  <a:cubicBezTo>
                    <a:pt x="88" y="6"/>
                    <a:pt x="88" y="6"/>
                    <a:pt x="88" y="6"/>
                  </a:cubicBezTo>
                  <a:cubicBezTo>
                    <a:pt x="27" y="0"/>
                    <a:pt x="27" y="0"/>
                    <a:pt x="27" y="0"/>
                  </a:cubicBezTo>
                  <a:cubicBezTo>
                    <a:pt x="27" y="0"/>
                    <a:pt x="27" y="0"/>
                    <a:pt x="27" y="0"/>
                  </a:cubicBezTo>
                  <a:cubicBezTo>
                    <a:pt x="27" y="0"/>
                    <a:pt x="27" y="0"/>
                    <a:pt x="27" y="0"/>
                  </a:cubicBezTo>
                  <a:cubicBezTo>
                    <a:pt x="20" y="62"/>
                    <a:pt x="20" y="62"/>
                    <a:pt x="20" y="62"/>
                  </a:cubicBezTo>
                  <a:cubicBezTo>
                    <a:pt x="17" y="60"/>
                    <a:pt x="13" y="59"/>
                    <a:pt x="9" y="61"/>
                  </a:cubicBezTo>
                  <a:cubicBezTo>
                    <a:pt x="3" y="63"/>
                    <a:pt x="0" y="68"/>
                    <a:pt x="1" y="72"/>
                  </a:cubicBezTo>
                  <a:cubicBezTo>
                    <a:pt x="3" y="75"/>
                    <a:pt x="8" y="76"/>
                    <a:pt x="14" y="74"/>
                  </a:cubicBezTo>
                  <a:cubicBezTo>
                    <a:pt x="18" y="73"/>
                    <a:pt x="21" y="70"/>
                    <a:pt x="21" y="67"/>
                  </a:cubicBezTo>
                  <a:cubicBezTo>
                    <a:pt x="21" y="67"/>
                    <a:pt x="21" y="67"/>
                    <a:pt x="21" y="67"/>
                  </a:cubicBezTo>
                  <a:cubicBezTo>
                    <a:pt x="26" y="23"/>
                    <a:pt x="26" y="23"/>
                    <a:pt x="26" y="23"/>
                  </a:cubicBezTo>
                  <a:cubicBezTo>
                    <a:pt x="83" y="30"/>
                    <a:pt x="83" y="30"/>
                    <a:pt x="83" y="30"/>
                  </a:cubicBezTo>
                  <a:cubicBezTo>
                    <a:pt x="79" y="68"/>
                    <a:pt x="79" y="68"/>
                    <a:pt x="79" y="68"/>
                  </a:cubicBezTo>
                  <a:cubicBezTo>
                    <a:pt x="77" y="66"/>
                    <a:pt x="72" y="66"/>
                    <a:pt x="68" y="68"/>
                  </a:cubicBezTo>
                  <a:cubicBezTo>
                    <a:pt x="63" y="70"/>
                    <a:pt x="59" y="75"/>
                    <a:pt x="61" y="78"/>
                  </a:cubicBezTo>
                  <a:cubicBezTo>
                    <a:pt x="62" y="82"/>
                    <a:pt x="68" y="83"/>
                    <a:pt x="73" y="81"/>
                  </a:cubicBezTo>
                  <a:cubicBezTo>
                    <a:pt x="77" y="79"/>
                    <a:pt x="80" y="76"/>
                    <a:pt x="81" y="73"/>
                  </a:cubicBezTo>
                  <a:cubicBezTo>
                    <a:pt x="81" y="73"/>
                    <a:pt x="81" y="73"/>
                    <a:pt x="81" y="73"/>
                  </a:cubicBezTo>
                  <a:cubicBezTo>
                    <a:pt x="88" y="7"/>
                    <a:pt x="88" y="7"/>
                    <a:pt x="88" y="7"/>
                  </a:cubicBezTo>
                  <a:close/>
                  <a:moveTo>
                    <a:pt x="85" y="20"/>
                  </a:moveTo>
                  <a:cubicBezTo>
                    <a:pt x="27" y="13"/>
                    <a:pt x="27" y="13"/>
                    <a:pt x="27" y="13"/>
                  </a:cubicBezTo>
                  <a:cubicBezTo>
                    <a:pt x="28" y="10"/>
                    <a:pt x="28" y="10"/>
                    <a:pt x="28" y="10"/>
                  </a:cubicBezTo>
                  <a:cubicBezTo>
                    <a:pt x="85" y="16"/>
                    <a:pt x="85" y="16"/>
                    <a:pt x="85" y="16"/>
                  </a:cubicBezTo>
                  <a:lnTo>
                    <a:pt x="85"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5" name="Freeform 145"/>
            <p:cNvSpPr>
              <a:spLocks noEditPoints="1"/>
            </p:cNvSpPr>
            <p:nvPr/>
          </p:nvSpPr>
          <p:spPr bwMode="auto">
            <a:xfrm rot="1490740">
              <a:off x="5684614" y="3019097"/>
              <a:ext cx="123854" cy="113638"/>
            </a:xfrm>
            <a:custGeom>
              <a:avLst/>
              <a:gdLst>
                <a:gd name="T0" fmla="*/ 88 w 89"/>
                <a:gd name="T1" fmla="*/ 7 h 83"/>
                <a:gd name="T2" fmla="*/ 88 w 89"/>
                <a:gd name="T3" fmla="*/ 7 h 83"/>
                <a:gd name="T4" fmla="*/ 28 w 89"/>
                <a:gd name="T5" fmla="*/ 0 h 83"/>
                <a:gd name="T6" fmla="*/ 28 w 89"/>
                <a:gd name="T7" fmla="*/ 0 h 83"/>
                <a:gd name="T8" fmla="*/ 27 w 89"/>
                <a:gd name="T9" fmla="*/ 0 h 83"/>
                <a:gd name="T10" fmla="*/ 20 w 89"/>
                <a:gd name="T11" fmla="*/ 62 h 83"/>
                <a:gd name="T12" fmla="*/ 9 w 89"/>
                <a:gd name="T13" fmla="*/ 62 h 83"/>
                <a:gd name="T14" fmla="*/ 2 w 89"/>
                <a:gd name="T15" fmla="*/ 72 h 83"/>
                <a:gd name="T16" fmla="*/ 14 w 89"/>
                <a:gd name="T17" fmla="*/ 75 h 83"/>
                <a:gd name="T18" fmla="*/ 22 w 89"/>
                <a:gd name="T19" fmla="*/ 67 h 83"/>
                <a:gd name="T20" fmla="*/ 22 w 89"/>
                <a:gd name="T21" fmla="*/ 67 h 83"/>
                <a:gd name="T22" fmla="*/ 27 w 89"/>
                <a:gd name="T23" fmla="*/ 24 h 83"/>
                <a:gd name="T24" fmla="*/ 84 w 89"/>
                <a:gd name="T25" fmla="*/ 30 h 83"/>
                <a:gd name="T26" fmla="*/ 80 w 89"/>
                <a:gd name="T27" fmla="*/ 69 h 83"/>
                <a:gd name="T28" fmla="*/ 69 w 89"/>
                <a:gd name="T29" fmla="*/ 68 h 83"/>
                <a:gd name="T30" fmla="*/ 61 w 89"/>
                <a:gd name="T31" fmla="*/ 79 h 83"/>
                <a:gd name="T32" fmla="*/ 74 w 89"/>
                <a:gd name="T33" fmla="*/ 81 h 83"/>
                <a:gd name="T34" fmla="*/ 81 w 89"/>
                <a:gd name="T35" fmla="*/ 74 h 83"/>
                <a:gd name="T36" fmla="*/ 81 w 89"/>
                <a:gd name="T37" fmla="*/ 74 h 83"/>
                <a:gd name="T38" fmla="*/ 89 w 89"/>
                <a:gd name="T39" fmla="*/ 7 h 83"/>
                <a:gd name="T40" fmla="*/ 88 w 89"/>
                <a:gd name="T41" fmla="*/ 7 h 83"/>
                <a:gd name="T42" fmla="*/ 85 w 89"/>
                <a:gd name="T43" fmla="*/ 20 h 83"/>
                <a:gd name="T44" fmla="*/ 28 w 89"/>
                <a:gd name="T45" fmla="*/ 14 h 83"/>
                <a:gd name="T46" fmla="*/ 28 w 89"/>
                <a:gd name="T47" fmla="*/ 10 h 83"/>
                <a:gd name="T48" fmla="*/ 85 w 89"/>
                <a:gd name="T49" fmla="*/ 16 h 83"/>
                <a:gd name="T50" fmla="*/ 85 w 89"/>
                <a:gd name="T51" fmla="*/ 2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 h="83">
                  <a:moveTo>
                    <a:pt x="88" y="7"/>
                  </a:moveTo>
                  <a:cubicBezTo>
                    <a:pt x="88" y="7"/>
                    <a:pt x="88" y="7"/>
                    <a:pt x="88" y="7"/>
                  </a:cubicBezTo>
                  <a:cubicBezTo>
                    <a:pt x="28" y="0"/>
                    <a:pt x="28" y="0"/>
                    <a:pt x="28" y="0"/>
                  </a:cubicBezTo>
                  <a:cubicBezTo>
                    <a:pt x="28" y="0"/>
                    <a:pt x="28" y="0"/>
                    <a:pt x="28" y="0"/>
                  </a:cubicBezTo>
                  <a:cubicBezTo>
                    <a:pt x="27" y="0"/>
                    <a:pt x="27" y="0"/>
                    <a:pt x="27" y="0"/>
                  </a:cubicBezTo>
                  <a:cubicBezTo>
                    <a:pt x="20" y="62"/>
                    <a:pt x="20" y="62"/>
                    <a:pt x="20" y="62"/>
                  </a:cubicBezTo>
                  <a:cubicBezTo>
                    <a:pt x="18" y="60"/>
                    <a:pt x="13" y="60"/>
                    <a:pt x="9" y="62"/>
                  </a:cubicBezTo>
                  <a:cubicBezTo>
                    <a:pt x="4" y="64"/>
                    <a:pt x="0" y="68"/>
                    <a:pt x="2" y="72"/>
                  </a:cubicBezTo>
                  <a:cubicBezTo>
                    <a:pt x="3" y="76"/>
                    <a:pt x="9" y="77"/>
                    <a:pt x="14" y="75"/>
                  </a:cubicBezTo>
                  <a:cubicBezTo>
                    <a:pt x="18" y="73"/>
                    <a:pt x="21" y="70"/>
                    <a:pt x="22" y="67"/>
                  </a:cubicBezTo>
                  <a:cubicBezTo>
                    <a:pt x="22" y="67"/>
                    <a:pt x="22" y="67"/>
                    <a:pt x="22" y="67"/>
                  </a:cubicBezTo>
                  <a:cubicBezTo>
                    <a:pt x="27" y="24"/>
                    <a:pt x="27" y="24"/>
                    <a:pt x="27" y="24"/>
                  </a:cubicBezTo>
                  <a:cubicBezTo>
                    <a:pt x="84" y="30"/>
                    <a:pt x="84" y="30"/>
                    <a:pt x="84" y="30"/>
                  </a:cubicBezTo>
                  <a:cubicBezTo>
                    <a:pt x="80" y="69"/>
                    <a:pt x="80" y="69"/>
                    <a:pt x="80" y="69"/>
                  </a:cubicBezTo>
                  <a:cubicBezTo>
                    <a:pt x="77" y="67"/>
                    <a:pt x="73" y="66"/>
                    <a:pt x="69" y="68"/>
                  </a:cubicBezTo>
                  <a:cubicBezTo>
                    <a:pt x="63" y="70"/>
                    <a:pt x="60" y="75"/>
                    <a:pt x="61" y="79"/>
                  </a:cubicBezTo>
                  <a:cubicBezTo>
                    <a:pt x="63" y="82"/>
                    <a:pt x="68" y="83"/>
                    <a:pt x="74" y="81"/>
                  </a:cubicBezTo>
                  <a:cubicBezTo>
                    <a:pt x="78" y="80"/>
                    <a:pt x="80" y="77"/>
                    <a:pt x="81" y="74"/>
                  </a:cubicBezTo>
                  <a:cubicBezTo>
                    <a:pt x="81" y="74"/>
                    <a:pt x="81" y="74"/>
                    <a:pt x="81" y="74"/>
                  </a:cubicBezTo>
                  <a:cubicBezTo>
                    <a:pt x="89" y="7"/>
                    <a:pt x="89" y="7"/>
                    <a:pt x="89" y="7"/>
                  </a:cubicBezTo>
                  <a:lnTo>
                    <a:pt x="88" y="7"/>
                  </a:lnTo>
                  <a:close/>
                  <a:moveTo>
                    <a:pt x="85" y="20"/>
                  </a:moveTo>
                  <a:cubicBezTo>
                    <a:pt x="28" y="14"/>
                    <a:pt x="28" y="14"/>
                    <a:pt x="28" y="14"/>
                  </a:cubicBezTo>
                  <a:cubicBezTo>
                    <a:pt x="28" y="10"/>
                    <a:pt x="28" y="10"/>
                    <a:pt x="28" y="10"/>
                  </a:cubicBezTo>
                  <a:cubicBezTo>
                    <a:pt x="85" y="16"/>
                    <a:pt x="85" y="16"/>
                    <a:pt x="85" y="16"/>
                  </a:cubicBezTo>
                  <a:lnTo>
                    <a:pt x="85"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6" name="Freeform 147"/>
            <p:cNvSpPr>
              <a:spLocks noEditPoints="1"/>
            </p:cNvSpPr>
            <p:nvPr/>
          </p:nvSpPr>
          <p:spPr bwMode="auto">
            <a:xfrm rot="1490740">
              <a:off x="6336064" y="2614359"/>
              <a:ext cx="91933" cy="120023"/>
            </a:xfrm>
            <a:custGeom>
              <a:avLst/>
              <a:gdLst>
                <a:gd name="T0" fmla="*/ 61 w 67"/>
                <a:gd name="T1" fmla="*/ 0 h 87"/>
                <a:gd name="T2" fmla="*/ 7 w 67"/>
                <a:gd name="T3" fmla="*/ 0 h 87"/>
                <a:gd name="T4" fmla="*/ 0 w 67"/>
                <a:gd name="T5" fmla="*/ 7 h 87"/>
                <a:gd name="T6" fmla="*/ 0 w 67"/>
                <a:gd name="T7" fmla="*/ 81 h 87"/>
                <a:gd name="T8" fmla="*/ 7 w 67"/>
                <a:gd name="T9" fmla="*/ 87 h 87"/>
                <a:gd name="T10" fmla="*/ 61 w 67"/>
                <a:gd name="T11" fmla="*/ 87 h 87"/>
                <a:gd name="T12" fmla="*/ 67 w 67"/>
                <a:gd name="T13" fmla="*/ 81 h 87"/>
                <a:gd name="T14" fmla="*/ 67 w 67"/>
                <a:gd name="T15" fmla="*/ 7 h 87"/>
                <a:gd name="T16" fmla="*/ 61 w 67"/>
                <a:gd name="T17" fmla="*/ 0 h 87"/>
                <a:gd name="T18" fmla="*/ 33 w 67"/>
                <a:gd name="T19" fmla="*/ 84 h 87"/>
                <a:gd name="T20" fmla="*/ 30 w 67"/>
                <a:gd name="T21" fmla="*/ 82 h 87"/>
                <a:gd name="T22" fmla="*/ 33 w 67"/>
                <a:gd name="T23" fmla="*/ 80 h 87"/>
                <a:gd name="T24" fmla="*/ 35 w 67"/>
                <a:gd name="T25" fmla="*/ 82 h 87"/>
                <a:gd name="T26" fmla="*/ 33 w 67"/>
                <a:gd name="T27" fmla="*/ 84 h 87"/>
                <a:gd name="T28" fmla="*/ 59 w 67"/>
                <a:gd name="T29" fmla="*/ 76 h 87"/>
                <a:gd name="T30" fmla="*/ 57 w 67"/>
                <a:gd name="T31" fmla="*/ 78 h 87"/>
                <a:gd name="T32" fmla="*/ 9 w 67"/>
                <a:gd name="T33" fmla="*/ 78 h 87"/>
                <a:gd name="T34" fmla="*/ 8 w 67"/>
                <a:gd name="T35" fmla="*/ 76 h 87"/>
                <a:gd name="T36" fmla="*/ 8 w 67"/>
                <a:gd name="T37" fmla="*/ 11 h 87"/>
                <a:gd name="T38" fmla="*/ 9 w 67"/>
                <a:gd name="T39" fmla="*/ 9 h 87"/>
                <a:gd name="T40" fmla="*/ 57 w 67"/>
                <a:gd name="T41" fmla="*/ 9 h 87"/>
                <a:gd name="T42" fmla="*/ 59 w 67"/>
                <a:gd name="T43" fmla="*/ 11 h 87"/>
                <a:gd name="T44" fmla="*/ 59 w 67"/>
                <a:gd name="T45"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87">
                  <a:moveTo>
                    <a:pt x="61" y="0"/>
                  </a:moveTo>
                  <a:cubicBezTo>
                    <a:pt x="7" y="0"/>
                    <a:pt x="7" y="0"/>
                    <a:pt x="7" y="0"/>
                  </a:cubicBezTo>
                  <a:cubicBezTo>
                    <a:pt x="3" y="0"/>
                    <a:pt x="0" y="3"/>
                    <a:pt x="0" y="7"/>
                  </a:cubicBezTo>
                  <a:cubicBezTo>
                    <a:pt x="0" y="81"/>
                    <a:pt x="0" y="81"/>
                    <a:pt x="0" y="81"/>
                  </a:cubicBezTo>
                  <a:cubicBezTo>
                    <a:pt x="0" y="84"/>
                    <a:pt x="3" y="87"/>
                    <a:pt x="7" y="87"/>
                  </a:cubicBezTo>
                  <a:cubicBezTo>
                    <a:pt x="61" y="87"/>
                    <a:pt x="61" y="87"/>
                    <a:pt x="61" y="87"/>
                  </a:cubicBezTo>
                  <a:cubicBezTo>
                    <a:pt x="64" y="87"/>
                    <a:pt x="67" y="84"/>
                    <a:pt x="67" y="81"/>
                  </a:cubicBezTo>
                  <a:cubicBezTo>
                    <a:pt x="67" y="7"/>
                    <a:pt x="67" y="7"/>
                    <a:pt x="67" y="7"/>
                  </a:cubicBezTo>
                  <a:cubicBezTo>
                    <a:pt x="67" y="3"/>
                    <a:pt x="64" y="0"/>
                    <a:pt x="61" y="0"/>
                  </a:cubicBezTo>
                  <a:close/>
                  <a:moveTo>
                    <a:pt x="33" y="84"/>
                  </a:moveTo>
                  <a:cubicBezTo>
                    <a:pt x="31" y="84"/>
                    <a:pt x="30" y="83"/>
                    <a:pt x="30" y="82"/>
                  </a:cubicBezTo>
                  <a:cubicBezTo>
                    <a:pt x="30" y="81"/>
                    <a:pt x="31" y="80"/>
                    <a:pt x="33" y="80"/>
                  </a:cubicBezTo>
                  <a:cubicBezTo>
                    <a:pt x="34" y="80"/>
                    <a:pt x="35" y="81"/>
                    <a:pt x="35" y="82"/>
                  </a:cubicBezTo>
                  <a:cubicBezTo>
                    <a:pt x="35" y="83"/>
                    <a:pt x="34" y="84"/>
                    <a:pt x="33" y="84"/>
                  </a:cubicBezTo>
                  <a:close/>
                  <a:moveTo>
                    <a:pt x="59" y="76"/>
                  </a:moveTo>
                  <a:cubicBezTo>
                    <a:pt x="59" y="77"/>
                    <a:pt x="58" y="78"/>
                    <a:pt x="57" y="78"/>
                  </a:cubicBezTo>
                  <a:cubicBezTo>
                    <a:pt x="9" y="78"/>
                    <a:pt x="9" y="78"/>
                    <a:pt x="9" y="78"/>
                  </a:cubicBezTo>
                  <a:cubicBezTo>
                    <a:pt x="9" y="78"/>
                    <a:pt x="8" y="77"/>
                    <a:pt x="8" y="76"/>
                  </a:cubicBezTo>
                  <a:cubicBezTo>
                    <a:pt x="8" y="11"/>
                    <a:pt x="8" y="11"/>
                    <a:pt x="8" y="11"/>
                  </a:cubicBezTo>
                  <a:cubicBezTo>
                    <a:pt x="8" y="10"/>
                    <a:pt x="9" y="9"/>
                    <a:pt x="9" y="9"/>
                  </a:cubicBezTo>
                  <a:cubicBezTo>
                    <a:pt x="57" y="9"/>
                    <a:pt x="57" y="9"/>
                    <a:pt x="57" y="9"/>
                  </a:cubicBezTo>
                  <a:cubicBezTo>
                    <a:pt x="58" y="9"/>
                    <a:pt x="59" y="10"/>
                    <a:pt x="59" y="11"/>
                  </a:cubicBezTo>
                  <a:lnTo>
                    <a:pt x="59" y="7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7" name="Freeform 148"/>
            <p:cNvSpPr>
              <a:spLocks noEditPoints="1"/>
            </p:cNvSpPr>
            <p:nvPr/>
          </p:nvSpPr>
          <p:spPr bwMode="auto">
            <a:xfrm rot="1490740">
              <a:off x="5437919" y="2244602"/>
              <a:ext cx="172374" cy="107255"/>
            </a:xfrm>
            <a:custGeom>
              <a:avLst/>
              <a:gdLst>
                <a:gd name="T0" fmla="*/ 0 w 135"/>
                <a:gd name="T1" fmla="*/ 0 h 84"/>
                <a:gd name="T2" fmla="*/ 0 w 135"/>
                <a:gd name="T3" fmla="*/ 84 h 84"/>
                <a:gd name="T4" fmla="*/ 135 w 135"/>
                <a:gd name="T5" fmla="*/ 84 h 84"/>
                <a:gd name="T6" fmla="*/ 135 w 135"/>
                <a:gd name="T7" fmla="*/ 0 h 84"/>
                <a:gd name="T8" fmla="*/ 0 w 135"/>
                <a:gd name="T9" fmla="*/ 0 h 84"/>
                <a:gd name="T10" fmla="*/ 129 w 135"/>
                <a:gd name="T11" fmla="*/ 78 h 84"/>
                <a:gd name="T12" fmla="*/ 7 w 135"/>
                <a:gd name="T13" fmla="*/ 78 h 84"/>
                <a:gd name="T14" fmla="*/ 7 w 135"/>
                <a:gd name="T15" fmla="*/ 5 h 84"/>
                <a:gd name="T16" fmla="*/ 129 w 135"/>
                <a:gd name="T17" fmla="*/ 5 h 84"/>
                <a:gd name="T18" fmla="*/ 129 w 135"/>
                <a:gd name="T19" fmla="*/ 7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84">
                  <a:moveTo>
                    <a:pt x="0" y="0"/>
                  </a:moveTo>
                  <a:lnTo>
                    <a:pt x="0" y="84"/>
                  </a:lnTo>
                  <a:lnTo>
                    <a:pt x="135" y="84"/>
                  </a:lnTo>
                  <a:lnTo>
                    <a:pt x="135" y="0"/>
                  </a:lnTo>
                  <a:lnTo>
                    <a:pt x="0" y="0"/>
                  </a:lnTo>
                  <a:close/>
                  <a:moveTo>
                    <a:pt x="129" y="78"/>
                  </a:moveTo>
                  <a:lnTo>
                    <a:pt x="7" y="78"/>
                  </a:lnTo>
                  <a:lnTo>
                    <a:pt x="7" y="5"/>
                  </a:lnTo>
                  <a:lnTo>
                    <a:pt x="129" y="5"/>
                  </a:lnTo>
                  <a:lnTo>
                    <a:pt x="129" y="7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8" name="Freeform 149"/>
            <p:cNvSpPr>
              <a:spLocks noEditPoints="1"/>
            </p:cNvSpPr>
            <p:nvPr/>
          </p:nvSpPr>
          <p:spPr bwMode="auto">
            <a:xfrm rot="1490740">
              <a:off x="5382064" y="2344616"/>
              <a:ext cx="219617" cy="43413"/>
            </a:xfrm>
            <a:custGeom>
              <a:avLst/>
              <a:gdLst>
                <a:gd name="T0" fmla="*/ 154 w 172"/>
                <a:gd name="T1" fmla="*/ 0 h 34"/>
                <a:gd name="T2" fmla="*/ 19 w 172"/>
                <a:gd name="T3" fmla="*/ 0 h 34"/>
                <a:gd name="T4" fmla="*/ 0 w 172"/>
                <a:gd name="T5" fmla="*/ 34 h 34"/>
                <a:gd name="T6" fmla="*/ 172 w 172"/>
                <a:gd name="T7" fmla="*/ 34 h 34"/>
                <a:gd name="T8" fmla="*/ 154 w 172"/>
                <a:gd name="T9" fmla="*/ 0 h 34"/>
                <a:gd name="T10" fmla="*/ 58 w 172"/>
                <a:gd name="T11" fmla="*/ 32 h 34"/>
                <a:gd name="T12" fmla="*/ 61 w 172"/>
                <a:gd name="T13" fmla="*/ 24 h 34"/>
                <a:gd name="T14" fmla="*/ 107 w 172"/>
                <a:gd name="T15" fmla="*/ 24 h 34"/>
                <a:gd name="T16" fmla="*/ 110 w 172"/>
                <a:gd name="T17" fmla="*/ 32 h 34"/>
                <a:gd name="T18" fmla="*/ 58 w 172"/>
                <a:gd name="T19" fmla="*/ 32 h 34"/>
                <a:gd name="T20" fmla="*/ 19 w 172"/>
                <a:gd name="T21" fmla="*/ 23 h 34"/>
                <a:gd name="T22" fmla="*/ 28 w 172"/>
                <a:gd name="T23" fmla="*/ 4 h 34"/>
                <a:gd name="T24" fmla="*/ 146 w 172"/>
                <a:gd name="T25" fmla="*/ 4 h 34"/>
                <a:gd name="T26" fmla="*/ 153 w 172"/>
                <a:gd name="T27" fmla="*/ 23 h 34"/>
                <a:gd name="T28" fmla="*/ 19 w 172"/>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34">
                  <a:moveTo>
                    <a:pt x="154" y="0"/>
                  </a:moveTo>
                  <a:lnTo>
                    <a:pt x="19" y="0"/>
                  </a:lnTo>
                  <a:lnTo>
                    <a:pt x="0" y="34"/>
                  </a:lnTo>
                  <a:lnTo>
                    <a:pt x="172" y="34"/>
                  </a:lnTo>
                  <a:lnTo>
                    <a:pt x="154" y="0"/>
                  </a:lnTo>
                  <a:close/>
                  <a:moveTo>
                    <a:pt x="58" y="32"/>
                  </a:moveTo>
                  <a:lnTo>
                    <a:pt x="61" y="24"/>
                  </a:lnTo>
                  <a:lnTo>
                    <a:pt x="107" y="24"/>
                  </a:lnTo>
                  <a:lnTo>
                    <a:pt x="110" y="32"/>
                  </a:lnTo>
                  <a:lnTo>
                    <a:pt x="58" y="32"/>
                  </a:lnTo>
                  <a:close/>
                  <a:moveTo>
                    <a:pt x="19" y="23"/>
                  </a:moveTo>
                  <a:lnTo>
                    <a:pt x="28" y="4"/>
                  </a:lnTo>
                  <a:lnTo>
                    <a:pt x="146" y="4"/>
                  </a:lnTo>
                  <a:lnTo>
                    <a:pt x="153" y="23"/>
                  </a:lnTo>
                  <a:lnTo>
                    <a:pt x="19" y="2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2" name="Freeform 150"/>
            <p:cNvSpPr>
              <a:spLocks noEditPoints="1"/>
            </p:cNvSpPr>
            <p:nvPr/>
          </p:nvSpPr>
          <p:spPr bwMode="auto">
            <a:xfrm rot="1490740">
              <a:off x="6790612" y="2219208"/>
              <a:ext cx="143006" cy="125130"/>
            </a:xfrm>
            <a:custGeom>
              <a:avLst/>
              <a:gdLst>
                <a:gd name="T0" fmla="*/ 102 w 103"/>
                <a:gd name="T1" fmla="*/ 0 h 91"/>
                <a:gd name="T2" fmla="*/ 1 w 103"/>
                <a:gd name="T3" fmla="*/ 0 h 91"/>
                <a:gd name="T4" fmla="*/ 0 w 103"/>
                <a:gd name="T5" fmla="*/ 1 h 91"/>
                <a:gd name="T6" fmla="*/ 0 w 103"/>
                <a:gd name="T7" fmla="*/ 59 h 91"/>
                <a:gd name="T8" fmla="*/ 0 w 103"/>
                <a:gd name="T9" fmla="*/ 59 h 91"/>
                <a:gd name="T10" fmla="*/ 0 w 103"/>
                <a:gd name="T11" fmla="*/ 69 h 91"/>
                <a:gd name="T12" fmla="*/ 1 w 103"/>
                <a:gd name="T13" fmla="*/ 70 h 91"/>
                <a:gd name="T14" fmla="*/ 38 w 103"/>
                <a:gd name="T15" fmla="*/ 70 h 91"/>
                <a:gd name="T16" fmla="*/ 34 w 103"/>
                <a:gd name="T17" fmla="*/ 87 h 91"/>
                <a:gd name="T18" fmla="*/ 30 w 103"/>
                <a:gd name="T19" fmla="*/ 90 h 91"/>
                <a:gd name="T20" fmla="*/ 35 w 103"/>
                <a:gd name="T21" fmla="*/ 90 h 91"/>
                <a:gd name="T22" fmla="*/ 51 w 103"/>
                <a:gd name="T23" fmla="*/ 91 h 91"/>
                <a:gd name="T24" fmla="*/ 67 w 103"/>
                <a:gd name="T25" fmla="*/ 90 h 91"/>
                <a:gd name="T26" fmla="*/ 72 w 103"/>
                <a:gd name="T27" fmla="*/ 90 h 91"/>
                <a:gd name="T28" fmla="*/ 68 w 103"/>
                <a:gd name="T29" fmla="*/ 87 h 91"/>
                <a:gd name="T30" fmla="*/ 64 w 103"/>
                <a:gd name="T31" fmla="*/ 70 h 91"/>
                <a:gd name="T32" fmla="*/ 102 w 103"/>
                <a:gd name="T33" fmla="*/ 70 h 91"/>
                <a:gd name="T34" fmla="*/ 103 w 103"/>
                <a:gd name="T35" fmla="*/ 69 h 91"/>
                <a:gd name="T36" fmla="*/ 103 w 103"/>
                <a:gd name="T37" fmla="*/ 59 h 91"/>
                <a:gd name="T38" fmla="*/ 103 w 103"/>
                <a:gd name="T39" fmla="*/ 59 h 91"/>
                <a:gd name="T40" fmla="*/ 103 w 103"/>
                <a:gd name="T41" fmla="*/ 1 h 91"/>
                <a:gd name="T42" fmla="*/ 102 w 103"/>
                <a:gd name="T43" fmla="*/ 0 h 91"/>
                <a:gd name="T44" fmla="*/ 99 w 103"/>
                <a:gd name="T45" fmla="*/ 55 h 91"/>
                <a:gd name="T46" fmla="*/ 4 w 103"/>
                <a:gd name="T47" fmla="*/ 55 h 91"/>
                <a:gd name="T48" fmla="*/ 4 w 103"/>
                <a:gd name="T49" fmla="*/ 3 h 91"/>
                <a:gd name="T50" fmla="*/ 99 w 103"/>
                <a:gd name="T51" fmla="*/ 3 h 91"/>
                <a:gd name="T52" fmla="*/ 99 w 103"/>
                <a:gd name="T53"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91">
                  <a:moveTo>
                    <a:pt x="102" y="0"/>
                  </a:moveTo>
                  <a:cubicBezTo>
                    <a:pt x="1" y="0"/>
                    <a:pt x="1" y="0"/>
                    <a:pt x="1" y="0"/>
                  </a:cubicBezTo>
                  <a:cubicBezTo>
                    <a:pt x="1" y="0"/>
                    <a:pt x="0" y="0"/>
                    <a:pt x="0" y="1"/>
                  </a:cubicBezTo>
                  <a:cubicBezTo>
                    <a:pt x="0" y="59"/>
                    <a:pt x="0" y="59"/>
                    <a:pt x="0" y="59"/>
                  </a:cubicBezTo>
                  <a:cubicBezTo>
                    <a:pt x="0" y="59"/>
                    <a:pt x="0" y="59"/>
                    <a:pt x="0" y="59"/>
                  </a:cubicBezTo>
                  <a:cubicBezTo>
                    <a:pt x="0" y="69"/>
                    <a:pt x="0" y="69"/>
                    <a:pt x="0" y="69"/>
                  </a:cubicBezTo>
                  <a:cubicBezTo>
                    <a:pt x="0" y="70"/>
                    <a:pt x="1" y="70"/>
                    <a:pt x="1" y="70"/>
                  </a:cubicBezTo>
                  <a:cubicBezTo>
                    <a:pt x="38" y="70"/>
                    <a:pt x="38" y="70"/>
                    <a:pt x="38" y="70"/>
                  </a:cubicBezTo>
                  <a:cubicBezTo>
                    <a:pt x="38" y="72"/>
                    <a:pt x="37" y="84"/>
                    <a:pt x="34" y="87"/>
                  </a:cubicBezTo>
                  <a:cubicBezTo>
                    <a:pt x="32" y="88"/>
                    <a:pt x="30" y="89"/>
                    <a:pt x="30" y="90"/>
                  </a:cubicBezTo>
                  <a:cubicBezTo>
                    <a:pt x="30" y="90"/>
                    <a:pt x="32" y="90"/>
                    <a:pt x="35" y="90"/>
                  </a:cubicBezTo>
                  <a:cubicBezTo>
                    <a:pt x="38" y="91"/>
                    <a:pt x="45" y="91"/>
                    <a:pt x="51" y="91"/>
                  </a:cubicBezTo>
                  <a:cubicBezTo>
                    <a:pt x="57" y="91"/>
                    <a:pt x="64" y="91"/>
                    <a:pt x="67" y="90"/>
                  </a:cubicBezTo>
                  <a:cubicBezTo>
                    <a:pt x="70" y="90"/>
                    <a:pt x="71" y="90"/>
                    <a:pt x="72" y="90"/>
                  </a:cubicBezTo>
                  <a:cubicBezTo>
                    <a:pt x="71" y="89"/>
                    <a:pt x="70" y="88"/>
                    <a:pt x="68" y="87"/>
                  </a:cubicBezTo>
                  <a:cubicBezTo>
                    <a:pt x="65" y="84"/>
                    <a:pt x="64" y="72"/>
                    <a:pt x="64" y="70"/>
                  </a:cubicBezTo>
                  <a:cubicBezTo>
                    <a:pt x="102" y="70"/>
                    <a:pt x="102" y="70"/>
                    <a:pt x="102" y="70"/>
                  </a:cubicBezTo>
                  <a:cubicBezTo>
                    <a:pt x="102" y="70"/>
                    <a:pt x="103" y="70"/>
                    <a:pt x="103" y="69"/>
                  </a:cubicBezTo>
                  <a:cubicBezTo>
                    <a:pt x="103" y="59"/>
                    <a:pt x="103" y="59"/>
                    <a:pt x="103" y="59"/>
                  </a:cubicBezTo>
                  <a:cubicBezTo>
                    <a:pt x="103" y="59"/>
                    <a:pt x="103" y="59"/>
                    <a:pt x="103" y="59"/>
                  </a:cubicBezTo>
                  <a:cubicBezTo>
                    <a:pt x="103" y="1"/>
                    <a:pt x="103" y="1"/>
                    <a:pt x="103" y="1"/>
                  </a:cubicBezTo>
                  <a:cubicBezTo>
                    <a:pt x="103" y="0"/>
                    <a:pt x="102" y="0"/>
                    <a:pt x="102" y="0"/>
                  </a:cubicBezTo>
                  <a:close/>
                  <a:moveTo>
                    <a:pt x="99" y="55"/>
                  </a:moveTo>
                  <a:cubicBezTo>
                    <a:pt x="4" y="55"/>
                    <a:pt x="4" y="55"/>
                    <a:pt x="4" y="55"/>
                  </a:cubicBezTo>
                  <a:cubicBezTo>
                    <a:pt x="4" y="3"/>
                    <a:pt x="4" y="3"/>
                    <a:pt x="4" y="3"/>
                  </a:cubicBezTo>
                  <a:cubicBezTo>
                    <a:pt x="99" y="3"/>
                    <a:pt x="99" y="3"/>
                    <a:pt x="99" y="3"/>
                  </a:cubicBezTo>
                  <a:lnTo>
                    <a:pt x="99" y="5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3" name="Freeform 151"/>
            <p:cNvSpPr>
              <a:spLocks noEditPoints="1"/>
            </p:cNvSpPr>
            <p:nvPr/>
          </p:nvSpPr>
          <p:spPr bwMode="auto">
            <a:xfrm rot="1490740">
              <a:off x="5478615" y="1754701"/>
              <a:ext cx="137899" cy="137899"/>
            </a:xfrm>
            <a:custGeom>
              <a:avLst/>
              <a:gdLst>
                <a:gd name="T0" fmla="*/ 100 w 100"/>
                <a:gd name="T1" fmla="*/ 50 h 100"/>
                <a:gd name="T2" fmla="*/ 0 w 100"/>
                <a:gd name="T3" fmla="*/ 50 h 100"/>
                <a:gd name="T4" fmla="*/ 9 w 100"/>
                <a:gd name="T5" fmla="*/ 79 h 100"/>
                <a:gd name="T6" fmla="*/ 50 w 100"/>
                <a:gd name="T7" fmla="*/ 100 h 100"/>
                <a:gd name="T8" fmla="*/ 92 w 100"/>
                <a:gd name="T9" fmla="*/ 78 h 100"/>
                <a:gd name="T10" fmla="*/ 87 w 100"/>
                <a:gd name="T11" fmla="*/ 50 h 100"/>
                <a:gd name="T12" fmla="*/ 91 w 100"/>
                <a:gd name="T13" fmla="*/ 28 h 100"/>
                <a:gd name="T14" fmla="*/ 83 w 100"/>
                <a:gd name="T15" fmla="*/ 50 h 100"/>
                <a:gd name="T16" fmla="*/ 66 w 100"/>
                <a:gd name="T17" fmla="*/ 28 h 100"/>
                <a:gd name="T18" fmla="*/ 83 w 100"/>
                <a:gd name="T19" fmla="*/ 50 h 100"/>
                <a:gd name="T20" fmla="*/ 38 w 100"/>
                <a:gd name="T21" fmla="*/ 29 h 100"/>
                <a:gd name="T22" fmla="*/ 64 w 100"/>
                <a:gd name="T23" fmla="*/ 50 h 100"/>
                <a:gd name="T24" fmla="*/ 64 w 100"/>
                <a:gd name="T25" fmla="*/ 53 h 100"/>
                <a:gd name="T26" fmla="*/ 38 w 100"/>
                <a:gd name="T27" fmla="*/ 75 h 100"/>
                <a:gd name="T28" fmla="*/ 64 w 100"/>
                <a:gd name="T29" fmla="*/ 53 h 100"/>
                <a:gd name="T30" fmla="*/ 58 w 100"/>
                <a:gd name="T31" fmla="*/ 5 h 100"/>
                <a:gd name="T32" fmla="*/ 65 w 100"/>
                <a:gd name="T33" fmla="*/ 25 h 100"/>
                <a:gd name="T34" fmla="*/ 38 w 100"/>
                <a:gd name="T35" fmla="*/ 25 h 100"/>
                <a:gd name="T36" fmla="*/ 62 w 100"/>
                <a:gd name="T37" fmla="*/ 25 h 100"/>
                <a:gd name="T38" fmla="*/ 35 w 100"/>
                <a:gd name="T39" fmla="*/ 25 h 100"/>
                <a:gd name="T40" fmla="*/ 42 w 100"/>
                <a:gd name="T41" fmla="*/ 5 h 100"/>
                <a:gd name="T42" fmla="*/ 32 w 100"/>
                <a:gd name="T43" fmla="*/ 50 h 100"/>
                <a:gd name="T44" fmla="*/ 21 w 100"/>
                <a:gd name="T45" fmla="*/ 29 h 100"/>
                <a:gd name="T46" fmla="*/ 14 w 100"/>
                <a:gd name="T47" fmla="*/ 50 h 100"/>
                <a:gd name="T48" fmla="*/ 9 w 100"/>
                <a:gd name="T49" fmla="*/ 29 h 100"/>
                <a:gd name="T50" fmla="*/ 14 w 100"/>
                <a:gd name="T51" fmla="*/ 50 h 100"/>
                <a:gd name="T52" fmla="*/ 18 w 100"/>
                <a:gd name="T53" fmla="*/ 75 h 100"/>
                <a:gd name="T54" fmla="*/ 4 w 100"/>
                <a:gd name="T55" fmla="*/ 54 h 100"/>
                <a:gd name="T56" fmla="*/ 17 w 100"/>
                <a:gd name="T57" fmla="*/ 54 h 100"/>
                <a:gd name="T58" fmla="*/ 35 w 100"/>
                <a:gd name="T59" fmla="*/ 75 h 100"/>
                <a:gd name="T60" fmla="*/ 17 w 100"/>
                <a:gd name="T61" fmla="*/ 54 h 100"/>
                <a:gd name="T62" fmla="*/ 42 w 100"/>
                <a:gd name="T63" fmla="*/ 95 h 100"/>
                <a:gd name="T64" fmla="*/ 35 w 100"/>
                <a:gd name="T65" fmla="*/ 79 h 100"/>
                <a:gd name="T66" fmla="*/ 61 w 100"/>
                <a:gd name="T67" fmla="*/ 79 h 100"/>
                <a:gd name="T68" fmla="*/ 39 w 100"/>
                <a:gd name="T69" fmla="*/ 79 h 100"/>
                <a:gd name="T70" fmla="*/ 65 w 100"/>
                <a:gd name="T71" fmla="*/ 78 h 100"/>
                <a:gd name="T72" fmla="*/ 58 w 100"/>
                <a:gd name="T73" fmla="*/ 95 h 100"/>
                <a:gd name="T74" fmla="*/ 68 w 100"/>
                <a:gd name="T75" fmla="*/ 53 h 100"/>
                <a:gd name="T76" fmla="*/ 78 w 100"/>
                <a:gd name="T77" fmla="*/ 75 h 100"/>
                <a:gd name="T78" fmla="*/ 87 w 100"/>
                <a:gd name="T79" fmla="*/ 53 h 100"/>
                <a:gd name="T80" fmla="*/ 89 w 100"/>
                <a:gd name="T81" fmla="*/ 75 h 100"/>
                <a:gd name="T82" fmla="*/ 87 w 100"/>
                <a:gd name="T83" fmla="*/ 53 h 100"/>
                <a:gd name="T84" fmla="*/ 81 w 100"/>
                <a:gd name="T85" fmla="*/ 25 h 100"/>
                <a:gd name="T86" fmla="*/ 89 w 100"/>
                <a:gd name="T87" fmla="*/ 25 h 100"/>
                <a:gd name="T88" fmla="*/ 19 w 100"/>
                <a:gd name="T89" fmla="*/ 25 h 100"/>
                <a:gd name="T90" fmla="*/ 30 w 100"/>
                <a:gd name="T91" fmla="*/ 9 h 100"/>
                <a:gd name="T92" fmla="*/ 20 w 100"/>
                <a:gd name="T93" fmla="*/ 79 h 100"/>
                <a:gd name="T94" fmla="*/ 14 w 100"/>
                <a:gd name="T95" fmla="*/ 79 h 100"/>
                <a:gd name="T96" fmla="*/ 80 w 100"/>
                <a:gd name="T97" fmla="*/ 78 h 100"/>
                <a:gd name="T98" fmla="*/ 71 w 100"/>
                <a:gd name="T99" fmla="*/ 9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92" y="78"/>
                  </a:moveTo>
                  <a:cubicBezTo>
                    <a:pt x="97" y="70"/>
                    <a:pt x="100" y="60"/>
                    <a:pt x="100" y="50"/>
                  </a:cubicBezTo>
                  <a:cubicBezTo>
                    <a:pt x="100" y="22"/>
                    <a:pt x="77" y="0"/>
                    <a:pt x="50" y="0"/>
                  </a:cubicBezTo>
                  <a:cubicBezTo>
                    <a:pt x="22" y="0"/>
                    <a:pt x="0" y="23"/>
                    <a:pt x="0" y="50"/>
                  </a:cubicBezTo>
                  <a:cubicBezTo>
                    <a:pt x="0" y="61"/>
                    <a:pt x="3" y="70"/>
                    <a:pt x="9" y="78"/>
                  </a:cubicBezTo>
                  <a:cubicBezTo>
                    <a:pt x="9" y="79"/>
                    <a:pt x="9" y="79"/>
                    <a:pt x="9" y="79"/>
                  </a:cubicBezTo>
                  <a:cubicBezTo>
                    <a:pt x="9" y="79"/>
                    <a:pt x="9" y="79"/>
                    <a:pt x="9" y="79"/>
                  </a:cubicBezTo>
                  <a:cubicBezTo>
                    <a:pt x="18" y="92"/>
                    <a:pt x="33" y="100"/>
                    <a:pt x="50" y="100"/>
                  </a:cubicBezTo>
                  <a:cubicBezTo>
                    <a:pt x="67" y="100"/>
                    <a:pt x="82" y="91"/>
                    <a:pt x="91" y="78"/>
                  </a:cubicBezTo>
                  <a:cubicBezTo>
                    <a:pt x="92" y="78"/>
                    <a:pt x="92" y="78"/>
                    <a:pt x="92" y="78"/>
                  </a:cubicBezTo>
                  <a:close/>
                  <a:moveTo>
                    <a:pt x="96" y="50"/>
                  </a:moveTo>
                  <a:cubicBezTo>
                    <a:pt x="87" y="50"/>
                    <a:pt x="87" y="50"/>
                    <a:pt x="87" y="50"/>
                  </a:cubicBezTo>
                  <a:cubicBezTo>
                    <a:pt x="87" y="42"/>
                    <a:pt x="85" y="35"/>
                    <a:pt x="83" y="28"/>
                  </a:cubicBezTo>
                  <a:cubicBezTo>
                    <a:pt x="91" y="28"/>
                    <a:pt x="91" y="28"/>
                    <a:pt x="91" y="28"/>
                  </a:cubicBezTo>
                  <a:cubicBezTo>
                    <a:pt x="94" y="35"/>
                    <a:pt x="96" y="42"/>
                    <a:pt x="96" y="50"/>
                  </a:cubicBezTo>
                  <a:close/>
                  <a:moveTo>
                    <a:pt x="83" y="50"/>
                  </a:moveTo>
                  <a:cubicBezTo>
                    <a:pt x="68" y="50"/>
                    <a:pt x="68" y="50"/>
                    <a:pt x="68" y="50"/>
                  </a:cubicBezTo>
                  <a:cubicBezTo>
                    <a:pt x="68" y="43"/>
                    <a:pt x="67" y="35"/>
                    <a:pt x="66" y="28"/>
                  </a:cubicBezTo>
                  <a:cubicBezTo>
                    <a:pt x="79" y="28"/>
                    <a:pt x="79" y="28"/>
                    <a:pt x="79" y="28"/>
                  </a:cubicBezTo>
                  <a:cubicBezTo>
                    <a:pt x="81" y="35"/>
                    <a:pt x="83" y="42"/>
                    <a:pt x="83" y="50"/>
                  </a:cubicBezTo>
                  <a:close/>
                  <a:moveTo>
                    <a:pt x="36" y="50"/>
                  </a:moveTo>
                  <a:cubicBezTo>
                    <a:pt x="36" y="42"/>
                    <a:pt x="37" y="35"/>
                    <a:pt x="38" y="29"/>
                  </a:cubicBezTo>
                  <a:cubicBezTo>
                    <a:pt x="62" y="29"/>
                    <a:pt x="62" y="29"/>
                    <a:pt x="62" y="29"/>
                  </a:cubicBezTo>
                  <a:cubicBezTo>
                    <a:pt x="63" y="35"/>
                    <a:pt x="64" y="42"/>
                    <a:pt x="64" y="50"/>
                  </a:cubicBezTo>
                  <a:lnTo>
                    <a:pt x="36" y="50"/>
                  </a:lnTo>
                  <a:close/>
                  <a:moveTo>
                    <a:pt x="64" y="53"/>
                  </a:moveTo>
                  <a:cubicBezTo>
                    <a:pt x="64" y="61"/>
                    <a:pt x="63" y="69"/>
                    <a:pt x="62" y="75"/>
                  </a:cubicBezTo>
                  <a:cubicBezTo>
                    <a:pt x="38" y="75"/>
                    <a:pt x="38" y="75"/>
                    <a:pt x="38" y="75"/>
                  </a:cubicBezTo>
                  <a:cubicBezTo>
                    <a:pt x="37" y="69"/>
                    <a:pt x="36" y="62"/>
                    <a:pt x="36" y="54"/>
                  </a:cubicBezTo>
                  <a:lnTo>
                    <a:pt x="64" y="53"/>
                  </a:lnTo>
                  <a:close/>
                  <a:moveTo>
                    <a:pt x="65" y="25"/>
                  </a:moveTo>
                  <a:cubicBezTo>
                    <a:pt x="64" y="17"/>
                    <a:pt x="61" y="10"/>
                    <a:pt x="58" y="5"/>
                  </a:cubicBezTo>
                  <a:cubicBezTo>
                    <a:pt x="66" y="8"/>
                    <a:pt x="73" y="15"/>
                    <a:pt x="77" y="25"/>
                  </a:cubicBezTo>
                  <a:lnTo>
                    <a:pt x="65" y="25"/>
                  </a:lnTo>
                  <a:close/>
                  <a:moveTo>
                    <a:pt x="62" y="25"/>
                  </a:moveTo>
                  <a:cubicBezTo>
                    <a:pt x="38" y="25"/>
                    <a:pt x="38" y="25"/>
                    <a:pt x="38" y="25"/>
                  </a:cubicBezTo>
                  <a:cubicBezTo>
                    <a:pt x="41" y="12"/>
                    <a:pt x="46" y="4"/>
                    <a:pt x="50" y="4"/>
                  </a:cubicBezTo>
                  <a:cubicBezTo>
                    <a:pt x="54" y="4"/>
                    <a:pt x="59" y="12"/>
                    <a:pt x="62" y="25"/>
                  </a:cubicBezTo>
                  <a:close/>
                  <a:moveTo>
                    <a:pt x="42" y="5"/>
                  </a:moveTo>
                  <a:cubicBezTo>
                    <a:pt x="39" y="10"/>
                    <a:pt x="36" y="17"/>
                    <a:pt x="35" y="25"/>
                  </a:cubicBezTo>
                  <a:cubicBezTo>
                    <a:pt x="23" y="25"/>
                    <a:pt x="23" y="25"/>
                    <a:pt x="23" y="25"/>
                  </a:cubicBezTo>
                  <a:cubicBezTo>
                    <a:pt x="27" y="15"/>
                    <a:pt x="34" y="8"/>
                    <a:pt x="42" y="5"/>
                  </a:cubicBezTo>
                  <a:close/>
                  <a:moveTo>
                    <a:pt x="34" y="29"/>
                  </a:moveTo>
                  <a:cubicBezTo>
                    <a:pt x="33" y="35"/>
                    <a:pt x="32" y="43"/>
                    <a:pt x="32" y="50"/>
                  </a:cubicBezTo>
                  <a:cubicBezTo>
                    <a:pt x="17" y="50"/>
                    <a:pt x="17" y="50"/>
                    <a:pt x="17" y="50"/>
                  </a:cubicBezTo>
                  <a:cubicBezTo>
                    <a:pt x="17" y="42"/>
                    <a:pt x="19" y="35"/>
                    <a:pt x="21" y="29"/>
                  </a:cubicBezTo>
                  <a:lnTo>
                    <a:pt x="34" y="29"/>
                  </a:lnTo>
                  <a:close/>
                  <a:moveTo>
                    <a:pt x="14" y="50"/>
                  </a:moveTo>
                  <a:cubicBezTo>
                    <a:pt x="4" y="50"/>
                    <a:pt x="4" y="50"/>
                    <a:pt x="4" y="50"/>
                  </a:cubicBezTo>
                  <a:cubicBezTo>
                    <a:pt x="4" y="42"/>
                    <a:pt x="6" y="35"/>
                    <a:pt x="9" y="29"/>
                  </a:cubicBezTo>
                  <a:cubicBezTo>
                    <a:pt x="17" y="29"/>
                    <a:pt x="17" y="29"/>
                    <a:pt x="17" y="29"/>
                  </a:cubicBezTo>
                  <a:cubicBezTo>
                    <a:pt x="15" y="35"/>
                    <a:pt x="14" y="42"/>
                    <a:pt x="14" y="50"/>
                  </a:cubicBezTo>
                  <a:close/>
                  <a:moveTo>
                    <a:pt x="14" y="54"/>
                  </a:moveTo>
                  <a:cubicBezTo>
                    <a:pt x="14" y="61"/>
                    <a:pt x="16" y="69"/>
                    <a:pt x="18" y="75"/>
                  </a:cubicBezTo>
                  <a:cubicBezTo>
                    <a:pt x="11" y="75"/>
                    <a:pt x="11" y="75"/>
                    <a:pt x="11" y="75"/>
                  </a:cubicBezTo>
                  <a:cubicBezTo>
                    <a:pt x="7" y="69"/>
                    <a:pt x="5" y="61"/>
                    <a:pt x="4" y="54"/>
                  </a:cubicBezTo>
                  <a:lnTo>
                    <a:pt x="14" y="54"/>
                  </a:lnTo>
                  <a:close/>
                  <a:moveTo>
                    <a:pt x="17" y="54"/>
                  </a:moveTo>
                  <a:cubicBezTo>
                    <a:pt x="32" y="54"/>
                    <a:pt x="32" y="54"/>
                    <a:pt x="32" y="54"/>
                  </a:cubicBezTo>
                  <a:cubicBezTo>
                    <a:pt x="33" y="61"/>
                    <a:pt x="33" y="68"/>
                    <a:pt x="35" y="75"/>
                  </a:cubicBezTo>
                  <a:cubicBezTo>
                    <a:pt x="22" y="75"/>
                    <a:pt x="22" y="75"/>
                    <a:pt x="22" y="75"/>
                  </a:cubicBezTo>
                  <a:cubicBezTo>
                    <a:pt x="20" y="69"/>
                    <a:pt x="18" y="61"/>
                    <a:pt x="17" y="54"/>
                  </a:cubicBezTo>
                  <a:close/>
                  <a:moveTo>
                    <a:pt x="35" y="79"/>
                  </a:moveTo>
                  <a:cubicBezTo>
                    <a:pt x="37" y="85"/>
                    <a:pt x="39" y="91"/>
                    <a:pt x="42" y="95"/>
                  </a:cubicBezTo>
                  <a:cubicBezTo>
                    <a:pt x="35" y="92"/>
                    <a:pt x="29" y="87"/>
                    <a:pt x="24" y="79"/>
                  </a:cubicBezTo>
                  <a:lnTo>
                    <a:pt x="35" y="79"/>
                  </a:lnTo>
                  <a:close/>
                  <a:moveTo>
                    <a:pt x="39" y="79"/>
                  </a:moveTo>
                  <a:cubicBezTo>
                    <a:pt x="61" y="79"/>
                    <a:pt x="61" y="79"/>
                    <a:pt x="61" y="79"/>
                  </a:cubicBezTo>
                  <a:cubicBezTo>
                    <a:pt x="58" y="90"/>
                    <a:pt x="54" y="96"/>
                    <a:pt x="50" y="96"/>
                  </a:cubicBezTo>
                  <a:cubicBezTo>
                    <a:pt x="46" y="97"/>
                    <a:pt x="42" y="90"/>
                    <a:pt x="39" y="79"/>
                  </a:cubicBezTo>
                  <a:close/>
                  <a:moveTo>
                    <a:pt x="58" y="95"/>
                  </a:moveTo>
                  <a:cubicBezTo>
                    <a:pt x="61" y="91"/>
                    <a:pt x="63" y="85"/>
                    <a:pt x="65" y="78"/>
                  </a:cubicBezTo>
                  <a:cubicBezTo>
                    <a:pt x="76" y="78"/>
                    <a:pt x="76" y="78"/>
                    <a:pt x="76" y="78"/>
                  </a:cubicBezTo>
                  <a:cubicBezTo>
                    <a:pt x="72" y="86"/>
                    <a:pt x="66" y="92"/>
                    <a:pt x="58" y="95"/>
                  </a:cubicBezTo>
                  <a:close/>
                  <a:moveTo>
                    <a:pt x="66" y="75"/>
                  </a:moveTo>
                  <a:cubicBezTo>
                    <a:pt x="67" y="68"/>
                    <a:pt x="68" y="61"/>
                    <a:pt x="68" y="53"/>
                  </a:cubicBezTo>
                  <a:cubicBezTo>
                    <a:pt x="83" y="53"/>
                    <a:pt x="83" y="53"/>
                    <a:pt x="83" y="53"/>
                  </a:cubicBezTo>
                  <a:cubicBezTo>
                    <a:pt x="82" y="61"/>
                    <a:pt x="81" y="68"/>
                    <a:pt x="78" y="75"/>
                  </a:cubicBezTo>
                  <a:lnTo>
                    <a:pt x="66" y="75"/>
                  </a:lnTo>
                  <a:close/>
                  <a:moveTo>
                    <a:pt x="87" y="53"/>
                  </a:moveTo>
                  <a:cubicBezTo>
                    <a:pt x="96" y="53"/>
                    <a:pt x="96" y="53"/>
                    <a:pt x="96" y="53"/>
                  </a:cubicBezTo>
                  <a:cubicBezTo>
                    <a:pt x="96" y="61"/>
                    <a:pt x="93" y="68"/>
                    <a:pt x="89" y="75"/>
                  </a:cubicBezTo>
                  <a:cubicBezTo>
                    <a:pt x="82" y="75"/>
                    <a:pt x="82" y="75"/>
                    <a:pt x="82" y="75"/>
                  </a:cubicBezTo>
                  <a:cubicBezTo>
                    <a:pt x="85" y="68"/>
                    <a:pt x="86" y="61"/>
                    <a:pt x="87" y="53"/>
                  </a:cubicBezTo>
                  <a:close/>
                  <a:moveTo>
                    <a:pt x="89" y="25"/>
                  </a:moveTo>
                  <a:cubicBezTo>
                    <a:pt x="81" y="25"/>
                    <a:pt x="81" y="25"/>
                    <a:pt x="81" y="25"/>
                  </a:cubicBezTo>
                  <a:cubicBezTo>
                    <a:pt x="79" y="18"/>
                    <a:pt x="75" y="13"/>
                    <a:pt x="70" y="9"/>
                  </a:cubicBezTo>
                  <a:cubicBezTo>
                    <a:pt x="78" y="12"/>
                    <a:pt x="84" y="18"/>
                    <a:pt x="89" y="25"/>
                  </a:cubicBezTo>
                  <a:close/>
                  <a:moveTo>
                    <a:pt x="30" y="9"/>
                  </a:moveTo>
                  <a:cubicBezTo>
                    <a:pt x="25" y="13"/>
                    <a:pt x="21" y="18"/>
                    <a:pt x="19" y="25"/>
                  </a:cubicBezTo>
                  <a:cubicBezTo>
                    <a:pt x="11" y="25"/>
                    <a:pt x="11" y="25"/>
                    <a:pt x="11" y="25"/>
                  </a:cubicBezTo>
                  <a:cubicBezTo>
                    <a:pt x="16" y="18"/>
                    <a:pt x="22" y="12"/>
                    <a:pt x="30" y="9"/>
                  </a:cubicBezTo>
                  <a:close/>
                  <a:moveTo>
                    <a:pt x="14" y="79"/>
                  </a:moveTo>
                  <a:cubicBezTo>
                    <a:pt x="20" y="79"/>
                    <a:pt x="20" y="79"/>
                    <a:pt x="20" y="79"/>
                  </a:cubicBezTo>
                  <a:cubicBezTo>
                    <a:pt x="23" y="84"/>
                    <a:pt x="26" y="88"/>
                    <a:pt x="30" y="92"/>
                  </a:cubicBezTo>
                  <a:cubicBezTo>
                    <a:pt x="24" y="89"/>
                    <a:pt x="18" y="84"/>
                    <a:pt x="14" y="79"/>
                  </a:cubicBezTo>
                  <a:close/>
                  <a:moveTo>
                    <a:pt x="71" y="92"/>
                  </a:moveTo>
                  <a:cubicBezTo>
                    <a:pt x="74" y="88"/>
                    <a:pt x="78" y="84"/>
                    <a:pt x="80" y="78"/>
                  </a:cubicBezTo>
                  <a:cubicBezTo>
                    <a:pt x="87" y="78"/>
                    <a:pt x="87" y="78"/>
                    <a:pt x="87" y="78"/>
                  </a:cubicBezTo>
                  <a:cubicBezTo>
                    <a:pt x="82" y="84"/>
                    <a:pt x="77" y="89"/>
                    <a:pt x="71" y="9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4" name="Freeform 152"/>
            <p:cNvSpPr/>
            <p:nvPr/>
          </p:nvSpPr>
          <p:spPr bwMode="auto">
            <a:xfrm rot="1490740">
              <a:off x="4959373" y="3077116"/>
              <a:ext cx="37029" cy="35752"/>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6" y="26"/>
                    <a:pt x="1" y="20"/>
                    <a:pt x="0" y="13"/>
                  </a:cubicBezTo>
                  <a:cubicBezTo>
                    <a:pt x="0" y="6"/>
                    <a:pt x="6" y="0"/>
                    <a:pt x="14" y="0"/>
                  </a:cubicBezTo>
                  <a:cubicBezTo>
                    <a:pt x="21" y="0"/>
                    <a:pt x="27" y="6"/>
                    <a:pt x="27"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5" name="Freeform 153"/>
            <p:cNvSpPr/>
            <p:nvPr/>
          </p:nvSpPr>
          <p:spPr bwMode="auto">
            <a:xfrm rot="1490740">
              <a:off x="4985767" y="2995319"/>
              <a:ext cx="140452" cy="150667"/>
            </a:xfrm>
            <a:custGeom>
              <a:avLst/>
              <a:gdLst>
                <a:gd name="T0" fmla="*/ 10 w 101"/>
                <a:gd name="T1" fmla="*/ 0 h 109"/>
                <a:gd name="T2" fmla="*/ 0 w 101"/>
                <a:gd name="T3" fmla="*/ 1 h 109"/>
                <a:gd name="T4" fmla="*/ 0 w 101"/>
                <a:gd name="T5" fmla="*/ 21 h 109"/>
                <a:gd name="T6" fmla="*/ 10 w 101"/>
                <a:gd name="T7" fmla="*/ 20 h 109"/>
                <a:gd name="T8" fmla="*/ 82 w 101"/>
                <a:gd name="T9" fmla="*/ 92 h 109"/>
                <a:gd name="T10" fmla="*/ 79 w 101"/>
                <a:gd name="T11" fmla="*/ 109 h 109"/>
                <a:gd name="T12" fmla="*/ 100 w 101"/>
                <a:gd name="T13" fmla="*/ 109 h 109"/>
                <a:gd name="T14" fmla="*/ 101 w 101"/>
                <a:gd name="T15" fmla="*/ 92 h 109"/>
                <a:gd name="T16" fmla="*/ 10 w 101"/>
                <a:gd name="T1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9">
                  <a:moveTo>
                    <a:pt x="10" y="0"/>
                  </a:moveTo>
                  <a:cubicBezTo>
                    <a:pt x="6" y="0"/>
                    <a:pt x="3" y="0"/>
                    <a:pt x="0" y="1"/>
                  </a:cubicBezTo>
                  <a:cubicBezTo>
                    <a:pt x="0" y="21"/>
                    <a:pt x="0" y="21"/>
                    <a:pt x="0" y="21"/>
                  </a:cubicBezTo>
                  <a:cubicBezTo>
                    <a:pt x="3" y="20"/>
                    <a:pt x="6" y="20"/>
                    <a:pt x="10" y="20"/>
                  </a:cubicBezTo>
                  <a:cubicBezTo>
                    <a:pt x="49" y="20"/>
                    <a:pt x="81" y="52"/>
                    <a:pt x="82" y="92"/>
                  </a:cubicBezTo>
                  <a:cubicBezTo>
                    <a:pt x="82" y="98"/>
                    <a:pt x="81" y="103"/>
                    <a:pt x="79" y="109"/>
                  </a:cubicBezTo>
                  <a:cubicBezTo>
                    <a:pt x="100" y="109"/>
                    <a:pt x="100" y="109"/>
                    <a:pt x="100" y="109"/>
                  </a:cubicBezTo>
                  <a:cubicBezTo>
                    <a:pt x="101" y="103"/>
                    <a:pt x="101" y="97"/>
                    <a:pt x="101" y="92"/>
                  </a:cubicBezTo>
                  <a:cubicBezTo>
                    <a:pt x="101" y="41"/>
                    <a:pt x="60" y="0"/>
                    <a:pt x="10"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0" name="Freeform 154"/>
            <p:cNvSpPr/>
            <p:nvPr/>
          </p:nvSpPr>
          <p:spPr bwMode="auto">
            <a:xfrm rot="1490740">
              <a:off x="4975637" y="3041308"/>
              <a:ext cx="75334" cy="88102"/>
            </a:xfrm>
            <a:custGeom>
              <a:avLst/>
              <a:gdLst>
                <a:gd name="T0" fmla="*/ 7 w 54"/>
                <a:gd name="T1" fmla="*/ 0 h 64"/>
                <a:gd name="T2" fmla="*/ 0 w 54"/>
                <a:gd name="T3" fmla="*/ 0 h 64"/>
                <a:gd name="T4" fmla="*/ 0 w 54"/>
                <a:gd name="T5" fmla="*/ 15 h 64"/>
                <a:gd name="T6" fmla="*/ 7 w 54"/>
                <a:gd name="T7" fmla="*/ 15 h 64"/>
                <a:gd name="T8" fmla="*/ 39 w 54"/>
                <a:gd name="T9" fmla="*/ 46 h 64"/>
                <a:gd name="T10" fmla="*/ 33 w 54"/>
                <a:gd name="T11" fmla="*/ 64 h 64"/>
                <a:gd name="T12" fmla="*/ 50 w 54"/>
                <a:gd name="T13" fmla="*/ 64 h 64"/>
                <a:gd name="T14" fmla="*/ 54 w 54"/>
                <a:gd name="T15" fmla="*/ 46 h 64"/>
                <a:gd name="T16" fmla="*/ 7 w 5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4">
                  <a:moveTo>
                    <a:pt x="7" y="0"/>
                  </a:moveTo>
                  <a:cubicBezTo>
                    <a:pt x="5" y="0"/>
                    <a:pt x="2" y="0"/>
                    <a:pt x="0" y="0"/>
                  </a:cubicBezTo>
                  <a:cubicBezTo>
                    <a:pt x="0" y="15"/>
                    <a:pt x="0" y="15"/>
                    <a:pt x="0" y="15"/>
                  </a:cubicBezTo>
                  <a:cubicBezTo>
                    <a:pt x="2" y="15"/>
                    <a:pt x="5" y="15"/>
                    <a:pt x="7" y="15"/>
                  </a:cubicBezTo>
                  <a:cubicBezTo>
                    <a:pt x="24" y="15"/>
                    <a:pt x="39" y="29"/>
                    <a:pt x="39" y="46"/>
                  </a:cubicBezTo>
                  <a:cubicBezTo>
                    <a:pt x="39" y="53"/>
                    <a:pt x="37" y="59"/>
                    <a:pt x="33" y="64"/>
                  </a:cubicBezTo>
                  <a:cubicBezTo>
                    <a:pt x="50" y="64"/>
                    <a:pt x="50" y="64"/>
                    <a:pt x="50" y="64"/>
                  </a:cubicBezTo>
                  <a:cubicBezTo>
                    <a:pt x="53" y="58"/>
                    <a:pt x="54" y="53"/>
                    <a:pt x="54" y="46"/>
                  </a:cubicBezTo>
                  <a:cubicBezTo>
                    <a:pt x="54" y="20"/>
                    <a:pt x="33" y="0"/>
                    <a:pt x="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1" name="Freeform 155"/>
            <p:cNvSpPr>
              <a:spLocks noEditPoints="1"/>
            </p:cNvSpPr>
            <p:nvPr/>
          </p:nvSpPr>
          <p:spPr bwMode="auto">
            <a:xfrm rot="1490740">
              <a:off x="6151123" y="2685598"/>
              <a:ext cx="134069" cy="135345"/>
            </a:xfrm>
            <a:custGeom>
              <a:avLst/>
              <a:gdLst>
                <a:gd name="T0" fmla="*/ 75 w 97"/>
                <a:gd name="T1" fmla="*/ 15 h 98"/>
                <a:gd name="T2" fmla="*/ 58 w 97"/>
                <a:gd name="T3" fmla="*/ 10 h 98"/>
                <a:gd name="T4" fmla="*/ 56 w 97"/>
                <a:gd name="T5" fmla="*/ 3 h 98"/>
                <a:gd name="T6" fmla="*/ 45 w 97"/>
                <a:gd name="T7" fmla="*/ 0 h 98"/>
                <a:gd name="T8" fmla="*/ 42 w 97"/>
                <a:gd name="T9" fmla="*/ 7 h 98"/>
                <a:gd name="T10" fmla="*/ 29 w 97"/>
                <a:gd name="T11" fmla="*/ 14 h 98"/>
                <a:gd name="T12" fmla="*/ 22 w 97"/>
                <a:gd name="T13" fmla="*/ 10 h 98"/>
                <a:gd name="T14" fmla="*/ 12 w 97"/>
                <a:gd name="T15" fmla="*/ 17 h 98"/>
                <a:gd name="T16" fmla="*/ 15 w 97"/>
                <a:gd name="T17" fmla="*/ 23 h 98"/>
                <a:gd name="T18" fmla="*/ 9 w 97"/>
                <a:gd name="T19" fmla="*/ 39 h 98"/>
                <a:gd name="T20" fmla="*/ 2 w 97"/>
                <a:gd name="T21" fmla="*/ 41 h 98"/>
                <a:gd name="T22" fmla="*/ 0 w 97"/>
                <a:gd name="T23" fmla="*/ 53 h 98"/>
                <a:gd name="T24" fmla="*/ 6 w 97"/>
                <a:gd name="T25" fmla="*/ 55 h 98"/>
                <a:gd name="T26" fmla="*/ 13 w 97"/>
                <a:gd name="T27" fmla="*/ 69 h 98"/>
                <a:gd name="T28" fmla="*/ 9 w 97"/>
                <a:gd name="T29" fmla="*/ 75 h 98"/>
                <a:gd name="T30" fmla="*/ 16 w 97"/>
                <a:gd name="T31" fmla="*/ 85 h 98"/>
                <a:gd name="T32" fmla="*/ 22 w 97"/>
                <a:gd name="T33" fmla="*/ 83 h 98"/>
                <a:gd name="T34" fmla="*/ 39 w 97"/>
                <a:gd name="T35" fmla="*/ 88 h 98"/>
                <a:gd name="T36" fmla="*/ 40 w 97"/>
                <a:gd name="T37" fmla="*/ 95 h 98"/>
                <a:gd name="T38" fmla="*/ 52 w 97"/>
                <a:gd name="T39" fmla="*/ 98 h 98"/>
                <a:gd name="T40" fmla="*/ 54 w 97"/>
                <a:gd name="T41" fmla="*/ 91 h 98"/>
                <a:gd name="T42" fmla="*/ 68 w 97"/>
                <a:gd name="T43" fmla="*/ 84 h 98"/>
                <a:gd name="T44" fmla="*/ 75 w 97"/>
                <a:gd name="T45" fmla="*/ 88 h 98"/>
                <a:gd name="T46" fmla="*/ 85 w 97"/>
                <a:gd name="T47" fmla="*/ 82 h 98"/>
                <a:gd name="T48" fmla="*/ 82 w 97"/>
                <a:gd name="T49" fmla="*/ 75 h 98"/>
                <a:gd name="T50" fmla="*/ 87 w 97"/>
                <a:gd name="T51" fmla="*/ 59 h 98"/>
                <a:gd name="T52" fmla="*/ 94 w 97"/>
                <a:gd name="T53" fmla="*/ 57 h 98"/>
                <a:gd name="T54" fmla="*/ 97 w 97"/>
                <a:gd name="T55" fmla="*/ 46 h 98"/>
                <a:gd name="T56" fmla="*/ 91 w 97"/>
                <a:gd name="T57" fmla="*/ 43 h 98"/>
                <a:gd name="T58" fmla="*/ 83 w 97"/>
                <a:gd name="T59" fmla="*/ 29 h 98"/>
                <a:gd name="T60" fmla="*/ 87 w 97"/>
                <a:gd name="T61" fmla="*/ 23 h 98"/>
                <a:gd name="T62" fmla="*/ 81 w 97"/>
                <a:gd name="T63" fmla="*/ 13 h 98"/>
                <a:gd name="T64" fmla="*/ 63 w 97"/>
                <a:gd name="T65" fmla="*/ 65 h 98"/>
                <a:gd name="T66" fmla="*/ 33 w 97"/>
                <a:gd name="T67" fmla="*/ 33 h 98"/>
                <a:gd name="T68" fmla="*/ 63 w 97"/>
                <a:gd name="T69"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7" h="98">
                  <a:moveTo>
                    <a:pt x="78" y="13"/>
                  </a:moveTo>
                  <a:cubicBezTo>
                    <a:pt x="75" y="15"/>
                    <a:pt x="75" y="15"/>
                    <a:pt x="75" y="15"/>
                  </a:cubicBezTo>
                  <a:cubicBezTo>
                    <a:pt x="74" y="16"/>
                    <a:pt x="72" y="16"/>
                    <a:pt x="71" y="16"/>
                  </a:cubicBezTo>
                  <a:cubicBezTo>
                    <a:pt x="58" y="10"/>
                    <a:pt x="58" y="10"/>
                    <a:pt x="58" y="10"/>
                  </a:cubicBezTo>
                  <a:cubicBezTo>
                    <a:pt x="57" y="10"/>
                    <a:pt x="56" y="8"/>
                    <a:pt x="56" y="7"/>
                  </a:cubicBezTo>
                  <a:cubicBezTo>
                    <a:pt x="56" y="3"/>
                    <a:pt x="56" y="3"/>
                    <a:pt x="56" y="3"/>
                  </a:cubicBezTo>
                  <a:cubicBezTo>
                    <a:pt x="56" y="2"/>
                    <a:pt x="55" y="1"/>
                    <a:pt x="54" y="1"/>
                  </a:cubicBezTo>
                  <a:cubicBezTo>
                    <a:pt x="45" y="0"/>
                    <a:pt x="45" y="0"/>
                    <a:pt x="45" y="0"/>
                  </a:cubicBezTo>
                  <a:cubicBezTo>
                    <a:pt x="43" y="0"/>
                    <a:pt x="42" y="1"/>
                    <a:pt x="42" y="3"/>
                  </a:cubicBezTo>
                  <a:cubicBezTo>
                    <a:pt x="42" y="7"/>
                    <a:pt x="42" y="7"/>
                    <a:pt x="42" y="7"/>
                  </a:cubicBezTo>
                  <a:cubicBezTo>
                    <a:pt x="42" y="8"/>
                    <a:pt x="41" y="9"/>
                    <a:pt x="40" y="10"/>
                  </a:cubicBezTo>
                  <a:cubicBezTo>
                    <a:pt x="29" y="14"/>
                    <a:pt x="29" y="14"/>
                    <a:pt x="29" y="14"/>
                  </a:cubicBezTo>
                  <a:cubicBezTo>
                    <a:pt x="27" y="15"/>
                    <a:pt x="26" y="14"/>
                    <a:pt x="25" y="13"/>
                  </a:cubicBezTo>
                  <a:cubicBezTo>
                    <a:pt x="22" y="10"/>
                    <a:pt x="22" y="10"/>
                    <a:pt x="22" y="10"/>
                  </a:cubicBezTo>
                  <a:cubicBezTo>
                    <a:pt x="21" y="9"/>
                    <a:pt x="20" y="9"/>
                    <a:pt x="19" y="10"/>
                  </a:cubicBezTo>
                  <a:cubicBezTo>
                    <a:pt x="12" y="17"/>
                    <a:pt x="12" y="17"/>
                    <a:pt x="12" y="17"/>
                  </a:cubicBezTo>
                  <a:cubicBezTo>
                    <a:pt x="11" y="17"/>
                    <a:pt x="11" y="19"/>
                    <a:pt x="12" y="20"/>
                  </a:cubicBezTo>
                  <a:cubicBezTo>
                    <a:pt x="15" y="23"/>
                    <a:pt x="15" y="23"/>
                    <a:pt x="15" y="23"/>
                  </a:cubicBezTo>
                  <a:cubicBezTo>
                    <a:pt x="16" y="24"/>
                    <a:pt x="16" y="25"/>
                    <a:pt x="15" y="26"/>
                  </a:cubicBezTo>
                  <a:cubicBezTo>
                    <a:pt x="9" y="39"/>
                    <a:pt x="9" y="39"/>
                    <a:pt x="9" y="39"/>
                  </a:cubicBezTo>
                  <a:cubicBezTo>
                    <a:pt x="9" y="41"/>
                    <a:pt x="8" y="41"/>
                    <a:pt x="6" y="41"/>
                  </a:cubicBezTo>
                  <a:cubicBezTo>
                    <a:pt x="2" y="41"/>
                    <a:pt x="2" y="41"/>
                    <a:pt x="2" y="41"/>
                  </a:cubicBezTo>
                  <a:cubicBezTo>
                    <a:pt x="1" y="41"/>
                    <a:pt x="0" y="42"/>
                    <a:pt x="0" y="43"/>
                  </a:cubicBezTo>
                  <a:cubicBezTo>
                    <a:pt x="0" y="53"/>
                    <a:pt x="0" y="53"/>
                    <a:pt x="0" y="53"/>
                  </a:cubicBezTo>
                  <a:cubicBezTo>
                    <a:pt x="0" y="54"/>
                    <a:pt x="0" y="55"/>
                    <a:pt x="2" y="55"/>
                  </a:cubicBezTo>
                  <a:cubicBezTo>
                    <a:pt x="6" y="55"/>
                    <a:pt x="6" y="55"/>
                    <a:pt x="6" y="55"/>
                  </a:cubicBezTo>
                  <a:cubicBezTo>
                    <a:pt x="7" y="55"/>
                    <a:pt x="9" y="56"/>
                    <a:pt x="9" y="58"/>
                  </a:cubicBezTo>
                  <a:cubicBezTo>
                    <a:pt x="13" y="69"/>
                    <a:pt x="13" y="69"/>
                    <a:pt x="13" y="69"/>
                  </a:cubicBezTo>
                  <a:cubicBezTo>
                    <a:pt x="14" y="70"/>
                    <a:pt x="14" y="72"/>
                    <a:pt x="13" y="72"/>
                  </a:cubicBezTo>
                  <a:cubicBezTo>
                    <a:pt x="9" y="75"/>
                    <a:pt x="9" y="75"/>
                    <a:pt x="9" y="75"/>
                  </a:cubicBezTo>
                  <a:cubicBezTo>
                    <a:pt x="9" y="76"/>
                    <a:pt x="9" y="78"/>
                    <a:pt x="9" y="79"/>
                  </a:cubicBezTo>
                  <a:cubicBezTo>
                    <a:pt x="16" y="85"/>
                    <a:pt x="16" y="85"/>
                    <a:pt x="16" y="85"/>
                  </a:cubicBezTo>
                  <a:cubicBezTo>
                    <a:pt x="17" y="86"/>
                    <a:pt x="18" y="86"/>
                    <a:pt x="19" y="86"/>
                  </a:cubicBezTo>
                  <a:cubicBezTo>
                    <a:pt x="22" y="83"/>
                    <a:pt x="22" y="83"/>
                    <a:pt x="22" y="83"/>
                  </a:cubicBezTo>
                  <a:cubicBezTo>
                    <a:pt x="23" y="82"/>
                    <a:pt x="25" y="82"/>
                    <a:pt x="26" y="82"/>
                  </a:cubicBezTo>
                  <a:cubicBezTo>
                    <a:pt x="39" y="88"/>
                    <a:pt x="39" y="88"/>
                    <a:pt x="39" y="88"/>
                  </a:cubicBezTo>
                  <a:cubicBezTo>
                    <a:pt x="40" y="88"/>
                    <a:pt x="41" y="90"/>
                    <a:pt x="41" y="91"/>
                  </a:cubicBezTo>
                  <a:cubicBezTo>
                    <a:pt x="40" y="95"/>
                    <a:pt x="40" y="95"/>
                    <a:pt x="40" y="95"/>
                  </a:cubicBezTo>
                  <a:cubicBezTo>
                    <a:pt x="40" y="96"/>
                    <a:pt x="41" y="97"/>
                    <a:pt x="43" y="98"/>
                  </a:cubicBezTo>
                  <a:cubicBezTo>
                    <a:pt x="52" y="98"/>
                    <a:pt x="52" y="98"/>
                    <a:pt x="52" y="98"/>
                  </a:cubicBezTo>
                  <a:cubicBezTo>
                    <a:pt x="53" y="98"/>
                    <a:pt x="54" y="97"/>
                    <a:pt x="54" y="96"/>
                  </a:cubicBezTo>
                  <a:cubicBezTo>
                    <a:pt x="54" y="91"/>
                    <a:pt x="54" y="91"/>
                    <a:pt x="54" y="91"/>
                  </a:cubicBezTo>
                  <a:cubicBezTo>
                    <a:pt x="55" y="90"/>
                    <a:pt x="55" y="89"/>
                    <a:pt x="57" y="88"/>
                  </a:cubicBezTo>
                  <a:cubicBezTo>
                    <a:pt x="68" y="84"/>
                    <a:pt x="68" y="84"/>
                    <a:pt x="68" y="84"/>
                  </a:cubicBezTo>
                  <a:cubicBezTo>
                    <a:pt x="69" y="83"/>
                    <a:pt x="71" y="84"/>
                    <a:pt x="72" y="85"/>
                  </a:cubicBezTo>
                  <a:cubicBezTo>
                    <a:pt x="75" y="88"/>
                    <a:pt x="75" y="88"/>
                    <a:pt x="75" y="88"/>
                  </a:cubicBezTo>
                  <a:cubicBezTo>
                    <a:pt x="76" y="89"/>
                    <a:pt x="77" y="89"/>
                    <a:pt x="78" y="88"/>
                  </a:cubicBezTo>
                  <a:cubicBezTo>
                    <a:pt x="85" y="82"/>
                    <a:pt x="85" y="82"/>
                    <a:pt x="85" y="82"/>
                  </a:cubicBezTo>
                  <a:cubicBezTo>
                    <a:pt x="86" y="81"/>
                    <a:pt x="86" y="79"/>
                    <a:pt x="85" y="78"/>
                  </a:cubicBezTo>
                  <a:cubicBezTo>
                    <a:pt x="82" y="75"/>
                    <a:pt x="82" y="75"/>
                    <a:pt x="82" y="75"/>
                  </a:cubicBezTo>
                  <a:cubicBezTo>
                    <a:pt x="81" y="74"/>
                    <a:pt x="81" y="73"/>
                    <a:pt x="82" y="72"/>
                  </a:cubicBezTo>
                  <a:cubicBezTo>
                    <a:pt x="87" y="59"/>
                    <a:pt x="87" y="59"/>
                    <a:pt x="87" y="59"/>
                  </a:cubicBezTo>
                  <a:cubicBezTo>
                    <a:pt x="88" y="58"/>
                    <a:pt x="89" y="57"/>
                    <a:pt x="90" y="57"/>
                  </a:cubicBezTo>
                  <a:cubicBezTo>
                    <a:pt x="94" y="57"/>
                    <a:pt x="94" y="57"/>
                    <a:pt x="94" y="57"/>
                  </a:cubicBezTo>
                  <a:cubicBezTo>
                    <a:pt x="96" y="57"/>
                    <a:pt x="97" y="56"/>
                    <a:pt x="97" y="55"/>
                  </a:cubicBezTo>
                  <a:cubicBezTo>
                    <a:pt x="97" y="46"/>
                    <a:pt x="97" y="46"/>
                    <a:pt x="97" y="46"/>
                  </a:cubicBezTo>
                  <a:cubicBezTo>
                    <a:pt x="97" y="44"/>
                    <a:pt x="96" y="43"/>
                    <a:pt x="95" y="43"/>
                  </a:cubicBezTo>
                  <a:cubicBezTo>
                    <a:pt x="91" y="43"/>
                    <a:pt x="91" y="43"/>
                    <a:pt x="91" y="43"/>
                  </a:cubicBezTo>
                  <a:cubicBezTo>
                    <a:pt x="89" y="43"/>
                    <a:pt x="88" y="42"/>
                    <a:pt x="88" y="41"/>
                  </a:cubicBezTo>
                  <a:cubicBezTo>
                    <a:pt x="83" y="29"/>
                    <a:pt x="83" y="29"/>
                    <a:pt x="83" y="29"/>
                  </a:cubicBezTo>
                  <a:cubicBezTo>
                    <a:pt x="83" y="28"/>
                    <a:pt x="83" y="26"/>
                    <a:pt x="84" y="26"/>
                  </a:cubicBezTo>
                  <a:cubicBezTo>
                    <a:pt x="87" y="23"/>
                    <a:pt x="87" y="23"/>
                    <a:pt x="87" y="23"/>
                  </a:cubicBezTo>
                  <a:cubicBezTo>
                    <a:pt x="88" y="22"/>
                    <a:pt x="88" y="21"/>
                    <a:pt x="87" y="20"/>
                  </a:cubicBezTo>
                  <a:cubicBezTo>
                    <a:pt x="81" y="13"/>
                    <a:pt x="81" y="13"/>
                    <a:pt x="81" y="13"/>
                  </a:cubicBezTo>
                  <a:cubicBezTo>
                    <a:pt x="80" y="12"/>
                    <a:pt x="78" y="12"/>
                    <a:pt x="78" y="13"/>
                  </a:cubicBezTo>
                  <a:close/>
                  <a:moveTo>
                    <a:pt x="63" y="65"/>
                  </a:moveTo>
                  <a:cubicBezTo>
                    <a:pt x="54" y="74"/>
                    <a:pt x="40" y="73"/>
                    <a:pt x="32" y="64"/>
                  </a:cubicBezTo>
                  <a:cubicBezTo>
                    <a:pt x="24" y="55"/>
                    <a:pt x="25" y="41"/>
                    <a:pt x="33" y="33"/>
                  </a:cubicBezTo>
                  <a:cubicBezTo>
                    <a:pt x="42" y="25"/>
                    <a:pt x="56" y="25"/>
                    <a:pt x="64" y="34"/>
                  </a:cubicBezTo>
                  <a:cubicBezTo>
                    <a:pt x="73" y="43"/>
                    <a:pt x="72" y="57"/>
                    <a:pt x="63" y="6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2" name="Freeform 156"/>
            <p:cNvSpPr>
              <a:spLocks noEditPoints="1"/>
            </p:cNvSpPr>
            <p:nvPr/>
          </p:nvSpPr>
          <p:spPr bwMode="auto">
            <a:xfrm rot="1490740">
              <a:off x="7233646" y="2530610"/>
              <a:ext cx="117469" cy="117469"/>
            </a:xfrm>
            <a:custGeom>
              <a:avLst/>
              <a:gdLst>
                <a:gd name="T0" fmla="*/ 66 w 85"/>
                <a:gd name="T1" fmla="*/ 13 h 85"/>
                <a:gd name="T2" fmla="*/ 51 w 85"/>
                <a:gd name="T3" fmla="*/ 9 h 85"/>
                <a:gd name="T4" fmla="*/ 50 w 85"/>
                <a:gd name="T5" fmla="*/ 3 h 85"/>
                <a:gd name="T6" fmla="*/ 40 w 85"/>
                <a:gd name="T7" fmla="*/ 0 h 85"/>
                <a:gd name="T8" fmla="*/ 37 w 85"/>
                <a:gd name="T9" fmla="*/ 6 h 85"/>
                <a:gd name="T10" fmla="*/ 26 w 85"/>
                <a:gd name="T11" fmla="*/ 12 h 85"/>
                <a:gd name="T12" fmla="*/ 20 w 85"/>
                <a:gd name="T13" fmla="*/ 9 h 85"/>
                <a:gd name="T14" fmla="*/ 11 w 85"/>
                <a:gd name="T15" fmla="*/ 14 h 85"/>
                <a:gd name="T16" fmla="*/ 14 w 85"/>
                <a:gd name="T17" fmla="*/ 20 h 85"/>
                <a:gd name="T18" fmla="*/ 9 w 85"/>
                <a:gd name="T19" fmla="*/ 34 h 85"/>
                <a:gd name="T20" fmla="*/ 3 w 85"/>
                <a:gd name="T21" fmla="*/ 36 h 85"/>
                <a:gd name="T22" fmla="*/ 0 w 85"/>
                <a:gd name="T23" fmla="*/ 46 h 85"/>
                <a:gd name="T24" fmla="*/ 6 w 85"/>
                <a:gd name="T25" fmla="*/ 48 h 85"/>
                <a:gd name="T26" fmla="*/ 12 w 85"/>
                <a:gd name="T27" fmla="*/ 60 h 85"/>
                <a:gd name="T28" fmla="*/ 9 w 85"/>
                <a:gd name="T29" fmla="*/ 66 h 85"/>
                <a:gd name="T30" fmla="*/ 14 w 85"/>
                <a:gd name="T31" fmla="*/ 74 h 85"/>
                <a:gd name="T32" fmla="*/ 20 w 85"/>
                <a:gd name="T33" fmla="*/ 72 h 85"/>
                <a:gd name="T34" fmla="*/ 34 w 85"/>
                <a:gd name="T35" fmla="*/ 77 h 85"/>
                <a:gd name="T36" fmla="*/ 36 w 85"/>
                <a:gd name="T37" fmla="*/ 83 h 85"/>
                <a:gd name="T38" fmla="*/ 46 w 85"/>
                <a:gd name="T39" fmla="*/ 85 h 85"/>
                <a:gd name="T40" fmla="*/ 48 w 85"/>
                <a:gd name="T41" fmla="*/ 79 h 85"/>
                <a:gd name="T42" fmla="*/ 60 w 85"/>
                <a:gd name="T43" fmla="*/ 73 h 85"/>
                <a:gd name="T44" fmla="*/ 66 w 85"/>
                <a:gd name="T45" fmla="*/ 77 h 85"/>
                <a:gd name="T46" fmla="*/ 75 w 85"/>
                <a:gd name="T47" fmla="*/ 71 h 85"/>
                <a:gd name="T48" fmla="*/ 72 w 85"/>
                <a:gd name="T49" fmla="*/ 66 h 85"/>
                <a:gd name="T50" fmla="*/ 77 w 85"/>
                <a:gd name="T51" fmla="*/ 51 h 85"/>
                <a:gd name="T52" fmla="*/ 83 w 85"/>
                <a:gd name="T53" fmla="*/ 50 h 85"/>
                <a:gd name="T54" fmla="*/ 85 w 85"/>
                <a:gd name="T55" fmla="*/ 40 h 85"/>
                <a:gd name="T56" fmla="*/ 80 w 85"/>
                <a:gd name="T57" fmla="*/ 37 h 85"/>
                <a:gd name="T58" fmla="*/ 73 w 85"/>
                <a:gd name="T59" fmla="*/ 25 h 85"/>
                <a:gd name="T60" fmla="*/ 77 w 85"/>
                <a:gd name="T61" fmla="*/ 20 h 85"/>
                <a:gd name="T62" fmla="*/ 71 w 85"/>
                <a:gd name="T63" fmla="*/ 11 h 85"/>
                <a:gd name="T64" fmla="*/ 56 w 85"/>
                <a:gd name="T65" fmla="*/ 57 h 85"/>
                <a:gd name="T66" fmla="*/ 30 w 85"/>
                <a:gd name="T67" fmla="*/ 29 h 85"/>
                <a:gd name="T68" fmla="*/ 56 w 85"/>
                <a:gd name="T69" fmla="*/ 5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85">
                  <a:moveTo>
                    <a:pt x="68" y="11"/>
                  </a:moveTo>
                  <a:cubicBezTo>
                    <a:pt x="66" y="13"/>
                    <a:pt x="66" y="13"/>
                    <a:pt x="66" y="13"/>
                  </a:cubicBezTo>
                  <a:cubicBezTo>
                    <a:pt x="65" y="14"/>
                    <a:pt x="64" y="14"/>
                    <a:pt x="63" y="14"/>
                  </a:cubicBezTo>
                  <a:cubicBezTo>
                    <a:pt x="51" y="9"/>
                    <a:pt x="51" y="9"/>
                    <a:pt x="51" y="9"/>
                  </a:cubicBezTo>
                  <a:cubicBezTo>
                    <a:pt x="50" y="8"/>
                    <a:pt x="50" y="7"/>
                    <a:pt x="50" y="6"/>
                  </a:cubicBezTo>
                  <a:cubicBezTo>
                    <a:pt x="50" y="3"/>
                    <a:pt x="50" y="3"/>
                    <a:pt x="50" y="3"/>
                  </a:cubicBezTo>
                  <a:cubicBezTo>
                    <a:pt x="50" y="2"/>
                    <a:pt x="49" y="1"/>
                    <a:pt x="48" y="1"/>
                  </a:cubicBezTo>
                  <a:cubicBezTo>
                    <a:pt x="40" y="0"/>
                    <a:pt x="40" y="0"/>
                    <a:pt x="40" y="0"/>
                  </a:cubicBezTo>
                  <a:cubicBezTo>
                    <a:pt x="39" y="0"/>
                    <a:pt x="38" y="1"/>
                    <a:pt x="38" y="2"/>
                  </a:cubicBezTo>
                  <a:cubicBezTo>
                    <a:pt x="37" y="6"/>
                    <a:pt x="37" y="6"/>
                    <a:pt x="37" y="6"/>
                  </a:cubicBezTo>
                  <a:cubicBezTo>
                    <a:pt x="37" y="7"/>
                    <a:pt x="37" y="8"/>
                    <a:pt x="36" y="8"/>
                  </a:cubicBezTo>
                  <a:cubicBezTo>
                    <a:pt x="26" y="12"/>
                    <a:pt x="26" y="12"/>
                    <a:pt x="26" y="12"/>
                  </a:cubicBezTo>
                  <a:cubicBezTo>
                    <a:pt x="25" y="13"/>
                    <a:pt x="23" y="12"/>
                    <a:pt x="23" y="12"/>
                  </a:cubicBezTo>
                  <a:cubicBezTo>
                    <a:pt x="20" y="9"/>
                    <a:pt x="20" y="9"/>
                    <a:pt x="20" y="9"/>
                  </a:cubicBezTo>
                  <a:cubicBezTo>
                    <a:pt x="19" y="8"/>
                    <a:pt x="18" y="8"/>
                    <a:pt x="17" y="9"/>
                  </a:cubicBezTo>
                  <a:cubicBezTo>
                    <a:pt x="11" y="14"/>
                    <a:pt x="11" y="14"/>
                    <a:pt x="11" y="14"/>
                  </a:cubicBezTo>
                  <a:cubicBezTo>
                    <a:pt x="10" y="15"/>
                    <a:pt x="10" y="16"/>
                    <a:pt x="11" y="17"/>
                  </a:cubicBezTo>
                  <a:cubicBezTo>
                    <a:pt x="14" y="20"/>
                    <a:pt x="14" y="20"/>
                    <a:pt x="14" y="20"/>
                  </a:cubicBezTo>
                  <a:cubicBezTo>
                    <a:pt x="14" y="21"/>
                    <a:pt x="14" y="22"/>
                    <a:pt x="14" y="23"/>
                  </a:cubicBezTo>
                  <a:cubicBezTo>
                    <a:pt x="9" y="34"/>
                    <a:pt x="9" y="34"/>
                    <a:pt x="9" y="34"/>
                  </a:cubicBezTo>
                  <a:cubicBezTo>
                    <a:pt x="9" y="35"/>
                    <a:pt x="7" y="36"/>
                    <a:pt x="6" y="36"/>
                  </a:cubicBezTo>
                  <a:cubicBezTo>
                    <a:pt x="3" y="36"/>
                    <a:pt x="3" y="36"/>
                    <a:pt x="3" y="36"/>
                  </a:cubicBezTo>
                  <a:cubicBezTo>
                    <a:pt x="2" y="36"/>
                    <a:pt x="1" y="37"/>
                    <a:pt x="1" y="38"/>
                  </a:cubicBezTo>
                  <a:cubicBezTo>
                    <a:pt x="0" y="46"/>
                    <a:pt x="0" y="46"/>
                    <a:pt x="0" y="46"/>
                  </a:cubicBezTo>
                  <a:cubicBezTo>
                    <a:pt x="0" y="47"/>
                    <a:pt x="1" y="48"/>
                    <a:pt x="2" y="48"/>
                  </a:cubicBezTo>
                  <a:cubicBezTo>
                    <a:pt x="6" y="48"/>
                    <a:pt x="6" y="48"/>
                    <a:pt x="6" y="48"/>
                  </a:cubicBezTo>
                  <a:cubicBezTo>
                    <a:pt x="7" y="48"/>
                    <a:pt x="8" y="49"/>
                    <a:pt x="9" y="50"/>
                  </a:cubicBezTo>
                  <a:cubicBezTo>
                    <a:pt x="12" y="60"/>
                    <a:pt x="12" y="60"/>
                    <a:pt x="12" y="60"/>
                  </a:cubicBezTo>
                  <a:cubicBezTo>
                    <a:pt x="13" y="61"/>
                    <a:pt x="13" y="62"/>
                    <a:pt x="12" y="63"/>
                  </a:cubicBezTo>
                  <a:cubicBezTo>
                    <a:pt x="9" y="66"/>
                    <a:pt x="9" y="66"/>
                    <a:pt x="9" y="66"/>
                  </a:cubicBezTo>
                  <a:cubicBezTo>
                    <a:pt x="8" y="66"/>
                    <a:pt x="8" y="68"/>
                    <a:pt x="9" y="68"/>
                  </a:cubicBezTo>
                  <a:cubicBezTo>
                    <a:pt x="14" y="74"/>
                    <a:pt x="14" y="74"/>
                    <a:pt x="14" y="74"/>
                  </a:cubicBezTo>
                  <a:cubicBezTo>
                    <a:pt x="15" y="75"/>
                    <a:pt x="16" y="75"/>
                    <a:pt x="17" y="75"/>
                  </a:cubicBezTo>
                  <a:cubicBezTo>
                    <a:pt x="20" y="72"/>
                    <a:pt x="20" y="72"/>
                    <a:pt x="20" y="72"/>
                  </a:cubicBezTo>
                  <a:cubicBezTo>
                    <a:pt x="21" y="71"/>
                    <a:pt x="22" y="71"/>
                    <a:pt x="23" y="72"/>
                  </a:cubicBezTo>
                  <a:cubicBezTo>
                    <a:pt x="34" y="77"/>
                    <a:pt x="34" y="77"/>
                    <a:pt x="34" y="77"/>
                  </a:cubicBezTo>
                  <a:cubicBezTo>
                    <a:pt x="35" y="77"/>
                    <a:pt x="36" y="78"/>
                    <a:pt x="36" y="79"/>
                  </a:cubicBezTo>
                  <a:cubicBezTo>
                    <a:pt x="36" y="83"/>
                    <a:pt x="36" y="83"/>
                    <a:pt x="36" y="83"/>
                  </a:cubicBezTo>
                  <a:cubicBezTo>
                    <a:pt x="36" y="84"/>
                    <a:pt x="37" y="85"/>
                    <a:pt x="38" y="85"/>
                  </a:cubicBezTo>
                  <a:cubicBezTo>
                    <a:pt x="46" y="85"/>
                    <a:pt x="46" y="85"/>
                    <a:pt x="46" y="85"/>
                  </a:cubicBezTo>
                  <a:cubicBezTo>
                    <a:pt x="47" y="85"/>
                    <a:pt x="48" y="85"/>
                    <a:pt x="48" y="83"/>
                  </a:cubicBezTo>
                  <a:cubicBezTo>
                    <a:pt x="48" y="79"/>
                    <a:pt x="48" y="79"/>
                    <a:pt x="48" y="79"/>
                  </a:cubicBezTo>
                  <a:cubicBezTo>
                    <a:pt x="48" y="78"/>
                    <a:pt x="49" y="77"/>
                    <a:pt x="50" y="77"/>
                  </a:cubicBezTo>
                  <a:cubicBezTo>
                    <a:pt x="60" y="73"/>
                    <a:pt x="60" y="73"/>
                    <a:pt x="60" y="73"/>
                  </a:cubicBezTo>
                  <a:cubicBezTo>
                    <a:pt x="61" y="73"/>
                    <a:pt x="63" y="73"/>
                    <a:pt x="63" y="74"/>
                  </a:cubicBezTo>
                  <a:cubicBezTo>
                    <a:pt x="66" y="77"/>
                    <a:pt x="66" y="77"/>
                    <a:pt x="66" y="77"/>
                  </a:cubicBezTo>
                  <a:cubicBezTo>
                    <a:pt x="67" y="77"/>
                    <a:pt x="68" y="77"/>
                    <a:pt x="69" y="77"/>
                  </a:cubicBezTo>
                  <a:cubicBezTo>
                    <a:pt x="75" y="71"/>
                    <a:pt x="75" y="71"/>
                    <a:pt x="75" y="71"/>
                  </a:cubicBezTo>
                  <a:cubicBezTo>
                    <a:pt x="75" y="70"/>
                    <a:pt x="76" y="69"/>
                    <a:pt x="75" y="68"/>
                  </a:cubicBezTo>
                  <a:cubicBezTo>
                    <a:pt x="72" y="66"/>
                    <a:pt x="72" y="66"/>
                    <a:pt x="72" y="66"/>
                  </a:cubicBezTo>
                  <a:cubicBezTo>
                    <a:pt x="71" y="65"/>
                    <a:pt x="71" y="63"/>
                    <a:pt x="72" y="62"/>
                  </a:cubicBezTo>
                  <a:cubicBezTo>
                    <a:pt x="77" y="51"/>
                    <a:pt x="77" y="51"/>
                    <a:pt x="77" y="51"/>
                  </a:cubicBezTo>
                  <a:cubicBezTo>
                    <a:pt x="77" y="50"/>
                    <a:pt x="78" y="50"/>
                    <a:pt x="79" y="50"/>
                  </a:cubicBezTo>
                  <a:cubicBezTo>
                    <a:pt x="83" y="50"/>
                    <a:pt x="83" y="50"/>
                    <a:pt x="83" y="50"/>
                  </a:cubicBezTo>
                  <a:cubicBezTo>
                    <a:pt x="84" y="50"/>
                    <a:pt x="85" y="49"/>
                    <a:pt x="85" y="48"/>
                  </a:cubicBezTo>
                  <a:cubicBezTo>
                    <a:pt x="85" y="40"/>
                    <a:pt x="85" y="40"/>
                    <a:pt x="85" y="40"/>
                  </a:cubicBezTo>
                  <a:cubicBezTo>
                    <a:pt x="85" y="39"/>
                    <a:pt x="85" y="38"/>
                    <a:pt x="83" y="38"/>
                  </a:cubicBezTo>
                  <a:cubicBezTo>
                    <a:pt x="80" y="37"/>
                    <a:pt x="80" y="37"/>
                    <a:pt x="80" y="37"/>
                  </a:cubicBezTo>
                  <a:cubicBezTo>
                    <a:pt x="79" y="37"/>
                    <a:pt x="78" y="37"/>
                    <a:pt x="77" y="35"/>
                  </a:cubicBezTo>
                  <a:cubicBezTo>
                    <a:pt x="73" y="25"/>
                    <a:pt x="73" y="25"/>
                    <a:pt x="73" y="25"/>
                  </a:cubicBezTo>
                  <a:cubicBezTo>
                    <a:pt x="73" y="24"/>
                    <a:pt x="73" y="23"/>
                    <a:pt x="74" y="22"/>
                  </a:cubicBezTo>
                  <a:cubicBezTo>
                    <a:pt x="77" y="20"/>
                    <a:pt x="77" y="20"/>
                    <a:pt x="77" y="20"/>
                  </a:cubicBezTo>
                  <a:cubicBezTo>
                    <a:pt x="77" y="19"/>
                    <a:pt x="77" y="18"/>
                    <a:pt x="77" y="17"/>
                  </a:cubicBezTo>
                  <a:cubicBezTo>
                    <a:pt x="71" y="11"/>
                    <a:pt x="71" y="11"/>
                    <a:pt x="71" y="11"/>
                  </a:cubicBezTo>
                  <a:cubicBezTo>
                    <a:pt x="70" y="10"/>
                    <a:pt x="69" y="10"/>
                    <a:pt x="68" y="11"/>
                  </a:cubicBezTo>
                  <a:close/>
                  <a:moveTo>
                    <a:pt x="56" y="57"/>
                  </a:moveTo>
                  <a:cubicBezTo>
                    <a:pt x="48" y="64"/>
                    <a:pt x="36" y="64"/>
                    <a:pt x="29" y="56"/>
                  </a:cubicBezTo>
                  <a:cubicBezTo>
                    <a:pt x="22" y="48"/>
                    <a:pt x="22" y="36"/>
                    <a:pt x="30" y="29"/>
                  </a:cubicBezTo>
                  <a:cubicBezTo>
                    <a:pt x="38" y="22"/>
                    <a:pt x="50" y="22"/>
                    <a:pt x="57" y="30"/>
                  </a:cubicBezTo>
                  <a:cubicBezTo>
                    <a:pt x="64" y="38"/>
                    <a:pt x="64" y="50"/>
                    <a:pt x="56" y="5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3" name="Freeform 157"/>
            <p:cNvSpPr>
              <a:spLocks noEditPoints="1"/>
            </p:cNvSpPr>
            <p:nvPr/>
          </p:nvSpPr>
          <p:spPr bwMode="auto">
            <a:xfrm rot="1490740">
              <a:off x="6466767" y="2344950"/>
              <a:ext cx="151944" cy="137899"/>
            </a:xfrm>
            <a:custGeom>
              <a:avLst/>
              <a:gdLst>
                <a:gd name="T0" fmla="*/ 110 w 110"/>
                <a:gd name="T1" fmla="*/ 56 h 100"/>
                <a:gd name="T2" fmla="*/ 57 w 110"/>
                <a:gd name="T3" fmla="*/ 1 h 100"/>
                <a:gd name="T4" fmla="*/ 1 w 110"/>
                <a:gd name="T5" fmla="*/ 54 h 100"/>
                <a:gd name="T6" fmla="*/ 1 w 110"/>
                <a:gd name="T7" fmla="*/ 54 h 100"/>
                <a:gd name="T8" fmla="*/ 0 w 110"/>
                <a:gd name="T9" fmla="*/ 81 h 100"/>
                <a:gd name="T10" fmla="*/ 10 w 110"/>
                <a:gd name="T11" fmla="*/ 81 h 100"/>
                <a:gd name="T12" fmla="*/ 10 w 110"/>
                <a:gd name="T13" fmla="*/ 54 h 100"/>
                <a:gd name="T14" fmla="*/ 10 w 110"/>
                <a:gd name="T15" fmla="*/ 54 h 100"/>
                <a:gd name="T16" fmla="*/ 56 w 110"/>
                <a:gd name="T17" fmla="*/ 10 h 100"/>
                <a:gd name="T18" fmla="*/ 101 w 110"/>
                <a:gd name="T19" fmla="*/ 56 h 100"/>
                <a:gd name="T20" fmla="*/ 100 w 110"/>
                <a:gd name="T21" fmla="*/ 56 h 100"/>
                <a:gd name="T22" fmla="*/ 100 w 110"/>
                <a:gd name="T23" fmla="*/ 83 h 100"/>
                <a:gd name="T24" fmla="*/ 109 w 110"/>
                <a:gd name="T25" fmla="*/ 83 h 100"/>
                <a:gd name="T26" fmla="*/ 110 w 110"/>
                <a:gd name="T27" fmla="*/ 56 h 100"/>
                <a:gd name="T28" fmla="*/ 33 w 110"/>
                <a:gd name="T29" fmla="*/ 58 h 100"/>
                <a:gd name="T30" fmla="*/ 16 w 110"/>
                <a:gd name="T31" fmla="*/ 58 h 100"/>
                <a:gd name="T32" fmla="*/ 14 w 110"/>
                <a:gd name="T33" fmla="*/ 60 h 100"/>
                <a:gd name="T34" fmla="*/ 13 w 110"/>
                <a:gd name="T35" fmla="*/ 95 h 100"/>
                <a:gd name="T36" fmla="*/ 15 w 110"/>
                <a:gd name="T37" fmla="*/ 98 h 100"/>
                <a:gd name="T38" fmla="*/ 32 w 110"/>
                <a:gd name="T39" fmla="*/ 98 h 100"/>
                <a:gd name="T40" fmla="*/ 35 w 110"/>
                <a:gd name="T41" fmla="*/ 96 h 100"/>
                <a:gd name="T42" fmla="*/ 35 w 110"/>
                <a:gd name="T43" fmla="*/ 60 h 100"/>
                <a:gd name="T44" fmla="*/ 33 w 110"/>
                <a:gd name="T45" fmla="*/ 58 h 100"/>
                <a:gd name="T46" fmla="*/ 94 w 110"/>
                <a:gd name="T47" fmla="*/ 59 h 100"/>
                <a:gd name="T48" fmla="*/ 77 w 110"/>
                <a:gd name="T49" fmla="*/ 59 h 100"/>
                <a:gd name="T50" fmla="*/ 75 w 110"/>
                <a:gd name="T51" fmla="*/ 61 h 100"/>
                <a:gd name="T52" fmla="*/ 74 w 110"/>
                <a:gd name="T53" fmla="*/ 96 h 100"/>
                <a:gd name="T54" fmla="*/ 77 w 110"/>
                <a:gd name="T55" fmla="*/ 99 h 100"/>
                <a:gd name="T56" fmla="*/ 93 w 110"/>
                <a:gd name="T57" fmla="*/ 100 h 100"/>
                <a:gd name="T58" fmla="*/ 96 w 110"/>
                <a:gd name="T59" fmla="*/ 97 h 100"/>
                <a:gd name="T60" fmla="*/ 97 w 110"/>
                <a:gd name="T61" fmla="*/ 62 h 100"/>
                <a:gd name="T62" fmla="*/ 94 w 110"/>
                <a:gd name="T63" fmla="*/ 5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100">
                  <a:moveTo>
                    <a:pt x="110" y="56"/>
                  </a:moveTo>
                  <a:cubicBezTo>
                    <a:pt x="110" y="26"/>
                    <a:pt x="87" y="2"/>
                    <a:pt x="57" y="1"/>
                  </a:cubicBezTo>
                  <a:cubicBezTo>
                    <a:pt x="27" y="0"/>
                    <a:pt x="2" y="24"/>
                    <a:pt x="1" y="54"/>
                  </a:cubicBezTo>
                  <a:cubicBezTo>
                    <a:pt x="1" y="54"/>
                    <a:pt x="1" y="54"/>
                    <a:pt x="1" y="54"/>
                  </a:cubicBezTo>
                  <a:cubicBezTo>
                    <a:pt x="0" y="81"/>
                    <a:pt x="0" y="81"/>
                    <a:pt x="0" y="81"/>
                  </a:cubicBezTo>
                  <a:cubicBezTo>
                    <a:pt x="10" y="81"/>
                    <a:pt x="10" y="81"/>
                    <a:pt x="10" y="81"/>
                  </a:cubicBezTo>
                  <a:cubicBezTo>
                    <a:pt x="10" y="54"/>
                    <a:pt x="10" y="54"/>
                    <a:pt x="10" y="54"/>
                  </a:cubicBezTo>
                  <a:cubicBezTo>
                    <a:pt x="10" y="54"/>
                    <a:pt x="10" y="54"/>
                    <a:pt x="10" y="54"/>
                  </a:cubicBezTo>
                  <a:cubicBezTo>
                    <a:pt x="11" y="29"/>
                    <a:pt x="32" y="10"/>
                    <a:pt x="56" y="10"/>
                  </a:cubicBezTo>
                  <a:cubicBezTo>
                    <a:pt x="81" y="11"/>
                    <a:pt x="101" y="31"/>
                    <a:pt x="101" y="56"/>
                  </a:cubicBezTo>
                  <a:cubicBezTo>
                    <a:pt x="100" y="56"/>
                    <a:pt x="100" y="56"/>
                    <a:pt x="100" y="56"/>
                  </a:cubicBezTo>
                  <a:cubicBezTo>
                    <a:pt x="100" y="83"/>
                    <a:pt x="100" y="83"/>
                    <a:pt x="100" y="83"/>
                  </a:cubicBezTo>
                  <a:cubicBezTo>
                    <a:pt x="109" y="83"/>
                    <a:pt x="109" y="83"/>
                    <a:pt x="109" y="83"/>
                  </a:cubicBezTo>
                  <a:cubicBezTo>
                    <a:pt x="110" y="56"/>
                    <a:pt x="110" y="56"/>
                    <a:pt x="110" y="56"/>
                  </a:cubicBezTo>
                  <a:close/>
                  <a:moveTo>
                    <a:pt x="33" y="58"/>
                  </a:moveTo>
                  <a:cubicBezTo>
                    <a:pt x="16" y="58"/>
                    <a:pt x="16" y="58"/>
                    <a:pt x="16" y="58"/>
                  </a:cubicBezTo>
                  <a:cubicBezTo>
                    <a:pt x="15" y="57"/>
                    <a:pt x="14" y="59"/>
                    <a:pt x="14" y="60"/>
                  </a:cubicBezTo>
                  <a:cubicBezTo>
                    <a:pt x="13" y="95"/>
                    <a:pt x="13" y="95"/>
                    <a:pt x="13" y="95"/>
                  </a:cubicBezTo>
                  <a:cubicBezTo>
                    <a:pt x="13" y="97"/>
                    <a:pt x="14" y="98"/>
                    <a:pt x="15" y="98"/>
                  </a:cubicBezTo>
                  <a:cubicBezTo>
                    <a:pt x="32" y="98"/>
                    <a:pt x="32" y="98"/>
                    <a:pt x="32" y="98"/>
                  </a:cubicBezTo>
                  <a:cubicBezTo>
                    <a:pt x="33" y="98"/>
                    <a:pt x="35" y="97"/>
                    <a:pt x="35" y="96"/>
                  </a:cubicBezTo>
                  <a:cubicBezTo>
                    <a:pt x="35" y="60"/>
                    <a:pt x="35" y="60"/>
                    <a:pt x="35" y="60"/>
                  </a:cubicBezTo>
                  <a:cubicBezTo>
                    <a:pt x="35" y="59"/>
                    <a:pt x="34" y="58"/>
                    <a:pt x="33" y="58"/>
                  </a:cubicBezTo>
                  <a:close/>
                  <a:moveTo>
                    <a:pt x="94" y="59"/>
                  </a:moveTo>
                  <a:cubicBezTo>
                    <a:pt x="77" y="59"/>
                    <a:pt x="77" y="59"/>
                    <a:pt x="77" y="59"/>
                  </a:cubicBezTo>
                  <a:cubicBezTo>
                    <a:pt x="76" y="59"/>
                    <a:pt x="75" y="60"/>
                    <a:pt x="75" y="61"/>
                  </a:cubicBezTo>
                  <a:cubicBezTo>
                    <a:pt x="74" y="96"/>
                    <a:pt x="74" y="96"/>
                    <a:pt x="74" y="96"/>
                  </a:cubicBezTo>
                  <a:cubicBezTo>
                    <a:pt x="74" y="98"/>
                    <a:pt x="75" y="99"/>
                    <a:pt x="77" y="99"/>
                  </a:cubicBezTo>
                  <a:cubicBezTo>
                    <a:pt x="93" y="100"/>
                    <a:pt x="93" y="100"/>
                    <a:pt x="93" y="100"/>
                  </a:cubicBezTo>
                  <a:cubicBezTo>
                    <a:pt x="95" y="100"/>
                    <a:pt x="96" y="98"/>
                    <a:pt x="96" y="97"/>
                  </a:cubicBezTo>
                  <a:cubicBezTo>
                    <a:pt x="97" y="62"/>
                    <a:pt x="97" y="62"/>
                    <a:pt x="97" y="62"/>
                  </a:cubicBezTo>
                  <a:cubicBezTo>
                    <a:pt x="97" y="60"/>
                    <a:pt x="95" y="59"/>
                    <a:pt x="94"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4" name="Freeform 158"/>
            <p:cNvSpPr/>
            <p:nvPr/>
          </p:nvSpPr>
          <p:spPr bwMode="auto">
            <a:xfrm rot="1490740">
              <a:off x="5162847" y="2213844"/>
              <a:ext cx="174928" cy="196634"/>
            </a:xfrm>
            <a:custGeom>
              <a:avLst/>
              <a:gdLst>
                <a:gd name="T0" fmla="*/ 127 w 127"/>
                <a:gd name="T1" fmla="*/ 64 h 143"/>
                <a:gd name="T2" fmla="*/ 64 w 127"/>
                <a:gd name="T3" fmla="*/ 0 h 143"/>
                <a:gd name="T4" fmla="*/ 0 w 127"/>
                <a:gd name="T5" fmla="*/ 60 h 143"/>
                <a:gd name="T6" fmla="*/ 0 w 127"/>
                <a:gd name="T7" fmla="*/ 64 h 143"/>
                <a:gd name="T8" fmla="*/ 50 w 127"/>
                <a:gd name="T9" fmla="*/ 126 h 143"/>
                <a:gd name="T10" fmla="*/ 64 w 127"/>
                <a:gd name="T11" fmla="*/ 127 h 143"/>
                <a:gd name="T12" fmla="*/ 81 w 127"/>
                <a:gd name="T13" fmla="*/ 125 h 143"/>
                <a:gd name="T14" fmla="*/ 112 w 127"/>
                <a:gd name="T15" fmla="*/ 143 h 143"/>
                <a:gd name="T16" fmla="*/ 99 w 127"/>
                <a:gd name="T17" fmla="*/ 117 h 143"/>
                <a:gd name="T18" fmla="*/ 127 w 127"/>
                <a:gd name="T19" fmla="*/ 6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43">
                  <a:moveTo>
                    <a:pt x="127" y="64"/>
                  </a:moveTo>
                  <a:cubicBezTo>
                    <a:pt x="127" y="29"/>
                    <a:pt x="99" y="0"/>
                    <a:pt x="64" y="0"/>
                  </a:cubicBezTo>
                  <a:cubicBezTo>
                    <a:pt x="30" y="0"/>
                    <a:pt x="2" y="27"/>
                    <a:pt x="0" y="60"/>
                  </a:cubicBezTo>
                  <a:cubicBezTo>
                    <a:pt x="0" y="61"/>
                    <a:pt x="0" y="62"/>
                    <a:pt x="0" y="64"/>
                  </a:cubicBezTo>
                  <a:cubicBezTo>
                    <a:pt x="0" y="94"/>
                    <a:pt x="21" y="119"/>
                    <a:pt x="50" y="126"/>
                  </a:cubicBezTo>
                  <a:cubicBezTo>
                    <a:pt x="54" y="127"/>
                    <a:pt x="59" y="127"/>
                    <a:pt x="64" y="127"/>
                  </a:cubicBezTo>
                  <a:cubicBezTo>
                    <a:pt x="70" y="127"/>
                    <a:pt x="75" y="126"/>
                    <a:pt x="81" y="125"/>
                  </a:cubicBezTo>
                  <a:cubicBezTo>
                    <a:pt x="112" y="143"/>
                    <a:pt x="112" y="143"/>
                    <a:pt x="112" y="143"/>
                  </a:cubicBezTo>
                  <a:cubicBezTo>
                    <a:pt x="99" y="117"/>
                    <a:pt x="99" y="117"/>
                    <a:pt x="99" y="117"/>
                  </a:cubicBezTo>
                  <a:cubicBezTo>
                    <a:pt x="116" y="105"/>
                    <a:pt x="127" y="86"/>
                    <a:pt x="127" y="6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5" name="Freeform 159"/>
            <p:cNvSpPr>
              <a:spLocks noEditPoints="1"/>
            </p:cNvSpPr>
            <p:nvPr/>
          </p:nvSpPr>
          <p:spPr bwMode="auto">
            <a:xfrm rot="1490740">
              <a:off x="7033508" y="1408408"/>
              <a:ext cx="136622" cy="94486"/>
            </a:xfrm>
            <a:custGeom>
              <a:avLst/>
              <a:gdLst>
                <a:gd name="T0" fmla="*/ 89 w 99"/>
                <a:gd name="T1" fmla="*/ 8 h 68"/>
                <a:gd name="T2" fmla="*/ 37 w 99"/>
                <a:gd name="T3" fmla="*/ 8 h 68"/>
                <a:gd name="T4" fmla="*/ 37 w 99"/>
                <a:gd name="T5" fmla="*/ 2 h 68"/>
                <a:gd name="T6" fmla="*/ 35 w 99"/>
                <a:gd name="T7" fmla="*/ 0 h 68"/>
                <a:gd name="T8" fmla="*/ 12 w 99"/>
                <a:gd name="T9" fmla="*/ 0 h 68"/>
                <a:gd name="T10" fmla="*/ 11 w 99"/>
                <a:gd name="T11" fmla="*/ 2 h 68"/>
                <a:gd name="T12" fmla="*/ 11 w 99"/>
                <a:gd name="T13" fmla="*/ 8 h 68"/>
                <a:gd name="T14" fmla="*/ 10 w 99"/>
                <a:gd name="T15" fmla="*/ 8 h 68"/>
                <a:gd name="T16" fmla="*/ 0 w 99"/>
                <a:gd name="T17" fmla="*/ 18 h 68"/>
                <a:gd name="T18" fmla="*/ 0 w 99"/>
                <a:gd name="T19" fmla="*/ 58 h 68"/>
                <a:gd name="T20" fmla="*/ 10 w 99"/>
                <a:gd name="T21" fmla="*/ 68 h 68"/>
                <a:gd name="T22" fmla="*/ 89 w 99"/>
                <a:gd name="T23" fmla="*/ 68 h 68"/>
                <a:gd name="T24" fmla="*/ 99 w 99"/>
                <a:gd name="T25" fmla="*/ 58 h 68"/>
                <a:gd name="T26" fmla="*/ 99 w 99"/>
                <a:gd name="T27" fmla="*/ 18 h 68"/>
                <a:gd name="T28" fmla="*/ 89 w 99"/>
                <a:gd name="T29" fmla="*/ 8 h 68"/>
                <a:gd name="T30" fmla="*/ 36 w 99"/>
                <a:gd name="T31" fmla="*/ 26 h 68"/>
                <a:gd name="T32" fmla="*/ 12 w 99"/>
                <a:gd name="T33" fmla="*/ 26 h 68"/>
                <a:gd name="T34" fmla="*/ 7 w 99"/>
                <a:gd name="T35" fmla="*/ 21 h 68"/>
                <a:gd name="T36" fmla="*/ 12 w 99"/>
                <a:gd name="T37" fmla="*/ 16 h 68"/>
                <a:gd name="T38" fmla="*/ 36 w 99"/>
                <a:gd name="T39" fmla="*/ 16 h 68"/>
                <a:gd name="T40" fmla="*/ 40 w 99"/>
                <a:gd name="T41" fmla="*/ 21 h 68"/>
                <a:gd name="T42" fmla="*/ 36 w 99"/>
                <a:gd name="T43" fmla="*/ 26 h 68"/>
                <a:gd name="T44" fmla="*/ 70 w 99"/>
                <a:gd name="T45" fmla="*/ 57 h 68"/>
                <a:gd name="T46" fmla="*/ 49 w 99"/>
                <a:gd name="T47" fmla="*/ 35 h 68"/>
                <a:gd name="T48" fmla="*/ 70 w 99"/>
                <a:gd name="T49" fmla="*/ 14 h 68"/>
                <a:gd name="T50" fmla="*/ 91 w 99"/>
                <a:gd name="T51" fmla="*/ 35 h 68"/>
                <a:gd name="T52" fmla="*/ 70 w 99"/>
                <a:gd name="T5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9" h="68">
                  <a:moveTo>
                    <a:pt x="89" y="8"/>
                  </a:moveTo>
                  <a:cubicBezTo>
                    <a:pt x="37" y="8"/>
                    <a:pt x="37" y="8"/>
                    <a:pt x="37" y="8"/>
                  </a:cubicBezTo>
                  <a:cubicBezTo>
                    <a:pt x="37" y="2"/>
                    <a:pt x="37" y="2"/>
                    <a:pt x="37" y="2"/>
                  </a:cubicBezTo>
                  <a:cubicBezTo>
                    <a:pt x="37" y="1"/>
                    <a:pt x="36" y="0"/>
                    <a:pt x="35" y="0"/>
                  </a:cubicBezTo>
                  <a:cubicBezTo>
                    <a:pt x="12" y="0"/>
                    <a:pt x="12" y="0"/>
                    <a:pt x="12" y="0"/>
                  </a:cubicBezTo>
                  <a:cubicBezTo>
                    <a:pt x="11" y="0"/>
                    <a:pt x="11" y="1"/>
                    <a:pt x="11" y="2"/>
                  </a:cubicBezTo>
                  <a:cubicBezTo>
                    <a:pt x="11" y="8"/>
                    <a:pt x="11" y="8"/>
                    <a:pt x="11" y="8"/>
                  </a:cubicBezTo>
                  <a:cubicBezTo>
                    <a:pt x="10" y="8"/>
                    <a:pt x="10" y="8"/>
                    <a:pt x="10" y="8"/>
                  </a:cubicBezTo>
                  <a:cubicBezTo>
                    <a:pt x="5" y="8"/>
                    <a:pt x="0" y="12"/>
                    <a:pt x="0" y="18"/>
                  </a:cubicBezTo>
                  <a:cubicBezTo>
                    <a:pt x="0" y="58"/>
                    <a:pt x="0" y="58"/>
                    <a:pt x="0" y="58"/>
                  </a:cubicBezTo>
                  <a:cubicBezTo>
                    <a:pt x="0" y="64"/>
                    <a:pt x="5" y="68"/>
                    <a:pt x="10" y="68"/>
                  </a:cubicBezTo>
                  <a:cubicBezTo>
                    <a:pt x="89" y="68"/>
                    <a:pt x="89" y="68"/>
                    <a:pt x="89" y="68"/>
                  </a:cubicBezTo>
                  <a:cubicBezTo>
                    <a:pt x="94" y="68"/>
                    <a:pt x="99" y="64"/>
                    <a:pt x="99" y="58"/>
                  </a:cubicBezTo>
                  <a:cubicBezTo>
                    <a:pt x="99" y="18"/>
                    <a:pt x="99" y="18"/>
                    <a:pt x="99" y="18"/>
                  </a:cubicBezTo>
                  <a:cubicBezTo>
                    <a:pt x="99" y="12"/>
                    <a:pt x="94" y="8"/>
                    <a:pt x="89" y="8"/>
                  </a:cubicBezTo>
                  <a:close/>
                  <a:moveTo>
                    <a:pt x="36" y="26"/>
                  </a:moveTo>
                  <a:cubicBezTo>
                    <a:pt x="12" y="26"/>
                    <a:pt x="12" y="26"/>
                    <a:pt x="12" y="26"/>
                  </a:cubicBezTo>
                  <a:cubicBezTo>
                    <a:pt x="9" y="26"/>
                    <a:pt x="7" y="24"/>
                    <a:pt x="7" y="21"/>
                  </a:cubicBezTo>
                  <a:cubicBezTo>
                    <a:pt x="7" y="19"/>
                    <a:pt x="9" y="16"/>
                    <a:pt x="12" y="16"/>
                  </a:cubicBezTo>
                  <a:cubicBezTo>
                    <a:pt x="36" y="16"/>
                    <a:pt x="36" y="16"/>
                    <a:pt x="36" y="16"/>
                  </a:cubicBezTo>
                  <a:cubicBezTo>
                    <a:pt x="38" y="16"/>
                    <a:pt x="40" y="19"/>
                    <a:pt x="40" y="21"/>
                  </a:cubicBezTo>
                  <a:cubicBezTo>
                    <a:pt x="40" y="24"/>
                    <a:pt x="38" y="26"/>
                    <a:pt x="36" y="26"/>
                  </a:cubicBezTo>
                  <a:close/>
                  <a:moveTo>
                    <a:pt x="70" y="57"/>
                  </a:moveTo>
                  <a:cubicBezTo>
                    <a:pt x="58" y="57"/>
                    <a:pt x="49" y="47"/>
                    <a:pt x="49" y="35"/>
                  </a:cubicBezTo>
                  <a:cubicBezTo>
                    <a:pt x="49" y="23"/>
                    <a:pt x="58" y="14"/>
                    <a:pt x="70" y="14"/>
                  </a:cubicBezTo>
                  <a:cubicBezTo>
                    <a:pt x="82" y="14"/>
                    <a:pt x="91" y="23"/>
                    <a:pt x="91" y="35"/>
                  </a:cubicBezTo>
                  <a:cubicBezTo>
                    <a:pt x="91" y="47"/>
                    <a:pt x="82" y="57"/>
                    <a:pt x="70" y="5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6" name="Freeform 160"/>
            <p:cNvSpPr>
              <a:spLocks noEditPoints="1"/>
            </p:cNvSpPr>
            <p:nvPr/>
          </p:nvSpPr>
          <p:spPr bwMode="auto">
            <a:xfrm rot="1490740">
              <a:off x="5202979" y="1595295"/>
              <a:ext cx="134069" cy="139175"/>
            </a:xfrm>
            <a:custGeom>
              <a:avLst/>
              <a:gdLst>
                <a:gd name="T0" fmla="*/ 72 w 98"/>
                <a:gd name="T1" fmla="*/ 96 h 101"/>
                <a:gd name="T2" fmla="*/ 45 w 98"/>
                <a:gd name="T3" fmla="*/ 101 h 101"/>
                <a:gd name="T4" fmla="*/ 0 w 98"/>
                <a:gd name="T5" fmla="*/ 55 h 101"/>
                <a:gd name="T6" fmla="*/ 54 w 98"/>
                <a:gd name="T7" fmla="*/ 0 h 101"/>
                <a:gd name="T8" fmla="*/ 98 w 98"/>
                <a:gd name="T9" fmla="*/ 42 h 101"/>
                <a:gd name="T10" fmla="*/ 70 w 98"/>
                <a:gd name="T11" fmla="*/ 77 h 101"/>
                <a:gd name="T12" fmla="*/ 58 w 98"/>
                <a:gd name="T13" fmla="*/ 65 h 101"/>
                <a:gd name="T14" fmla="*/ 58 w 98"/>
                <a:gd name="T15" fmla="*/ 65 h 101"/>
                <a:gd name="T16" fmla="*/ 39 w 98"/>
                <a:gd name="T17" fmla="*/ 77 h 101"/>
                <a:gd name="T18" fmla="*/ 23 w 98"/>
                <a:gd name="T19" fmla="*/ 58 h 101"/>
                <a:gd name="T20" fmla="*/ 57 w 98"/>
                <a:gd name="T21" fmla="*/ 24 h 101"/>
                <a:gd name="T22" fmla="*/ 74 w 98"/>
                <a:gd name="T23" fmla="*/ 27 h 101"/>
                <a:gd name="T24" fmla="*/ 69 w 98"/>
                <a:gd name="T25" fmla="*/ 54 h 101"/>
                <a:gd name="T26" fmla="*/ 73 w 98"/>
                <a:gd name="T27" fmla="*/ 67 h 101"/>
                <a:gd name="T28" fmla="*/ 87 w 98"/>
                <a:gd name="T29" fmla="*/ 42 h 101"/>
                <a:gd name="T30" fmla="*/ 53 w 98"/>
                <a:gd name="T31" fmla="*/ 9 h 101"/>
                <a:gd name="T32" fmla="*/ 11 w 98"/>
                <a:gd name="T33" fmla="*/ 54 h 101"/>
                <a:gd name="T34" fmla="*/ 48 w 98"/>
                <a:gd name="T35" fmla="*/ 92 h 101"/>
                <a:gd name="T36" fmla="*/ 69 w 98"/>
                <a:gd name="T37" fmla="*/ 87 h 101"/>
                <a:gd name="T38" fmla="*/ 72 w 98"/>
                <a:gd name="T39" fmla="*/ 96 h 101"/>
                <a:gd name="T40" fmla="*/ 59 w 98"/>
                <a:gd name="T41" fmla="*/ 36 h 101"/>
                <a:gd name="T42" fmla="*/ 54 w 98"/>
                <a:gd name="T43" fmla="*/ 35 h 101"/>
                <a:gd name="T44" fmla="*/ 37 w 98"/>
                <a:gd name="T45" fmla="*/ 56 h 101"/>
                <a:gd name="T46" fmla="*/ 44 w 98"/>
                <a:gd name="T47" fmla="*/ 65 h 101"/>
                <a:gd name="T48" fmla="*/ 57 w 98"/>
                <a:gd name="T49" fmla="*/ 50 h 101"/>
                <a:gd name="T50" fmla="*/ 59 w 98"/>
                <a:gd name="T51" fmla="*/ 3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 h="101">
                  <a:moveTo>
                    <a:pt x="72" y="96"/>
                  </a:moveTo>
                  <a:cubicBezTo>
                    <a:pt x="63" y="100"/>
                    <a:pt x="55" y="101"/>
                    <a:pt x="45" y="101"/>
                  </a:cubicBezTo>
                  <a:cubicBezTo>
                    <a:pt x="21" y="101"/>
                    <a:pt x="0" y="84"/>
                    <a:pt x="0" y="55"/>
                  </a:cubicBezTo>
                  <a:cubicBezTo>
                    <a:pt x="0" y="26"/>
                    <a:pt x="21" y="0"/>
                    <a:pt x="54" y="0"/>
                  </a:cubicBezTo>
                  <a:cubicBezTo>
                    <a:pt x="80" y="0"/>
                    <a:pt x="98" y="18"/>
                    <a:pt x="98" y="42"/>
                  </a:cubicBezTo>
                  <a:cubicBezTo>
                    <a:pt x="98" y="63"/>
                    <a:pt x="86" y="77"/>
                    <a:pt x="70" y="77"/>
                  </a:cubicBezTo>
                  <a:cubicBezTo>
                    <a:pt x="64" y="77"/>
                    <a:pt x="59" y="73"/>
                    <a:pt x="58" y="65"/>
                  </a:cubicBezTo>
                  <a:cubicBezTo>
                    <a:pt x="58" y="65"/>
                    <a:pt x="58" y="65"/>
                    <a:pt x="58" y="65"/>
                  </a:cubicBezTo>
                  <a:cubicBezTo>
                    <a:pt x="53" y="73"/>
                    <a:pt x="47" y="77"/>
                    <a:pt x="39" y="77"/>
                  </a:cubicBezTo>
                  <a:cubicBezTo>
                    <a:pt x="29" y="77"/>
                    <a:pt x="23" y="69"/>
                    <a:pt x="23" y="58"/>
                  </a:cubicBezTo>
                  <a:cubicBezTo>
                    <a:pt x="23" y="40"/>
                    <a:pt x="36" y="24"/>
                    <a:pt x="57" y="24"/>
                  </a:cubicBezTo>
                  <a:cubicBezTo>
                    <a:pt x="63" y="24"/>
                    <a:pt x="70" y="25"/>
                    <a:pt x="74" y="27"/>
                  </a:cubicBezTo>
                  <a:cubicBezTo>
                    <a:pt x="69" y="54"/>
                    <a:pt x="69" y="54"/>
                    <a:pt x="69" y="54"/>
                  </a:cubicBezTo>
                  <a:cubicBezTo>
                    <a:pt x="68" y="63"/>
                    <a:pt x="69" y="67"/>
                    <a:pt x="73" y="67"/>
                  </a:cubicBezTo>
                  <a:cubicBezTo>
                    <a:pt x="79" y="67"/>
                    <a:pt x="87" y="59"/>
                    <a:pt x="87" y="42"/>
                  </a:cubicBezTo>
                  <a:cubicBezTo>
                    <a:pt x="87" y="23"/>
                    <a:pt x="75" y="9"/>
                    <a:pt x="53" y="9"/>
                  </a:cubicBezTo>
                  <a:cubicBezTo>
                    <a:pt x="30" y="9"/>
                    <a:pt x="11" y="26"/>
                    <a:pt x="11" y="54"/>
                  </a:cubicBezTo>
                  <a:cubicBezTo>
                    <a:pt x="11" y="78"/>
                    <a:pt x="26" y="92"/>
                    <a:pt x="48" y="92"/>
                  </a:cubicBezTo>
                  <a:cubicBezTo>
                    <a:pt x="55" y="92"/>
                    <a:pt x="63" y="90"/>
                    <a:pt x="69" y="87"/>
                  </a:cubicBezTo>
                  <a:lnTo>
                    <a:pt x="72" y="96"/>
                  </a:lnTo>
                  <a:close/>
                  <a:moveTo>
                    <a:pt x="59" y="36"/>
                  </a:moveTo>
                  <a:cubicBezTo>
                    <a:pt x="58" y="36"/>
                    <a:pt x="56" y="35"/>
                    <a:pt x="54" y="35"/>
                  </a:cubicBezTo>
                  <a:cubicBezTo>
                    <a:pt x="45" y="35"/>
                    <a:pt x="37" y="45"/>
                    <a:pt x="37" y="56"/>
                  </a:cubicBezTo>
                  <a:cubicBezTo>
                    <a:pt x="37" y="61"/>
                    <a:pt x="40" y="65"/>
                    <a:pt x="44" y="65"/>
                  </a:cubicBezTo>
                  <a:cubicBezTo>
                    <a:pt x="50" y="65"/>
                    <a:pt x="55" y="58"/>
                    <a:pt x="57" y="50"/>
                  </a:cubicBezTo>
                  <a:lnTo>
                    <a:pt x="59" y="3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7" name="Freeform 161"/>
            <p:cNvSpPr>
              <a:spLocks noEditPoints="1"/>
            </p:cNvSpPr>
            <p:nvPr/>
          </p:nvSpPr>
          <p:spPr bwMode="auto">
            <a:xfrm rot="1490740">
              <a:off x="5556863" y="3158571"/>
              <a:ext cx="137899" cy="164712"/>
            </a:xfrm>
            <a:custGeom>
              <a:avLst/>
              <a:gdLst>
                <a:gd name="T0" fmla="*/ 24 w 100"/>
                <a:gd name="T1" fmla="*/ 12 h 120"/>
                <a:gd name="T2" fmla="*/ 24 w 100"/>
                <a:gd name="T3" fmla="*/ 0 h 120"/>
                <a:gd name="T4" fmla="*/ 17 w 100"/>
                <a:gd name="T5" fmla="*/ 68 h 120"/>
                <a:gd name="T6" fmla="*/ 28 w 100"/>
                <a:gd name="T7" fmla="*/ 64 h 120"/>
                <a:gd name="T8" fmla="*/ 34 w 100"/>
                <a:gd name="T9" fmla="*/ 54 h 120"/>
                <a:gd name="T10" fmla="*/ 41 w 100"/>
                <a:gd name="T11" fmla="*/ 51 h 120"/>
                <a:gd name="T12" fmla="*/ 39 w 100"/>
                <a:gd name="T13" fmla="*/ 27 h 120"/>
                <a:gd name="T14" fmla="*/ 41 w 100"/>
                <a:gd name="T15" fmla="*/ 17 h 120"/>
                <a:gd name="T16" fmla="*/ 34 w 100"/>
                <a:gd name="T17" fmla="*/ 54 h 120"/>
                <a:gd name="T18" fmla="*/ 60 w 100"/>
                <a:gd name="T19" fmla="*/ 51 h 120"/>
                <a:gd name="T20" fmla="*/ 67 w 100"/>
                <a:gd name="T21" fmla="*/ 54 h 120"/>
                <a:gd name="T22" fmla="*/ 60 w 100"/>
                <a:gd name="T23" fmla="*/ 17 h 120"/>
                <a:gd name="T24" fmla="*/ 62 w 100"/>
                <a:gd name="T25" fmla="*/ 27 h 120"/>
                <a:gd name="T26" fmla="*/ 83 w 100"/>
                <a:gd name="T27" fmla="*/ 6 h 120"/>
                <a:gd name="T28" fmla="*/ 70 w 100"/>
                <a:gd name="T29" fmla="*/ 7 h 120"/>
                <a:gd name="T30" fmla="*/ 77 w 100"/>
                <a:gd name="T31" fmla="*/ 61 h 120"/>
                <a:gd name="T32" fmla="*/ 80 w 100"/>
                <a:gd name="T33" fmla="*/ 71 h 120"/>
                <a:gd name="T34" fmla="*/ 83 w 100"/>
                <a:gd name="T35" fmla="*/ 6 h 120"/>
                <a:gd name="T36" fmla="*/ 67 w 100"/>
                <a:gd name="T37" fmla="*/ 77 h 120"/>
                <a:gd name="T38" fmla="*/ 55 w 100"/>
                <a:gd name="T39" fmla="*/ 41 h 120"/>
                <a:gd name="T40" fmla="*/ 50 w 100"/>
                <a:gd name="T41" fmla="*/ 31 h 120"/>
                <a:gd name="T42" fmla="*/ 46 w 100"/>
                <a:gd name="T43" fmla="*/ 42 h 120"/>
                <a:gd name="T44" fmla="*/ 24 w 100"/>
                <a:gd name="T45" fmla="*/ 120 h 120"/>
                <a:gd name="T46" fmla="*/ 27 w 100"/>
                <a:gd name="T47" fmla="*/ 118 h 120"/>
                <a:gd name="T48" fmla="*/ 30 w 100"/>
                <a:gd name="T49" fmla="*/ 115 h 120"/>
                <a:gd name="T50" fmla="*/ 71 w 100"/>
                <a:gd name="T51" fmla="*/ 107 h 120"/>
                <a:gd name="T52" fmla="*/ 77 w 100"/>
                <a:gd name="T53" fmla="*/ 120 h 120"/>
                <a:gd name="T54" fmla="*/ 80 w 100"/>
                <a:gd name="T55" fmla="*/ 116 h 120"/>
                <a:gd name="T56" fmla="*/ 51 w 100"/>
                <a:gd name="T57" fmla="*/ 46 h 120"/>
                <a:gd name="T58" fmla="*/ 46 w 100"/>
                <a:gd name="T59" fmla="*/ 64 h 120"/>
                <a:gd name="T60" fmla="*/ 51 w 100"/>
                <a:gd name="T61" fmla="*/ 46 h 120"/>
                <a:gd name="T62" fmla="*/ 55 w 100"/>
                <a:gd name="T63" fmla="*/ 77 h 120"/>
                <a:gd name="T64" fmla="*/ 43 w 100"/>
                <a:gd name="T65" fmla="*/ 69 h 120"/>
                <a:gd name="T66" fmla="*/ 35 w 100"/>
                <a:gd name="T67" fmla="*/ 94 h 120"/>
                <a:gd name="T68" fmla="*/ 31 w 100"/>
                <a:gd name="T69" fmla="*/ 109 h 120"/>
                <a:gd name="T70" fmla="*/ 62 w 100"/>
                <a:gd name="T71" fmla="*/ 80 h 120"/>
                <a:gd name="T72" fmla="*/ 43 w 100"/>
                <a:gd name="T73" fmla="*/ 9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20">
                  <a:moveTo>
                    <a:pt x="24" y="61"/>
                  </a:moveTo>
                  <a:cubicBezTo>
                    <a:pt x="11" y="47"/>
                    <a:pt x="11" y="26"/>
                    <a:pt x="24" y="12"/>
                  </a:cubicBezTo>
                  <a:cubicBezTo>
                    <a:pt x="26" y="10"/>
                    <a:pt x="29" y="9"/>
                    <a:pt x="31" y="7"/>
                  </a:cubicBezTo>
                  <a:cubicBezTo>
                    <a:pt x="24" y="0"/>
                    <a:pt x="24" y="0"/>
                    <a:pt x="24" y="0"/>
                  </a:cubicBezTo>
                  <a:cubicBezTo>
                    <a:pt x="22" y="2"/>
                    <a:pt x="20" y="4"/>
                    <a:pt x="18" y="6"/>
                  </a:cubicBezTo>
                  <a:cubicBezTo>
                    <a:pt x="1" y="23"/>
                    <a:pt x="0" y="50"/>
                    <a:pt x="17" y="68"/>
                  </a:cubicBezTo>
                  <a:cubicBezTo>
                    <a:pt x="19" y="69"/>
                    <a:pt x="20" y="70"/>
                    <a:pt x="21" y="71"/>
                  </a:cubicBezTo>
                  <a:cubicBezTo>
                    <a:pt x="28" y="64"/>
                    <a:pt x="28" y="64"/>
                    <a:pt x="28" y="64"/>
                  </a:cubicBezTo>
                  <a:cubicBezTo>
                    <a:pt x="26" y="63"/>
                    <a:pt x="25" y="62"/>
                    <a:pt x="24" y="61"/>
                  </a:cubicBezTo>
                  <a:close/>
                  <a:moveTo>
                    <a:pt x="34" y="54"/>
                  </a:moveTo>
                  <a:cubicBezTo>
                    <a:pt x="34" y="54"/>
                    <a:pt x="35" y="55"/>
                    <a:pt x="36" y="56"/>
                  </a:cubicBezTo>
                  <a:cubicBezTo>
                    <a:pt x="41" y="51"/>
                    <a:pt x="41" y="51"/>
                    <a:pt x="41" y="51"/>
                  </a:cubicBezTo>
                  <a:cubicBezTo>
                    <a:pt x="40" y="50"/>
                    <a:pt x="39" y="49"/>
                    <a:pt x="39" y="49"/>
                  </a:cubicBezTo>
                  <a:cubicBezTo>
                    <a:pt x="33" y="43"/>
                    <a:pt x="33" y="33"/>
                    <a:pt x="39" y="27"/>
                  </a:cubicBezTo>
                  <a:cubicBezTo>
                    <a:pt x="41" y="25"/>
                    <a:pt x="44" y="23"/>
                    <a:pt x="46" y="23"/>
                  </a:cubicBezTo>
                  <a:cubicBezTo>
                    <a:pt x="41" y="17"/>
                    <a:pt x="41" y="17"/>
                    <a:pt x="41" y="17"/>
                  </a:cubicBezTo>
                  <a:cubicBezTo>
                    <a:pt x="38" y="18"/>
                    <a:pt x="36" y="20"/>
                    <a:pt x="34" y="22"/>
                  </a:cubicBezTo>
                  <a:cubicBezTo>
                    <a:pt x="25" y="31"/>
                    <a:pt x="25" y="45"/>
                    <a:pt x="34" y="54"/>
                  </a:cubicBezTo>
                  <a:close/>
                  <a:moveTo>
                    <a:pt x="62" y="49"/>
                  </a:moveTo>
                  <a:cubicBezTo>
                    <a:pt x="61" y="49"/>
                    <a:pt x="60" y="50"/>
                    <a:pt x="60" y="51"/>
                  </a:cubicBezTo>
                  <a:cubicBezTo>
                    <a:pt x="65" y="56"/>
                    <a:pt x="65" y="56"/>
                    <a:pt x="65" y="56"/>
                  </a:cubicBezTo>
                  <a:cubicBezTo>
                    <a:pt x="66" y="55"/>
                    <a:pt x="66" y="54"/>
                    <a:pt x="67" y="54"/>
                  </a:cubicBezTo>
                  <a:cubicBezTo>
                    <a:pt x="76" y="45"/>
                    <a:pt x="76" y="31"/>
                    <a:pt x="67" y="22"/>
                  </a:cubicBezTo>
                  <a:cubicBezTo>
                    <a:pt x="65" y="20"/>
                    <a:pt x="63" y="18"/>
                    <a:pt x="60" y="17"/>
                  </a:cubicBezTo>
                  <a:cubicBezTo>
                    <a:pt x="54" y="23"/>
                    <a:pt x="54" y="23"/>
                    <a:pt x="54" y="23"/>
                  </a:cubicBezTo>
                  <a:cubicBezTo>
                    <a:pt x="57" y="23"/>
                    <a:pt x="60" y="25"/>
                    <a:pt x="62" y="27"/>
                  </a:cubicBezTo>
                  <a:cubicBezTo>
                    <a:pt x="68" y="33"/>
                    <a:pt x="68" y="43"/>
                    <a:pt x="62" y="49"/>
                  </a:cubicBezTo>
                  <a:close/>
                  <a:moveTo>
                    <a:pt x="83" y="6"/>
                  </a:moveTo>
                  <a:cubicBezTo>
                    <a:pt x="81" y="4"/>
                    <a:pt x="79" y="2"/>
                    <a:pt x="77" y="0"/>
                  </a:cubicBezTo>
                  <a:cubicBezTo>
                    <a:pt x="70" y="7"/>
                    <a:pt x="70" y="7"/>
                    <a:pt x="70" y="7"/>
                  </a:cubicBezTo>
                  <a:cubicBezTo>
                    <a:pt x="72" y="9"/>
                    <a:pt x="74" y="10"/>
                    <a:pt x="76" y="12"/>
                  </a:cubicBezTo>
                  <a:cubicBezTo>
                    <a:pt x="90" y="26"/>
                    <a:pt x="90" y="47"/>
                    <a:pt x="77" y="61"/>
                  </a:cubicBezTo>
                  <a:cubicBezTo>
                    <a:pt x="75" y="62"/>
                    <a:pt x="74" y="63"/>
                    <a:pt x="73" y="64"/>
                  </a:cubicBezTo>
                  <a:cubicBezTo>
                    <a:pt x="80" y="71"/>
                    <a:pt x="80" y="71"/>
                    <a:pt x="80" y="71"/>
                  </a:cubicBezTo>
                  <a:cubicBezTo>
                    <a:pt x="81" y="70"/>
                    <a:pt x="82" y="69"/>
                    <a:pt x="83" y="68"/>
                  </a:cubicBezTo>
                  <a:cubicBezTo>
                    <a:pt x="100" y="50"/>
                    <a:pt x="100" y="23"/>
                    <a:pt x="83" y="6"/>
                  </a:cubicBezTo>
                  <a:close/>
                  <a:moveTo>
                    <a:pt x="67" y="77"/>
                  </a:moveTo>
                  <a:cubicBezTo>
                    <a:pt x="67" y="77"/>
                    <a:pt x="67" y="77"/>
                    <a:pt x="67" y="77"/>
                  </a:cubicBezTo>
                  <a:cubicBezTo>
                    <a:pt x="67" y="77"/>
                    <a:pt x="67" y="77"/>
                    <a:pt x="67" y="77"/>
                  </a:cubicBezTo>
                  <a:cubicBezTo>
                    <a:pt x="55" y="41"/>
                    <a:pt x="55" y="41"/>
                    <a:pt x="55" y="41"/>
                  </a:cubicBezTo>
                  <a:cubicBezTo>
                    <a:pt x="57" y="38"/>
                    <a:pt x="57" y="35"/>
                    <a:pt x="55" y="33"/>
                  </a:cubicBezTo>
                  <a:cubicBezTo>
                    <a:pt x="54" y="31"/>
                    <a:pt x="52" y="31"/>
                    <a:pt x="50" y="31"/>
                  </a:cubicBezTo>
                  <a:cubicBezTo>
                    <a:pt x="49" y="31"/>
                    <a:pt x="47" y="31"/>
                    <a:pt x="46" y="33"/>
                  </a:cubicBezTo>
                  <a:cubicBezTo>
                    <a:pt x="43" y="35"/>
                    <a:pt x="43" y="39"/>
                    <a:pt x="46" y="42"/>
                  </a:cubicBezTo>
                  <a:cubicBezTo>
                    <a:pt x="22" y="116"/>
                    <a:pt x="22" y="116"/>
                    <a:pt x="22" y="116"/>
                  </a:cubicBezTo>
                  <a:cubicBezTo>
                    <a:pt x="21" y="118"/>
                    <a:pt x="22" y="119"/>
                    <a:pt x="24" y="120"/>
                  </a:cubicBezTo>
                  <a:cubicBezTo>
                    <a:pt x="24" y="120"/>
                    <a:pt x="24" y="120"/>
                    <a:pt x="25" y="120"/>
                  </a:cubicBezTo>
                  <a:cubicBezTo>
                    <a:pt x="26" y="120"/>
                    <a:pt x="27" y="119"/>
                    <a:pt x="27" y="118"/>
                  </a:cubicBezTo>
                  <a:cubicBezTo>
                    <a:pt x="29" y="115"/>
                    <a:pt x="29" y="115"/>
                    <a:pt x="29" y="115"/>
                  </a:cubicBezTo>
                  <a:cubicBezTo>
                    <a:pt x="29" y="115"/>
                    <a:pt x="29" y="115"/>
                    <a:pt x="30" y="115"/>
                  </a:cubicBezTo>
                  <a:cubicBezTo>
                    <a:pt x="30" y="115"/>
                    <a:pt x="30" y="115"/>
                    <a:pt x="30" y="115"/>
                  </a:cubicBezTo>
                  <a:cubicBezTo>
                    <a:pt x="71" y="107"/>
                    <a:pt x="71" y="107"/>
                    <a:pt x="71" y="107"/>
                  </a:cubicBezTo>
                  <a:cubicBezTo>
                    <a:pt x="74" y="118"/>
                    <a:pt x="74" y="118"/>
                    <a:pt x="74" y="118"/>
                  </a:cubicBezTo>
                  <a:cubicBezTo>
                    <a:pt x="75" y="119"/>
                    <a:pt x="76" y="120"/>
                    <a:pt x="77" y="120"/>
                  </a:cubicBezTo>
                  <a:cubicBezTo>
                    <a:pt x="77" y="120"/>
                    <a:pt x="78" y="120"/>
                    <a:pt x="78" y="120"/>
                  </a:cubicBezTo>
                  <a:cubicBezTo>
                    <a:pt x="80" y="120"/>
                    <a:pt x="80" y="118"/>
                    <a:pt x="80" y="116"/>
                  </a:cubicBezTo>
                  <a:lnTo>
                    <a:pt x="67" y="77"/>
                  </a:lnTo>
                  <a:close/>
                  <a:moveTo>
                    <a:pt x="51" y="46"/>
                  </a:moveTo>
                  <a:cubicBezTo>
                    <a:pt x="59" y="72"/>
                    <a:pt x="59" y="72"/>
                    <a:pt x="59" y="72"/>
                  </a:cubicBezTo>
                  <a:cubicBezTo>
                    <a:pt x="46" y="64"/>
                    <a:pt x="46" y="64"/>
                    <a:pt x="46" y="64"/>
                  </a:cubicBezTo>
                  <a:cubicBezTo>
                    <a:pt x="46" y="64"/>
                    <a:pt x="46" y="64"/>
                    <a:pt x="45" y="64"/>
                  </a:cubicBezTo>
                  <a:lnTo>
                    <a:pt x="51" y="46"/>
                  </a:lnTo>
                  <a:close/>
                  <a:moveTo>
                    <a:pt x="43" y="69"/>
                  </a:moveTo>
                  <a:cubicBezTo>
                    <a:pt x="55" y="77"/>
                    <a:pt x="55" y="77"/>
                    <a:pt x="55" y="77"/>
                  </a:cubicBezTo>
                  <a:cubicBezTo>
                    <a:pt x="37" y="87"/>
                    <a:pt x="37" y="87"/>
                    <a:pt x="37" y="87"/>
                  </a:cubicBezTo>
                  <a:lnTo>
                    <a:pt x="43" y="69"/>
                  </a:lnTo>
                  <a:close/>
                  <a:moveTo>
                    <a:pt x="31" y="109"/>
                  </a:moveTo>
                  <a:cubicBezTo>
                    <a:pt x="35" y="94"/>
                    <a:pt x="35" y="94"/>
                    <a:pt x="35" y="94"/>
                  </a:cubicBezTo>
                  <a:cubicBezTo>
                    <a:pt x="55" y="104"/>
                    <a:pt x="55" y="104"/>
                    <a:pt x="55" y="104"/>
                  </a:cubicBezTo>
                  <a:lnTo>
                    <a:pt x="31" y="109"/>
                  </a:lnTo>
                  <a:close/>
                  <a:moveTo>
                    <a:pt x="43" y="91"/>
                  </a:moveTo>
                  <a:cubicBezTo>
                    <a:pt x="62" y="80"/>
                    <a:pt x="62" y="80"/>
                    <a:pt x="62" y="80"/>
                  </a:cubicBezTo>
                  <a:cubicBezTo>
                    <a:pt x="69" y="103"/>
                    <a:pt x="69" y="103"/>
                    <a:pt x="69" y="103"/>
                  </a:cubicBezTo>
                  <a:lnTo>
                    <a:pt x="43" y="9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1" name="Freeform 162"/>
            <p:cNvSpPr>
              <a:spLocks noEditPoints="1"/>
            </p:cNvSpPr>
            <p:nvPr/>
          </p:nvSpPr>
          <p:spPr bwMode="auto">
            <a:xfrm rot="1490740">
              <a:off x="5051195" y="1857939"/>
              <a:ext cx="94486" cy="114916"/>
            </a:xfrm>
            <a:custGeom>
              <a:avLst/>
              <a:gdLst>
                <a:gd name="T0" fmla="*/ 16 w 69"/>
                <a:gd name="T1" fmla="*/ 8 h 83"/>
                <a:gd name="T2" fmla="*/ 16 w 69"/>
                <a:gd name="T3" fmla="*/ 0 h 83"/>
                <a:gd name="T4" fmla="*/ 11 w 69"/>
                <a:gd name="T5" fmla="*/ 46 h 83"/>
                <a:gd name="T6" fmla="*/ 19 w 69"/>
                <a:gd name="T7" fmla="*/ 44 h 83"/>
                <a:gd name="T8" fmla="*/ 23 w 69"/>
                <a:gd name="T9" fmla="*/ 37 h 83"/>
                <a:gd name="T10" fmla="*/ 28 w 69"/>
                <a:gd name="T11" fmla="*/ 34 h 83"/>
                <a:gd name="T12" fmla="*/ 26 w 69"/>
                <a:gd name="T13" fmla="*/ 18 h 83"/>
                <a:gd name="T14" fmla="*/ 28 w 69"/>
                <a:gd name="T15" fmla="*/ 11 h 83"/>
                <a:gd name="T16" fmla="*/ 23 w 69"/>
                <a:gd name="T17" fmla="*/ 37 h 83"/>
                <a:gd name="T18" fmla="*/ 41 w 69"/>
                <a:gd name="T19" fmla="*/ 34 h 83"/>
                <a:gd name="T20" fmla="*/ 46 w 69"/>
                <a:gd name="T21" fmla="*/ 37 h 83"/>
                <a:gd name="T22" fmla="*/ 41 w 69"/>
                <a:gd name="T23" fmla="*/ 11 h 83"/>
                <a:gd name="T24" fmla="*/ 42 w 69"/>
                <a:gd name="T25" fmla="*/ 18 h 83"/>
                <a:gd name="T26" fmla="*/ 57 w 69"/>
                <a:gd name="T27" fmla="*/ 3 h 83"/>
                <a:gd name="T28" fmla="*/ 48 w 69"/>
                <a:gd name="T29" fmla="*/ 4 h 83"/>
                <a:gd name="T30" fmla="*/ 52 w 69"/>
                <a:gd name="T31" fmla="*/ 42 h 83"/>
                <a:gd name="T32" fmla="*/ 55 w 69"/>
                <a:gd name="T33" fmla="*/ 48 h 83"/>
                <a:gd name="T34" fmla="*/ 57 w 69"/>
                <a:gd name="T35" fmla="*/ 3 h 83"/>
                <a:gd name="T36" fmla="*/ 46 w 69"/>
                <a:gd name="T37" fmla="*/ 53 h 83"/>
                <a:gd name="T38" fmla="*/ 38 w 69"/>
                <a:gd name="T39" fmla="*/ 28 h 83"/>
                <a:gd name="T40" fmla="*/ 34 w 69"/>
                <a:gd name="T41" fmla="*/ 21 h 83"/>
                <a:gd name="T42" fmla="*/ 31 w 69"/>
                <a:gd name="T43" fmla="*/ 28 h 83"/>
                <a:gd name="T44" fmla="*/ 16 w 69"/>
                <a:gd name="T45" fmla="*/ 82 h 83"/>
                <a:gd name="T46" fmla="*/ 18 w 69"/>
                <a:gd name="T47" fmla="*/ 81 h 83"/>
                <a:gd name="T48" fmla="*/ 20 w 69"/>
                <a:gd name="T49" fmla="*/ 79 h 83"/>
                <a:gd name="T50" fmla="*/ 48 w 69"/>
                <a:gd name="T51" fmla="*/ 74 h 83"/>
                <a:gd name="T52" fmla="*/ 53 w 69"/>
                <a:gd name="T53" fmla="*/ 83 h 83"/>
                <a:gd name="T54" fmla="*/ 55 w 69"/>
                <a:gd name="T55" fmla="*/ 80 h 83"/>
                <a:gd name="T56" fmla="*/ 35 w 69"/>
                <a:gd name="T57" fmla="*/ 32 h 83"/>
                <a:gd name="T58" fmla="*/ 31 w 69"/>
                <a:gd name="T59" fmla="*/ 44 h 83"/>
                <a:gd name="T60" fmla="*/ 35 w 69"/>
                <a:gd name="T61" fmla="*/ 32 h 83"/>
                <a:gd name="T62" fmla="*/ 38 w 69"/>
                <a:gd name="T63" fmla="*/ 53 h 83"/>
                <a:gd name="T64" fmla="*/ 29 w 69"/>
                <a:gd name="T65" fmla="*/ 47 h 83"/>
                <a:gd name="T66" fmla="*/ 24 w 69"/>
                <a:gd name="T67" fmla="*/ 65 h 83"/>
                <a:gd name="T68" fmla="*/ 21 w 69"/>
                <a:gd name="T69" fmla="*/ 75 h 83"/>
                <a:gd name="T70" fmla="*/ 42 w 69"/>
                <a:gd name="T71" fmla="*/ 55 h 83"/>
                <a:gd name="T72" fmla="*/ 29 w 69"/>
                <a:gd name="T73" fmla="*/ 6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83">
                  <a:moveTo>
                    <a:pt x="16" y="42"/>
                  </a:moveTo>
                  <a:cubicBezTo>
                    <a:pt x="7" y="32"/>
                    <a:pt x="7" y="17"/>
                    <a:pt x="16" y="8"/>
                  </a:cubicBezTo>
                  <a:cubicBezTo>
                    <a:pt x="18" y="7"/>
                    <a:pt x="19" y="5"/>
                    <a:pt x="21" y="4"/>
                  </a:cubicBezTo>
                  <a:cubicBezTo>
                    <a:pt x="16" y="0"/>
                    <a:pt x="16" y="0"/>
                    <a:pt x="16" y="0"/>
                  </a:cubicBezTo>
                  <a:cubicBezTo>
                    <a:pt x="15" y="1"/>
                    <a:pt x="13" y="2"/>
                    <a:pt x="12" y="3"/>
                  </a:cubicBezTo>
                  <a:cubicBezTo>
                    <a:pt x="0" y="15"/>
                    <a:pt x="0" y="34"/>
                    <a:pt x="11" y="46"/>
                  </a:cubicBezTo>
                  <a:cubicBezTo>
                    <a:pt x="12" y="47"/>
                    <a:pt x="13" y="48"/>
                    <a:pt x="14" y="48"/>
                  </a:cubicBezTo>
                  <a:cubicBezTo>
                    <a:pt x="19" y="44"/>
                    <a:pt x="19" y="44"/>
                    <a:pt x="19" y="44"/>
                  </a:cubicBezTo>
                  <a:cubicBezTo>
                    <a:pt x="18" y="43"/>
                    <a:pt x="17" y="42"/>
                    <a:pt x="16" y="42"/>
                  </a:cubicBezTo>
                  <a:close/>
                  <a:moveTo>
                    <a:pt x="23" y="37"/>
                  </a:moveTo>
                  <a:cubicBezTo>
                    <a:pt x="23" y="37"/>
                    <a:pt x="24" y="38"/>
                    <a:pt x="24" y="38"/>
                  </a:cubicBezTo>
                  <a:cubicBezTo>
                    <a:pt x="28" y="34"/>
                    <a:pt x="28" y="34"/>
                    <a:pt x="28" y="34"/>
                  </a:cubicBezTo>
                  <a:cubicBezTo>
                    <a:pt x="27" y="34"/>
                    <a:pt x="27" y="34"/>
                    <a:pt x="26" y="33"/>
                  </a:cubicBezTo>
                  <a:cubicBezTo>
                    <a:pt x="22" y="29"/>
                    <a:pt x="22" y="22"/>
                    <a:pt x="26" y="18"/>
                  </a:cubicBezTo>
                  <a:cubicBezTo>
                    <a:pt x="28" y="17"/>
                    <a:pt x="30" y="16"/>
                    <a:pt x="32" y="15"/>
                  </a:cubicBezTo>
                  <a:cubicBezTo>
                    <a:pt x="28" y="11"/>
                    <a:pt x="28" y="11"/>
                    <a:pt x="28" y="11"/>
                  </a:cubicBezTo>
                  <a:cubicBezTo>
                    <a:pt x="26" y="12"/>
                    <a:pt x="24" y="13"/>
                    <a:pt x="23" y="15"/>
                  </a:cubicBezTo>
                  <a:cubicBezTo>
                    <a:pt x="17" y="21"/>
                    <a:pt x="17" y="30"/>
                    <a:pt x="23" y="37"/>
                  </a:cubicBezTo>
                  <a:close/>
                  <a:moveTo>
                    <a:pt x="42" y="33"/>
                  </a:moveTo>
                  <a:cubicBezTo>
                    <a:pt x="42" y="34"/>
                    <a:pt x="41" y="34"/>
                    <a:pt x="41" y="34"/>
                  </a:cubicBezTo>
                  <a:cubicBezTo>
                    <a:pt x="44" y="38"/>
                    <a:pt x="44" y="38"/>
                    <a:pt x="44" y="38"/>
                  </a:cubicBezTo>
                  <a:cubicBezTo>
                    <a:pt x="45" y="38"/>
                    <a:pt x="45" y="37"/>
                    <a:pt x="46" y="37"/>
                  </a:cubicBezTo>
                  <a:cubicBezTo>
                    <a:pt x="52" y="30"/>
                    <a:pt x="52" y="21"/>
                    <a:pt x="46" y="15"/>
                  </a:cubicBezTo>
                  <a:cubicBezTo>
                    <a:pt x="44" y="13"/>
                    <a:pt x="43" y="12"/>
                    <a:pt x="41" y="11"/>
                  </a:cubicBezTo>
                  <a:cubicBezTo>
                    <a:pt x="37" y="15"/>
                    <a:pt x="37" y="15"/>
                    <a:pt x="37" y="15"/>
                  </a:cubicBezTo>
                  <a:cubicBezTo>
                    <a:pt x="39" y="16"/>
                    <a:pt x="41" y="17"/>
                    <a:pt x="42" y="18"/>
                  </a:cubicBezTo>
                  <a:cubicBezTo>
                    <a:pt x="46" y="22"/>
                    <a:pt x="46" y="29"/>
                    <a:pt x="42" y="33"/>
                  </a:cubicBezTo>
                  <a:close/>
                  <a:moveTo>
                    <a:pt x="57" y="3"/>
                  </a:moveTo>
                  <a:cubicBezTo>
                    <a:pt x="55" y="2"/>
                    <a:pt x="54" y="1"/>
                    <a:pt x="52" y="0"/>
                  </a:cubicBezTo>
                  <a:cubicBezTo>
                    <a:pt x="48" y="4"/>
                    <a:pt x="48" y="4"/>
                    <a:pt x="48" y="4"/>
                  </a:cubicBezTo>
                  <a:cubicBezTo>
                    <a:pt x="49" y="5"/>
                    <a:pt x="51" y="7"/>
                    <a:pt x="52" y="8"/>
                  </a:cubicBezTo>
                  <a:cubicBezTo>
                    <a:pt x="62" y="17"/>
                    <a:pt x="62" y="32"/>
                    <a:pt x="52" y="42"/>
                  </a:cubicBezTo>
                  <a:cubicBezTo>
                    <a:pt x="52" y="42"/>
                    <a:pt x="51" y="43"/>
                    <a:pt x="50" y="44"/>
                  </a:cubicBezTo>
                  <a:cubicBezTo>
                    <a:pt x="55" y="48"/>
                    <a:pt x="55" y="48"/>
                    <a:pt x="55" y="48"/>
                  </a:cubicBezTo>
                  <a:cubicBezTo>
                    <a:pt x="55" y="48"/>
                    <a:pt x="56" y="47"/>
                    <a:pt x="57" y="46"/>
                  </a:cubicBezTo>
                  <a:cubicBezTo>
                    <a:pt x="69" y="34"/>
                    <a:pt x="69" y="15"/>
                    <a:pt x="57" y="3"/>
                  </a:cubicBezTo>
                  <a:close/>
                  <a:moveTo>
                    <a:pt x="46" y="53"/>
                  </a:moveTo>
                  <a:cubicBezTo>
                    <a:pt x="46" y="53"/>
                    <a:pt x="46" y="53"/>
                    <a:pt x="46" y="53"/>
                  </a:cubicBezTo>
                  <a:cubicBezTo>
                    <a:pt x="46" y="53"/>
                    <a:pt x="46" y="53"/>
                    <a:pt x="46" y="53"/>
                  </a:cubicBezTo>
                  <a:cubicBezTo>
                    <a:pt x="38" y="28"/>
                    <a:pt x="38" y="28"/>
                    <a:pt x="38" y="28"/>
                  </a:cubicBezTo>
                  <a:cubicBezTo>
                    <a:pt x="39" y="26"/>
                    <a:pt x="39" y="24"/>
                    <a:pt x="37" y="22"/>
                  </a:cubicBezTo>
                  <a:cubicBezTo>
                    <a:pt x="37" y="21"/>
                    <a:pt x="35" y="21"/>
                    <a:pt x="34" y="21"/>
                  </a:cubicBezTo>
                  <a:cubicBezTo>
                    <a:pt x="33" y="21"/>
                    <a:pt x="32" y="21"/>
                    <a:pt x="31" y="22"/>
                  </a:cubicBezTo>
                  <a:cubicBezTo>
                    <a:pt x="29" y="24"/>
                    <a:pt x="29" y="26"/>
                    <a:pt x="31" y="28"/>
                  </a:cubicBezTo>
                  <a:cubicBezTo>
                    <a:pt x="14" y="80"/>
                    <a:pt x="14" y="80"/>
                    <a:pt x="14" y="80"/>
                  </a:cubicBezTo>
                  <a:cubicBezTo>
                    <a:pt x="14" y="81"/>
                    <a:pt x="15" y="82"/>
                    <a:pt x="16" y="82"/>
                  </a:cubicBezTo>
                  <a:cubicBezTo>
                    <a:pt x="16" y="83"/>
                    <a:pt x="16" y="83"/>
                    <a:pt x="16" y="83"/>
                  </a:cubicBezTo>
                  <a:cubicBezTo>
                    <a:pt x="17" y="83"/>
                    <a:pt x="18" y="82"/>
                    <a:pt x="18" y="81"/>
                  </a:cubicBezTo>
                  <a:cubicBezTo>
                    <a:pt x="19" y="79"/>
                    <a:pt x="19" y="79"/>
                    <a:pt x="19" y="79"/>
                  </a:cubicBezTo>
                  <a:cubicBezTo>
                    <a:pt x="19" y="79"/>
                    <a:pt x="20" y="79"/>
                    <a:pt x="20" y="79"/>
                  </a:cubicBezTo>
                  <a:cubicBezTo>
                    <a:pt x="20" y="79"/>
                    <a:pt x="20" y="79"/>
                    <a:pt x="20" y="79"/>
                  </a:cubicBezTo>
                  <a:cubicBezTo>
                    <a:pt x="48" y="74"/>
                    <a:pt x="48" y="74"/>
                    <a:pt x="48" y="74"/>
                  </a:cubicBezTo>
                  <a:cubicBezTo>
                    <a:pt x="51" y="81"/>
                    <a:pt x="51" y="81"/>
                    <a:pt x="51" y="81"/>
                  </a:cubicBezTo>
                  <a:cubicBezTo>
                    <a:pt x="51" y="82"/>
                    <a:pt x="52" y="83"/>
                    <a:pt x="53" y="83"/>
                  </a:cubicBezTo>
                  <a:cubicBezTo>
                    <a:pt x="53" y="83"/>
                    <a:pt x="53" y="83"/>
                    <a:pt x="53" y="82"/>
                  </a:cubicBezTo>
                  <a:cubicBezTo>
                    <a:pt x="54" y="82"/>
                    <a:pt x="55" y="81"/>
                    <a:pt x="55" y="80"/>
                  </a:cubicBezTo>
                  <a:lnTo>
                    <a:pt x="46" y="53"/>
                  </a:lnTo>
                  <a:close/>
                  <a:moveTo>
                    <a:pt x="35" y="32"/>
                  </a:moveTo>
                  <a:cubicBezTo>
                    <a:pt x="40" y="49"/>
                    <a:pt x="40" y="49"/>
                    <a:pt x="40" y="49"/>
                  </a:cubicBezTo>
                  <a:cubicBezTo>
                    <a:pt x="31" y="44"/>
                    <a:pt x="31" y="44"/>
                    <a:pt x="31" y="44"/>
                  </a:cubicBezTo>
                  <a:cubicBezTo>
                    <a:pt x="31" y="43"/>
                    <a:pt x="31" y="43"/>
                    <a:pt x="31" y="43"/>
                  </a:cubicBezTo>
                  <a:lnTo>
                    <a:pt x="35" y="32"/>
                  </a:lnTo>
                  <a:close/>
                  <a:moveTo>
                    <a:pt x="29" y="47"/>
                  </a:moveTo>
                  <a:cubicBezTo>
                    <a:pt x="38" y="53"/>
                    <a:pt x="38" y="53"/>
                    <a:pt x="38" y="53"/>
                  </a:cubicBezTo>
                  <a:cubicBezTo>
                    <a:pt x="25" y="60"/>
                    <a:pt x="25" y="60"/>
                    <a:pt x="25" y="60"/>
                  </a:cubicBezTo>
                  <a:lnTo>
                    <a:pt x="29" y="47"/>
                  </a:lnTo>
                  <a:close/>
                  <a:moveTo>
                    <a:pt x="21" y="75"/>
                  </a:moveTo>
                  <a:cubicBezTo>
                    <a:pt x="24" y="65"/>
                    <a:pt x="24" y="65"/>
                    <a:pt x="24" y="65"/>
                  </a:cubicBezTo>
                  <a:cubicBezTo>
                    <a:pt x="38" y="71"/>
                    <a:pt x="38" y="71"/>
                    <a:pt x="38" y="71"/>
                  </a:cubicBezTo>
                  <a:lnTo>
                    <a:pt x="21" y="75"/>
                  </a:lnTo>
                  <a:close/>
                  <a:moveTo>
                    <a:pt x="29" y="63"/>
                  </a:moveTo>
                  <a:cubicBezTo>
                    <a:pt x="42" y="55"/>
                    <a:pt x="42" y="55"/>
                    <a:pt x="42" y="55"/>
                  </a:cubicBezTo>
                  <a:cubicBezTo>
                    <a:pt x="47" y="71"/>
                    <a:pt x="47" y="71"/>
                    <a:pt x="47" y="71"/>
                  </a:cubicBezTo>
                  <a:lnTo>
                    <a:pt x="29" y="6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3" name="Freeform 163"/>
            <p:cNvSpPr/>
            <p:nvPr/>
          </p:nvSpPr>
          <p:spPr bwMode="auto">
            <a:xfrm rot="1490740">
              <a:off x="6458912" y="2824370"/>
              <a:ext cx="12768" cy="33198"/>
            </a:xfrm>
            <a:custGeom>
              <a:avLst/>
              <a:gdLst>
                <a:gd name="T0" fmla="*/ 4 w 9"/>
                <a:gd name="T1" fmla="*/ 24 h 24"/>
                <a:gd name="T2" fmla="*/ 9 w 9"/>
                <a:gd name="T3" fmla="*/ 20 h 24"/>
                <a:gd name="T4" fmla="*/ 9 w 9"/>
                <a:gd name="T5" fmla="*/ 5 h 24"/>
                <a:gd name="T6" fmla="*/ 4 w 9"/>
                <a:gd name="T7" fmla="*/ 0 h 24"/>
                <a:gd name="T8" fmla="*/ 0 w 9"/>
                <a:gd name="T9" fmla="*/ 5 h 24"/>
                <a:gd name="T10" fmla="*/ 0 w 9"/>
                <a:gd name="T11" fmla="*/ 20 h 24"/>
                <a:gd name="T12" fmla="*/ 4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4" y="24"/>
                  </a:moveTo>
                  <a:cubicBezTo>
                    <a:pt x="7" y="24"/>
                    <a:pt x="9" y="22"/>
                    <a:pt x="9" y="20"/>
                  </a:cubicBezTo>
                  <a:cubicBezTo>
                    <a:pt x="9" y="5"/>
                    <a:pt x="9" y="5"/>
                    <a:pt x="9" y="5"/>
                  </a:cubicBezTo>
                  <a:cubicBezTo>
                    <a:pt x="9" y="2"/>
                    <a:pt x="7" y="0"/>
                    <a:pt x="4" y="0"/>
                  </a:cubicBezTo>
                  <a:cubicBezTo>
                    <a:pt x="2" y="0"/>
                    <a:pt x="0" y="2"/>
                    <a:pt x="0" y="5"/>
                  </a:cubicBezTo>
                  <a:cubicBezTo>
                    <a:pt x="0" y="20"/>
                    <a:pt x="0" y="20"/>
                    <a:pt x="0" y="20"/>
                  </a:cubicBezTo>
                  <a:cubicBezTo>
                    <a:pt x="0" y="22"/>
                    <a:pt x="2" y="24"/>
                    <a:pt x="4" y="2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4" name="Freeform 164"/>
            <p:cNvSpPr/>
            <p:nvPr/>
          </p:nvSpPr>
          <p:spPr bwMode="auto">
            <a:xfrm rot="1490740">
              <a:off x="6478609" y="2833490"/>
              <a:ext cx="12768" cy="33198"/>
            </a:xfrm>
            <a:custGeom>
              <a:avLst/>
              <a:gdLst>
                <a:gd name="T0" fmla="*/ 5 w 9"/>
                <a:gd name="T1" fmla="*/ 24 h 24"/>
                <a:gd name="T2" fmla="*/ 9 w 9"/>
                <a:gd name="T3" fmla="*/ 20 h 24"/>
                <a:gd name="T4" fmla="*/ 9 w 9"/>
                <a:gd name="T5" fmla="*/ 5 h 24"/>
                <a:gd name="T6" fmla="*/ 5 w 9"/>
                <a:gd name="T7" fmla="*/ 0 h 24"/>
                <a:gd name="T8" fmla="*/ 0 w 9"/>
                <a:gd name="T9" fmla="*/ 5 h 24"/>
                <a:gd name="T10" fmla="*/ 0 w 9"/>
                <a:gd name="T11" fmla="*/ 20 h 24"/>
                <a:gd name="T12" fmla="*/ 5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5" y="24"/>
                  </a:moveTo>
                  <a:cubicBezTo>
                    <a:pt x="7" y="24"/>
                    <a:pt x="9" y="22"/>
                    <a:pt x="9" y="20"/>
                  </a:cubicBezTo>
                  <a:cubicBezTo>
                    <a:pt x="9" y="5"/>
                    <a:pt x="9" y="5"/>
                    <a:pt x="9" y="5"/>
                  </a:cubicBezTo>
                  <a:cubicBezTo>
                    <a:pt x="9" y="2"/>
                    <a:pt x="7" y="0"/>
                    <a:pt x="5" y="0"/>
                  </a:cubicBezTo>
                  <a:cubicBezTo>
                    <a:pt x="2" y="0"/>
                    <a:pt x="0" y="2"/>
                    <a:pt x="0" y="5"/>
                  </a:cubicBezTo>
                  <a:cubicBezTo>
                    <a:pt x="0" y="20"/>
                    <a:pt x="0" y="20"/>
                    <a:pt x="0" y="20"/>
                  </a:cubicBezTo>
                  <a:cubicBezTo>
                    <a:pt x="0" y="22"/>
                    <a:pt x="2" y="24"/>
                    <a:pt x="5" y="2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5" name="Freeform 165"/>
            <p:cNvSpPr/>
            <p:nvPr/>
          </p:nvSpPr>
          <p:spPr bwMode="auto">
            <a:xfrm rot="1490740">
              <a:off x="6498248" y="2842879"/>
              <a:ext cx="14046" cy="33198"/>
            </a:xfrm>
            <a:custGeom>
              <a:avLst/>
              <a:gdLst>
                <a:gd name="T0" fmla="*/ 5 w 10"/>
                <a:gd name="T1" fmla="*/ 24 h 24"/>
                <a:gd name="T2" fmla="*/ 10 w 10"/>
                <a:gd name="T3" fmla="*/ 20 h 24"/>
                <a:gd name="T4" fmla="*/ 10 w 10"/>
                <a:gd name="T5" fmla="*/ 5 h 24"/>
                <a:gd name="T6" fmla="*/ 5 w 10"/>
                <a:gd name="T7" fmla="*/ 0 h 24"/>
                <a:gd name="T8" fmla="*/ 0 w 10"/>
                <a:gd name="T9" fmla="*/ 5 h 24"/>
                <a:gd name="T10" fmla="*/ 0 w 10"/>
                <a:gd name="T11" fmla="*/ 20 h 24"/>
                <a:gd name="T12" fmla="*/ 5 w 10"/>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0" h="24">
                  <a:moveTo>
                    <a:pt x="5" y="24"/>
                  </a:moveTo>
                  <a:cubicBezTo>
                    <a:pt x="7" y="24"/>
                    <a:pt x="10" y="22"/>
                    <a:pt x="10" y="20"/>
                  </a:cubicBezTo>
                  <a:cubicBezTo>
                    <a:pt x="10" y="5"/>
                    <a:pt x="10" y="5"/>
                    <a:pt x="10" y="5"/>
                  </a:cubicBezTo>
                  <a:cubicBezTo>
                    <a:pt x="10" y="2"/>
                    <a:pt x="7" y="0"/>
                    <a:pt x="5" y="0"/>
                  </a:cubicBezTo>
                  <a:cubicBezTo>
                    <a:pt x="2" y="0"/>
                    <a:pt x="0" y="2"/>
                    <a:pt x="0" y="5"/>
                  </a:cubicBezTo>
                  <a:cubicBezTo>
                    <a:pt x="0" y="20"/>
                    <a:pt x="0" y="20"/>
                    <a:pt x="0" y="20"/>
                  </a:cubicBezTo>
                  <a:cubicBezTo>
                    <a:pt x="0" y="22"/>
                    <a:pt x="2" y="24"/>
                    <a:pt x="5" y="2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6" name="Freeform 166"/>
            <p:cNvSpPr/>
            <p:nvPr/>
          </p:nvSpPr>
          <p:spPr bwMode="auto">
            <a:xfrm rot="1490740">
              <a:off x="6520380" y="2852536"/>
              <a:ext cx="11492" cy="33198"/>
            </a:xfrm>
            <a:custGeom>
              <a:avLst/>
              <a:gdLst>
                <a:gd name="T0" fmla="*/ 4 w 9"/>
                <a:gd name="T1" fmla="*/ 24 h 24"/>
                <a:gd name="T2" fmla="*/ 9 w 9"/>
                <a:gd name="T3" fmla="*/ 20 h 24"/>
                <a:gd name="T4" fmla="*/ 9 w 9"/>
                <a:gd name="T5" fmla="*/ 5 h 24"/>
                <a:gd name="T6" fmla="*/ 4 w 9"/>
                <a:gd name="T7" fmla="*/ 0 h 24"/>
                <a:gd name="T8" fmla="*/ 0 w 9"/>
                <a:gd name="T9" fmla="*/ 5 h 24"/>
                <a:gd name="T10" fmla="*/ 0 w 9"/>
                <a:gd name="T11" fmla="*/ 20 h 24"/>
                <a:gd name="T12" fmla="*/ 4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4" y="24"/>
                  </a:moveTo>
                  <a:cubicBezTo>
                    <a:pt x="7" y="24"/>
                    <a:pt x="9" y="22"/>
                    <a:pt x="9" y="20"/>
                  </a:cubicBezTo>
                  <a:cubicBezTo>
                    <a:pt x="9" y="5"/>
                    <a:pt x="9" y="5"/>
                    <a:pt x="9" y="5"/>
                  </a:cubicBezTo>
                  <a:cubicBezTo>
                    <a:pt x="9" y="2"/>
                    <a:pt x="7" y="0"/>
                    <a:pt x="4" y="0"/>
                  </a:cubicBezTo>
                  <a:cubicBezTo>
                    <a:pt x="2" y="0"/>
                    <a:pt x="0" y="2"/>
                    <a:pt x="0" y="5"/>
                  </a:cubicBezTo>
                  <a:cubicBezTo>
                    <a:pt x="0" y="20"/>
                    <a:pt x="0" y="20"/>
                    <a:pt x="0" y="20"/>
                  </a:cubicBezTo>
                  <a:cubicBezTo>
                    <a:pt x="0" y="22"/>
                    <a:pt x="2" y="24"/>
                    <a:pt x="4" y="2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7" name="Freeform 167"/>
            <p:cNvSpPr/>
            <p:nvPr/>
          </p:nvSpPr>
          <p:spPr bwMode="auto">
            <a:xfrm rot="1490740">
              <a:off x="6540019" y="2861925"/>
              <a:ext cx="12768" cy="33198"/>
            </a:xfrm>
            <a:custGeom>
              <a:avLst/>
              <a:gdLst>
                <a:gd name="T0" fmla="*/ 5 w 9"/>
                <a:gd name="T1" fmla="*/ 24 h 24"/>
                <a:gd name="T2" fmla="*/ 9 w 9"/>
                <a:gd name="T3" fmla="*/ 20 h 24"/>
                <a:gd name="T4" fmla="*/ 9 w 9"/>
                <a:gd name="T5" fmla="*/ 5 h 24"/>
                <a:gd name="T6" fmla="*/ 5 w 9"/>
                <a:gd name="T7" fmla="*/ 0 h 24"/>
                <a:gd name="T8" fmla="*/ 0 w 9"/>
                <a:gd name="T9" fmla="*/ 5 h 24"/>
                <a:gd name="T10" fmla="*/ 0 w 9"/>
                <a:gd name="T11" fmla="*/ 20 h 24"/>
                <a:gd name="T12" fmla="*/ 5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5" y="24"/>
                  </a:moveTo>
                  <a:cubicBezTo>
                    <a:pt x="7" y="24"/>
                    <a:pt x="9" y="22"/>
                    <a:pt x="9" y="20"/>
                  </a:cubicBezTo>
                  <a:cubicBezTo>
                    <a:pt x="9" y="5"/>
                    <a:pt x="9" y="5"/>
                    <a:pt x="9" y="5"/>
                  </a:cubicBezTo>
                  <a:cubicBezTo>
                    <a:pt x="9" y="2"/>
                    <a:pt x="7" y="0"/>
                    <a:pt x="5" y="0"/>
                  </a:cubicBezTo>
                  <a:cubicBezTo>
                    <a:pt x="2" y="0"/>
                    <a:pt x="0" y="2"/>
                    <a:pt x="0" y="5"/>
                  </a:cubicBezTo>
                  <a:cubicBezTo>
                    <a:pt x="0" y="20"/>
                    <a:pt x="0" y="20"/>
                    <a:pt x="0" y="20"/>
                  </a:cubicBezTo>
                  <a:cubicBezTo>
                    <a:pt x="0" y="22"/>
                    <a:pt x="2" y="24"/>
                    <a:pt x="5" y="2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8" name="Freeform 168"/>
            <p:cNvSpPr>
              <a:spLocks noEditPoints="1"/>
            </p:cNvSpPr>
            <p:nvPr/>
          </p:nvSpPr>
          <p:spPr bwMode="auto">
            <a:xfrm rot="1490740">
              <a:off x="6411910" y="2851103"/>
              <a:ext cx="150667" cy="109808"/>
            </a:xfrm>
            <a:custGeom>
              <a:avLst/>
              <a:gdLst>
                <a:gd name="T0" fmla="*/ 93 w 110"/>
                <a:gd name="T1" fmla="*/ 0 h 80"/>
                <a:gd name="T2" fmla="*/ 91 w 110"/>
                <a:gd name="T3" fmla="*/ 0 h 80"/>
                <a:gd name="T4" fmla="*/ 91 w 110"/>
                <a:gd name="T5" fmla="*/ 12 h 80"/>
                <a:gd name="T6" fmla="*/ 86 w 110"/>
                <a:gd name="T7" fmla="*/ 17 h 80"/>
                <a:gd name="T8" fmla="*/ 80 w 110"/>
                <a:gd name="T9" fmla="*/ 12 h 80"/>
                <a:gd name="T10" fmla="*/ 80 w 110"/>
                <a:gd name="T11" fmla="*/ 0 h 80"/>
                <a:gd name="T12" fmla="*/ 75 w 110"/>
                <a:gd name="T13" fmla="*/ 0 h 80"/>
                <a:gd name="T14" fmla="*/ 75 w 110"/>
                <a:gd name="T15" fmla="*/ 12 h 80"/>
                <a:gd name="T16" fmla="*/ 69 w 110"/>
                <a:gd name="T17" fmla="*/ 17 h 80"/>
                <a:gd name="T18" fmla="*/ 64 w 110"/>
                <a:gd name="T19" fmla="*/ 12 h 80"/>
                <a:gd name="T20" fmla="*/ 64 w 110"/>
                <a:gd name="T21" fmla="*/ 0 h 80"/>
                <a:gd name="T22" fmla="*/ 58 w 110"/>
                <a:gd name="T23" fmla="*/ 0 h 80"/>
                <a:gd name="T24" fmla="*/ 58 w 110"/>
                <a:gd name="T25" fmla="*/ 12 h 80"/>
                <a:gd name="T26" fmla="*/ 53 w 110"/>
                <a:gd name="T27" fmla="*/ 17 h 80"/>
                <a:gd name="T28" fmla="*/ 47 w 110"/>
                <a:gd name="T29" fmla="*/ 12 h 80"/>
                <a:gd name="T30" fmla="*/ 47 w 110"/>
                <a:gd name="T31" fmla="*/ 0 h 80"/>
                <a:gd name="T32" fmla="*/ 42 w 110"/>
                <a:gd name="T33" fmla="*/ 0 h 80"/>
                <a:gd name="T34" fmla="*/ 42 w 110"/>
                <a:gd name="T35" fmla="*/ 12 h 80"/>
                <a:gd name="T36" fmla="*/ 37 w 110"/>
                <a:gd name="T37" fmla="*/ 17 h 80"/>
                <a:gd name="T38" fmla="*/ 31 w 110"/>
                <a:gd name="T39" fmla="*/ 12 h 80"/>
                <a:gd name="T40" fmla="*/ 31 w 110"/>
                <a:gd name="T41" fmla="*/ 0 h 80"/>
                <a:gd name="T42" fmla="*/ 26 w 110"/>
                <a:gd name="T43" fmla="*/ 0 h 80"/>
                <a:gd name="T44" fmla="*/ 26 w 110"/>
                <a:gd name="T45" fmla="*/ 12 h 80"/>
                <a:gd name="T46" fmla="*/ 20 w 110"/>
                <a:gd name="T47" fmla="*/ 17 h 80"/>
                <a:gd name="T48" fmla="*/ 15 w 110"/>
                <a:gd name="T49" fmla="*/ 12 h 80"/>
                <a:gd name="T50" fmla="*/ 15 w 110"/>
                <a:gd name="T51" fmla="*/ 0 h 80"/>
                <a:gd name="T52" fmla="*/ 0 w 110"/>
                <a:gd name="T53" fmla="*/ 16 h 80"/>
                <a:gd name="T54" fmla="*/ 0 w 110"/>
                <a:gd name="T55" fmla="*/ 64 h 80"/>
                <a:gd name="T56" fmla="*/ 16 w 110"/>
                <a:gd name="T57" fmla="*/ 80 h 80"/>
                <a:gd name="T58" fmla="*/ 93 w 110"/>
                <a:gd name="T59" fmla="*/ 80 h 80"/>
                <a:gd name="T60" fmla="*/ 110 w 110"/>
                <a:gd name="T61" fmla="*/ 64 h 80"/>
                <a:gd name="T62" fmla="*/ 110 w 110"/>
                <a:gd name="T63" fmla="*/ 16 h 80"/>
                <a:gd name="T64" fmla="*/ 93 w 110"/>
                <a:gd name="T65" fmla="*/ 0 h 80"/>
                <a:gd name="T66" fmla="*/ 97 w 110"/>
                <a:gd name="T67" fmla="*/ 70 h 80"/>
                <a:gd name="T68" fmla="*/ 13 w 110"/>
                <a:gd name="T69" fmla="*/ 70 h 80"/>
                <a:gd name="T70" fmla="*/ 13 w 110"/>
                <a:gd name="T71" fmla="*/ 21 h 80"/>
                <a:gd name="T72" fmla="*/ 97 w 110"/>
                <a:gd name="T73" fmla="*/ 21 h 80"/>
                <a:gd name="T74" fmla="*/ 97 w 110"/>
                <a:gd name="T75"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80">
                  <a:moveTo>
                    <a:pt x="93" y="0"/>
                  </a:moveTo>
                  <a:cubicBezTo>
                    <a:pt x="91" y="0"/>
                    <a:pt x="91" y="0"/>
                    <a:pt x="91" y="0"/>
                  </a:cubicBezTo>
                  <a:cubicBezTo>
                    <a:pt x="91" y="12"/>
                    <a:pt x="91" y="12"/>
                    <a:pt x="91" y="12"/>
                  </a:cubicBezTo>
                  <a:cubicBezTo>
                    <a:pt x="91" y="15"/>
                    <a:pt x="89" y="17"/>
                    <a:pt x="86" y="17"/>
                  </a:cubicBezTo>
                  <a:cubicBezTo>
                    <a:pt x="83" y="17"/>
                    <a:pt x="80" y="15"/>
                    <a:pt x="80" y="12"/>
                  </a:cubicBezTo>
                  <a:cubicBezTo>
                    <a:pt x="80" y="0"/>
                    <a:pt x="80" y="0"/>
                    <a:pt x="80" y="0"/>
                  </a:cubicBezTo>
                  <a:cubicBezTo>
                    <a:pt x="75" y="0"/>
                    <a:pt x="75" y="0"/>
                    <a:pt x="75" y="0"/>
                  </a:cubicBezTo>
                  <a:cubicBezTo>
                    <a:pt x="75" y="12"/>
                    <a:pt x="75" y="12"/>
                    <a:pt x="75" y="12"/>
                  </a:cubicBezTo>
                  <a:cubicBezTo>
                    <a:pt x="75" y="15"/>
                    <a:pt x="72" y="17"/>
                    <a:pt x="69" y="17"/>
                  </a:cubicBezTo>
                  <a:cubicBezTo>
                    <a:pt x="66" y="17"/>
                    <a:pt x="64" y="15"/>
                    <a:pt x="64" y="12"/>
                  </a:cubicBezTo>
                  <a:cubicBezTo>
                    <a:pt x="64" y="0"/>
                    <a:pt x="64" y="0"/>
                    <a:pt x="64" y="0"/>
                  </a:cubicBezTo>
                  <a:cubicBezTo>
                    <a:pt x="58" y="0"/>
                    <a:pt x="58" y="0"/>
                    <a:pt x="58" y="0"/>
                  </a:cubicBezTo>
                  <a:cubicBezTo>
                    <a:pt x="58" y="12"/>
                    <a:pt x="58" y="12"/>
                    <a:pt x="58" y="12"/>
                  </a:cubicBezTo>
                  <a:cubicBezTo>
                    <a:pt x="58" y="15"/>
                    <a:pt x="56" y="17"/>
                    <a:pt x="53" y="17"/>
                  </a:cubicBezTo>
                  <a:cubicBezTo>
                    <a:pt x="50" y="17"/>
                    <a:pt x="47" y="15"/>
                    <a:pt x="47" y="12"/>
                  </a:cubicBezTo>
                  <a:cubicBezTo>
                    <a:pt x="47" y="0"/>
                    <a:pt x="47" y="0"/>
                    <a:pt x="47" y="0"/>
                  </a:cubicBezTo>
                  <a:cubicBezTo>
                    <a:pt x="42" y="0"/>
                    <a:pt x="42" y="0"/>
                    <a:pt x="42" y="0"/>
                  </a:cubicBezTo>
                  <a:cubicBezTo>
                    <a:pt x="42" y="12"/>
                    <a:pt x="42" y="12"/>
                    <a:pt x="42" y="12"/>
                  </a:cubicBezTo>
                  <a:cubicBezTo>
                    <a:pt x="42" y="15"/>
                    <a:pt x="40" y="17"/>
                    <a:pt x="37" y="17"/>
                  </a:cubicBezTo>
                  <a:cubicBezTo>
                    <a:pt x="34" y="17"/>
                    <a:pt x="31" y="15"/>
                    <a:pt x="31" y="12"/>
                  </a:cubicBezTo>
                  <a:cubicBezTo>
                    <a:pt x="31" y="0"/>
                    <a:pt x="31" y="0"/>
                    <a:pt x="31" y="0"/>
                  </a:cubicBezTo>
                  <a:cubicBezTo>
                    <a:pt x="26" y="0"/>
                    <a:pt x="26" y="0"/>
                    <a:pt x="26" y="0"/>
                  </a:cubicBezTo>
                  <a:cubicBezTo>
                    <a:pt x="26" y="12"/>
                    <a:pt x="26" y="12"/>
                    <a:pt x="26" y="12"/>
                  </a:cubicBezTo>
                  <a:cubicBezTo>
                    <a:pt x="26" y="15"/>
                    <a:pt x="23" y="17"/>
                    <a:pt x="20" y="17"/>
                  </a:cubicBezTo>
                  <a:cubicBezTo>
                    <a:pt x="17" y="17"/>
                    <a:pt x="15" y="15"/>
                    <a:pt x="15" y="12"/>
                  </a:cubicBezTo>
                  <a:cubicBezTo>
                    <a:pt x="15" y="0"/>
                    <a:pt x="15" y="0"/>
                    <a:pt x="15" y="0"/>
                  </a:cubicBezTo>
                  <a:cubicBezTo>
                    <a:pt x="7" y="1"/>
                    <a:pt x="0" y="8"/>
                    <a:pt x="0" y="16"/>
                  </a:cubicBezTo>
                  <a:cubicBezTo>
                    <a:pt x="0" y="64"/>
                    <a:pt x="0" y="64"/>
                    <a:pt x="0" y="64"/>
                  </a:cubicBezTo>
                  <a:cubicBezTo>
                    <a:pt x="0" y="73"/>
                    <a:pt x="7" y="80"/>
                    <a:pt x="16" y="80"/>
                  </a:cubicBezTo>
                  <a:cubicBezTo>
                    <a:pt x="93" y="80"/>
                    <a:pt x="93" y="80"/>
                    <a:pt x="93" y="80"/>
                  </a:cubicBezTo>
                  <a:cubicBezTo>
                    <a:pt x="102" y="80"/>
                    <a:pt x="110" y="73"/>
                    <a:pt x="110" y="64"/>
                  </a:cubicBezTo>
                  <a:cubicBezTo>
                    <a:pt x="110" y="16"/>
                    <a:pt x="110" y="16"/>
                    <a:pt x="110" y="16"/>
                  </a:cubicBezTo>
                  <a:cubicBezTo>
                    <a:pt x="110" y="7"/>
                    <a:pt x="102" y="0"/>
                    <a:pt x="93" y="0"/>
                  </a:cubicBezTo>
                  <a:close/>
                  <a:moveTo>
                    <a:pt x="97" y="70"/>
                  </a:moveTo>
                  <a:cubicBezTo>
                    <a:pt x="13" y="70"/>
                    <a:pt x="13" y="70"/>
                    <a:pt x="13" y="70"/>
                  </a:cubicBezTo>
                  <a:cubicBezTo>
                    <a:pt x="13" y="21"/>
                    <a:pt x="13" y="21"/>
                    <a:pt x="13" y="21"/>
                  </a:cubicBezTo>
                  <a:cubicBezTo>
                    <a:pt x="97" y="21"/>
                    <a:pt x="97" y="21"/>
                    <a:pt x="97" y="21"/>
                  </a:cubicBezTo>
                  <a:lnTo>
                    <a:pt x="97" y="7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9" name="Rectangle 169"/>
            <p:cNvSpPr>
              <a:spLocks noChangeArrowheads="1"/>
            </p:cNvSpPr>
            <p:nvPr/>
          </p:nvSpPr>
          <p:spPr bwMode="auto">
            <a:xfrm rot="1490740">
              <a:off x="6443922" y="2865606"/>
              <a:ext cx="17876"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0" name="Rectangle 170"/>
            <p:cNvSpPr>
              <a:spLocks noChangeArrowheads="1"/>
            </p:cNvSpPr>
            <p:nvPr/>
          </p:nvSpPr>
          <p:spPr bwMode="auto">
            <a:xfrm rot="1490740">
              <a:off x="6464837" y="2874994"/>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1" name="Rectangle 171"/>
            <p:cNvSpPr>
              <a:spLocks noChangeArrowheads="1"/>
            </p:cNvSpPr>
            <p:nvPr/>
          </p:nvSpPr>
          <p:spPr bwMode="auto">
            <a:xfrm rot="1490740">
              <a:off x="6484416" y="2884651"/>
              <a:ext cx="19153"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2" name="Rectangle 172"/>
            <p:cNvSpPr>
              <a:spLocks noChangeArrowheads="1"/>
            </p:cNvSpPr>
            <p:nvPr/>
          </p:nvSpPr>
          <p:spPr bwMode="auto">
            <a:xfrm rot="1490740">
              <a:off x="6506549" y="2894308"/>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3" name="Rectangle 173"/>
            <p:cNvSpPr>
              <a:spLocks noChangeArrowheads="1"/>
            </p:cNvSpPr>
            <p:nvPr/>
          </p:nvSpPr>
          <p:spPr bwMode="auto">
            <a:xfrm rot="1490740">
              <a:off x="6527405" y="2903965"/>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4" name="Rectangle 174"/>
            <p:cNvSpPr>
              <a:spLocks noChangeArrowheads="1"/>
            </p:cNvSpPr>
            <p:nvPr/>
          </p:nvSpPr>
          <p:spPr bwMode="auto">
            <a:xfrm rot="1490740">
              <a:off x="6434266" y="2886462"/>
              <a:ext cx="17876"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5" name="Rectangle 175"/>
            <p:cNvSpPr>
              <a:spLocks noChangeArrowheads="1"/>
            </p:cNvSpPr>
            <p:nvPr/>
          </p:nvSpPr>
          <p:spPr bwMode="auto">
            <a:xfrm rot="1490740">
              <a:off x="6455180" y="2895850"/>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6" name="Rectangle 176"/>
            <p:cNvSpPr>
              <a:spLocks noChangeArrowheads="1"/>
            </p:cNvSpPr>
            <p:nvPr/>
          </p:nvSpPr>
          <p:spPr bwMode="auto">
            <a:xfrm rot="1490740">
              <a:off x="6474759" y="2905507"/>
              <a:ext cx="19153"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7" name="Rectangle 177"/>
            <p:cNvSpPr>
              <a:spLocks noChangeArrowheads="1"/>
            </p:cNvSpPr>
            <p:nvPr/>
          </p:nvSpPr>
          <p:spPr bwMode="auto">
            <a:xfrm rot="1490740">
              <a:off x="6496892" y="2915164"/>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8" name="Rectangle 178"/>
            <p:cNvSpPr>
              <a:spLocks noChangeArrowheads="1"/>
            </p:cNvSpPr>
            <p:nvPr/>
          </p:nvSpPr>
          <p:spPr bwMode="auto">
            <a:xfrm rot="1490740">
              <a:off x="6517748" y="2924821"/>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9" name="Rectangle 179"/>
            <p:cNvSpPr>
              <a:spLocks noChangeArrowheads="1"/>
            </p:cNvSpPr>
            <p:nvPr/>
          </p:nvSpPr>
          <p:spPr bwMode="auto">
            <a:xfrm rot="1490740">
              <a:off x="6425145" y="2906159"/>
              <a:ext cx="17876"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60" name="Rectangle 180"/>
            <p:cNvSpPr>
              <a:spLocks noChangeArrowheads="1"/>
            </p:cNvSpPr>
            <p:nvPr/>
          </p:nvSpPr>
          <p:spPr bwMode="auto">
            <a:xfrm rot="1490740">
              <a:off x="6446060" y="2915548"/>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61" name="Rectangle 181"/>
            <p:cNvSpPr>
              <a:spLocks noChangeArrowheads="1"/>
            </p:cNvSpPr>
            <p:nvPr/>
          </p:nvSpPr>
          <p:spPr bwMode="auto">
            <a:xfrm rot="1490740">
              <a:off x="6465639" y="2925205"/>
              <a:ext cx="19153"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62" name="Rectangle 182"/>
            <p:cNvSpPr>
              <a:spLocks noChangeArrowheads="1"/>
            </p:cNvSpPr>
            <p:nvPr/>
          </p:nvSpPr>
          <p:spPr bwMode="auto">
            <a:xfrm rot="1490740">
              <a:off x="6487772" y="2934862"/>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63" name="Rectangle 183"/>
            <p:cNvSpPr>
              <a:spLocks noChangeArrowheads="1"/>
            </p:cNvSpPr>
            <p:nvPr/>
          </p:nvSpPr>
          <p:spPr bwMode="auto">
            <a:xfrm rot="1490740">
              <a:off x="6508628" y="2944519"/>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64" name="Freeform 185"/>
            <p:cNvSpPr/>
            <p:nvPr/>
          </p:nvSpPr>
          <p:spPr bwMode="auto">
            <a:xfrm rot="1490740">
              <a:off x="6940373" y="1104147"/>
              <a:ext cx="52351" cy="102147"/>
            </a:xfrm>
            <a:custGeom>
              <a:avLst/>
              <a:gdLst>
                <a:gd name="T0" fmla="*/ 15 w 38"/>
                <a:gd name="T1" fmla="*/ 74 h 74"/>
                <a:gd name="T2" fmla="*/ 15 w 38"/>
                <a:gd name="T3" fmla="*/ 65 h 74"/>
                <a:gd name="T4" fmla="*/ 0 w 38"/>
                <a:gd name="T5" fmla="*/ 61 h 74"/>
                <a:gd name="T6" fmla="*/ 3 w 38"/>
                <a:gd name="T7" fmla="*/ 52 h 74"/>
                <a:gd name="T8" fmla="*/ 17 w 38"/>
                <a:gd name="T9" fmla="*/ 56 h 74"/>
                <a:gd name="T10" fmla="*/ 26 w 38"/>
                <a:gd name="T11" fmla="*/ 49 h 74"/>
                <a:gd name="T12" fmla="*/ 17 w 38"/>
                <a:gd name="T13" fmla="*/ 40 h 74"/>
                <a:gd name="T14" fmla="*/ 1 w 38"/>
                <a:gd name="T15" fmla="*/ 24 h 74"/>
                <a:gd name="T16" fmla="*/ 16 w 38"/>
                <a:gd name="T17" fmla="*/ 9 h 74"/>
                <a:gd name="T18" fmla="*/ 16 w 38"/>
                <a:gd name="T19" fmla="*/ 0 h 74"/>
                <a:gd name="T20" fmla="*/ 23 w 38"/>
                <a:gd name="T21" fmla="*/ 0 h 74"/>
                <a:gd name="T22" fmla="*/ 23 w 38"/>
                <a:gd name="T23" fmla="*/ 9 h 74"/>
                <a:gd name="T24" fmla="*/ 36 w 38"/>
                <a:gd name="T25" fmla="*/ 12 h 74"/>
                <a:gd name="T26" fmla="*/ 33 w 38"/>
                <a:gd name="T27" fmla="*/ 20 h 74"/>
                <a:gd name="T28" fmla="*/ 21 w 38"/>
                <a:gd name="T29" fmla="*/ 17 h 74"/>
                <a:gd name="T30" fmla="*/ 12 w 38"/>
                <a:gd name="T31" fmla="*/ 23 h 74"/>
                <a:gd name="T32" fmla="*/ 23 w 38"/>
                <a:gd name="T33" fmla="*/ 32 h 74"/>
                <a:gd name="T34" fmla="*/ 37 w 38"/>
                <a:gd name="T35" fmla="*/ 49 h 74"/>
                <a:gd name="T36" fmla="*/ 22 w 38"/>
                <a:gd name="T37" fmla="*/ 64 h 74"/>
                <a:gd name="T38" fmla="*/ 22 w 38"/>
                <a:gd name="T39" fmla="*/ 74 h 74"/>
                <a:gd name="T40" fmla="*/ 15 w 38"/>
                <a:gd name="T4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4">
                  <a:moveTo>
                    <a:pt x="15" y="74"/>
                  </a:moveTo>
                  <a:cubicBezTo>
                    <a:pt x="15" y="65"/>
                    <a:pt x="15" y="65"/>
                    <a:pt x="15" y="65"/>
                  </a:cubicBezTo>
                  <a:cubicBezTo>
                    <a:pt x="9" y="65"/>
                    <a:pt x="4" y="63"/>
                    <a:pt x="0" y="61"/>
                  </a:cubicBezTo>
                  <a:cubicBezTo>
                    <a:pt x="3" y="52"/>
                    <a:pt x="3" y="52"/>
                    <a:pt x="3" y="52"/>
                  </a:cubicBezTo>
                  <a:cubicBezTo>
                    <a:pt x="6" y="55"/>
                    <a:pt x="11" y="56"/>
                    <a:pt x="17" y="56"/>
                  </a:cubicBezTo>
                  <a:cubicBezTo>
                    <a:pt x="22" y="57"/>
                    <a:pt x="26" y="54"/>
                    <a:pt x="26" y="49"/>
                  </a:cubicBezTo>
                  <a:cubicBezTo>
                    <a:pt x="26" y="45"/>
                    <a:pt x="23" y="43"/>
                    <a:pt x="17" y="40"/>
                  </a:cubicBezTo>
                  <a:cubicBezTo>
                    <a:pt x="7" y="37"/>
                    <a:pt x="1" y="33"/>
                    <a:pt x="1" y="24"/>
                  </a:cubicBezTo>
                  <a:cubicBezTo>
                    <a:pt x="1" y="16"/>
                    <a:pt x="7" y="11"/>
                    <a:pt x="16" y="9"/>
                  </a:cubicBezTo>
                  <a:cubicBezTo>
                    <a:pt x="16" y="0"/>
                    <a:pt x="16" y="0"/>
                    <a:pt x="16" y="0"/>
                  </a:cubicBezTo>
                  <a:cubicBezTo>
                    <a:pt x="23" y="0"/>
                    <a:pt x="23" y="0"/>
                    <a:pt x="23" y="0"/>
                  </a:cubicBezTo>
                  <a:cubicBezTo>
                    <a:pt x="23" y="9"/>
                    <a:pt x="23" y="9"/>
                    <a:pt x="23" y="9"/>
                  </a:cubicBezTo>
                  <a:cubicBezTo>
                    <a:pt x="29" y="9"/>
                    <a:pt x="33" y="10"/>
                    <a:pt x="36" y="12"/>
                  </a:cubicBezTo>
                  <a:cubicBezTo>
                    <a:pt x="33" y="20"/>
                    <a:pt x="33" y="20"/>
                    <a:pt x="33" y="20"/>
                  </a:cubicBezTo>
                  <a:cubicBezTo>
                    <a:pt x="31" y="19"/>
                    <a:pt x="27" y="17"/>
                    <a:pt x="21" y="17"/>
                  </a:cubicBezTo>
                  <a:cubicBezTo>
                    <a:pt x="15" y="17"/>
                    <a:pt x="12" y="20"/>
                    <a:pt x="12" y="23"/>
                  </a:cubicBezTo>
                  <a:cubicBezTo>
                    <a:pt x="12" y="27"/>
                    <a:pt x="16" y="29"/>
                    <a:pt x="23" y="32"/>
                  </a:cubicBezTo>
                  <a:cubicBezTo>
                    <a:pt x="33" y="36"/>
                    <a:pt x="38" y="41"/>
                    <a:pt x="37" y="49"/>
                  </a:cubicBezTo>
                  <a:cubicBezTo>
                    <a:pt x="37" y="56"/>
                    <a:pt x="32" y="63"/>
                    <a:pt x="22" y="64"/>
                  </a:cubicBezTo>
                  <a:cubicBezTo>
                    <a:pt x="22" y="74"/>
                    <a:pt x="22" y="74"/>
                    <a:pt x="22" y="74"/>
                  </a:cubicBezTo>
                  <a:lnTo>
                    <a:pt x="15" y="7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5" name="Freeform 186"/>
            <p:cNvSpPr/>
            <p:nvPr/>
          </p:nvSpPr>
          <p:spPr bwMode="auto">
            <a:xfrm rot="1490740">
              <a:off x="5974759" y="2856542"/>
              <a:ext cx="163436" cy="154497"/>
            </a:xfrm>
            <a:custGeom>
              <a:avLst/>
              <a:gdLst>
                <a:gd name="T0" fmla="*/ 37 w 118"/>
                <a:gd name="T1" fmla="*/ 37 h 112"/>
                <a:gd name="T2" fmla="*/ 42 w 118"/>
                <a:gd name="T3" fmla="*/ 33 h 112"/>
                <a:gd name="T4" fmla="*/ 57 w 118"/>
                <a:gd name="T5" fmla="*/ 2 h 112"/>
                <a:gd name="T6" fmla="*/ 60 w 118"/>
                <a:gd name="T7" fmla="*/ 2 h 112"/>
                <a:gd name="T8" fmla="*/ 76 w 118"/>
                <a:gd name="T9" fmla="*/ 33 h 112"/>
                <a:gd name="T10" fmla="*/ 81 w 118"/>
                <a:gd name="T11" fmla="*/ 36 h 112"/>
                <a:gd name="T12" fmla="*/ 116 w 118"/>
                <a:gd name="T13" fmla="*/ 41 h 112"/>
                <a:gd name="T14" fmla="*/ 116 w 118"/>
                <a:gd name="T15" fmla="*/ 44 h 112"/>
                <a:gd name="T16" fmla="*/ 92 w 118"/>
                <a:gd name="T17" fmla="*/ 69 h 112"/>
                <a:gd name="T18" fmla="*/ 90 w 118"/>
                <a:gd name="T19" fmla="*/ 74 h 112"/>
                <a:gd name="T20" fmla="*/ 96 w 118"/>
                <a:gd name="T21" fmla="*/ 109 h 112"/>
                <a:gd name="T22" fmla="*/ 94 w 118"/>
                <a:gd name="T23" fmla="*/ 110 h 112"/>
                <a:gd name="T24" fmla="*/ 63 w 118"/>
                <a:gd name="T25" fmla="*/ 94 h 112"/>
                <a:gd name="T26" fmla="*/ 57 w 118"/>
                <a:gd name="T27" fmla="*/ 95 h 112"/>
                <a:gd name="T28" fmla="*/ 26 w 118"/>
                <a:gd name="T29" fmla="*/ 111 h 112"/>
                <a:gd name="T30" fmla="*/ 24 w 118"/>
                <a:gd name="T31" fmla="*/ 110 h 112"/>
                <a:gd name="T32" fmla="*/ 29 w 118"/>
                <a:gd name="T33" fmla="*/ 75 h 112"/>
                <a:gd name="T34" fmla="*/ 27 w 118"/>
                <a:gd name="T35" fmla="*/ 69 h 112"/>
                <a:gd name="T36" fmla="*/ 2 w 118"/>
                <a:gd name="T37" fmla="*/ 45 h 112"/>
                <a:gd name="T38" fmla="*/ 3 w 118"/>
                <a:gd name="T39" fmla="*/ 42 h 112"/>
                <a:gd name="T40" fmla="*/ 37 w 118"/>
                <a:gd name="T41" fmla="*/ 3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2">
                  <a:moveTo>
                    <a:pt x="37" y="37"/>
                  </a:moveTo>
                  <a:cubicBezTo>
                    <a:pt x="39" y="37"/>
                    <a:pt x="41" y="35"/>
                    <a:pt x="42" y="33"/>
                  </a:cubicBezTo>
                  <a:cubicBezTo>
                    <a:pt x="57" y="2"/>
                    <a:pt x="57" y="2"/>
                    <a:pt x="57" y="2"/>
                  </a:cubicBezTo>
                  <a:cubicBezTo>
                    <a:pt x="58" y="0"/>
                    <a:pt x="59" y="0"/>
                    <a:pt x="60" y="2"/>
                  </a:cubicBezTo>
                  <a:cubicBezTo>
                    <a:pt x="76" y="33"/>
                    <a:pt x="76" y="33"/>
                    <a:pt x="76" y="33"/>
                  </a:cubicBezTo>
                  <a:cubicBezTo>
                    <a:pt x="77" y="35"/>
                    <a:pt x="79" y="36"/>
                    <a:pt x="81" y="36"/>
                  </a:cubicBezTo>
                  <a:cubicBezTo>
                    <a:pt x="116" y="41"/>
                    <a:pt x="116" y="41"/>
                    <a:pt x="116" y="41"/>
                  </a:cubicBezTo>
                  <a:cubicBezTo>
                    <a:pt x="117" y="41"/>
                    <a:pt x="118" y="42"/>
                    <a:pt x="116" y="44"/>
                  </a:cubicBezTo>
                  <a:cubicBezTo>
                    <a:pt x="92" y="69"/>
                    <a:pt x="92" y="69"/>
                    <a:pt x="92" y="69"/>
                  </a:cubicBezTo>
                  <a:cubicBezTo>
                    <a:pt x="90" y="70"/>
                    <a:pt x="90" y="72"/>
                    <a:pt x="90" y="74"/>
                  </a:cubicBezTo>
                  <a:cubicBezTo>
                    <a:pt x="96" y="109"/>
                    <a:pt x="96" y="109"/>
                    <a:pt x="96" y="109"/>
                  </a:cubicBezTo>
                  <a:cubicBezTo>
                    <a:pt x="97" y="110"/>
                    <a:pt x="96" y="111"/>
                    <a:pt x="94" y="110"/>
                  </a:cubicBezTo>
                  <a:cubicBezTo>
                    <a:pt x="63" y="94"/>
                    <a:pt x="63" y="94"/>
                    <a:pt x="63" y="94"/>
                  </a:cubicBezTo>
                  <a:cubicBezTo>
                    <a:pt x="61" y="94"/>
                    <a:pt x="58" y="94"/>
                    <a:pt x="57" y="95"/>
                  </a:cubicBezTo>
                  <a:cubicBezTo>
                    <a:pt x="26" y="111"/>
                    <a:pt x="26" y="111"/>
                    <a:pt x="26" y="111"/>
                  </a:cubicBezTo>
                  <a:cubicBezTo>
                    <a:pt x="24" y="112"/>
                    <a:pt x="23" y="111"/>
                    <a:pt x="24" y="110"/>
                  </a:cubicBezTo>
                  <a:cubicBezTo>
                    <a:pt x="29" y="75"/>
                    <a:pt x="29" y="75"/>
                    <a:pt x="29" y="75"/>
                  </a:cubicBezTo>
                  <a:cubicBezTo>
                    <a:pt x="29" y="73"/>
                    <a:pt x="29" y="71"/>
                    <a:pt x="27" y="69"/>
                  </a:cubicBezTo>
                  <a:cubicBezTo>
                    <a:pt x="2" y="45"/>
                    <a:pt x="2" y="45"/>
                    <a:pt x="2" y="45"/>
                  </a:cubicBezTo>
                  <a:cubicBezTo>
                    <a:pt x="0" y="44"/>
                    <a:pt x="1" y="43"/>
                    <a:pt x="3" y="42"/>
                  </a:cubicBezTo>
                  <a:lnTo>
                    <a:pt x="37" y="3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6" name="Freeform 187"/>
            <p:cNvSpPr/>
            <p:nvPr/>
          </p:nvSpPr>
          <p:spPr bwMode="auto">
            <a:xfrm rot="1490740">
              <a:off x="5195143" y="2891935"/>
              <a:ext cx="130238" cy="131514"/>
            </a:xfrm>
            <a:custGeom>
              <a:avLst/>
              <a:gdLst>
                <a:gd name="T0" fmla="*/ 86 w 102"/>
                <a:gd name="T1" fmla="*/ 0 h 103"/>
                <a:gd name="T2" fmla="*/ 41 w 102"/>
                <a:gd name="T3" fmla="*/ 79 h 103"/>
                <a:gd name="T4" fmla="*/ 9 w 102"/>
                <a:gd name="T5" fmla="*/ 60 h 103"/>
                <a:gd name="T6" fmla="*/ 0 w 102"/>
                <a:gd name="T7" fmla="*/ 75 h 103"/>
                <a:gd name="T8" fmla="*/ 31 w 102"/>
                <a:gd name="T9" fmla="*/ 94 h 103"/>
                <a:gd name="T10" fmla="*/ 47 w 102"/>
                <a:gd name="T11" fmla="*/ 103 h 103"/>
                <a:gd name="T12" fmla="*/ 102 w 102"/>
                <a:gd name="T13" fmla="*/ 9 h 103"/>
                <a:gd name="T14" fmla="*/ 86 w 102"/>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3">
                  <a:moveTo>
                    <a:pt x="86" y="0"/>
                  </a:moveTo>
                  <a:lnTo>
                    <a:pt x="41" y="79"/>
                  </a:lnTo>
                  <a:lnTo>
                    <a:pt x="9" y="60"/>
                  </a:lnTo>
                  <a:lnTo>
                    <a:pt x="0" y="75"/>
                  </a:lnTo>
                  <a:lnTo>
                    <a:pt x="31" y="94"/>
                  </a:lnTo>
                  <a:lnTo>
                    <a:pt x="47" y="103"/>
                  </a:lnTo>
                  <a:lnTo>
                    <a:pt x="102" y="9"/>
                  </a:lnTo>
                  <a:lnTo>
                    <a:pt x="86"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7" name="Freeform 188"/>
            <p:cNvSpPr/>
            <p:nvPr/>
          </p:nvSpPr>
          <p:spPr bwMode="auto">
            <a:xfrm rot="1490740">
              <a:off x="6158699" y="3122875"/>
              <a:ext cx="130238" cy="132791"/>
            </a:xfrm>
            <a:custGeom>
              <a:avLst/>
              <a:gdLst>
                <a:gd name="T0" fmla="*/ 87 w 102"/>
                <a:gd name="T1" fmla="*/ 0 h 104"/>
                <a:gd name="T2" fmla="*/ 41 w 102"/>
                <a:gd name="T3" fmla="*/ 79 h 104"/>
                <a:gd name="T4" fmla="*/ 9 w 102"/>
                <a:gd name="T5" fmla="*/ 61 h 104"/>
                <a:gd name="T6" fmla="*/ 0 w 102"/>
                <a:gd name="T7" fmla="*/ 76 h 104"/>
                <a:gd name="T8" fmla="*/ 32 w 102"/>
                <a:gd name="T9" fmla="*/ 94 h 104"/>
                <a:gd name="T10" fmla="*/ 48 w 102"/>
                <a:gd name="T11" fmla="*/ 104 h 104"/>
                <a:gd name="T12" fmla="*/ 102 w 102"/>
                <a:gd name="T13" fmla="*/ 10 h 104"/>
                <a:gd name="T14" fmla="*/ 87 w 102"/>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4">
                  <a:moveTo>
                    <a:pt x="87" y="0"/>
                  </a:moveTo>
                  <a:lnTo>
                    <a:pt x="41" y="79"/>
                  </a:lnTo>
                  <a:lnTo>
                    <a:pt x="9" y="61"/>
                  </a:lnTo>
                  <a:lnTo>
                    <a:pt x="0" y="76"/>
                  </a:lnTo>
                  <a:lnTo>
                    <a:pt x="32" y="94"/>
                  </a:lnTo>
                  <a:lnTo>
                    <a:pt x="48" y="104"/>
                  </a:lnTo>
                  <a:lnTo>
                    <a:pt x="102" y="10"/>
                  </a:lnTo>
                  <a:lnTo>
                    <a:pt x="87"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8" name="Freeform 189"/>
            <p:cNvSpPr/>
            <p:nvPr/>
          </p:nvSpPr>
          <p:spPr bwMode="auto">
            <a:xfrm rot="1490740">
              <a:off x="5470462" y="3422345"/>
              <a:ext cx="168543" cy="77887"/>
            </a:xfrm>
            <a:custGeom>
              <a:avLst/>
              <a:gdLst>
                <a:gd name="T0" fmla="*/ 61 w 122"/>
                <a:gd name="T1" fmla="*/ 0 h 57"/>
                <a:gd name="T2" fmla="*/ 59 w 122"/>
                <a:gd name="T3" fmla="*/ 1 h 57"/>
                <a:gd name="T4" fmla="*/ 1 w 122"/>
                <a:gd name="T5" fmla="*/ 49 h 57"/>
                <a:gd name="T6" fmla="*/ 1 w 122"/>
                <a:gd name="T7" fmla="*/ 52 h 57"/>
                <a:gd name="T8" fmla="*/ 4 w 122"/>
                <a:gd name="T9" fmla="*/ 56 h 57"/>
                <a:gd name="T10" fmla="*/ 7 w 122"/>
                <a:gd name="T11" fmla="*/ 56 h 57"/>
                <a:gd name="T12" fmla="*/ 59 w 122"/>
                <a:gd name="T13" fmla="*/ 13 h 57"/>
                <a:gd name="T14" fmla="*/ 63 w 122"/>
                <a:gd name="T15" fmla="*/ 13 h 57"/>
                <a:gd name="T16" fmla="*/ 114 w 122"/>
                <a:gd name="T17" fmla="*/ 56 h 57"/>
                <a:gd name="T18" fmla="*/ 118 w 122"/>
                <a:gd name="T19" fmla="*/ 55 h 57"/>
                <a:gd name="T20" fmla="*/ 121 w 122"/>
                <a:gd name="T21" fmla="*/ 52 h 57"/>
                <a:gd name="T22" fmla="*/ 121 w 122"/>
                <a:gd name="T23" fmla="*/ 49 h 57"/>
                <a:gd name="T24" fmla="*/ 63 w 122"/>
                <a:gd name="T25" fmla="*/ 1 h 57"/>
                <a:gd name="T26" fmla="*/ 61 w 122"/>
                <a:gd name="T27" fmla="*/ 0 h 57"/>
                <a:gd name="T28" fmla="*/ 61 w 122"/>
                <a:gd name="T2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57">
                  <a:moveTo>
                    <a:pt x="61" y="0"/>
                  </a:moveTo>
                  <a:cubicBezTo>
                    <a:pt x="61" y="0"/>
                    <a:pt x="60" y="0"/>
                    <a:pt x="59" y="1"/>
                  </a:cubicBezTo>
                  <a:cubicBezTo>
                    <a:pt x="1" y="49"/>
                    <a:pt x="1" y="49"/>
                    <a:pt x="1" y="49"/>
                  </a:cubicBezTo>
                  <a:cubicBezTo>
                    <a:pt x="0" y="50"/>
                    <a:pt x="0" y="51"/>
                    <a:pt x="1" y="52"/>
                  </a:cubicBezTo>
                  <a:cubicBezTo>
                    <a:pt x="4" y="56"/>
                    <a:pt x="4" y="56"/>
                    <a:pt x="4" y="56"/>
                  </a:cubicBezTo>
                  <a:cubicBezTo>
                    <a:pt x="5" y="57"/>
                    <a:pt x="6" y="57"/>
                    <a:pt x="7" y="56"/>
                  </a:cubicBezTo>
                  <a:cubicBezTo>
                    <a:pt x="59" y="13"/>
                    <a:pt x="59" y="13"/>
                    <a:pt x="59" y="13"/>
                  </a:cubicBezTo>
                  <a:cubicBezTo>
                    <a:pt x="60" y="12"/>
                    <a:pt x="62" y="12"/>
                    <a:pt x="63" y="13"/>
                  </a:cubicBezTo>
                  <a:cubicBezTo>
                    <a:pt x="114" y="56"/>
                    <a:pt x="114" y="56"/>
                    <a:pt x="114" y="56"/>
                  </a:cubicBezTo>
                  <a:cubicBezTo>
                    <a:pt x="115" y="57"/>
                    <a:pt x="117" y="56"/>
                    <a:pt x="118" y="55"/>
                  </a:cubicBezTo>
                  <a:cubicBezTo>
                    <a:pt x="121" y="52"/>
                    <a:pt x="121" y="52"/>
                    <a:pt x="121" y="52"/>
                  </a:cubicBezTo>
                  <a:cubicBezTo>
                    <a:pt x="122" y="51"/>
                    <a:pt x="122" y="50"/>
                    <a:pt x="121" y="49"/>
                  </a:cubicBezTo>
                  <a:cubicBezTo>
                    <a:pt x="63" y="1"/>
                    <a:pt x="63" y="1"/>
                    <a:pt x="63" y="1"/>
                  </a:cubicBezTo>
                  <a:cubicBezTo>
                    <a:pt x="62" y="0"/>
                    <a:pt x="61" y="0"/>
                    <a:pt x="61" y="0"/>
                  </a:cubicBezTo>
                  <a:cubicBezTo>
                    <a:pt x="61" y="0"/>
                    <a:pt x="61" y="0"/>
                    <a:pt x="61"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9" name="Freeform 190"/>
            <p:cNvSpPr/>
            <p:nvPr/>
          </p:nvSpPr>
          <p:spPr bwMode="auto">
            <a:xfrm rot="1490740">
              <a:off x="5475553" y="3443660"/>
              <a:ext cx="118747" cy="123853"/>
            </a:xfrm>
            <a:custGeom>
              <a:avLst/>
              <a:gdLst>
                <a:gd name="T0" fmla="*/ 43 w 86"/>
                <a:gd name="T1" fmla="*/ 0 h 90"/>
                <a:gd name="T2" fmla="*/ 0 w 86"/>
                <a:gd name="T3" fmla="*/ 36 h 90"/>
                <a:gd name="T4" fmla="*/ 0 w 86"/>
                <a:gd name="T5" fmla="*/ 87 h 90"/>
                <a:gd name="T6" fmla="*/ 2 w 86"/>
                <a:gd name="T7" fmla="*/ 90 h 90"/>
                <a:gd name="T8" fmla="*/ 29 w 86"/>
                <a:gd name="T9" fmla="*/ 89 h 90"/>
                <a:gd name="T10" fmla="*/ 29 w 86"/>
                <a:gd name="T11" fmla="*/ 89 h 90"/>
                <a:gd name="T12" fmla="*/ 57 w 86"/>
                <a:gd name="T13" fmla="*/ 89 h 90"/>
                <a:gd name="T14" fmla="*/ 57 w 86"/>
                <a:gd name="T15" fmla="*/ 89 h 90"/>
                <a:gd name="T16" fmla="*/ 84 w 86"/>
                <a:gd name="T17" fmla="*/ 89 h 90"/>
                <a:gd name="T18" fmla="*/ 86 w 86"/>
                <a:gd name="T19" fmla="*/ 87 h 90"/>
                <a:gd name="T20" fmla="*/ 86 w 86"/>
                <a:gd name="T21" fmla="*/ 36 h 90"/>
                <a:gd name="T22" fmla="*/ 43 w 86"/>
                <a:gd name="T2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90">
                  <a:moveTo>
                    <a:pt x="43" y="0"/>
                  </a:moveTo>
                  <a:cubicBezTo>
                    <a:pt x="0" y="36"/>
                    <a:pt x="0" y="36"/>
                    <a:pt x="0" y="36"/>
                  </a:cubicBezTo>
                  <a:cubicBezTo>
                    <a:pt x="0" y="87"/>
                    <a:pt x="0" y="87"/>
                    <a:pt x="0" y="87"/>
                  </a:cubicBezTo>
                  <a:cubicBezTo>
                    <a:pt x="0" y="89"/>
                    <a:pt x="1" y="90"/>
                    <a:pt x="2" y="90"/>
                  </a:cubicBezTo>
                  <a:cubicBezTo>
                    <a:pt x="29" y="89"/>
                    <a:pt x="29" y="89"/>
                    <a:pt x="29" y="89"/>
                  </a:cubicBezTo>
                  <a:cubicBezTo>
                    <a:pt x="29" y="89"/>
                    <a:pt x="29" y="89"/>
                    <a:pt x="29" y="89"/>
                  </a:cubicBezTo>
                  <a:cubicBezTo>
                    <a:pt x="57" y="89"/>
                    <a:pt x="57" y="89"/>
                    <a:pt x="57" y="89"/>
                  </a:cubicBezTo>
                  <a:cubicBezTo>
                    <a:pt x="57" y="89"/>
                    <a:pt x="57" y="89"/>
                    <a:pt x="57" y="89"/>
                  </a:cubicBezTo>
                  <a:cubicBezTo>
                    <a:pt x="84" y="89"/>
                    <a:pt x="84" y="89"/>
                    <a:pt x="84" y="89"/>
                  </a:cubicBezTo>
                  <a:cubicBezTo>
                    <a:pt x="85" y="89"/>
                    <a:pt x="86" y="88"/>
                    <a:pt x="86" y="87"/>
                  </a:cubicBezTo>
                  <a:cubicBezTo>
                    <a:pt x="86" y="36"/>
                    <a:pt x="86" y="36"/>
                    <a:pt x="86" y="36"/>
                  </a:cubicBezTo>
                  <a:lnTo>
                    <a:pt x="4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70" name="Freeform 191"/>
            <p:cNvSpPr>
              <a:spLocks noEditPoints="1"/>
            </p:cNvSpPr>
            <p:nvPr/>
          </p:nvSpPr>
          <p:spPr bwMode="auto">
            <a:xfrm rot="1490740">
              <a:off x="5694889" y="3356876"/>
              <a:ext cx="185142" cy="185142"/>
            </a:xfrm>
            <a:custGeom>
              <a:avLst/>
              <a:gdLst>
                <a:gd name="T0" fmla="*/ 67 w 134"/>
                <a:gd name="T1" fmla="*/ 0 h 134"/>
                <a:gd name="T2" fmla="*/ 0 w 134"/>
                <a:gd name="T3" fmla="*/ 67 h 134"/>
                <a:gd name="T4" fmla="*/ 67 w 134"/>
                <a:gd name="T5" fmla="*/ 134 h 134"/>
                <a:gd name="T6" fmla="*/ 134 w 134"/>
                <a:gd name="T7" fmla="*/ 67 h 134"/>
                <a:gd name="T8" fmla="*/ 67 w 134"/>
                <a:gd name="T9" fmla="*/ 0 h 134"/>
                <a:gd name="T10" fmla="*/ 67 w 134"/>
                <a:gd name="T11" fmla="*/ 122 h 134"/>
                <a:gd name="T12" fmla="*/ 12 w 134"/>
                <a:gd name="T13" fmla="*/ 67 h 134"/>
                <a:gd name="T14" fmla="*/ 67 w 134"/>
                <a:gd name="T15" fmla="*/ 13 h 134"/>
                <a:gd name="T16" fmla="*/ 121 w 134"/>
                <a:gd name="T17" fmla="*/ 67 h 134"/>
                <a:gd name="T18" fmla="*/ 67 w 134"/>
                <a:gd name="T19"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4">
                  <a:moveTo>
                    <a:pt x="67" y="0"/>
                  </a:moveTo>
                  <a:cubicBezTo>
                    <a:pt x="30" y="0"/>
                    <a:pt x="0" y="30"/>
                    <a:pt x="0" y="67"/>
                  </a:cubicBezTo>
                  <a:cubicBezTo>
                    <a:pt x="0" y="104"/>
                    <a:pt x="30" y="134"/>
                    <a:pt x="67" y="134"/>
                  </a:cubicBezTo>
                  <a:cubicBezTo>
                    <a:pt x="104" y="134"/>
                    <a:pt x="134" y="104"/>
                    <a:pt x="134" y="67"/>
                  </a:cubicBezTo>
                  <a:cubicBezTo>
                    <a:pt x="134" y="30"/>
                    <a:pt x="104" y="0"/>
                    <a:pt x="67" y="0"/>
                  </a:cubicBezTo>
                  <a:close/>
                  <a:moveTo>
                    <a:pt x="67" y="122"/>
                  </a:moveTo>
                  <a:cubicBezTo>
                    <a:pt x="37" y="122"/>
                    <a:pt x="12" y="97"/>
                    <a:pt x="12" y="67"/>
                  </a:cubicBezTo>
                  <a:cubicBezTo>
                    <a:pt x="12" y="37"/>
                    <a:pt x="37" y="13"/>
                    <a:pt x="67" y="13"/>
                  </a:cubicBezTo>
                  <a:cubicBezTo>
                    <a:pt x="97" y="13"/>
                    <a:pt x="121" y="37"/>
                    <a:pt x="121" y="67"/>
                  </a:cubicBezTo>
                  <a:cubicBezTo>
                    <a:pt x="121" y="97"/>
                    <a:pt x="97" y="122"/>
                    <a:pt x="67" y="12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71" name="Freeform 192"/>
            <p:cNvSpPr/>
            <p:nvPr/>
          </p:nvSpPr>
          <p:spPr bwMode="auto">
            <a:xfrm rot="1490740">
              <a:off x="5790654" y="3396044"/>
              <a:ext cx="71503" cy="75333"/>
            </a:xfrm>
            <a:custGeom>
              <a:avLst/>
              <a:gdLst>
                <a:gd name="T0" fmla="*/ 11 w 56"/>
                <a:gd name="T1" fmla="*/ 48 h 59"/>
                <a:gd name="T2" fmla="*/ 11 w 56"/>
                <a:gd name="T3" fmla="*/ 0 h 59"/>
                <a:gd name="T4" fmla="*/ 0 w 56"/>
                <a:gd name="T5" fmla="*/ 0 h 59"/>
                <a:gd name="T6" fmla="*/ 0 w 56"/>
                <a:gd name="T7" fmla="*/ 59 h 59"/>
                <a:gd name="T8" fmla="*/ 6 w 56"/>
                <a:gd name="T9" fmla="*/ 59 h 59"/>
                <a:gd name="T10" fmla="*/ 11 w 56"/>
                <a:gd name="T11" fmla="*/ 59 h 59"/>
                <a:gd name="T12" fmla="*/ 56 w 56"/>
                <a:gd name="T13" fmla="*/ 59 h 59"/>
                <a:gd name="T14" fmla="*/ 56 w 56"/>
                <a:gd name="T15" fmla="*/ 48 h 59"/>
                <a:gd name="T16" fmla="*/ 11 w 56"/>
                <a:gd name="T17"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11" y="48"/>
                  </a:moveTo>
                  <a:lnTo>
                    <a:pt x="11" y="0"/>
                  </a:lnTo>
                  <a:lnTo>
                    <a:pt x="0" y="0"/>
                  </a:lnTo>
                  <a:lnTo>
                    <a:pt x="0" y="59"/>
                  </a:lnTo>
                  <a:lnTo>
                    <a:pt x="6" y="59"/>
                  </a:lnTo>
                  <a:lnTo>
                    <a:pt x="11" y="59"/>
                  </a:lnTo>
                  <a:lnTo>
                    <a:pt x="56" y="59"/>
                  </a:lnTo>
                  <a:lnTo>
                    <a:pt x="56" y="48"/>
                  </a:lnTo>
                  <a:lnTo>
                    <a:pt x="11" y="4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72" name="Freeform 193"/>
            <p:cNvSpPr>
              <a:spLocks noEditPoints="1"/>
            </p:cNvSpPr>
            <p:nvPr/>
          </p:nvSpPr>
          <p:spPr bwMode="auto">
            <a:xfrm rot="1490740">
              <a:off x="5130131" y="1109281"/>
              <a:ext cx="93210" cy="91933"/>
            </a:xfrm>
            <a:custGeom>
              <a:avLst/>
              <a:gdLst>
                <a:gd name="T0" fmla="*/ 34 w 67"/>
                <a:gd name="T1" fmla="*/ 0 h 67"/>
                <a:gd name="T2" fmla="*/ 0 w 67"/>
                <a:gd name="T3" fmla="*/ 33 h 67"/>
                <a:gd name="T4" fmla="*/ 34 w 67"/>
                <a:gd name="T5" fmla="*/ 67 h 67"/>
                <a:gd name="T6" fmla="*/ 67 w 67"/>
                <a:gd name="T7" fmla="*/ 33 h 67"/>
                <a:gd name="T8" fmla="*/ 34 w 67"/>
                <a:gd name="T9" fmla="*/ 0 h 67"/>
                <a:gd name="T10" fmla="*/ 34 w 67"/>
                <a:gd name="T11" fmla="*/ 60 h 67"/>
                <a:gd name="T12" fmla="*/ 6 w 67"/>
                <a:gd name="T13" fmla="*/ 33 h 67"/>
                <a:gd name="T14" fmla="*/ 34 w 67"/>
                <a:gd name="T15" fmla="*/ 6 h 67"/>
                <a:gd name="T16" fmla="*/ 61 w 67"/>
                <a:gd name="T17" fmla="*/ 33 h 67"/>
                <a:gd name="T18" fmla="*/ 34 w 67"/>
                <a:gd name="T1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7">
                  <a:moveTo>
                    <a:pt x="34" y="0"/>
                  </a:moveTo>
                  <a:cubicBezTo>
                    <a:pt x="15" y="0"/>
                    <a:pt x="0" y="15"/>
                    <a:pt x="0" y="33"/>
                  </a:cubicBezTo>
                  <a:cubicBezTo>
                    <a:pt x="0" y="52"/>
                    <a:pt x="15" y="67"/>
                    <a:pt x="34" y="67"/>
                  </a:cubicBezTo>
                  <a:cubicBezTo>
                    <a:pt x="52" y="67"/>
                    <a:pt x="67" y="52"/>
                    <a:pt x="67" y="33"/>
                  </a:cubicBezTo>
                  <a:cubicBezTo>
                    <a:pt x="67" y="15"/>
                    <a:pt x="52" y="0"/>
                    <a:pt x="34" y="0"/>
                  </a:cubicBezTo>
                  <a:close/>
                  <a:moveTo>
                    <a:pt x="34" y="60"/>
                  </a:moveTo>
                  <a:cubicBezTo>
                    <a:pt x="19" y="60"/>
                    <a:pt x="6" y="48"/>
                    <a:pt x="6" y="33"/>
                  </a:cubicBezTo>
                  <a:cubicBezTo>
                    <a:pt x="6" y="18"/>
                    <a:pt x="19" y="6"/>
                    <a:pt x="34" y="6"/>
                  </a:cubicBezTo>
                  <a:cubicBezTo>
                    <a:pt x="49" y="6"/>
                    <a:pt x="61" y="18"/>
                    <a:pt x="61" y="33"/>
                  </a:cubicBezTo>
                  <a:cubicBezTo>
                    <a:pt x="61" y="48"/>
                    <a:pt x="49" y="60"/>
                    <a:pt x="34" y="6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73" name="Freeform 194"/>
            <p:cNvSpPr/>
            <p:nvPr/>
          </p:nvSpPr>
          <p:spPr bwMode="auto">
            <a:xfrm rot="1490740">
              <a:off x="5179159" y="1127202"/>
              <a:ext cx="35752" cy="38305"/>
            </a:xfrm>
            <a:custGeom>
              <a:avLst/>
              <a:gdLst>
                <a:gd name="T0" fmla="*/ 5 w 28"/>
                <a:gd name="T1" fmla="*/ 25 h 30"/>
                <a:gd name="T2" fmla="*/ 5 w 28"/>
                <a:gd name="T3" fmla="*/ 0 h 30"/>
                <a:gd name="T4" fmla="*/ 0 w 28"/>
                <a:gd name="T5" fmla="*/ 0 h 30"/>
                <a:gd name="T6" fmla="*/ 0 w 28"/>
                <a:gd name="T7" fmla="*/ 30 h 30"/>
                <a:gd name="T8" fmla="*/ 3 w 28"/>
                <a:gd name="T9" fmla="*/ 30 h 30"/>
                <a:gd name="T10" fmla="*/ 5 w 28"/>
                <a:gd name="T11" fmla="*/ 30 h 30"/>
                <a:gd name="T12" fmla="*/ 28 w 28"/>
                <a:gd name="T13" fmla="*/ 30 h 30"/>
                <a:gd name="T14" fmla="*/ 28 w 28"/>
                <a:gd name="T15" fmla="*/ 25 h 30"/>
                <a:gd name="T16" fmla="*/ 5 w 28"/>
                <a:gd name="T1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0">
                  <a:moveTo>
                    <a:pt x="5" y="25"/>
                  </a:moveTo>
                  <a:lnTo>
                    <a:pt x="5" y="0"/>
                  </a:lnTo>
                  <a:lnTo>
                    <a:pt x="0" y="0"/>
                  </a:lnTo>
                  <a:lnTo>
                    <a:pt x="0" y="30"/>
                  </a:lnTo>
                  <a:lnTo>
                    <a:pt x="3" y="30"/>
                  </a:lnTo>
                  <a:lnTo>
                    <a:pt x="5" y="30"/>
                  </a:lnTo>
                  <a:lnTo>
                    <a:pt x="28" y="30"/>
                  </a:lnTo>
                  <a:lnTo>
                    <a:pt x="28" y="25"/>
                  </a:lnTo>
                  <a:lnTo>
                    <a:pt x="5" y="2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74" name="Freeform 195"/>
            <p:cNvSpPr>
              <a:spLocks noEditPoints="1"/>
            </p:cNvSpPr>
            <p:nvPr/>
          </p:nvSpPr>
          <p:spPr bwMode="auto">
            <a:xfrm rot="1490740">
              <a:off x="5643349" y="3539388"/>
              <a:ext cx="143006" cy="63842"/>
            </a:xfrm>
            <a:custGeom>
              <a:avLst/>
              <a:gdLst>
                <a:gd name="T0" fmla="*/ 112 w 112"/>
                <a:gd name="T1" fmla="*/ 13 h 50"/>
                <a:gd name="T2" fmla="*/ 100 w 112"/>
                <a:gd name="T3" fmla="*/ 13 h 50"/>
                <a:gd name="T4" fmla="*/ 100 w 112"/>
                <a:gd name="T5" fmla="*/ 0 h 50"/>
                <a:gd name="T6" fmla="*/ 0 w 112"/>
                <a:gd name="T7" fmla="*/ 0 h 50"/>
                <a:gd name="T8" fmla="*/ 0 w 112"/>
                <a:gd name="T9" fmla="*/ 50 h 50"/>
                <a:gd name="T10" fmla="*/ 100 w 112"/>
                <a:gd name="T11" fmla="*/ 50 h 50"/>
                <a:gd name="T12" fmla="*/ 100 w 112"/>
                <a:gd name="T13" fmla="*/ 35 h 50"/>
                <a:gd name="T14" fmla="*/ 112 w 112"/>
                <a:gd name="T15" fmla="*/ 35 h 50"/>
                <a:gd name="T16" fmla="*/ 112 w 112"/>
                <a:gd name="T17" fmla="*/ 13 h 50"/>
                <a:gd name="T18" fmla="*/ 95 w 112"/>
                <a:gd name="T19" fmla="*/ 45 h 50"/>
                <a:gd name="T20" fmla="*/ 5 w 112"/>
                <a:gd name="T21" fmla="*/ 45 h 50"/>
                <a:gd name="T22" fmla="*/ 5 w 112"/>
                <a:gd name="T23" fmla="*/ 4 h 50"/>
                <a:gd name="T24" fmla="*/ 95 w 112"/>
                <a:gd name="T25" fmla="*/ 4 h 50"/>
                <a:gd name="T26" fmla="*/ 95 w 112"/>
                <a:gd name="T27" fmla="*/ 13 h 50"/>
                <a:gd name="T28" fmla="*/ 95 w 112"/>
                <a:gd name="T29" fmla="*/ 35 h 50"/>
                <a:gd name="T30" fmla="*/ 95 w 112"/>
                <a:gd name="T31" fmla="*/ 45 h 50"/>
                <a:gd name="T32" fmla="*/ 107 w 112"/>
                <a:gd name="T33" fmla="*/ 30 h 50"/>
                <a:gd name="T34" fmla="*/ 100 w 112"/>
                <a:gd name="T35" fmla="*/ 30 h 50"/>
                <a:gd name="T36" fmla="*/ 100 w 112"/>
                <a:gd name="T37" fmla="*/ 17 h 50"/>
                <a:gd name="T38" fmla="*/ 107 w 112"/>
                <a:gd name="T39" fmla="*/ 17 h 50"/>
                <a:gd name="T40" fmla="*/ 107 w 112"/>
                <a:gd name="T4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50">
                  <a:moveTo>
                    <a:pt x="112" y="13"/>
                  </a:moveTo>
                  <a:lnTo>
                    <a:pt x="100" y="13"/>
                  </a:lnTo>
                  <a:lnTo>
                    <a:pt x="100" y="0"/>
                  </a:lnTo>
                  <a:lnTo>
                    <a:pt x="0" y="0"/>
                  </a:lnTo>
                  <a:lnTo>
                    <a:pt x="0" y="50"/>
                  </a:lnTo>
                  <a:lnTo>
                    <a:pt x="100" y="50"/>
                  </a:lnTo>
                  <a:lnTo>
                    <a:pt x="100" y="35"/>
                  </a:lnTo>
                  <a:lnTo>
                    <a:pt x="112" y="35"/>
                  </a:lnTo>
                  <a:lnTo>
                    <a:pt x="112" y="13"/>
                  </a:lnTo>
                  <a:close/>
                  <a:moveTo>
                    <a:pt x="95" y="45"/>
                  </a:moveTo>
                  <a:lnTo>
                    <a:pt x="5" y="45"/>
                  </a:lnTo>
                  <a:lnTo>
                    <a:pt x="5" y="4"/>
                  </a:lnTo>
                  <a:lnTo>
                    <a:pt x="95" y="4"/>
                  </a:lnTo>
                  <a:lnTo>
                    <a:pt x="95" y="13"/>
                  </a:lnTo>
                  <a:lnTo>
                    <a:pt x="95" y="35"/>
                  </a:lnTo>
                  <a:lnTo>
                    <a:pt x="95" y="45"/>
                  </a:lnTo>
                  <a:close/>
                  <a:moveTo>
                    <a:pt x="107" y="30"/>
                  </a:moveTo>
                  <a:lnTo>
                    <a:pt x="100" y="30"/>
                  </a:lnTo>
                  <a:lnTo>
                    <a:pt x="100" y="17"/>
                  </a:lnTo>
                  <a:lnTo>
                    <a:pt x="107" y="17"/>
                  </a:lnTo>
                  <a:lnTo>
                    <a:pt x="107" y="3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75" name="Rectangle 196"/>
            <p:cNvSpPr>
              <a:spLocks noChangeArrowheads="1"/>
            </p:cNvSpPr>
            <p:nvPr/>
          </p:nvSpPr>
          <p:spPr bwMode="auto">
            <a:xfrm rot="1490740">
              <a:off x="5658737" y="3524844"/>
              <a:ext cx="16599" cy="4724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76" name="Rectangle 197"/>
            <p:cNvSpPr>
              <a:spLocks noChangeArrowheads="1"/>
            </p:cNvSpPr>
            <p:nvPr/>
          </p:nvSpPr>
          <p:spPr bwMode="auto">
            <a:xfrm rot="1490740">
              <a:off x="5678434" y="3533964"/>
              <a:ext cx="16599" cy="4724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77" name="Rectangle 198"/>
            <p:cNvSpPr>
              <a:spLocks noChangeArrowheads="1"/>
            </p:cNvSpPr>
            <p:nvPr/>
          </p:nvSpPr>
          <p:spPr bwMode="auto">
            <a:xfrm rot="1490740">
              <a:off x="5698013" y="3543621"/>
              <a:ext cx="19153" cy="4724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78" name="Rectangle 199"/>
            <p:cNvSpPr>
              <a:spLocks noChangeArrowheads="1"/>
            </p:cNvSpPr>
            <p:nvPr/>
          </p:nvSpPr>
          <p:spPr bwMode="auto">
            <a:xfrm rot="1490740">
              <a:off x="5718928" y="3553010"/>
              <a:ext cx="17876" cy="4724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79" name="Rectangle 200"/>
            <p:cNvSpPr>
              <a:spLocks noChangeArrowheads="1"/>
            </p:cNvSpPr>
            <p:nvPr/>
          </p:nvSpPr>
          <p:spPr bwMode="auto">
            <a:xfrm rot="1490740">
              <a:off x="5739843" y="3562398"/>
              <a:ext cx="16599" cy="4724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80" name="Rectangle 201"/>
            <p:cNvSpPr>
              <a:spLocks noChangeArrowheads="1"/>
            </p:cNvSpPr>
            <p:nvPr/>
          </p:nvSpPr>
          <p:spPr bwMode="auto">
            <a:xfrm rot="1490740">
              <a:off x="6696324" y="3221219"/>
              <a:ext cx="22983" cy="39582"/>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81" name="Rectangle 202"/>
            <p:cNvSpPr>
              <a:spLocks noChangeArrowheads="1"/>
            </p:cNvSpPr>
            <p:nvPr/>
          </p:nvSpPr>
          <p:spPr bwMode="auto">
            <a:xfrm rot="1490740">
              <a:off x="6728241" y="3221236"/>
              <a:ext cx="22983" cy="5362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82" name="Rectangle 203"/>
            <p:cNvSpPr>
              <a:spLocks noChangeArrowheads="1"/>
            </p:cNvSpPr>
            <p:nvPr/>
          </p:nvSpPr>
          <p:spPr bwMode="auto">
            <a:xfrm rot="1490740">
              <a:off x="6758672" y="3222203"/>
              <a:ext cx="24260" cy="66396"/>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83" name="Rectangle 204"/>
            <p:cNvSpPr>
              <a:spLocks noChangeArrowheads="1"/>
            </p:cNvSpPr>
            <p:nvPr/>
          </p:nvSpPr>
          <p:spPr bwMode="auto">
            <a:xfrm rot="1490740">
              <a:off x="6791663" y="3217349"/>
              <a:ext cx="24260" cy="8554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84" name="Rectangle 206"/>
            <p:cNvSpPr>
              <a:spLocks noChangeArrowheads="1"/>
            </p:cNvSpPr>
            <p:nvPr/>
          </p:nvSpPr>
          <p:spPr bwMode="auto">
            <a:xfrm rot="1490740">
              <a:off x="6822899" y="3214663"/>
              <a:ext cx="25537" cy="10214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85" name="Freeform 207"/>
            <p:cNvSpPr/>
            <p:nvPr/>
          </p:nvSpPr>
          <p:spPr bwMode="auto">
            <a:xfrm rot="1490740">
              <a:off x="7219340" y="1876885"/>
              <a:ext cx="199187" cy="301334"/>
            </a:xfrm>
            <a:custGeom>
              <a:avLst/>
              <a:gdLst>
                <a:gd name="T0" fmla="*/ 61 w 145"/>
                <a:gd name="T1" fmla="*/ 61 h 218"/>
                <a:gd name="T2" fmla="*/ 50 w 145"/>
                <a:gd name="T3" fmla="*/ 88 h 218"/>
                <a:gd name="T4" fmla="*/ 85 w 145"/>
                <a:gd name="T5" fmla="*/ 166 h 218"/>
                <a:gd name="T6" fmla="*/ 103 w 145"/>
                <a:gd name="T7" fmla="*/ 164 h 218"/>
                <a:gd name="T8" fmla="*/ 145 w 145"/>
                <a:gd name="T9" fmla="*/ 206 h 218"/>
                <a:gd name="T10" fmla="*/ 97 w 145"/>
                <a:gd name="T11" fmla="*/ 214 h 218"/>
                <a:gd name="T12" fmla="*/ 20 w 145"/>
                <a:gd name="T13" fmla="*/ 108 h 218"/>
                <a:gd name="T14" fmla="*/ 66 w 145"/>
                <a:gd name="T15" fmla="*/ 3 h 218"/>
                <a:gd name="T16" fmla="*/ 61 w 145"/>
                <a:gd name="T17" fmla="*/ 6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218">
                  <a:moveTo>
                    <a:pt x="61" y="61"/>
                  </a:moveTo>
                  <a:cubicBezTo>
                    <a:pt x="61" y="61"/>
                    <a:pt x="44" y="67"/>
                    <a:pt x="50" y="88"/>
                  </a:cubicBezTo>
                  <a:cubicBezTo>
                    <a:pt x="56" y="110"/>
                    <a:pt x="78" y="161"/>
                    <a:pt x="85" y="166"/>
                  </a:cubicBezTo>
                  <a:cubicBezTo>
                    <a:pt x="93" y="170"/>
                    <a:pt x="103" y="164"/>
                    <a:pt x="103" y="164"/>
                  </a:cubicBezTo>
                  <a:cubicBezTo>
                    <a:pt x="145" y="206"/>
                    <a:pt x="145" y="206"/>
                    <a:pt x="145" y="206"/>
                  </a:cubicBezTo>
                  <a:cubicBezTo>
                    <a:pt x="145" y="206"/>
                    <a:pt x="120" y="218"/>
                    <a:pt x="97" y="214"/>
                  </a:cubicBezTo>
                  <a:cubicBezTo>
                    <a:pt x="74" y="210"/>
                    <a:pt x="40" y="177"/>
                    <a:pt x="20" y="108"/>
                  </a:cubicBezTo>
                  <a:cubicBezTo>
                    <a:pt x="0" y="38"/>
                    <a:pt x="27" y="0"/>
                    <a:pt x="66" y="3"/>
                  </a:cubicBezTo>
                  <a:lnTo>
                    <a:pt x="61" y="6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6" name="Freeform 208"/>
            <p:cNvSpPr/>
            <p:nvPr/>
          </p:nvSpPr>
          <p:spPr bwMode="auto">
            <a:xfrm rot="1490740">
              <a:off x="7355833" y="1893626"/>
              <a:ext cx="28090" cy="84272"/>
            </a:xfrm>
            <a:custGeom>
              <a:avLst/>
              <a:gdLst>
                <a:gd name="T0" fmla="*/ 6 w 20"/>
                <a:gd name="T1" fmla="*/ 0 h 61"/>
                <a:gd name="T2" fmla="*/ 0 w 20"/>
                <a:gd name="T3" fmla="*/ 58 h 61"/>
                <a:gd name="T4" fmla="*/ 16 w 20"/>
                <a:gd name="T5" fmla="*/ 52 h 61"/>
                <a:gd name="T6" fmla="*/ 20 w 20"/>
                <a:gd name="T7" fmla="*/ 9 h 61"/>
                <a:gd name="T8" fmla="*/ 6 w 20"/>
                <a:gd name="T9" fmla="*/ 0 h 61"/>
              </a:gdLst>
              <a:ahLst/>
              <a:cxnLst>
                <a:cxn ang="0">
                  <a:pos x="T0" y="T1"/>
                </a:cxn>
                <a:cxn ang="0">
                  <a:pos x="T2" y="T3"/>
                </a:cxn>
                <a:cxn ang="0">
                  <a:pos x="T4" y="T5"/>
                </a:cxn>
                <a:cxn ang="0">
                  <a:pos x="T6" y="T7"/>
                </a:cxn>
                <a:cxn ang="0">
                  <a:pos x="T8" y="T9"/>
                </a:cxn>
              </a:cxnLst>
              <a:rect l="0" t="0" r="r" b="b"/>
              <a:pathLst>
                <a:path w="20" h="61">
                  <a:moveTo>
                    <a:pt x="6" y="0"/>
                  </a:moveTo>
                  <a:cubicBezTo>
                    <a:pt x="0" y="58"/>
                    <a:pt x="0" y="58"/>
                    <a:pt x="0" y="58"/>
                  </a:cubicBezTo>
                  <a:cubicBezTo>
                    <a:pt x="0" y="58"/>
                    <a:pt x="10" y="61"/>
                    <a:pt x="16" y="52"/>
                  </a:cubicBezTo>
                  <a:cubicBezTo>
                    <a:pt x="20" y="9"/>
                    <a:pt x="20" y="9"/>
                    <a:pt x="20" y="9"/>
                  </a:cubicBezTo>
                  <a:cubicBezTo>
                    <a:pt x="20" y="9"/>
                    <a:pt x="15" y="1"/>
                    <a:pt x="6"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7" name="Freeform 209"/>
            <p:cNvSpPr/>
            <p:nvPr/>
          </p:nvSpPr>
          <p:spPr bwMode="auto">
            <a:xfrm rot="1490740">
              <a:off x="7316890" y="2116539"/>
              <a:ext cx="70227" cy="65118"/>
            </a:xfrm>
            <a:custGeom>
              <a:avLst/>
              <a:gdLst>
                <a:gd name="T0" fmla="*/ 0 w 51"/>
                <a:gd name="T1" fmla="*/ 5 h 48"/>
                <a:gd name="T2" fmla="*/ 43 w 51"/>
                <a:gd name="T3" fmla="*/ 48 h 48"/>
                <a:gd name="T4" fmla="*/ 50 w 51"/>
                <a:gd name="T5" fmla="*/ 34 h 48"/>
                <a:gd name="T6" fmla="*/ 15 w 51"/>
                <a:gd name="T7" fmla="*/ 0 h 48"/>
                <a:gd name="T8" fmla="*/ 0 w 51"/>
                <a:gd name="T9" fmla="*/ 5 h 48"/>
              </a:gdLst>
              <a:ahLst/>
              <a:cxnLst>
                <a:cxn ang="0">
                  <a:pos x="T0" y="T1"/>
                </a:cxn>
                <a:cxn ang="0">
                  <a:pos x="T2" y="T3"/>
                </a:cxn>
                <a:cxn ang="0">
                  <a:pos x="T4" y="T5"/>
                </a:cxn>
                <a:cxn ang="0">
                  <a:pos x="T6" y="T7"/>
                </a:cxn>
                <a:cxn ang="0">
                  <a:pos x="T8" y="T9"/>
                </a:cxn>
              </a:cxnLst>
              <a:rect l="0" t="0" r="r" b="b"/>
              <a:pathLst>
                <a:path w="51" h="48">
                  <a:moveTo>
                    <a:pt x="0" y="5"/>
                  </a:moveTo>
                  <a:cubicBezTo>
                    <a:pt x="43" y="48"/>
                    <a:pt x="43" y="48"/>
                    <a:pt x="43" y="48"/>
                  </a:cubicBezTo>
                  <a:cubicBezTo>
                    <a:pt x="43" y="48"/>
                    <a:pt x="49" y="39"/>
                    <a:pt x="50" y="34"/>
                  </a:cubicBezTo>
                  <a:cubicBezTo>
                    <a:pt x="51" y="28"/>
                    <a:pt x="28" y="3"/>
                    <a:pt x="15" y="0"/>
                  </a:cubicBezTo>
                  <a:lnTo>
                    <a:pt x="0" y="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8" name="Freeform 210"/>
            <p:cNvSpPr>
              <a:spLocks noEditPoints="1"/>
            </p:cNvSpPr>
            <p:nvPr/>
          </p:nvSpPr>
          <p:spPr bwMode="auto">
            <a:xfrm rot="1490740">
              <a:off x="6294042" y="3151805"/>
              <a:ext cx="266860" cy="340916"/>
            </a:xfrm>
            <a:custGeom>
              <a:avLst/>
              <a:gdLst>
                <a:gd name="T0" fmla="*/ 0 w 209"/>
                <a:gd name="T1" fmla="*/ 0 h 267"/>
                <a:gd name="T2" fmla="*/ 0 w 209"/>
                <a:gd name="T3" fmla="*/ 267 h 267"/>
                <a:gd name="T4" fmla="*/ 209 w 209"/>
                <a:gd name="T5" fmla="*/ 267 h 267"/>
                <a:gd name="T6" fmla="*/ 209 w 209"/>
                <a:gd name="T7" fmla="*/ 0 h 267"/>
                <a:gd name="T8" fmla="*/ 0 w 209"/>
                <a:gd name="T9" fmla="*/ 0 h 267"/>
                <a:gd name="T10" fmla="*/ 185 w 209"/>
                <a:gd name="T11" fmla="*/ 244 h 267"/>
                <a:gd name="T12" fmla="*/ 129 w 209"/>
                <a:gd name="T13" fmla="*/ 244 h 267"/>
                <a:gd name="T14" fmla="*/ 185 w 209"/>
                <a:gd name="T15" fmla="*/ 187 h 267"/>
                <a:gd name="T16" fmla="*/ 185 w 209"/>
                <a:gd name="T17" fmla="*/ 244 h 267"/>
                <a:gd name="T18" fmla="*/ 185 w 209"/>
                <a:gd name="T19" fmla="*/ 155 h 267"/>
                <a:gd name="T20" fmla="*/ 184 w 209"/>
                <a:gd name="T21" fmla="*/ 156 h 267"/>
                <a:gd name="T22" fmla="*/ 96 w 209"/>
                <a:gd name="T23" fmla="*/ 156 h 267"/>
                <a:gd name="T24" fmla="*/ 96 w 209"/>
                <a:gd name="T25" fmla="*/ 243 h 267"/>
                <a:gd name="T26" fmla="*/ 96 w 209"/>
                <a:gd name="T27" fmla="*/ 244 h 267"/>
                <a:gd name="T28" fmla="*/ 24 w 209"/>
                <a:gd name="T29" fmla="*/ 244 h 267"/>
                <a:gd name="T30" fmla="*/ 24 w 209"/>
                <a:gd name="T31" fmla="*/ 23 h 267"/>
                <a:gd name="T32" fmla="*/ 185 w 209"/>
                <a:gd name="T33" fmla="*/ 23 h 267"/>
                <a:gd name="T34" fmla="*/ 185 w 209"/>
                <a:gd name="T35" fmla="*/ 1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9" h="267">
                  <a:moveTo>
                    <a:pt x="0" y="0"/>
                  </a:moveTo>
                  <a:lnTo>
                    <a:pt x="0" y="267"/>
                  </a:lnTo>
                  <a:lnTo>
                    <a:pt x="209" y="267"/>
                  </a:lnTo>
                  <a:lnTo>
                    <a:pt x="209" y="0"/>
                  </a:lnTo>
                  <a:lnTo>
                    <a:pt x="0" y="0"/>
                  </a:lnTo>
                  <a:close/>
                  <a:moveTo>
                    <a:pt x="185" y="244"/>
                  </a:moveTo>
                  <a:lnTo>
                    <a:pt x="129" y="244"/>
                  </a:lnTo>
                  <a:lnTo>
                    <a:pt x="185" y="187"/>
                  </a:lnTo>
                  <a:lnTo>
                    <a:pt x="185" y="244"/>
                  </a:lnTo>
                  <a:close/>
                  <a:moveTo>
                    <a:pt x="185" y="155"/>
                  </a:moveTo>
                  <a:lnTo>
                    <a:pt x="184" y="156"/>
                  </a:lnTo>
                  <a:lnTo>
                    <a:pt x="96" y="156"/>
                  </a:lnTo>
                  <a:lnTo>
                    <a:pt x="96" y="243"/>
                  </a:lnTo>
                  <a:lnTo>
                    <a:pt x="96" y="244"/>
                  </a:lnTo>
                  <a:lnTo>
                    <a:pt x="24" y="244"/>
                  </a:lnTo>
                  <a:lnTo>
                    <a:pt x="24" y="23"/>
                  </a:lnTo>
                  <a:lnTo>
                    <a:pt x="185" y="23"/>
                  </a:lnTo>
                  <a:lnTo>
                    <a:pt x="185" y="15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9" name="Rectangle 211"/>
            <p:cNvSpPr>
              <a:spLocks noChangeArrowheads="1"/>
            </p:cNvSpPr>
            <p:nvPr/>
          </p:nvSpPr>
          <p:spPr bwMode="auto">
            <a:xfrm rot="1490740">
              <a:off x="6383889" y="3206594"/>
              <a:ext cx="173650"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90" name="Rectangle 212"/>
            <p:cNvSpPr>
              <a:spLocks noChangeArrowheads="1"/>
            </p:cNvSpPr>
            <p:nvPr/>
          </p:nvSpPr>
          <p:spPr bwMode="auto">
            <a:xfrm rot="1490740">
              <a:off x="6361893" y="3254099"/>
              <a:ext cx="173650"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91" name="Rectangle 213"/>
            <p:cNvSpPr>
              <a:spLocks noChangeArrowheads="1"/>
            </p:cNvSpPr>
            <p:nvPr/>
          </p:nvSpPr>
          <p:spPr bwMode="auto">
            <a:xfrm rot="1490740">
              <a:off x="6339628" y="3302822"/>
              <a:ext cx="17365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92" name="Freeform 214"/>
            <p:cNvSpPr/>
            <p:nvPr/>
          </p:nvSpPr>
          <p:spPr bwMode="auto">
            <a:xfrm rot="1490740">
              <a:off x="7220442" y="1680807"/>
              <a:ext cx="155775" cy="120023"/>
            </a:xfrm>
            <a:custGeom>
              <a:avLst/>
              <a:gdLst>
                <a:gd name="T0" fmla="*/ 90 w 113"/>
                <a:gd name="T1" fmla="*/ 3 h 87"/>
                <a:gd name="T2" fmla="*/ 73 w 113"/>
                <a:gd name="T3" fmla="*/ 41 h 87"/>
                <a:gd name="T4" fmla="*/ 65 w 113"/>
                <a:gd name="T5" fmla="*/ 59 h 87"/>
                <a:gd name="T6" fmla="*/ 65 w 113"/>
                <a:gd name="T7" fmla="*/ 62 h 87"/>
                <a:gd name="T8" fmla="*/ 56 w 113"/>
                <a:gd name="T9" fmla="*/ 71 h 87"/>
                <a:gd name="T10" fmla="*/ 47 w 113"/>
                <a:gd name="T11" fmla="*/ 62 h 87"/>
                <a:gd name="T12" fmla="*/ 47 w 113"/>
                <a:gd name="T13" fmla="*/ 59 h 87"/>
                <a:gd name="T14" fmla="*/ 39 w 113"/>
                <a:gd name="T15" fmla="*/ 41 h 87"/>
                <a:gd name="T16" fmla="*/ 22 w 113"/>
                <a:gd name="T17" fmla="*/ 5 h 87"/>
                <a:gd name="T18" fmla="*/ 0 w 113"/>
                <a:gd name="T19" fmla="*/ 0 h 87"/>
                <a:gd name="T20" fmla="*/ 0 w 113"/>
                <a:gd name="T21" fmla="*/ 79 h 87"/>
                <a:gd name="T22" fmla="*/ 38 w 113"/>
                <a:gd name="T23" fmla="*/ 87 h 87"/>
                <a:gd name="T24" fmla="*/ 38 w 113"/>
                <a:gd name="T25" fmla="*/ 87 h 87"/>
                <a:gd name="T26" fmla="*/ 38 w 113"/>
                <a:gd name="T27" fmla="*/ 87 h 87"/>
                <a:gd name="T28" fmla="*/ 38 w 113"/>
                <a:gd name="T29" fmla="*/ 87 h 87"/>
                <a:gd name="T30" fmla="*/ 38 w 113"/>
                <a:gd name="T31" fmla="*/ 87 h 87"/>
                <a:gd name="T32" fmla="*/ 75 w 113"/>
                <a:gd name="T33" fmla="*/ 79 h 87"/>
                <a:gd name="T34" fmla="*/ 113 w 113"/>
                <a:gd name="T35" fmla="*/ 87 h 87"/>
                <a:gd name="T36" fmla="*/ 113 w 113"/>
                <a:gd name="T37" fmla="*/ 8 h 87"/>
                <a:gd name="T38" fmla="*/ 90 w 113"/>
                <a:gd name="T39"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87">
                  <a:moveTo>
                    <a:pt x="90" y="3"/>
                  </a:moveTo>
                  <a:cubicBezTo>
                    <a:pt x="86" y="16"/>
                    <a:pt x="80" y="29"/>
                    <a:pt x="73" y="41"/>
                  </a:cubicBezTo>
                  <a:cubicBezTo>
                    <a:pt x="70" y="47"/>
                    <a:pt x="67" y="53"/>
                    <a:pt x="65" y="59"/>
                  </a:cubicBezTo>
                  <a:cubicBezTo>
                    <a:pt x="65" y="60"/>
                    <a:pt x="65" y="61"/>
                    <a:pt x="65" y="62"/>
                  </a:cubicBezTo>
                  <a:cubicBezTo>
                    <a:pt x="65" y="67"/>
                    <a:pt x="61" y="71"/>
                    <a:pt x="56" y="71"/>
                  </a:cubicBezTo>
                  <a:cubicBezTo>
                    <a:pt x="51" y="71"/>
                    <a:pt x="47" y="67"/>
                    <a:pt x="47" y="62"/>
                  </a:cubicBezTo>
                  <a:cubicBezTo>
                    <a:pt x="47" y="61"/>
                    <a:pt x="47" y="60"/>
                    <a:pt x="47" y="59"/>
                  </a:cubicBezTo>
                  <a:cubicBezTo>
                    <a:pt x="44" y="53"/>
                    <a:pt x="42" y="47"/>
                    <a:pt x="39" y="41"/>
                  </a:cubicBezTo>
                  <a:cubicBezTo>
                    <a:pt x="32" y="29"/>
                    <a:pt x="26" y="17"/>
                    <a:pt x="22" y="5"/>
                  </a:cubicBezTo>
                  <a:cubicBezTo>
                    <a:pt x="0" y="0"/>
                    <a:pt x="0" y="0"/>
                    <a:pt x="0" y="0"/>
                  </a:cubicBezTo>
                  <a:cubicBezTo>
                    <a:pt x="0" y="79"/>
                    <a:pt x="0" y="79"/>
                    <a:pt x="0" y="79"/>
                  </a:cubicBezTo>
                  <a:cubicBezTo>
                    <a:pt x="38" y="87"/>
                    <a:pt x="38" y="87"/>
                    <a:pt x="38" y="87"/>
                  </a:cubicBezTo>
                  <a:cubicBezTo>
                    <a:pt x="38" y="87"/>
                    <a:pt x="38" y="87"/>
                    <a:pt x="38" y="87"/>
                  </a:cubicBezTo>
                  <a:cubicBezTo>
                    <a:pt x="38" y="87"/>
                    <a:pt x="38" y="87"/>
                    <a:pt x="38" y="87"/>
                  </a:cubicBezTo>
                  <a:cubicBezTo>
                    <a:pt x="38" y="87"/>
                    <a:pt x="38" y="87"/>
                    <a:pt x="38" y="87"/>
                  </a:cubicBezTo>
                  <a:cubicBezTo>
                    <a:pt x="38" y="87"/>
                    <a:pt x="38" y="87"/>
                    <a:pt x="38" y="87"/>
                  </a:cubicBezTo>
                  <a:cubicBezTo>
                    <a:pt x="75" y="79"/>
                    <a:pt x="75" y="79"/>
                    <a:pt x="75" y="79"/>
                  </a:cubicBezTo>
                  <a:cubicBezTo>
                    <a:pt x="113" y="87"/>
                    <a:pt x="113" y="87"/>
                    <a:pt x="113" y="87"/>
                  </a:cubicBezTo>
                  <a:cubicBezTo>
                    <a:pt x="113" y="8"/>
                    <a:pt x="113" y="8"/>
                    <a:pt x="113" y="8"/>
                  </a:cubicBezTo>
                  <a:lnTo>
                    <a:pt x="90" y="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3" name="Freeform 215"/>
            <p:cNvSpPr>
              <a:spLocks noEditPoints="1"/>
            </p:cNvSpPr>
            <p:nvPr/>
          </p:nvSpPr>
          <p:spPr bwMode="auto">
            <a:xfrm rot="1490740">
              <a:off x="7274623" y="1616198"/>
              <a:ext cx="88102" cy="158328"/>
            </a:xfrm>
            <a:custGeom>
              <a:avLst/>
              <a:gdLst>
                <a:gd name="T0" fmla="*/ 64 w 64"/>
                <a:gd name="T1" fmla="*/ 31 h 115"/>
                <a:gd name="T2" fmla="*/ 32 w 64"/>
                <a:gd name="T3" fmla="*/ 0 h 115"/>
                <a:gd name="T4" fmla="*/ 1 w 64"/>
                <a:gd name="T5" fmla="*/ 31 h 115"/>
                <a:gd name="T6" fmla="*/ 1 w 64"/>
                <a:gd name="T7" fmla="*/ 31 h 115"/>
                <a:gd name="T8" fmla="*/ 30 w 64"/>
                <a:gd name="T9" fmla="*/ 109 h 115"/>
                <a:gd name="T10" fmla="*/ 28 w 64"/>
                <a:gd name="T11" fmla="*/ 112 h 115"/>
                <a:gd name="T12" fmla="*/ 32 w 64"/>
                <a:gd name="T13" fmla="*/ 115 h 115"/>
                <a:gd name="T14" fmla="*/ 36 w 64"/>
                <a:gd name="T15" fmla="*/ 112 h 115"/>
                <a:gd name="T16" fmla="*/ 34 w 64"/>
                <a:gd name="T17" fmla="*/ 109 h 115"/>
                <a:gd name="T18" fmla="*/ 63 w 64"/>
                <a:gd name="T19" fmla="*/ 36 h 115"/>
                <a:gd name="T20" fmla="*/ 64 w 64"/>
                <a:gd name="T21" fmla="*/ 31 h 115"/>
                <a:gd name="T22" fmla="*/ 32 w 64"/>
                <a:gd name="T23" fmla="*/ 45 h 115"/>
                <a:gd name="T24" fmla="*/ 19 w 64"/>
                <a:gd name="T25" fmla="*/ 32 h 115"/>
                <a:gd name="T26" fmla="*/ 32 w 64"/>
                <a:gd name="T27" fmla="*/ 19 h 115"/>
                <a:gd name="T28" fmla="*/ 45 w 64"/>
                <a:gd name="T29" fmla="*/ 32 h 115"/>
                <a:gd name="T30" fmla="*/ 32 w 64"/>
                <a:gd name="T31"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15">
                  <a:moveTo>
                    <a:pt x="64" y="31"/>
                  </a:moveTo>
                  <a:cubicBezTo>
                    <a:pt x="64" y="14"/>
                    <a:pt x="50" y="0"/>
                    <a:pt x="32" y="0"/>
                  </a:cubicBezTo>
                  <a:cubicBezTo>
                    <a:pt x="15" y="0"/>
                    <a:pt x="1" y="14"/>
                    <a:pt x="1" y="31"/>
                  </a:cubicBezTo>
                  <a:cubicBezTo>
                    <a:pt x="1" y="31"/>
                    <a:pt x="1" y="31"/>
                    <a:pt x="1" y="31"/>
                  </a:cubicBezTo>
                  <a:cubicBezTo>
                    <a:pt x="0" y="56"/>
                    <a:pt x="19" y="84"/>
                    <a:pt x="30" y="109"/>
                  </a:cubicBezTo>
                  <a:cubicBezTo>
                    <a:pt x="29" y="110"/>
                    <a:pt x="28" y="111"/>
                    <a:pt x="28" y="112"/>
                  </a:cubicBezTo>
                  <a:cubicBezTo>
                    <a:pt x="28" y="114"/>
                    <a:pt x="30" y="115"/>
                    <a:pt x="32" y="115"/>
                  </a:cubicBezTo>
                  <a:cubicBezTo>
                    <a:pt x="34" y="115"/>
                    <a:pt x="36" y="114"/>
                    <a:pt x="36" y="112"/>
                  </a:cubicBezTo>
                  <a:cubicBezTo>
                    <a:pt x="36" y="111"/>
                    <a:pt x="35" y="110"/>
                    <a:pt x="34" y="109"/>
                  </a:cubicBezTo>
                  <a:cubicBezTo>
                    <a:pt x="44" y="86"/>
                    <a:pt x="62" y="60"/>
                    <a:pt x="63" y="36"/>
                  </a:cubicBezTo>
                  <a:cubicBezTo>
                    <a:pt x="63" y="35"/>
                    <a:pt x="64" y="33"/>
                    <a:pt x="64" y="31"/>
                  </a:cubicBezTo>
                  <a:close/>
                  <a:moveTo>
                    <a:pt x="32" y="45"/>
                  </a:moveTo>
                  <a:cubicBezTo>
                    <a:pt x="25" y="45"/>
                    <a:pt x="19" y="39"/>
                    <a:pt x="19" y="32"/>
                  </a:cubicBezTo>
                  <a:cubicBezTo>
                    <a:pt x="19" y="25"/>
                    <a:pt x="25" y="19"/>
                    <a:pt x="32" y="19"/>
                  </a:cubicBezTo>
                  <a:cubicBezTo>
                    <a:pt x="40" y="19"/>
                    <a:pt x="45" y="25"/>
                    <a:pt x="45" y="32"/>
                  </a:cubicBezTo>
                  <a:cubicBezTo>
                    <a:pt x="45" y="39"/>
                    <a:pt x="40" y="45"/>
                    <a:pt x="32" y="4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4" name="Freeform 216"/>
            <p:cNvSpPr/>
            <p:nvPr/>
          </p:nvSpPr>
          <p:spPr bwMode="auto">
            <a:xfrm rot="1490740">
              <a:off x="7032381" y="2830138"/>
              <a:ext cx="125130" cy="85548"/>
            </a:xfrm>
            <a:custGeom>
              <a:avLst/>
              <a:gdLst>
                <a:gd name="T0" fmla="*/ 0 w 98"/>
                <a:gd name="T1" fmla="*/ 51 h 67"/>
                <a:gd name="T2" fmla="*/ 47 w 98"/>
                <a:gd name="T3" fmla="*/ 51 h 67"/>
                <a:gd name="T4" fmla="*/ 74 w 98"/>
                <a:gd name="T5" fmla="*/ 67 h 67"/>
                <a:gd name="T6" fmla="*/ 75 w 98"/>
                <a:gd name="T7" fmla="*/ 51 h 67"/>
                <a:gd name="T8" fmla="*/ 98 w 98"/>
                <a:gd name="T9" fmla="*/ 51 h 67"/>
                <a:gd name="T10" fmla="*/ 98 w 98"/>
                <a:gd name="T11" fmla="*/ 0 h 67"/>
                <a:gd name="T12" fmla="*/ 0 w 98"/>
                <a:gd name="T13" fmla="*/ 0 h 67"/>
                <a:gd name="T14" fmla="*/ 0 w 98"/>
                <a:gd name="T15" fmla="*/ 51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67">
                  <a:moveTo>
                    <a:pt x="0" y="51"/>
                  </a:moveTo>
                  <a:lnTo>
                    <a:pt x="47" y="51"/>
                  </a:lnTo>
                  <a:lnTo>
                    <a:pt x="74" y="67"/>
                  </a:lnTo>
                  <a:lnTo>
                    <a:pt x="75" y="51"/>
                  </a:lnTo>
                  <a:lnTo>
                    <a:pt x="98" y="51"/>
                  </a:lnTo>
                  <a:lnTo>
                    <a:pt x="98" y="0"/>
                  </a:lnTo>
                  <a:lnTo>
                    <a:pt x="0" y="0"/>
                  </a:lnTo>
                  <a:lnTo>
                    <a:pt x="0" y="5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5" name="Freeform 217"/>
            <p:cNvSpPr/>
            <p:nvPr/>
          </p:nvSpPr>
          <p:spPr bwMode="auto">
            <a:xfrm rot="1490740">
              <a:off x="6937908" y="2836382"/>
              <a:ext cx="154498" cy="104701"/>
            </a:xfrm>
            <a:custGeom>
              <a:avLst/>
              <a:gdLst>
                <a:gd name="T0" fmla="*/ 54 w 121"/>
                <a:gd name="T1" fmla="*/ 29 h 82"/>
                <a:gd name="T2" fmla="*/ 54 w 121"/>
                <a:gd name="T3" fmla="*/ 0 h 82"/>
                <a:gd name="T4" fmla="*/ 0 w 121"/>
                <a:gd name="T5" fmla="*/ 0 h 82"/>
                <a:gd name="T6" fmla="*/ 0 w 121"/>
                <a:gd name="T7" fmla="*/ 63 h 82"/>
                <a:gd name="T8" fmla="*/ 28 w 121"/>
                <a:gd name="T9" fmla="*/ 63 h 82"/>
                <a:gd name="T10" fmla="*/ 29 w 121"/>
                <a:gd name="T11" fmla="*/ 82 h 82"/>
                <a:gd name="T12" fmla="*/ 61 w 121"/>
                <a:gd name="T13" fmla="*/ 63 h 82"/>
                <a:gd name="T14" fmla="*/ 121 w 121"/>
                <a:gd name="T15" fmla="*/ 63 h 82"/>
                <a:gd name="T16" fmla="*/ 121 w 121"/>
                <a:gd name="T17" fmla="*/ 37 h 82"/>
                <a:gd name="T18" fmla="*/ 108 w 121"/>
                <a:gd name="T19" fmla="*/ 29 h 82"/>
                <a:gd name="T20" fmla="*/ 54 w 121"/>
                <a:gd name="T21" fmla="*/ 2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82">
                  <a:moveTo>
                    <a:pt x="54" y="29"/>
                  </a:moveTo>
                  <a:lnTo>
                    <a:pt x="54" y="0"/>
                  </a:lnTo>
                  <a:lnTo>
                    <a:pt x="0" y="0"/>
                  </a:lnTo>
                  <a:lnTo>
                    <a:pt x="0" y="63"/>
                  </a:lnTo>
                  <a:lnTo>
                    <a:pt x="28" y="63"/>
                  </a:lnTo>
                  <a:lnTo>
                    <a:pt x="29" y="82"/>
                  </a:lnTo>
                  <a:lnTo>
                    <a:pt x="61" y="63"/>
                  </a:lnTo>
                  <a:lnTo>
                    <a:pt x="121" y="63"/>
                  </a:lnTo>
                  <a:lnTo>
                    <a:pt x="121" y="37"/>
                  </a:lnTo>
                  <a:lnTo>
                    <a:pt x="108" y="29"/>
                  </a:lnTo>
                  <a:lnTo>
                    <a:pt x="54" y="2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6" name="Freeform 218"/>
            <p:cNvSpPr>
              <a:spLocks noEditPoints="1"/>
            </p:cNvSpPr>
            <p:nvPr/>
          </p:nvSpPr>
          <p:spPr bwMode="auto">
            <a:xfrm rot="1490740">
              <a:off x="6045139" y="4094296"/>
              <a:ext cx="149391" cy="149390"/>
            </a:xfrm>
            <a:custGeom>
              <a:avLst/>
              <a:gdLst>
                <a:gd name="T0" fmla="*/ 85 w 108"/>
                <a:gd name="T1" fmla="*/ 72 h 108"/>
                <a:gd name="T2" fmla="*/ 79 w 108"/>
                <a:gd name="T3" fmla="*/ 17 h 108"/>
                <a:gd name="T4" fmla="*/ 17 w 108"/>
                <a:gd name="T5" fmla="*/ 17 h 108"/>
                <a:gd name="T6" fmla="*/ 17 w 108"/>
                <a:gd name="T7" fmla="*/ 79 h 108"/>
                <a:gd name="T8" fmla="*/ 71 w 108"/>
                <a:gd name="T9" fmla="*/ 85 h 108"/>
                <a:gd name="T10" fmla="*/ 94 w 108"/>
                <a:gd name="T11" fmla="*/ 108 h 108"/>
                <a:gd name="T12" fmla="*/ 108 w 108"/>
                <a:gd name="T13" fmla="*/ 95 h 108"/>
                <a:gd name="T14" fmla="*/ 85 w 108"/>
                <a:gd name="T15" fmla="*/ 72 h 108"/>
                <a:gd name="T16" fmla="*/ 69 w 108"/>
                <a:gd name="T17" fmla="*/ 70 h 108"/>
                <a:gd name="T18" fmla="*/ 26 w 108"/>
                <a:gd name="T19" fmla="*/ 70 h 108"/>
                <a:gd name="T20" fmla="*/ 26 w 108"/>
                <a:gd name="T21" fmla="*/ 27 h 108"/>
                <a:gd name="T22" fmla="*/ 69 w 108"/>
                <a:gd name="T23" fmla="*/ 27 h 108"/>
                <a:gd name="T24" fmla="*/ 69 w 108"/>
                <a:gd name="T25" fmla="*/ 7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08">
                  <a:moveTo>
                    <a:pt x="85" y="72"/>
                  </a:moveTo>
                  <a:cubicBezTo>
                    <a:pt x="96" y="55"/>
                    <a:pt x="94" y="32"/>
                    <a:pt x="79" y="17"/>
                  </a:cubicBezTo>
                  <a:cubicBezTo>
                    <a:pt x="62" y="0"/>
                    <a:pt x="34" y="0"/>
                    <a:pt x="17" y="17"/>
                  </a:cubicBezTo>
                  <a:cubicBezTo>
                    <a:pt x="0" y="34"/>
                    <a:pt x="0" y="62"/>
                    <a:pt x="17" y="79"/>
                  </a:cubicBezTo>
                  <a:cubicBezTo>
                    <a:pt x="32" y="94"/>
                    <a:pt x="54" y="96"/>
                    <a:pt x="71" y="85"/>
                  </a:cubicBezTo>
                  <a:cubicBezTo>
                    <a:pt x="94" y="108"/>
                    <a:pt x="94" y="108"/>
                    <a:pt x="94" y="108"/>
                  </a:cubicBezTo>
                  <a:cubicBezTo>
                    <a:pt x="108" y="95"/>
                    <a:pt x="108" y="95"/>
                    <a:pt x="108" y="95"/>
                  </a:cubicBezTo>
                  <a:lnTo>
                    <a:pt x="85" y="72"/>
                  </a:lnTo>
                  <a:close/>
                  <a:moveTo>
                    <a:pt x="69" y="70"/>
                  </a:moveTo>
                  <a:cubicBezTo>
                    <a:pt x="57" y="81"/>
                    <a:pt x="38" y="81"/>
                    <a:pt x="26" y="70"/>
                  </a:cubicBezTo>
                  <a:cubicBezTo>
                    <a:pt x="15" y="58"/>
                    <a:pt x="15" y="39"/>
                    <a:pt x="26" y="27"/>
                  </a:cubicBezTo>
                  <a:cubicBezTo>
                    <a:pt x="38" y="15"/>
                    <a:pt x="57" y="15"/>
                    <a:pt x="69" y="27"/>
                  </a:cubicBezTo>
                  <a:cubicBezTo>
                    <a:pt x="81" y="39"/>
                    <a:pt x="81" y="58"/>
                    <a:pt x="69"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7" name="Freeform 219"/>
            <p:cNvSpPr/>
            <p:nvPr/>
          </p:nvSpPr>
          <p:spPr bwMode="auto">
            <a:xfrm rot="1490740">
              <a:off x="6088053" y="4132795"/>
              <a:ext cx="56181" cy="54904"/>
            </a:xfrm>
            <a:custGeom>
              <a:avLst/>
              <a:gdLst>
                <a:gd name="T0" fmla="*/ 26 w 44"/>
                <a:gd name="T1" fmla="*/ 0 h 43"/>
                <a:gd name="T2" fmla="*/ 18 w 44"/>
                <a:gd name="T3" fmla="*/ 0 h 43"/>
                <a:gd name="T4" fmla="*/ 18 w 44"/>
                <a:gd name="T5" fmla="*/ 17 h 43"/>
                <a:gd name="T6" fmla="*/ 0 w 44"/>
                <a:gd name="T7" fmla="*/ 17 h 43"/>
                <a:gd name="T8" fmla="*/ 0 w 44"/>
                <a:gd name="T9" fmla="*/ 25 h 43"/>
                <a:gd name="T10" fmla="*/ 18 w 44"/>
                <a:gd name="T11" fmla="*/ 25 h 43"/>
                <a:gd name="T12" fmla="*/ 18 w 44"/>
                <a:gd name="T13" fmla="*/ 43 h 43"/>
                <a:gd name="T14" fmla="*/ 26 w 44"/>
                <a:gd name="T15" fmla="*/ 43 h 43"/>
                <a:gd name="T16" fmla="*/ 26 w 44"/>
                <a:gd name="T17" fmla="*/ 25 h 43"/>
                <a:gd name="T18" fmla="*/ 44 w 44"/>
                <a:gd name="T19" fmla="*/ 25 h 43"/>
                <a:gd name="T20" fmla="*/ 44 w 44"/>
                <a:gd name="T21" fmla="*/ 17 h 43"/>
                <a:gd name="T22" fmla="*/ 26 w 44"/>
                <a:gd name="T23" fmla="*/ 17 h 43"/>
                <a:gd name="T24" fmla="*/ 26 w 44"/>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43">
                  <a:moveTo>
                    <a:pt x="26" y="0"/>
                  </a:moveTo>
                  <a:lnTo>
                    <a:pt x="18" y="0"/>
                  </a:lnTo>
                  <a:lnTo>
                    <a:pt x="18" y="17"/>
                  </a:lnTo>
                  <a:lnTo>
                    <a:pt x="0" y="17"/>
                  </a:lnTo>
                  <a:lnTo>
                    <a:pt x="0" y="25"/>
                  </a:lnTo>
                  <a:lnTo>
                    <a:pt x="18" y="25"/>
                  </a:lnTo>
                  <a:lnTo>
                    <a:pt x="18" y="43"/>
                  </a:lnTo>
                  <a:lnTo>
                    <a:pt x="26" y="43"/>
                  </a:lnTo>
                  <a:lnTo>
                    <a:pt x="26" y="25"/>
                  </a:lnTo>
                  <a:lnTo>
                    <a:pt x="44" y="25"/>
                  </a:lnTo>
                  <a:lnTo>
                    <a:pt x="44" y="17"/>
                  </a:lnTo>
                  <a:lnTo>
                    <a:pt x="26" y="17"/>
                  </a:lnTo>
                  <a:lnTo>
                    <a:pt x="26"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8" name="Freeform 220"/>
            <p:cNvSpPr>
              <a:spLocks noEditPoints="1"/>
            </p:cNvSpPr>
            <p:nvPr/>
          </p:nvSpPr>
          <p:spPr bwMode="auto">
            <a:xfrm rot="1490740">
              <a:off x="4715022" y="1114410"/>
              <a:ext cx="302612" cy="334532"/>
            </a:xfrm>
            <a:custGeom>
              <a:avLst/>
              <a:gdLst>
                <a:gd name="T0" fmla="*/ 237 w 237"/>
                <a:gd name="T1" fmla="*/ 111 h 262"/>
                <a:gd name="T2" fmla="*/ 237 w 237"/>
                <a:gd name="T3" fmla="*/ 110 h 262"/>
                <a:gd name="T4" fmla="*/ 169 w 237"/>
                <a:gd name="T5" fmla="*/ 46 h 262"/>
                <a:gd name="T6" fmla="*/ 153 w 237"/>
                <a:gd name="T7" fmla="*/ 32 h 262"/>
                <a:gd name="T8" fmla="*/ 118 w 237"/>
                <a:gd name="T9" fmla="*/ 0 h 262"/>
                <a:gd name="T10" fmla="*/ 83 w 237"/>
                <a:gd name="T11" fmla="*/ 32 h 262"/>
                <a:gd name="T12" fmla="*/ 68 w 237"/>
                <a:gd name="T13" fmla="*/ 46 h 262"/>
                <a:gd name="T14" fmla="*/ 0 w 237"/>
                <a:gd name="T15" fmla="*/ 110 h 262"/>
                <a:gd name="T16" fmla="*/ 0 w 237"/>
                <a:gd name="T17" fmla="*/ 111 h 262"/>
                <a:gd name="T18" fmla="*/ 0 w 237"/>
                <a:gd name="T19" fmla="*/ 111 h 262"/>
                <a:gd name="T20" fmla="*/ 0 w 237"/>
                <a:gd name="T21" fmla="*/ 113 h 262"/>
                <a:gd name="T22" fmla="*/ 0 w 237"/>
                <a:gd name="T23" fmla="*/ 261 h 262"/>
                <a:gd name="T24" fmla="*/ 0 w 237"/>
                <a:gd name="T25" fmla="*/ 262 h 262"/>
                <a:gd name="T26" fmla="*/ 237 w 237"/>
                <a:gd name="T27" fmla="*/ 262 h 262"/>
                <a:gd name="T28" fmla="*/ 237 w 237"/>
                <a:gd name="T29" fmla="*/ 261 h 262"/>
                <a:gd name="T30" fmla="*/ 237 w 237"/>
                <a:gd name="T31" fmla="*/ 113 h 262"/>
                <a:gd name="T32" fmla="*/ 237 w 237"/>
                <a:gd name="T33" fmla="*/ 111 h 262"/>
                <a:gd name="T34" fmla="*/ 237 w 237"/>
                <a:gd name="T35" fmla="*/ 111 h 262"/>
                <a:gd name="T36" fmla="*/ 220 w 237"/>
                <a:gd name="T37" fmla="*/ 246 h 262"/>
                <a:gd name="T38" fmla="*/ 162 w 237"/>
                <a:gd name="T39" fmla="*/ 188 h 262"/>
                <a:gd name="T40" fmla="*/ 220 w 237"/>
                <a:gd name="T41" fmla="*/ 128 h 262"/>
                <a:gd name="T42" fmla="*/ 220 w 237"/>
                <a:gd name="T43" fmla="*/ 246 h 262"/>
                <a:gd name="T44" fmla="*/ 40 w 237"/>
                <a:gd name="T45" fmla="*/ 248 h 262"/>
                <a:gd name="T46" fmla="*/ 88 w 237"/>
                <a:gd name="T47" fmla="*/ 201 h 262"/>
                <a:gd name="T48" fmla="*/ 119 w 237"/>
                <a:gd name="T49" fmla="*/ 231 h 262"/>
                <a:gd name="T50" fmla="*/ 149 w 237"/>
                <a:gd name="T51" fmla="*/ 201 h 262"/>
                <a:gd name="T52" fmla="*/ 198 w 237"/>
                <a:gd name="T53" fmla="*/ 248 h 262"/>
                <a:gd name="T54" fmla="*/ 40 w 237"/>
                <a:gd name="T55" fmla="*/ 248 h 262"/>
                <a:gd name="T56" fmla="*/ 136 w 237"/>
                <a:gd name="T57" fmla="*/ 188 h 262"/>
                <a:gd name="T58" fmla="*/ 119 w 237"/>
                <a:gd name="T59" fmla="*/ 205 h 262"/>
                <a:gd name="T60" fmla="*/ 101 w 237"/>
                <a:gd name="T61" fmla="*/ 188 h 262"/>
                <a:gd name="T62" fmla="*/ 88 w 237"/>
                <a:gd name="T63" fmla="*/ 175 h 262"/>
                <a:gd name="T64" fmla="*/ 40 w 237"/>
                <a:gd name="T65" fmla="*/ 126 h 262"/>
                <a:gd name="T66" fmla="*/ 198 w 237"/>
                <a:gd name="T67" fmla="*/ 126 h 262"/>
                <a:gd name="T68" fmla="*/ 149 w 237"/>
                <a:gd name="T69" fmla="*/ 175 h 262"/>
                <a:gd name="T70" fmla="*/ 136 w 237"/>
                <a:gd name="T71" fmla="*/ 188 h 262"/>
                <a:gd name="T72" fmla="*/ 16 w 237"/>
                <a:gd name="T73" fmla="*/ 128 h 262"/>
                <a:gd name="T74" fmla="*/ 75 w 237"/>
                <a:gd name="T75" fmla="*/ 188 h 262"/>
                <a:gd name="T76" fmla="*/ 16 w 237"/>
                <a:gd name="T77" fmla="*/ 246 h 262"/>
                <a:gd name="T78" fmla="*/ 16 w 237"/>
                <a:gd name="T79" fmla="*/ 128 h 262"/>
                <a:gd name="T80" fmla="*/ 83 w 237"/>
                <a:gd name="T81" fmla="*/ 60 h 262"/>
                <a:gd name="T82" fmla="*/ 97 w 237"/>
                <a:gd name="T83" fmla="*/ 46 h 262"/>
                <a:gd name="T84" fmla="*/ 118 w 237"/>
                <a:gd name="T85" fmla="*/ 28 h 262"/>
                <a:gd name="T86" fmla="*/ 138 w 237"/>
                <a:gd name="T87" fmla="*/ 46 h 262"/>
                <a:gd name="T88" fmla="*/ 153 w 237"/>
                <a:gd name="T89" fmla="*/ 60 h 262"/>
                <a:gd name="T90" fmla="*/ 207 w 237"/>
                <a:gd name="T91" fmla="*/ 111 h 262"/>
                <a:gd name="T92" fmla="*/ 28 w 237"/>
                <a:gd name="T93" fmla="*/ 111 h 262"/>
                <a:gd name="T94" fmla="*/ 83 w 237"/>
                <a:gd name="T95" fmla="*/ 6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62">
                  <a:moveTo>
                    <a:pt x="237" y="111"/>
                  </a:moveTo>
                  <a:lnTo>
                    <a:pt x="237" y="110"/>
                  </a:lnTo>
                  <a:lnTo>
                    <a:pt x="169" y="46"/>
                  </a:lnTo>
                  <a:lnTo>
                    <a:pt x="153" y="32"/>
                  </a:lnTo>
                  <a:lnTo>
                    <a:pt x="118" y="0"/>
                  </a:lnTo>
                  <a:lnTo>
                    <a:pt x="83" y="32"/>
                  </a:lnTo>
                  <a:lnTo>
                    <a:pt x="68" y="46"/>
                  </a:lnTo>
                  <a:lnTo>
                    <a:pt x="0" y="110"/>
                  </a:lnTo>
                  <a:lnTo>
                    <a:pt x="0" y="111"/>
                  </a:lnTo>
                  <a:lnTo>
                    <a:pt x="0" y="111"/>
                  </a:lnTo>
                  <a:lnTo>
                    <a:pt x="0" y="113"/>
                  </a:lnTo>
                  <a:lnTo>
                    <a:pt x="0" y="261"/>
                  </a:lnTo>
                  <a:lnTo>
                    <a:pt x="0" y="262"/>
                  </a:lnTo>
                  <a:lnTo>
                    <a:pt x="237" y="262"/>
                  </a:lnTo>
                  <a:lnTo>
                    <a:pt x="237" y="261"/>
                  </a:lnTo>
                  <a:lnTo>
                    <a:pt x="237" y="113"/>
                  </a:lnTo>
                  <a:lnTo>
                    <a:pt x="237" y="111"/>
                  </a:lnTo>
                  <a:lnTo>
                    <a:pt x="237" y="111"/>
                  </a:lnTo>
                  <a:close/>
                  <a:moveTo>
                    <a:pt x="220" y="246"/>
                  </a:moveTo>
                  <a:lnTo>
                    <a:pt x="162" y="188"/>
                  </a:lnTo>
                  <a:lnTo>
                    <a:pt x="220" y="128"/>
                  </a:lnTo>
                  <a:lnTo>
                    <a:pt x="220" y="246"/>
                  </a:lnTo>
                  <a:close/>
                  <a:moveTo>
                    <a:pt x="40" y="248"/>
                  </a:moveTo>
                  <a:lnTo>
                    <a:pt x="88" y="201"/>
                  </a:lnTo>
                  <a:lnTo>
                    <a:pt x="119" y="231"/>
                  </a:lnTo>
                  <a:lnTo>
                    <a:pt x="149" y="201"/>
                  </a:lnTo>
                  <a:lnTo>
                    <a:pt x="198" y="248"/>
                  </a:lnTo>
                  <a:lnTo>
                    <a:pt x="40" y="248"/>
                  </a:lnTo>
                  <a:close/>
                  <a:moveTo>
                    <a:pt x="136" y="188"/>
                  </a:moveTo>
                  <a:lnTo>
                    <a:pt x="119" y="205"/>
                  </a:lnTo>
                  <a:lnTo>
                    <a:pt x="101" y="188"/>
                  </a:lnTo>
                  <a:lnTo>
                    <a:pt x="88" y="175"/>
                  </a:lnTo>
                  <a:lnTo>
                    <a:pt x="40" y="126"/>
                  </a:lnTo>
                  <a:lnTo>
                    <a:pt x="198" y="126"/>
                  </a:lnTo>
                  <a:lnTo>
                    <a:pt x="149" y="175"/>
                  </a:lnTo>
                  <a:lnTo>
                    <a:pt x="136" y="188"/>
                  </a:lnTo>
                  <a:close/>
                  <a:moveTo>
                    <a:pt x="16" y="128"/>
                  </a:moveTo>
                  <a:lnTo>
                    <a:pt x="75" y="188"/>
                  </a:lnTo>
                  <a:lnTo>
                    <a:pt x="16" y="246"/>
                  </a:lnTo>
                  <a:lnTo>
                    <a:pt x="16" y="128"/>
                  </a:lnTo>
                  <a:close/>
                  <a:moveTo>
                    <a:pt x="83" y="60"/>
                  </a:moveTo>
                  <a:lnTo>
                    <a:pt x="97" y="46"/>
                  </a:lnTo>
                  <a:lnTo>
                    <a:pt x="118" y="28"/>
                  </a:lnTo>
                  <a:lnTo>
                    <a:pt x="138" y="46"/>
                  </a:lnTo>
                  <a:lnTo>
                    <a:pt x="153" y="60"/>
                  </a:lnTo>
                  <a:lnTo>
                    <a:pt x="207" y="111"/>
                  </a:lnTo>
                  <a:lnTo>
                    <a:pt x="28" y="111"/>
                  </a:lnTo>
                  <a:lnTo>
                    <a:pt x="83" y="6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9" name="Freeform 221"/>
            <p:cNvSpPr/>
            <p:nvPr/>
          </p:nvSpPr>
          <p:spPr bwMode="auto">
            <a:xfrm rot="1490740">
              <a:off x="6692573" y="3021389"/>
              <a:ext cx="296227" cy="157051"/>
            </a:xfrm>
            <a:custGeom>
              <a:avLst/>
              <a:gdLst>
                <a:gd name="T0" fmla="*/ 179 w 215"/>
                <a:gd name="T1" fmla="*/ 46 h 114"/>
                <a:gd name="T2" fmla="*/ 179 w 215"/>
                <a:gd name="T3" fmla="*/ 41 h 114"/>
                <a:gd name="T4" fmla="*/ 154 w 215"/>
                <a:gd name="T5" fmla="*/ 0 h 114"/>
                <a:gd name="T6" fmla="*/ 134 w 215"/>
                <a:gd name="T7" fmla="*/ 0 h 114"/>
                <a:gd name="T8" fmla="*/ 134 w 215"/>
                <a:gd name="T9" fmla="*/ 28 h 114"/>
                <a:gd name="T10" fmla="*/ 134 w 215"/>
                <a:gd name="T11" fmla="*/ 40 h 114"/>
                <a:gd name="T12" fmla="*/ 134 w 215"/>
                <a:gd name="T13" fmla="*/ 63 h 114"/>
                <a:gd name="T14" fmla="*/ 74 w 215"/>
                <a:gd name="T15" fmla="*/ 63 h 114"/>
                <a:gd name="T16" fmla="*/ 74 w 215"/>
                <a:gd name="T17" fmla="*/ 40 h 114"/>
                <a:gd name="T18" fmla="*/ 74 w 215"/>
                <a:gd name="T19" fmla="*/ 28 h 114"/>
                <a:gd name="T20" fmla="*/ 74 w 215"/>
                <a:gd name="T21" fmla="*/ 0 h 114"/>
                <a:gd name="T22" fmla="*/ 57 w 215"/>
                <a:gd name="T23" fmla="*/ 0 h 114"/>
                <a:gd name="T24" fmla="*/ 35 w 215"/>
                <a:gd name="T25" fmla="*/ 27 h 114"/>
                <a:gd name="T26" fmla="*/ 35 w 215"/>
                <a:gd name="T27" fmla="*/ 30 h 114"/>
                <a:gd name="T28" fmla="*/ 0 w 215"/>
                <a:gd name="T29" fmla="*/ 69 h 114"/>
                <a:gd name="T30" fmla="*/ 27 w 215"/>
                <a:gd name="T31" fmla="*/ 109 h 114"/>
                <a:gd name="T32" fmla="*/ 38 w 215"/>
                <a:gd name="T33" fmla="*/ 114 h 114"/>
                <a:gd name="T34" fmla="*/ 186 w 215"/>
                <a:gd name="T35" fmla="*/ 114 h 114"/>
                <a:gd name="T36" fmla="*/ 187 w 215"/>
                <a:gd name="T37" fmla="*/ 114 h 114"/>
                <a:gd name="T38" fmla="*/ 215 w 215"/>
                <a:gd name="T39" fmla="*/ 80 h 114"/>
                <a:gd name="T40" fmla="*/ 179 w 215"/>
                <a:gd name="T41" fmla="*/ 4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 h="114">
                  <a:moveTo>
                    <a:pt x="179" y="46"/>
                  </a:moveTo>
                  <a:cubicBezTo>
                    <a:pt x="179" y="44"/>
                    <a:pt x="179" y="43"/>
                    <a:pt x="179" y="41"/>
                  </a:cubicBezTo>
                  <a:cubicBezTo>
                    <a:pt x="179" y="24"/>
                    <a:pt x="169" y="8"/>
                    <a:pt x="154" y="0"/>
                  </a:cubicBezTo>
                  <a:cubicBezTo>
                    <a:pt x="134" y="0"/>
                    <a:pt x="134" y="0"/>
                    <a:pt x="134" y="0"/>
                  </a:cubicBezTo>
                  <a:cubicBezTo>
                    <a:pt x="134" y="28"/>
                    <a:pt x="134" y="28"/>
                    <a:pt x="134" y="28"/>
                  </a:cubicBezTo>
                  <a:cubicBezTo>
                    <a:pt x="134" y="40"/>
                    <a:pt x="134" y="40"/>
                    <a:pt x="134" y="40"/>
                  </a:cubicBezTo>
                  <a:cubicBezTo>
                    <a:pt x="134" y="63"/>
                    <a:pt x="134" y="63"/>
                    <a:pt x="134" y="63"/>
                  </a:cubicBezTo>
                  <a:cubicBezTo>
                    <a:pt x="74" y="63"/>
                    <a:pt x="74" y="63"/>
                    <a:pt x="74" y="63"/>
                  </a:cubicBezTo>
                  <a:cubicBezTo>
                    <a:pt x="74" y="40"/>
                    <a:pt x="74" y="40"/>
                    <a:pt x="74" y="40"/>
                  </a:cubicBezTo>
                  <a:cubicBezTo>
                    <a:pt x="74" y="28"/>
                    <a:pt x="74" y="28"/>
                    <a:pt x="74" y="28"/>
                  </a:cubicBezTo>
                  <a:cubicBezTo>
                    <a:pt x="74" y="0"/>
                    <a:pt x="74" y="0"/>
                    <a:pt x="74" y="0"/>
                  </a:cubicBezTo>
                  <a:cubicBezTo>
                    <a:pt x="57" y="0"/>
                    <a:pt x="57" y="0"/>
                    <a:pt x="57" y="0"/>
                  </a:cubicBezTo>
                  <a:cubicBezTo>
                    <a:pt x="44" y="4"/>
                    <a:pt x="35" y="15"/>
                    <a:pt x="35" y="27"/>
                  </a:cubicBezTo>
                  <a:cubicBezTo>
                    <a:pt x="35" y="28"/>
                    <a:pt x="35" y="29"/>
                    <a:pt x="35" y="30"/>
                  </a:cubicBezTo>
                  <a:cubicBezTo>
                    <a:pt x="15" y="34"/>
                    <a:pt x="0" y="50"/>
                    <a:pt x="0" y="69"/>
                  </a:cubicBezTo>
                  <a:cubicBezTo>
                    <a:pt x="0" y="84"/>
                    <a:pt x="13" y="102"/>
                    <a:pt x="27" y="109"/>
                  </a:cubicBezTo>
                  <a:cubicBezTo>
                    <a:pt x="38" y="114"/>
                    <a:pt x="38" y="114"/>
                    <a:pt x="38" y="114"/>
                  </a:cubicBezTo>
                  <a:cubicBezTo>
                    <a:pt x="186" y="114"/>
                    <a:pt x="186" y="114"/>
                    <a:pt x="186" y="114"/>
                  </a:cubicBezTo>
                  <a:cubicBezTo>
                    <a:pt x="187" y="114"/>
                    <a:pt x="187" y="114"/>
                    <a:pt x="187" y="114"/>
                  </a:cubicBezTo>
                  <a:cubicBezTo>
                    <a:pt x="204" y="110"/>
                    <a:pt x="215" y="96"/>
                    <a:pt x="215" y="80"/>
                  </a:cubicBezTo>
                  <a:cubicBezTo>
                    <a:pt x="215" y="62"/>
                    <a:pt x="199" y="47"/>
                    <a:pt x="179" y="4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0" name="Rectangle 222"/>
            <p:cNvSpPr>
              <a:spLocks noChangeArrowheads="1"/>
            </p:cNvSpPr>
            <p:nvPr/>
          </p:nvSpPr>
          <p:spPr bwMode="auto">
            <a:xfrm rot="1490740">
              <a:off x="6814727" y="3074079"/>
              <a:ext cx="54905" cy="17876"/>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01" name="Freeform 223"/>
            <p:cNvSpPr/>
            <p:nvPr/>
          </p:nvSpPr>
          <p:spPr bwMode="auto">
            <a:xfrm rot="1490740">
              <a:off x="6811021" y="2918677"/>
              <a:ext cx="145560" cy="151944"/>
            </a:xfrm>
            <a:custGeom>
              <a:avLst/>
              <a:gdLst>
                <a:gd name="T0" fmla="*/ 35 w 114"/>
                <a:gd name="T1" fmla="*/ 119 h 119"/>
                <a:gd name="T2" fmla="*/ 78 w 114"/>
                <a:gd name="T3" fmla="*/ 119 h 119"/>
                <a:gd name="T4" fmla="*/ 78 w 114"/>
                <a:gd name="T5" fmla="*/ 75 h 119"/>
                <a:gd name="T6" fmla="*/ 114 w 114"/>
                <a:gd name="T7" fmla="*/ 75 h 119"/>
                <a:gd name="T8" fmla="*/ 57 w 114"/>
                <a:gd name="T9" fmla="*/ 0 h 119"/>
                <a:gd name="T10" fmla="*/ 0 w 114"/>
                <a:gd name="T11" fmla="*/ 75 h 119"/>
                <a:gd name="T12" fmla="*/ 35 w 114"/>
                <a:gd name="T13" fmla="*/ 75 h 119"/>
                <a:gd name="T14" fmla="*/ 35 w 11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19">
                  <a:moveTo>
                    <a:pt x="35" y="119"/>
                  </a:moveTo>
                  <a:lnTo>
                    <a:pt x="78" y="119"/>
                  </a:lnTo>
                  <a:lnTo>
                    <a:pt x="78" y="75"/>
                  </a:lnTo>
                  <a:lnTo>
                    <a:pt x="114" y="75"/>
                  </a:lnTo>
                  <a:lnTo>
                    <a:pt x="57" y="0"/>
                  </a:lnTo>
                  <a:lnTo>
                    <a:pt x="0" y="75"/>
                  </a:lnTo>
                  <a:lnTo>
                    <a:pt x="35" y="75"/>
                  </a:lnTo>
                  <a:lnTo>
                    <a:pt x="35" y="11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2" name="Freeform 224"/>
            <p:cNvSpPr>
              <a:spLocks noEditPoints="1"/>
            </p:cNvSpPr>
            <p:nvPr/>
          </p:nvSpPr>
          <p:spPr bwMode="auto">
            <a:xfrm rot="1490740">
              <a:off x="5781007" y="3635313"/>
              <a:ext cx="227278" cy="146836"/>
            </a:xfrm>
            <a:custGeom>
              <a:avLst/>
              <a:gdLst>
                <a:gd name="T0" fmla="*/ 0 w 178"/>
                <a:gd name="T1" fmla="*/ 0 h 115"/>
                <a:gd name="T2" fmla="*/ 0 w 178"/>
                <a:gd name="T3" fmla="*/ 115 h 115"/>
                <a:gd name="T4" fmla="*/ 178 w 178"/>
                <a:gd name="T5" fmla="*/ 115 h 115"/>
                <a:gd name="T6" fmla="*/ 178 w 178"/>
                <a:gd name="T7" fmla="*/ 0 h 115"/>
                <a:gd name="T8" fmla="*/ 0 w 178"/>
                <a:gd name="T9" fmla="*/ 0 h 115"/>
                <a:gd name="T10" fmla="*/ 166 w 178"/>
                <a:gd name="T11" fmla="*/ 102 h 115"/>
                <a:gd name="T12" fmla="*/ 122 w 178"/>
                <a:gd name="T13" fmla="*/ 58 h 115"/>
                <a:gd name="T14" fmla="*/ 166 w 178"/>
                <a:gd name="T15" fmla="*/ 13 h 115"/>
                <a:gd name="T16" fmla="*/ 166 w 178"/>
                <a:gd name="T17" fmla="*/ 102 h 115"/>
                <a:gd name="T18" fmla="*/ 12 w 178"/>
                <a:gd name="T19" fmla="*/ 13 h 115"/>
                <a:gd name="T20" fmla="*/ 56 w 178"/>
                <a:gd name="T21" fmla="*/ 58 h 115"/>
                <a:gd name="T22" fmla="*/ 12 w 178"/>
                <a:gd name="T23" fmla="*/ 102 h 115"/>
                <a:gd name="T24" fmla="*/ 12 w 178"/>
                <a:gd name="T25" fmla="*/ 13 h 115"/>
                <a:gd name="T26" fmla="*/ 30 w 178"/>
                <a:gd name="T27" fmla="*/ 104 h 115"/>
                <a:gd name="T28" fmla="*/ 66 w 178"/>
                <a:gd name="T29" fmla="*/ 67 h 115"/>
                <a:gd name="T30" fmla="*/ 89 w 178"/>
                <a:gd name="T31" fmla="*/ 91 h 115"/>
                <a:gd name="T32" fmla="*/ 112 w 178"/>
                <a:gd name="T33" fmla="*/ 67 h 115"/>
                <a:gd name="T34" fmla="*/ 149 w 178"/>
                <a:gd name="T35" fmla="*/ 104 h 115"/>
                <a:gd name="T36" fmla="*/ 30 w 178"/>
                <a:gd name="T37" fmla="*/ 104 h 115"/>
                <a:gd name="T38" fmla="*/ 102 w 178"/>
                <a:gd name="T39" fmla="*/ 58 h 115"/>
                <a:gd name="T40" fmla="*/ 89 w 178"/>
                <a:gd name="T41" fmla="*/ 72 h 115"/>
                <a:gd name="T42" fmla="*/ 75 w 178"/>
                <a:gd name="T43" fmla="*/ 58 h 115"/>
                <a:gd name="T44" fmla="*/ 66 w 178"/>
                <a:gd name="T45" fmla="*/ 48 h 115"/>
                <a:gd name="T46" fmla="*/ 30 w 178"/>
                <a:gd name="T47" fmla="*/ 12 h 115"/>
                <a:gd name="T48" fmla="*/ 148 w 178"/>
                <a:gd name="T49" fmla="*/ 11 h 115"/>
                <a:gd name="T50" fmla="*/ 112 w 178"/>
                <a:gd name="T51" fmla="*/ 48 h 115"/>
                <a:gd name="T52" fmla="*/ 102 w 178"/>
                <a:gd name="T53"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15">
                  <a:moveTo>
                    <a:pt x="0" y="0"/>
                  </a:moveTo>
                  <a:lnTo>
                    <a:pt x="0" y="115"/>
                  </a:lnTo>
                  <a:lnTo>
                    <a:pt x="178" y="115"/>
                  </a:lnTo>
                  <a:lnTo>
                    <a:pt x="178" y="0"/>
                  </a:lnTo>
                  <a:lnTo>
                    <a:pt x="0" y="0"/>
                  </a:lnTo>
                  <a:close/>
                  <a:moveTo>
                    <a:pt x="166" y="102"/>
                  </a:moveTo>
                  <a:lnTo>
                    <a:pt x="122" y="58"/>
                  </a:lnTo>
                  <a:lnTo>
                    <a:pt x="166" y="13"/>
                  </a:lnTo>
                  <a:lnTo>
                    <a:pt x="166" y="102"/>
                  </a:lnTo>
                  <a:close/>
                  <a:moveTo>
                    <a:pt x="12" y="13"/>
                  </a:moveTo>
                  <a:lnTo>
                    <a:pt x="56" y="58"/>
                  </a:lnTo>
                  <a:lnTo>
                    <a:pt x="12" y="102"/>
                  </a:lnTo>
                  <a:lnTo>
                    <a:pt x="12" y="13"/>
                  </a:lnTo>
                  <a:close/>
                  <a:moveTo>
                    <a:pt x="30" y="104"/>
                  </a:moveTo>
                  <a:lnTo>
                    <a:pt x="66" y="67"/>
                  </a:lnTo>
                  <a:lnTo>
                    <a:pt x="89" y="91"/>
                  </a:lnTo>
                  <a:lnTo>
                    <a:pt x="112" y="67"/>
                  </a:lnTo>
                  <a:lnTo>
                    <a:pt x="149" y="104"/>
                  </a:lnTo>
                  <a:lnTo>
                    <a:pt x="30" y="104"/>
                  </a:lnTo>
                  <a:close/>
                  <a:moveTo>
                    <a:pt x="102" y="58"/>
                  </a:moveTo>
                  <a:lnTo>
                    <a:pt x="89" y="72"/>
                  </a:lnTo>
                  <a:lnTo>
                    <a:pt x="75" y="58"/>
                  </a:lnTo>
                  <a:lnTo>
                    <a:pt x="66" y="48"/>
                  </a:lnTo>
                  <a:lnTo>
                    <a:pt x="30" y="12"/>
                  </a:lnTo>
                  <a:lnTo>
                    <a:pt x="148" y="11"/>
                  </a:lnTo>
                  <a:lnTo>
                    <a:pt x="112" y="48"/>
                  </a:lnTo>
                  <a:lnTo>
                    <a:pt x="102" y="5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3" name="Freeform 225"/>
            <p:cNvSpPr>
              <a:spLocks noEditPoints="1"/>
            </p:cNvSpPr>
            <p:nvPr/>
          </p:nvSpPr>
          <p:spPr bwMode="auto">
            <a:xfrm rot="1490740">
              <a:off x="6013851" y="3867492"/>
              <a:ext cx="117469" cy="214509"/>
            </a:xfrm>
            <a:custGeom>
              <a:avLst/>
              <a:gdLst>
                <a:gd name="T0" fmla="*/ 73 w 85"/>
                <a:gd name="T1" fmla="*/ 0 h 155"/>
                <a:gd name="T2" fmla="*/ 12 w 85"/>
                <a:gd name="T3" fmla="*/ 0 h 155"/>
                <a:gd name="T4" fmla="*/ 0 w 85"/>
                <a:gd name="T5" fmla="*/ 13 h 155"/>
                <a:gd name="T6" fmla="*/ 0 w 85"/>
                <a:gd name="T7" fmla="*/ 143 h 155"/>
                <a:gd name="T8" fmla="*/ 12 w 85"/>
                <a:gd name="T9" fmla="*/ 155 h 155"/>
                <a:gd name="T10" fmla="*/ 73 w 85"/>
                <a:gd name="T11" fmla="*/ 155 h 155"/>
                <a:gd name="T12" fmla="*/ 85 w 85"/>
                <a:gd name="T13" fmla="*/ 143 h 155"/>
                <a:gd name="T14" fmla="*/ 85 w 85"/>
                <a:gd name="T15" fmla="*/ 13 h 155"/>
                <a:gd name="T16" fmla="*/ 73 w 85"/>
                <a:gd name="T17" fmla="*/ 0 h 155"/>
                <a:gd name="T18" fmla="*/ 33 w 85"/>
                <a:gd name="T19" fmla="*/ 5 h 155"/>
                <a:gd name="T20" fmla="*/ 52 w 85"/>
                <a:gd name="T21" fmla="*/ 5 h 155"/>
                <a:gd name="T22" fmla="*/ 53 w 85"/>
                <a:gd name="T23" fmla="*/ 6 h 155"/>
                <a:gd name="T24" fmla="*/ 52 w 85"/>
                <a:gd name="T25" fmla="*/ 7 h 155"/>
                <a:gd name="T26" fmla="*/ 33 w 85"/>
                <a:gd name="T27" fmla="*/ 7 h 155"/>
                <a:gd name="T28" fmla="*/ 32 w 85"/>
                <a:gd name="T29" fmla="*/ 6 h 155"/>
                <a:gd name="T30" fmla="*/ 33 w 85"/>
                <a:gd name="T31" fmla="*/ 5 h 155"/>
                <a:gd name="T32" fmla="*/ 42 w 85"/>
                <a:gd name="T33" fmla="*/ 150 h 155"/>
                <a:gd name="T34" fmla="*/ 37 w 85"/>
                <a:gd name="T35" fmla="*/ 145 h 155"/>
                <a:gd name="T36" fmla="*/ 42 w 85"/>
                <a:gd name="T37" fmla="*/ 140 h 155"/>
                <a:gd name="T38" fmla="*/ 47 w 85"/>
                <a:gd name="T39" fmla="*/ 145 h 155"/>
                <a:gd name="T40" fmla="*/ 42 w 85"/>
                <a:gd name="T41" fmla="*/ 150 h 155"/>
                <a:gd name="T42" fmla="*/ 75 w 85"/>
                <a:gd name="T43" fmla="*/ 134 h 155"/>
                <a:gd name="T44" fmla="*/ 73 w 85"/>
                <a:gd name="T45" fmla="*/ 136 h 155"/>
                <a:gd name="T46" fmla="*/ 12 w 85"/>
                <a:gd name="T47" fmla="*/ 136 h 155"/>
                <a:gd name="T48" fmla="*/ 10 w 85"/>
                <a:gd name="T49" fmla="*/ 134 h 155"/>
                <a:gd name="T50" fmla="*/ 10 w 85"/>
                <a:gd name="T51" fmla="*/ 14 h 155"/>
                <a:gd name="T52" fmla="*/ 12 w 85"/>
                <a:gd name="T53" fmla="*/ 12 h 155"/>
                <a:gd name="T54" fmla="*/ 73 w 85"/>
                <a:gd name="T55" fmla="*/ 12 h 155"/>
                <a:gd name="T56" fmla="*/ 75 w 85"/>
                <a:gd name="T57" fmla="*/ 14 h 155"/>
                <a:gd name="T58" fmla="*/ 75 w 85"/>
                <a:gd name="T59" fmla="*/ 13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155">
                  <a:moveTo>
                    <a:pt x="73" y="0"/>
                  </a:moveTo>
                  <a:cubicBezTo>
                    <a:pt x="12" y="0"/>
                    <a:pt x="12" y="0"/>
                    <a:pt x="12" y="0"/>
                  </a:cubicBezTo>
                  <a:cubicBezTo>
                    <a:pt x="6" y="0"/>
                    <a:pt x="0" y="6"/>
                    <a:pt x="0" y="13"/>
                  </a:cubicBezTo>
                  <a:cubicBezTo>
                    <a:pt x="0" y="143"/>
                    <a:pt x="0" y="143"/>
                    <a:pt x="0" y="143"/>
                  </a:cubicBezTo>
                  <a:cubicBezTo>
                    <a:pt x="0" y="150"/>
                    <a:pt x="6" y="155"/>
                    <a:pt x="12" y="155"/>
                  </a:cubicBezTo>
                  <a:cubicBezTo>
                    <a:pt x="73" y="155"/>
                    <a:pt x="73" y="155"/>
                    <a:pt x="73" y="155"/>
                  </a:cubicBezTo>
                  <a:cubicBezTo>
                    <a:pt x="80" y="155"/>
                    <a:pt x="85" y="150"/>
                    <a:pt x="85" y="143"/>
                  </a:cubicBezTo>
                  <a:cubicBezTo>
                    <a:pt x="85" y="13"/>
                    <a:pt x="85" y="13"/>
                    <a:pt x="85" y="13"/>
                  </a:cubicBezTo>
                  <a:cubicBezTo>
                    <a:pt x="85" y="6"/>
                    <a:pt x="80" y="0"/>
                    <a:pt x="73" y="0"/>
                  </a:cubicBezTo>
                  <a:close/>
                  <a:moveTo>
                    <a:pt x="33" y="5"/>
                  </a:moveTo>
                  <a:cubicBezTo>
                    <a:pt x="52" y="5"/>
                    <a:pt x="52" y="5"/>
                    <a:pt x="52" y="5"/>
                  </a:cubicBezTo>
                  <a:cubicBezTo>
                    <a:pt x="53" y="5"/>
                    <a:pt x="53" y="6"/>
                    <a:pt x="53" y="6"/>
                  </a:cubicBezTo>
                  <a:cubicBezTo>
                    <a:pt x="53" y="7"/>
                    <a:pt x="53" y="7"/>
                    <a:pt x="52" y="7"/>
                  </a:cubicBezTo>
                  <a:cubicBezTo>
                    <a:pt x="33" y="7"/>
                    <a:pt x="33" y="7"/>
                    <a:pt x="33" y="7"/>
                  </a:cubicBezTo>
                  <a:cubicBezTo>
                    <a:pt x="33" y="7"/>
                    <a:pt x="32" y="7"/>
                    <a:pt x="32" y="6"/>
                  </a:cubicBezTo>
                  <a:cubicBezTo>
                    <a:pt x="32" y="6"/>
                    <a:pt x="33" y="5"/>
                    <a:pt x="33" y="5"/>
                  </a:cubicBezTo>
                  <a:close/>
                  <a:moveTo>
                    <a:pt x="42" y="150"/>
                  </a:moveTo>
                  <a:cubicBezTo>
                    <a:pt x="39" y="150"/>
                    <a:pt x="37" y="148"/>
                    <a:pt x="37" y="145"/>
                  </a:cubicBezTo>
                  <a:cubicBezTo>
                    <a:pt x="37" y="142"/>
                    <a:pt x="39" y="140"/>
                    <a:pt x="42" y="140"/>
                  </a:cubicBezTo>
                  <a:cubicBezTo>
                    <a:pt x="45" y="140"/>
                    <a:pt x="47" y="142"/>
                    <a:pt x="47" y="145"/>
                  </a:cubicBezTo>
                  <a:cubicBezTo>
                    <a:pt x="47" y="148"/>
                    <a:pt x="45" y="150"/>
                    <a:pt x="42" y="150"/>
                  </a:cubicBezTo>
                  <a:close/>
                  <a:moveTo>
                    <a:pt x="75" y="134"/>
                  </a:moveTo>
                  <a:cubicBezTo>
                    <a:pt x="75" y="135"/>
                    <a:pt x="74" y="136"/>
                    <a:pt x="73" y="136"/>
                  </a:cubicBezTo>
                  <a:cubicBezTo>
                    <a:pt x="12" y="136"/>
                    <a:pt x="12" y="136"/>
                    <a:pt x="12" y="136"/>
                  </a:cubicBezTo>
                  <a:cubicBezTo>
                    <a:pt x="11" y="136"/>
                    <a:pt x="10" y="135"/>
                    <a:pt x="10" y="134"/>
                  </a:cubicBezTo>
                  <a:cubicBezTo>
                    <a:pt x="10" y="14"/>
                    <a:pt x="10" y="14"/>
                    <a:pt x="10" y="14"/>
                  </a:cubicBezTo>
                  <a:cubicBezTo>
                    <a:pt x="10" y="13"/>
                    <a:pt x="11" y="12"/>
                    <a:pt x="12" y="12"/>
                  </a:cubicBezTo>
                  <a:cubicBezTo>
                    <a:pt x="73" y="12"/>
                    <a:pt x="73" y="12"/>
                    <a:pt x="73" y="12"/>
                  </a:cubicBezTo>
                  <a:cubicBezTo>
                    <a:pt x="74" y="12"/>
                    <a:pt x="75" y="13"/>
                    <a:pt x="75" y="14"/>
                  </a:cubicBezTo>
                  <a:lnTo>
                    <a:pt x="75" y="13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4" name="Freeform 226"/>
            <p:cNvSpPr>
              <a:spLocks noEditPoints="1"/>
            </p:cNvSpPr>
            <p:nvPr/>
          </p:nvSpPr>
          <p:spPr bwMode="auto">
            <a:xfrm rot="1490740">
              <a:off x="5739948" y="3217201"/>
              <a:ext cx="112362" cy="71503"/>
            </a:xfrm>
            <a:custGeom>
              <a:avLst/>
              <a:gdLst>
                <a:gd name="T0" fmla="*/ 0 w 88"/>
                <a:gd name="T1" fmla="*/ 0 h 56"/>
                <a:gd name="T2" fmla="*/ 0 w 88"/>
                <a:gd name="T3" fmla="*/ 56 h 56"/>
                <a:gd name="T4" fmla="*/ 88 w 88"/>
                <a:gd name="T5" fmla="*/ 56 h 56"/>
                <a:gd name="T6" fmla="*/ 88 w 88"/>
                <a:gd name="T7" fmla="*/ 0 h 56"/>
                <a:gd name="T8" fmla="*/ 0 w 88"/>
                <a:gd name="T9" fmla="*/ 0 h 56"/>
                <a:gd name="T10" fmla="*/ 84 w 88"/>
                <a:gd name="T11" fmla="*/ 52 h 56"/>
                <a:gd name="T12" fmla="*/ 4 w 88"/>
                <a:gd name="T13" fmla="*/ 52 h 56"/>
                <a:gd name="T14" fmla="*/ 4 w 88"/>
                <a:gd name="T15" fmla="*/ 3 h 56"/>
                <a:gd name="T16" fmla="*/ 84 w 88"/>
                <a:gd name="T17" fmla="*/ 3 h 56"/>
                <a:gd name="T18" fmla="*/ 84 w 88"/>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6">
                  <a:moveTo>
                    <a:pt x="0" y="0"/>
                  </a:moveTo>
                  <a:lnTo>
                    <a:pt x="0" y="56"/>
                  </a:lnTo>
                  <a:lnTo>
                    <a:pt x="88" y="56"/>
                  </a:lnTo>
                  <a:lnTo>
                    <a:pt x="88" y="0"/>
                  </a:lnTo>
                  <a:lnTo>
                    <a:pt x="0" y="0"/>
                  </a:lnTo>
                  <a:close/>
                  <a:moveTo>
                    <a:pt x="84" y="52"/>
                  </a:moveTo>
                  <a:lnTo>
                    <a:pt x="4" y="52"/>
                  </a:lnTo>
                  <a:lnTo>
                    <a:pt x="4" y="3"/>
                  </a:lnTo>
                  <a:lnTo>
                    <a:pt x="84" y="3"/>
                  </a:lnTo>
                  <a:lnTo>
                    <a:pt x="84" y="5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5" name="Freeform 227"/>
            <p:cNvSpPr>
              <a:spLocks noEditPoints="1"/>
            </p:cNvSpPr>
            <p:nvPr/>
          </p:nvSpPr>
          <p:spPr bwMode="auto">
            <a:xfrm rot="1490740">
              <a:off x="5702485" y="3283827"/>
              <a:ext cx="144283" cy="28091"/>
            </a:xfrm>
            <a:custGeom>
              <a:avLst/>
              <a:gdLst>
                <a:gd name="T0" fmla="*/ 101 w 113"/>
                <a:gd name="T1" fmla="*/ 0 h 22"/>
                <a:gd name="T2" fmla="*/ 13 w 113"/>
                <a:gd name="T3" fmla="*/ 0 h 22"/>
                <a:gd name="T4" fmla="*/ 0 w 113"/>
                <a:gd name="T5" fmla="*/ 22 h 22"/>
                <a:gd name="T6" fmla="*/ 113 w 113"/>
                <a:gd name="T7" fmla="*/ 22 h 22"/>
                <a:gd name="T8" fmla="*/ 101 w 113"/>
                <a:gd name="T9" fmla="*/ 0 h 22"/>
                <a:gd name="T10" fmla="*/ 39 w 113"/>
                <a:gd name="T11" fmla="*/ 21 h 22"/>
                <a:gd name="T12" fmla="*/ 41 w 113"/>
                <a:gd name="T13" fmla="*/ 15 h 22"/>
                <a:gd name="T14" fmla="*/ 70 w 113"/>
                <a:gd name="T15" fmla="*/ 15 h 22"/>
                <a:gd name="T16" fmla="*/ 72 w 113"/>
                <a:gd name="T17" fmla="*/ 21 h 22"/>
                <a:gd name="T18" fmla="*/ 39 w 113"/>
                <a:gd name="T19" fmla="*/ 21 h 22"/>
                <a:gd name="T20" fmla="*/ 13 w 113"/>
                <a:gd name="T21" fmla="*/ 14 h 22"/>
                <a:gd name="T22" fmla="*/ 18 w 113"/>
                <a:gd name="T23" fmla="*/ 2 h 22"/>
                <a:gd name="T24" fmla="*/ 96 w 113"/>
                <a:gd name="T25" fmla="*/ 2 h 22"/>
                <a:gd name="T26" fmla="*/ 101 w 113"/>
                <a:gd name="T27" fmla="*/ 14 h 22"/>
                <a:gd name="T28" fmla="*/ 13 w 113"/>
                <a:gd name="T29"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22">
                  <a:moveTo>
                    <a:pt x="101" y="0"/>
                  </a:moveTo>
                  <a:lnTo>
                    <a:pt x="13" y="0"/>
                  </a:lnTo>
                  <a:lnTo>
                    <a:pt x="0" y="22"/>
                  </a:lnTo>
                  <a:lnTo>
                    <a:pt x="113" y="22"/>
                  </a:lnTo>
                  <a:lnTo>
                    <a:pt x="101" y="0"/>
                  </a:lnTo>
                  <a:close/>
                  <a:moveTo>
                    <a:pt x="39" y="21"/>
                  </a:moveTo>
                  <a:lnTo>
                    <a:pt x="41" y="15"/>
                  </a:lnTo>
                  <a:lnTo>
                    <a:pt x="70" y="15"/>
                  </a:lnTo>
                  <a:lnTo>
                    <a:pt x="72" y="21"/>
                  </a:lnTo>
                  <a:lnTo>
                    <a:pt x="39" y="21"/>
                  </a:lnTo>
                  <a:close/>
                  <a:moveTo>
                    <a:pt x="13" y="14"/>
                  </a:moveTo>
                  <a:lnTo>
                    <a:pt x="18" y="2"/>
                  </a:lnTo>
                  <a:lnTo>
                    <a:pt x="96" y="2"/>
                  </a:lnTo>
                  <a:lnTo>
                    <a:pt x="101" y="14"/>
                  </a:lnTo>
                  <a:lnTo>
                    <a:pt x="13" y="1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6" name="Oval 228"/>
            <p:cNvSpPr>
              <a:spLocks noChangeArrowheads="1"/>
            </p:cNvSpPr>
            <p:nvPr/>
          </p:nvSpPr>
          <p:spPr bwMode="auto">
            <a:xfrm rot="1490740">
              <a:off x="4582098" y="1981691"/>
              <a:ext cx="65119" cy="63842"/>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507" name="Freeform 229"/>
            <p:cNvSpPr/>
            <p:nvPr/>
          </p:nvSpPr>
          <p:spPr bwMode="auto">
            <a:xfrm rot="1490740">
              <a:off x="4628567" y="1833911"/>
              <a:ext cx="254092" cy="273244"/>
            </a:xfrm>
            <a:custGeom>
              <a:avLst/>
              <a:gdLst>
                <a:gd name="T0" fmla="*/ 18 w 184"/>
                <a:gd name="T1" fmla="*/ 0 h 198"/>
                <a:gd name="T2" fmla="*/ 0 w 184"/>
                <a:gd name="T3" fmla="*/ 1 h 198"/>
                <a:gd name="T4" fmla="*/ 0 w 184"/>
                <a:gd name="T5" fmla="*/ 37 h 198"/>
                <a:gd name="T6" fmla="*/ 18 w 184"/>
                <a:gd name="T7" fmla="*/ 36 h 198"/>
                <a:gd name="T8" fmla="*/ 148 w 184"/>
                <a:gd name="T9" fmla="*/ 166 h 198"/>
                <a:gd name="T10" fmla="*/ 144 w 184"/>
                <a:gd name="T11" fmla="*/ 198 h 198"/>
                <a:gd name="T12" fmla="*/ 181 w 184"/>
                <a:gd name="T13" fmla="*/ 198 h 198"/>
                <a:gd name="T14" fmla="*/ 184 w 184"/>
                <a:gd name="T15" fmla="*/ 166 h 198"/>
                <a:gd name="T16" fmla="*/ 18 w 184"/>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98">
                  <a:moveTo>
                    <a:pt x="18" y="0"/>
                  </a:moveTo>
                  <a:cubicBezTo>
                    <a:pt x="12" y="0"/>
                    <a:pt x="6" y="0"/>
                    <a:pt x="0" y="1"/>
                  </a:cubicBezTo>
                  <a:cubicBezTo>
                    <a:pt x="0" y="37"/>
                    <a:pt x="0" y="37"/>
                    <a:pt x="0" y="37"/>
                  </a:cubicBezTo>
                  <a:cubicBezTo>
                    <a:pt x="6" y="37"/>
                    <a:pt x="12" y="36"/>
                    <a:pt x="18" y="36"/>
                  </a:cubicBezTo>
                  <a:cubicBezTo>
                    <a:pt x="90" y="36"/>
                    <a:pt x="148" y="94"/>
                    <a:pt x="148" y="166"/>
                  </a:cubicBezTo>
                  <a:cubicBezTo>
                    <a:pt x="148" y="177"/>
                    <a:pt x="147" y="188"/>
                    <a:pt x="144" y="198"/>
                  </a:cubicBezTo>
                  <a:cubicBezTo>
                    <a:pt x="181" y="198"/>
                    <a:pt x="181" y="198"/>
                    <a:pt x="181" y="198"/>
                  </a:cubicBezTo>
                  <a:cubicBezTo>
                    <a:pt x="183" y="188"/>
                    <a:pt x="184" y="177"/>
                    <a:pt x="184" y="166"/>
                  </a:cubicBezTo>
                  <a:cubicBezTo>
                    <a:pt x="184" y="74"/>
                    <a:pt x="110" y="0"/>
                    <a:pt x="1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8" name="Freeform 230"/>
            <p:cNvSpPr/>
            <p:nvPr/>
          </p:nvSpPr>
          <p:spPr bwMode="auto">
            <a:xfrm rot="1490740">
              <a:off x="4610724" y="1914909"/>
              <a:ext cx="135345" cy="162158"/>
            </a:xfrm>
            <a:custGeom>
              <a:avLst/>
              <a:gdLst>
                <a:gd name="T0" fmla="*/ 12 w 98"/>
                <a:gd name="T1" fmla="*/ 0 h 117"/>
                <a:gd name="T2" fmla="*/ 0 w 98"/>
                <a:gd name="T3" fmla="*/ 1 h 117"/>
                <a:gd name="T4" fmla="*/ 0 w 98"/>
                <a:gd name="T5" fmla="*/ 28 h 117"/>
                <a:gd name="T6" fmla="*/ 12 w 98"/>
                <a:gd name="T7" fmla="*/ 27 h 117"/>
                <a:gd name="T8" fmla="*/ 70 w 98"/>
                <a:gd name="T9" fmla="*/ 85 h 117"/>
                <a:gd name="T10" fmla="*/ 61 w 98"/>
                <a:gd name="T11" fmla="*/ 117 h 117"/>
                <a:gd name="T12" fmla="*/ 91 w 98"/>
                <a:gd name="T13" fmla="*/ 117 h 117"/>
                <a:gd name="T14" fmla="*/ 98 w 98"/>
                <a:gd name="T15" fmla="*/ 85 h 117"/>
                <a:gd name="T16" fmla="*/ 12 w 98"/>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17">
                  <a:moveTo>
                    <a:pt x="12" y="0"/>
                  </a:moveTo>
                  <a:cubicBezTo>
                    <a:pt x="8" y="0"/>
                    <a:pt x="4" y="0"/>
                    <a:pt x="0" y="1"/>
                  </a:cubicBezTo>
                  <a:cubicBezTo>
                    <a:pt x="0" y="28"/>
                    <a:pt x="0" y="28"/>
                    <a:pt x="0" y="28"/>
                  </a:cubicBezTo>
                  <a:cubicBezTo>
                    <a:pt x="4" y="28"/>
                    <a:pt x="8" y="27"/>
                    <a:pt x="12" y="27"/>
                  </a:cubicBezTo>
                  <a:cubicBezTo>
                    <a:pt x="44" y="27"/>
                    <a:pt x="70" y="53"/>
                    <a:pt x="70" y="85"/>
                  </a:cubicBezTo>
                  <a:cubicBezTo>
                    <a:pt x="70" y="97"/>
                    <a:pt x="67" y="108"/>
                    <a:pt x="61" y="117"/>
                  </a:cubicBezTo>
                  <a:cubicBezTo>
                    <a:pt x="91" y="117"/>
                    <a:pt x="91" y="117"/>
                    <a:pt x="91" y="117"/>
                  </a:cubicBezTo>
                  <a:cubicBezTo>
                    <a:pt x="95" y="107"/>
                    <a:pt x="98" y="96"/>
                    <a:pt x="98" y="85"/>
                  </a:cubicBezTo>
                  <a:cubicBezTo>
                    <a:pt x="98" y="38"/>
                    <a:pt x="59" y="0"/>
                    <a:pt x="1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9" name="Freeform 231"/>
            <p:cNvSpPr/>
            <p:nvPr/>
          </p:nvSpPr>
          <p:spPr bwMode="auto">
            <a:xfrm rot="1490740">
              <a:off x="4774328" y="2308861"/>
              <a:ext cx="56181" cy="139175"/>
            </a:xfrm>
            <a:custGeom>
              <a:avLst/>
              <a:gdLst>
                <a:gd name="T0" fmla="*/ 21 w 44"/>
                <a:gd name="T1" fmla="*/ 109 h 109"/>
                <a:gd name="T2" fmla="*/ 21 w 44"/>
                <a:gd name="T3" fmla="*/ 107 h 109"/>
                <a:gd name="T4" fmla="*/ 19 w 44"/>
                <a:gd name="T5" fmla="*/ 104 h 109"/>
                <a:gd name="T6" fmla="*/ 9 w 44"/>
                <a:gd name="T7" fmla="*/ 83 h 109"/>
                <a:gd name="T8" fmla="*/ 0 w 44"/>
                <a:gd name="T9" fmla="*/ 64 h 109"/>
                <a:gd name="T10" fmla="*/ 0 w 44"/>
                <a:gd name="T11" fmla="*/ 63 h 109"/>
                <a:gd name="T12" fmla="*/ 0 w 44"/>
                <a:gd name="T13" fmla="*/ 63 h 109"/>
                <a:gd name="T14" fmla="*/ 0 w 44"/>
                <a:gd name="T15" fmla="*/ 62 h 109"/>
                <a:gd name="T16" fmla="*/ 0 w 44"/>
                <a:gd name="T17" fmla="*/ 61 h 109"/>
                <a:gd name="T18" fmla="*/ 19 w 44"/>
                <a:gd name="T19" fmla="*/ 8 h 109"/>
                <a:gd name="T20" fmla="*/ 21 w 44"/>
                <a:gd name="T21" fmla="*/ 3 h 109"/>
                <a:gd name="T22" fmla="*/ 21 w 44"/>
                <a:gd name="T23" fmla="*/ 0 h 109"/>
                <a:gd name="T24" fmla="*/ 22 w 44"/>
                <a:gd name="T25" fmla="*/ 3 h 109"/>
                <a:gd name="T26" fmla="*/ 24 w 44"/>
                <a:gd name="T27" fmla="*/ 8 h 109"/>
                <a:gd name="T28" fmla="*/ 44 w 44"/>
                <a:gd name="T29" fmla="*/ 61 h 109"/>
                <a:gd name="T30" fmla="*/ 44 w 44"/>
                <a:gd name="T31" fmla="*/ 62 h 109"/>
                <a:gd name="T32" fmla="*/ 44 w 44"/>
                <a:gd name="T33" fmla="*/ 63 h 109"/>
                <a:gd name="T34" fmla="*/ 44 w 44"/>
                <a:gd name="T35" fmla="*/ 63 h 109"/>
                <a:gd name="T36" fmla="*/ 44 w 44"/>
                <a:gd name="T37" fmla="*/ 64 h 109"/>
                <a:gd name="T38" fmla="*/ 34 w 44"/>
                <a:gd name="T39" fmla="*/ 83 h 109"/>
                <a:gd name="T40" fmla="*/ 24 w 44"/>
                <a:gd name="T41" fmla="*/ 104 h 109"/>
                <a:gd name="T42" fmla="*/ 22 w 44"/>
                <a:gd name="T43" fmla="*/ 107 h 109"/>
                <a:gd name="T44" fmla="*/ 21 w 44"/>
                <a:gd name="T45" fmla="*/ 109 h 109"/>
                <a:gd name="T46" fmla="*/ 21 w 44"/>
                <a:gd name="T4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109">
                  <a:moveTo>
                    <a:pt x="21" y="109"/>
                  </a:moveTo>
                  <a:lnTo>
                    <a:pt x="21" y="107"/>
                  </a:lnTo>
                  <a:lnTo>
                    <a:pt x="19" y="104"/>
                  </a:lnTo>
                  <a:lnTo>
                    <a:pt x="9" y="83"/>
                  </a:lnTo>
                  <a:lnTo>
                    <a:pt x="0" y="64"/>
                  </a:lnTo>
                  <a:lnTo>
                    <a:pt x="0" y="63"/>
                  </a:lnTo>
                  <a:lnTo>
                    <a:pt x="0" y="63"/>
                  </a:lnTo>
                  <a:lnTo>
                    <a:pt x="0" y="62"/>
                  </a:lnTo>
                  <a:lnTo>
                    <a:pt x="0" y="61"/>
                  </a:lnTo>
                  <a:lnTo>
                    <a:pt x="19" y="8"/>
                  </a:lnTo>
                  <a:lnTo>
                    <a:pt x="21" y="3"/>
                  </a:lnTo>
                  <a:lnTo>
                    <a:pt x="21" y="0"/>
                  </a:lnTo>
                  <a:lnTo>
                    <a:pt x="22" y="3"/>
                  </a:lnTo>
                  <a:lnTo>
                    <a:pt x="24" y="8"/>
                  </a:lnTo>
                  <a:lnTo>
                    <a:pt x="44" y="61"/>
                  </a:lnTo>
                  <a:lnTo>
                    <a:pt x="44" y="62"/>
                  </a:lnTo>
                  <a:lnTo>
                    <a:pt x="44" y="63"/>
                  </a:lnTo>
                  <a:lnTo>
                    <a:pt x="44" y="63"/>
                  </a:lnTo>
                  <a:lnTo>
                    <a:pt x="44" y="64"/>
                  </a:lnTo>
                  <a:lnTo>
                    <a:pt x="34" y="83"/>
                  </a:lnTo>
                  <a:lnTo>
                    <a:pt x="24" y="104"/>
                  </a:lnTo>
                  <a:lnTo>
                    <a:pt x="22" y="107"/>
                  </a:lnTo>
                  <a:lnTo>
                    <a:pt x="21" y="109"/>
                  </a:lnTo>
                  <a:lnTo>
                    <a:pt x="21" y="10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0" name="Oval 232"/>
            <p:cNvSpPr>
              <a:spLocks noChangeArrowheads="1"/>
            </p:cNvSpPr>
            <p:nvPr/>
          </p:nvSpPr>
          <p:spPr bwMode="auto">
            <a:xfrm rot="1490740">
              <a:off x="4799067" y="2195931"/>
              <a:ext cx="118747" cy="12002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511" name="Freeform 233"/>
            <p:cNvSpPr/>
            <p:nvPr/>
          </p:nvSpPr>
          <p:spPr bwMode="auto">
            <a:xfrm rot="1490740">
              <a:off x="4811977" y="2337580"/>
              <a:ext cx="88102" cy="132791"/>
            </a:xfrm>
            <a:custGeom>
              <a:avLst/>
              <a:gdLst>
                <a:gd name="T0" fmla="*/ 50 w 64"/>
                <a:gd name="T1" fmla="*/ 96 h 96"/>
                <a:gd name="T2" fmla="*/ 1 w 64"/>
                <a:gd name="T3" fmla="*/ 96 h 96"/>
                <a:gd name="T4" fmla="*/ 0 w 64"/>
                <a:gd name="T5" fmla="*/ 96 h 96"/>
                <a:gd name="T6" fmla="*/ 0 w 64"/>
                <a:gd name="T7" fmla="*/ 94 h 96"/>
                <a:gd name="T8" fmla="*/ 14 w 64"/>
                <a:gd name="T9" fmla="*/ 60 h 96"/>
                <a:gd name="T10" fmla="*/ 37 w 64"/>
                <a:gd name="T11" fmla="*/ 0 h 96"/>
                <a:gd name="T12" fmla="*/ 37 w 64"/>
                <a:gd name="T13" fmla="*/ 0 h 96"/>
                <a:gd name="T14" fmla="*/ 38 w 64"/>
                <a:gd name="T15" fmla="*/ 0 h 96"/>
                <a:gd name="T16" fmla="*/ 50 w 64"/>
                <a:gd name="T17" fmla="*/ 0 h 96"/>
                <a:gd name="T18" fmla="*/ 64 w 64"/>
                <a:gd name="T19" fmla="*/ 14 h 96"/>
                <a:gd name="T20" fmla="*/ 64 w 64"/>
                <a:gd name="T21" fmla="*/ 82 h 96"/>
                <a:gd name="T22" fmla="*/ 50 w 64"/>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96">
                  <a:moveTo>
                    <a:pt x="50" y="96"/>
                  </a:moveTo>
                  <a:cubicBezTo>
                    <a:pt x="1" y="96"/>
                    <a:pt x="1" y="96"/>
                    <a:pt x="1" y="96"/>
                  </a:cubicBezTo>
                  <a:cubicBezTo>
                    <a:pt x="0" y="96"/>
                    <a:pt x="0" y="96"/>
                    <a:pt x="0" y="96"/>
                  </a:cubicBezTo>
                  <a:cubicBezTo>
                    <a:pt x="0" y="94"/>
                    <a:pt x="0" y="94"/>
                    <a:pt x="0" y="94"/>
                  </a:cubicBezTo>
                  <a:cubicBezTo>
                    <a:pt x="14" y="60"/>
                    <a:pt x="14" y="60"/>
                    <a:pt x="14" y="60"/>
                  </a:cubicBezTo>
                  <a:cubicBezTo>
                    <a:pt x="37" y="0"/>
                    <a:pt x="37" y="0"/>
                    <a:pt x="37" y="0"/>
                  </a:cubicBezTo>
                  <a:cubicBezTo>
                    <a:pt x="37" y="0"/>
                    <a:pt x="37" y="0"/>
                    <a:pt x="37" y="0"/>
                  </a:cubicBezTo>
                  <a:cubicBezTo>
                    <a:pt x="38" y="0"/>
                    <a:pt x="38" y="0"/>
                    <a:pt x="38" y="0"/>
                  </a:cubicBezTo>
                  <a:cubicBezTo>
                    <a:pt x="50" y="0"/>
                    <a:pt x="50" y="0"/>
                    <a:pt x="50" y="0"/>
                  </a:cubicBezTo>
                  <a:cubicBezTo>
                    <a:pt x="58" y="0"/>
                    <a:pt x="64" y="6"/>
                    <a:pt x="64" y="14"/>
                  </a:cubicBezTo>
                  <a:cubicBezTo>
                    <a:pt x="64" y="82"/>
                    <a:pt x="64" y="82"/>
                    <a:pt x="64" y="82"/>
                  </a:cubicBezTo>
                  <a:cubicBezTo>
                    <a:pt x="64" y="89"/>
                    <a:pt x="58" y="96"/>
                    <a:pt x="50" y="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2" name="Freeform 234"/>
            <p:cNvSpPr/>
            <p:nvPr/>
          </p:nvSpPr>
          <p:spPr bwMode="auto">
            <a:xfrm rot="1490740">
              <a:off x="4709034" y="2289027"/>
              <a:ext cx="84271" cy="132791"/>
            </a:xfrm>
            <a:custGeom>
              <a:avLst/>
              <a:gdLst>
                <a:gd name="T0" fmla="*/ 62 w 62"/>
                <a:gd name="T1" fmla="*/ 96 h 96"/>
                <a:gd name="T2" fmla="*/ 60 w 62"/>
                <a:gd name="T3" fmla="*/ 96 h 96"/>
                <a:gd name="T4" fmla="*/ 14 w 62"/>
                <a:gd name="T5" fmla="*/ 96 h 96"/>
                <a:gd name="T6" fmla="*/ 0 w 62"/>
                <a:gd name="T7" fmla="*/ 82 h 96"/>
                <a:gd name="T8" fmla="*/ 0 w 62"/>
                <a:gd name="T9" fmla="*/ 14 h 96"/>
                <a:gd name="T10" fmla="*/ 14 w 62"/>
                <a:gd name="T11" fmla="*/ 0 h 96"/>
                <a:gd name="T12" fmla="*/ 24 w 62"/>
                <a:gd name="T13" fmla="*/ 0 h 96"/>
                <a:gd name="T14" fmla="*/ 25 w 62"/>
                <a:gd name="T15" fmla="*/ 0 h 96"/>
                <a:gd name="T16" fmla="*/ 25 w 62"/>
                <a:gd name="T17" fmla="*/ 0 h 96"/>
                <a:gd name="T18" fmla="*/ 48 w 62"/>
                <a:gd name="T19" fmla="*/ 60 h 96"/>
                <a:gd name="T20" fmla="*/ 61 w 62"/>
                <a:gd name="T21" fmla="*/ 94 h 96"/>
                <a:gd name="T22" fmla="*/ 62 w 62"/>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6">
                  <a:moveTo>
                    <a:pt x="62" y="96"/>
                  </a:moveTo>
                  <a:cubicBezTo>
                    <a:pt x="60" y="96"/>
                    <a:pt x="60" y="96"/>
                    <a:pt x="60" y="96"/>
                  </a:cubicBezTo>
                  <a:cubicBezTo>
                    <a:pt x="14" y="96"/>
                    <a:pt x="14" y="96"/>
                    <a:pt x="14" y="96"/>
                  </a:cubicBezTo>
                  <a:cubicBezTo>
                    <a:pt x="6" y="96"/>
                    <a:pt x="0" y="89"/>
                    <a:pt x="0" y="82"/>
                  </a:cubicBezTo>
                  <a:cubicBezTo>
                    <a:pt x="0" y="14"/>
                    <a:pt x="0" y="14"/>
                    <a:pt x="0" y="14"/>
                  </a:cubicBezTo>
                  <a:cubicBezTo>
                    <a:pt x="0" y="6"/>
                    <a:pt x="6" y="0"/>
                    <a:pt x="14" y="0"/>
                  </a:cubicBezTo>
                  <a:cubicBezTo>
                    <a:pt x="24" y="0"/>
                    <a:pt x="24" y="0"/>
                    <a:pt x="24" y="0"/>
                  </a:cubicBezTo>
                  <a:cubicBezTo>
                    <a:pt x="25" y="0"/>
                    <a:pt x="25" y="0"/>
                    <a:pt x="25" y="0"/>
                  </a:cubicBezTo>
                  <a:cubicBezTo>
                    <a:pt x="25" y="0"/>
                    <a:pt x="25" y="0"/>
                    <a:pt x="25" y="0"/>
                  </a:cubicBezTo>
                  <a:cubicBezTo>
                    <a:pt x="48" y="60"/>
                    <a:pt x="48" y="60"/>
                    <a:pt x="48" y="60"/>
                  </a:cubicBezTo>
                  <a:cubicBezTo>
                    <a:pt x="61" y="94"/>
                    <a:pt x="61" y="94"/>
                    <a:pt x="61" y="94"/>
                  </a:cubicBezTo>
                  <a:cubicBezTo>
                    <a:pt x="62" y="96"/>
                    <a:pt x="62" y="96"/>
                    <a:pt x="62" y="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3" name="Freeform 235"/>
            <p:cNvSpPr/>
            <p:nvPr/>
          </p:nvSpPr>
          <p:spPr bwMode="auto">
            <a:xfrm rot="1490740">
              <a:off x="4627723" y="1474357"/>
              <a:ext cx="260476" cy="292396"/>
            </a:xfrm>
            <a:custGeom>
              <a:avLst/>
              <a:gdLst>
                <a:gd name="T0" fmla="*/ 189 w 189"/>
                <a:gd name="T1" fmla="*/ 95 h 212"/>
                <a:gd name="T2" fmla="*/ 95 w 189"/>
                <a:gd name="T3" fmla="*/ 0 h 212"/>
                <a:gd name="T4" fmla="*/ 0 w 189"/>
                <a:gd name="T5" fmla="*/ 89 h 212"/>
                <a:gd name="T6" fmla="*/ 0 w 189"/>
                <a:gd name="T7" fmla="*/ 95 h 212"/>
                <a:gd name="T8" fmla="*/ 74 w 189"/>
                <a:gd name="T9" fmla="*/ 187 h 212"/>
                <a:gd name="T10" fmla="*/ 95 w 189"/>
                <a:gd name="T11" fmla="*/ 189 h 212"/>
                <a:gd name="T12" fmla="*/ 121 w 189"/>
                <a:gd name="T13" fmla="*/ 185 h 212"/>
                <a:gd name="T14" fmla="*/ 167 w 189"/>
                <a:gd name="T15" fmla="*/ 212 h 212"/>
                <a:gd name="T16" fmla="*/ 147 w 189"/>
                <a:gd name="T17" fmla="*/ 173 h 212"/>
                <a:gd name="T18" fmla="*/ 189 w 189"/>
                <a:gd name="T19" fmla="*/ 9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2">
                  <a:moveTo>
                    <a:pt x="189" y="95"/>
                  </a:moveTo>
                  <a:cubicBezTo>
                    <a:pt x="189" y="42"/>
                    <a:pt x="147" y="0"/>
                    <a:pt x="95" y="0"/>
                  </a:cubicBezTo>
                  <a:cubicBezTo>
                    <a:pt x="44" y="0"/>
                    <a:pt x="3" y="39"/>
                    <a:pt x="0" y="89"/>
                  </a:cubicBezTo>
                  <a:cubicBezTo>
                    <a:pt x="0" y="91"/>
                    <a:pt x="0" y="93"/>
                    <a:pt x="0" y="95"/>
                  </a:cubicBezTo>
                  <a:cubicBezTo>
                    <a:pt x="0" y="140"/>
                    <a:pt x="32" y="177"/>
                    <a:pt x="74" y="187"/>
                  </a:cubicBezTo>
                  <a:cubicBezTo>
                    <a:pt x="81" y="188"/>
                    <a:pt x="88" y="189"/>
                    <a:pt x="95" y="189"/>
                  </a:cubicBezTo>
                  <a:cubicBezTo>
                    <a:pt x="104" y="189"/>
                    <a:pt x="113" y="188"/>
                    <a:pt x="121" y="185"/>
                  </a:cubicBezTo>
                  <a:cubicBezTo>
                    <a:pt x="167" y="212"/>
                    <a:pt x="167" y="212"/>
                    <a:pt x="167" y="212"/>
                  </a:cubicBezTo>
                  <a:cubicBezTo>
                    <a:pt x="147" y="173"/>
                    <a:pt x="147" y="173"/>
                    <a:pt x="147" y="173"/>
                  </a:cubicBezTo>
                  <a:cubicBezTo>
                    <a:pt x="173" y="156"/>
                    <a:pt x="189" y="127"/>
                    <a:pt x="189" y="9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4" name="Freeform 236"/>
            <p:cNvSpPr>
              <a:spLocks noEditPoints="1"/>
            </p:cNvSpPr>
            <p:nvPr/>
          </p:nvSpPr>
          <p:spPr bwMode="auto">
            <a:xfrm rot="1490740">
              <a:off x="7120330" y="2253249"/>
              <a:ext cx="246431" cy="254091"/>
            </a:xfrm>
            <a:custGeom>
              <a:avLst/>
              <a:gdLst>
                <a:gd name="T0" fmla="*/ 131 w 179"/>
                <a:gd name="T1" fmla="*/ 174 h 184"/>
                <a:gd name="T2" fmla="*/ 82 w 179"/>
                <a:gd name="T3" fmla="*/ 184 h 184"/>
                <a:gd name="T4" fmla="*/ 0 w 179"/>
                <a:gd name="T5" fmla="*/ 101 h 184"/>
                <a:gd name="T6" fmla="*/ 99 w 179"/>
                <a:gd name="T7" fmla="*/ 0 h 184"/>
                <a:gd name="T8" fmla="*/ 179 w 179"/>
                <a:gd name="T9" fmla="*/ 76 h 184"/>
                <a:gd name="T10" fmla="*/ 129 w 179"/>
                <a:gd name="T11" fmla="*/ 139 h 184"/>
                <a:gd name="T12" fmla="*/ 106 w 179"/>
                <a:gd name="T13" fmla="*/ 119 h 184"/>
                <a:gd name="T14" fmla="*/ 105 w 179"/>
                <a:gd name="T15" fmla="*/ 119 h 184"/>
                <a:gd name="T16" fmla="*/ 71 w 179"/>
                <a:gd name="T17" fmla="*/ 139 h 184"/>
                <a:gd name="T18" fmla="*/ 41 w 179"/>
                <a:gd name="T19" fmla="*/ 105 h 184"/>
                <a:gd name="T20" fmla="*/ 103 w 179"/>
                <a:gd name="T21" fmla="*/ 43 h 184"/>
                <a:gd name="T22" fmla="*/ 135 w 179"/>
                <a:gd name="T23" fmla="*/ 50 h 184"/>
                <a:gd name="T24" fmla="*/ 127 w 179"/>
                <a:gd name="T25" fmla="*/ 99 h 184"/>
                <a:gd name="T26" fmla="*/ 134 w 179"/>
                <a:gd name="T27" fmla="*/ 122 h 184"/>
                <a:gd name="T28" fmla="*/ 159 w 179"/>
                <a:gd name="T29" fmla="*/ 77 h 184"/>
                <a:gd name="T30" fmla="*/ 96 w 179"/>
                <a:gd name="T31" fmla="*/ 16 h 184"/>
                <a:gd name="T32" fmla="*/ 20 w 179"/>
                <a:gd name="T33" fmla="*/ 98 h 184"/>
                <a:gd name="T34" fmla="*/ 88 w 179"/>
                <a:gd name="T35" fmla="*/ 167 h 184"/>
                <a:gd name="T36" fmla="*/ 126 w 179"/>
                <a:gd name="T37" fmla="*/ 159 h 184"/>
                <a:gd name="T38" fmla="*/ 131 w 179"/>
                <a:gd name="T39" fmla="*/ 174 h 184"/>
                <a:gd name="T40" fmla="*/ 107 w 179"/>
                <a:gd name="T41" fmla="*/ 65 h 184"/>
                <a:gd name="T42" fmla="*/ 99 w 179"/>
                <a:gd name="T43" fmla="*/ 64 h 184"/>
                <a:gd name="T44" fmla="*/ 68 w 179"/>
                <a:gd name="T45" fmla="*/ 102 h 184"/>
                <a:gd name="T46" fmla="*/ 81 w 179"/>
                <a:gd name="T47" fmla="*/ 118 h 184"/>
                <a:gd name="T48" fmla="*/ 104 w 179"/>
                <a:gd name="T49" fmla="*/ 90 h 184"/>
                <a:gd name="T50" fmla="*/ 107 w 179"/>
                <a:gd name="T51" fmla="*/ 6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 h="184">
                  <a:moveTo>
                    <a:pt x="131" y="174"/>
                  </a:moveTo>
                  <a:cubicBezTo>
                    <a:pt x="115" y="181"/>
                    <a:pt x="101" y="184"/>
                    <a:pt x="82" y="184"/>
                  </a:cubicBezTo>
                  <a:cubicBezTo>
                    <a:pt x="39" y="184"/>
                    <a:pt x="0" y="152"/>
                    <a:pt x="0" y="101"/>
                  </a:cubicBezTo>
                  <a:cubicBezTo>
                    <a:pt x="0" y="47"/>
                    <a:pt x="39" y="0"/>
                    <a:pt x="99" y="0"/>
                  </a:cubicBezTo>
                  <a:cubicBezTo>
                    <a:pt x="145" y="0"/>
                    <a:pt x="179" y="32"/>
                    <a:pt x="179" y="76"/>
                  </a:cubicBezTo>
                  <a:cubicBezTo>
                    <a:pt x="179" y="115"/>
                    <a:pt x="157" y="139"/>
                    <a:pt x="129" y="139"/>
                  </a:cubicBezTo>
                  <a:cubicBezTo>
                    <a:pt x="116" y="139"/>
                    <a:pt x="107" y="133"/>
                    <a:pt x="106" y="119"/>
                  </a:cubicBezTo>
                  <a:cubicBezTo>
                    <a:pt x="105" y="119"/>
                    <a:pt x="105" y="119"/>
                    <a:pt x="105" y="119"/>
                  </a:cubicBezTo>
                  <a:cubicBezTo>
                    <a:pt x="97" y="132"/>
                    <a:pt x="85" y="139"/>
                    <a:pt x="71" y="139"/>
                  </a:cubicBezTo>
                  <a:cubicBezTo>
                    <a:pt x="54" y="139"/>
                    <a:pt x="41" y="126"/>
                    <a:pt x="41" y="105"/>
                  </a:cubicBezTo>
                  <a:cubicBezTo>
                    <a:pt x="41" y="72"/>
                    <a:pt x="66" y="43"/>
                    <a:pt x="103" y="43"/>
                  </a:cubicBezTo>
                  <a:cubicBezTo>
                    <a:pt x="115" y="43"/>
                    <a:pt x="128" y="46"/>
                    <a:pt x="135" y="50"/>
                  </a:cubicBezTo>
                  <a:cubicBezTo>
                    <a:pt x="127" y="99"/>
                    <a:pt x="127" y="99"/>
                    <a:pt x="127" y="99"/>
                  </a:cubicBezTo>
                  <a:cubicBezTo>
                    <a:pt x="124" y="114"/>
                    <a:pt x="126" y="121"/>
                    <a:pt x="134" y="122"/>
                  </a:cubicBezTo>
                  <a:cubicBezTo>
                    <a:pt x="145" y="122"/>
                    <a:pt x="159" y="108"/>
                    <a:pt x="159" y="77"/>
                  </a:cubicBezTo>
                  <a:cubicBezTo>
                    <a:pt x="159" y="42"/>
                    <a:pt x="137" y="16"/>
                    <a:pt x="96" y="16"/>
                  </a:cubicBezTo>
                  <a:cubicBezTo>
                    <a:pt x="55" y="16"/>
                    <a:pt x="20" y="48"/>
                    <a:pt x="20" y="98"/>
                  </a:cubicBezTo>
                  <a:cubicBezTo>
                    <a:pt x="20" y="142"/>
                    <a:pt x="48" y="167"/>
                    <a:pt x="88" y="167"/>
                  </a:cubicBezTo>
                  <a:cubicBezTo>
                    <a:pt x="101" y="167"/>
                    <a:pt x="116" y="164"/>
                    <a:pt x="126" y="159"/>
                  </a:cubicBezTo>
                  <a:lnTo>
                    <a:pt x="131" y="174"/>
                  </a:lnTo>
                  <a:close/>
                  <a:moveTo>
                    <a:pt x="107" y="65"/>
                  </a:moveTo>
                  <a:cubicBezTo>
                    <a:pt x="105" y="65"/>
                    <a:pt x="102" y="64"/>
                    <a:pt x="99" y="64"/>
                  </a:cubicBezTo>
                  <a:cubicBezTo>
                    <a:pt x="82" y="64"/>
                    <a:pt x="68" y="81"/>
                    <a:pt x="68" y="102"/>
                  </a:cubicBezTo>
                  <a:cubicBezTo>
                    <a:pt x="68" y="112"/>
                    <a:pt x="73" y="118"/>
                    <a:pt x="81" y="118"/>
                  </a:cubicBezTo>
                  <a:cubicBezTo>
                    <a:pt x="91" y="118"/>
                    <a:pt x="101" y="106"/>
                    <a:pt x="104" y="90"/>
                  </a:cubicBezTo>
                  <a:lnTo>
                    <a:pt x="107" y="6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5" name="Freeform 237"/>
            <p:cNvSpPr/>
            <p:nvPr/>
          </p:nvSpPr>
          <p:spPr bwMode="auto">
            <a:xfrm rot="1490740">
              <a:off x="4571524" y="2661183"/>
              <a:ext cx="363900" cy="208125"/>
            </a:xfrm>
            <a:custGeom>
              <a:avLst/>
              <a:gdLst>
                <a:gd name="T0" fmla="*/ 264 w 264"/>
                <a:gd name="T1" fmla="*/ 109 h 151"/>
                <a:gd name="T2" fmla="*/ 219 w 264"/>
                <a:gd name="T3" fmla="*/ 67 h 151"/>
                <a:gd name="T4" fmla="*/ 219 w 264"/>
                <a:gd name="T5" fmla="*/ 61 h 151"/>
                <a:gd name="T6" fmla="*/ 151 w 264"/>
                <a:gd name="T7" fmla="*/ 0 h 151"/>
                <a:gd name="T8" fmla="*/ 107 w 264"/>
                <a:gd name="T9" fmla="*/ 14 h 151"/>
                <a:gd name="T10" fmla="*/ 84 w 264"/>
                <a:gd name="T11" fmla="*/ 8 h 151"/>
                <a:gd name="T12" fmla="*/ 43 w 264"/>
                <a:gd name="T13" fmla="*/ 44 h 151"/>
                <a:gd name="T14" fmla="*/ 43 w 264"/>
                <a:gd name="T15" fmla="*/ 48 h 151"/>
                <a:gd name="T16" fmla="*/ 0 w 264"/>
                <a:gd name="T17" fmla="*/ 95 h 151"/>
                <a:gd name="T18" fmla="*/ 33 w 264"/>
                <a:gd name="T19" fmla="*/ 144 h 151"/>
                <a:gd name="T20" fmla="*/ 47 w 264"/>
                <a:gd name="T21" fmla="*/ 151 h 151"/>
                <a:gd name="T22" fmla="*/ 228 w 264"/>
                <a:gd name="T23" fmla="*/ 151 h 151"/>
                <a:gd name="T24" fmla="*/ 230 w 264"/>
                <a:gd name="T25" fmla="*/ 150 h 151"/>
                <a:gd name="T26" fmla="*/ 264 w 264"/>
                <a:gd name="T27" fmla="*/ 10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151">
                  <a:moveTo>
                    <a:pt x="264" y="109"/>
                  </a:moveTo>
                  <a:cubicBezTo>
                    <a:pt x="264" y="86"/>
                    <a:pt x="244" y="68"/>
                    <a:pt x="219" y="67"/>
                  </a:cubicBezTo>
                  <a:cubicBezTo>
                    <a:pt x="219" y="65"/>
                    <a:pt x="219" y="63"/>
                    <a:pt x="219" y="61"/>
                  </a:cubicBezTo>
                  <a:cubicBezTo>
                    <a:pt x="219" y="27"/>
                    <a:pt x="189" y="0"/>
                    <a:pt x="151" y="0"/>
                  </a:cubicBezTo>
                  <a:cubicBezTo>
                    <a:pt x="134" y="0"/>
                    <a:pt x="119" y="5"/>
                    <a:pt x="107" y="14"/>
                  </a:cubicBezTo>
                  <a:cubicBezTo>
                    <a:pt x="100" y="10"/>
                    <a:pt x="92" y="8"/>
                    <a:pt x="84" y="8"/>
                  </a:cubicBezTo>
                  <a:cubicBezTo>
                    <a:pt x="61" y="8"/>
                    <a:pt x="43" y="24"/>
                    <a:pt x="43" y="44"/>
                  </a:cubicBezTo>
                  <a:cubicBezTo>
                    <a:pt x="43" y="45"/>
                    <a:pt x="43" y="47"/>
                    <a:pt x="43" y="48"/>
                  </a:cubicBezTo>
                  <a:cubicBezTo>
                    <a:pt x="19" y="52"/>
                    <a:pt x="0" y="72"/>
                    <a:pt x="0" y="95"/>
                  </a:cubicBezTo>
                  <a:cubicBezTo>
                    <a:pt x="0" y="113"/>
                    <a:pt x="16" y="136"/>
                    <a:pt x="33" y="144"/>
                  </a:cubicBezTo>
                  <a:cubicBezTo>
                    <a:pt x="47" y="151"/>
                    <a:pt x="47" y="151"/>
                    <a:pt x="47" y="151"/>
                  </a:cubicBezTo>
                  <a:cubicBezTo>
                    <a:pt x="228" y="151"/>
                    <a:pt x="228" y="151"/>
                    <a:pt x="228" y="151"/>
                  </a:cubicBezTo>
                  <a:cubicBezTo>
                    <a:pt x="230" y="150"/>
                    <a:pt x="230" y="150"/>
                    <a:pt x="230" y="150"/>
                  </a:cubicBezTo>
                  <a:cubicBezTo>
                    <a:pt x="250" y="145"/>
                    <a:pt x="264" y="128"/>
                    <a:pt x="264" y="10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6" name="Freeform 238"/>
            <p:cNvSpPr>
              <a:spLocks noEditPoints="1"/>
            </p:cNvSpPr>
            <p:nvPr/>
          </p:nvSpPr>
          <p:spPr bwMode="auto">
            <a:xfrm rot="1490740">
              <a:off x="4458629" y="2402240"/>
              <a:ext cx="190250" cy="227278"/>
            </a:xfrm>
            <a:custGeom>
              <a:avLst/>
              <a:gdLst>
                <a:gd name="T0" fmla="*/ 33 w 138"/>
                <a:gd name="T1" fmla="*/ 16 h 165"/>
                <a:gd name="T2" fmla="*/ 33 w 138"/>
                <a:gd name="T3" fmla="*/ 0 h 165"/>
                <a:gd name="T4" fmla="*/ 23 w 138"/>
                <a:gd name="T5" fmla="*/ 93 h 165"/>
                <a:gd name="T6" fmla="*/ 38 w 138"/>
                <a:gd name="T7" fmla="*/ 88 h 165"/>
                <a:gd name="T8" fmla="*/ 46 w 138"/>
                <a:gd name="T9" fmla="*/ 73 h 165"/>
                <a:gd name="T10" fmla="*/ 56 w 138"/>
                <a:gd name="T11" fmla="*/ 69 h 165"/>
                <a:gd name="T12" fmla="*/ 53 w 138"/>
                <a:gd name="T13" fmla="*/ 36 h 165"/>
                <a:gd name="T14" fmla="*/ 56 w 138"/>
                <a:gd name="T15" fmla="*/ 23 h 165"/>
                <a:gd name="T16" fmla="*/ 46 w 138"/>
                <a:gd name="T17" fmla="*/ 73 h 165"/>
                <a:gd name="T18" fmla="*/ 82 w 138"/>
                <a:gd name="T19" fmla="*/ 69 h 165"/>
                <a:gd name="T20" fmla="*/ 92 w 138"/>
                <a:gd name="T21" fmla="*/ 73 h 165"/>
                <a:gd name="T22" fmla="*/ 82 w 138"/>
                <a:gd name="T23" fmla="*/ 23 h 165"/>
                <a:gd name="T24" fmla="*/ 85 w 138"/>
                <a:gd name="T25" fmla="*/ 36 h 165"/>
                <a:gd name="T26" fmla="*/ 114 w 138"/>
                <a:gd name="T27" fmla="*/ 7 h 165"/>
                <a:gd name="T28" fmla="*/ 96 w 138"/>
                <a:gd name="T29" fmla="*/ 9 h 165"/>
                <a:gd name="T30" fmla="*/ 105 w 138"/>
                <a:gd name="T31" fmla="*/ 83 h 165"/>
                <a:gd name="T32" fmla="*/ 110 w 138"/>
                <a:gd name="T33" fmla="*/ 97 h 165"/>
                <a:gd name="T34" fmla="*/ 114 w 138"/>
                <a:gd name="T35" fmla="*/ 7 h 165"/>
                <a:gd name="T36" fmla="*/ 92 w 138"/>
                <a:gd name="T37" fmla="*/ 106 h 165"/>
                <a:gd name="T38" fmla="*/ 76 w 138"/>
                <a:gd name="T39" fmla="*/ 56 h 165"/>
                <a:gd name="T40" fmla="*/ 69 w 138"/>
                <a:gd name="T41" fmla="*/ 42 h 165"/>
                <a:gd name="T42" fmla="*/ 63 w 138"/>
                <a:gd name="T43" fmla="*/ 57 h 165"/>
                <a:gd name="T44" fmla="*/ 32 w 138"/>
                <a:gd name="T45" fmla="*/ 165 h 165"/>
                <a:gd name="T46" fmla="*/ 37 w 138"/>
                <a:gd name="T47" fmla="*/ 162 h 165"/>
                <a:gd name="T48" fmla="*/ 40 w 138"/>
                <a:gd name="T49" fmla="*/ 158 h 165"/>
                <a:gd name="T50" fmla="*/ 97 w 138"/>
                <a:gd name="T51" fmla="*/ 147 h 165"/>
                <a:gd name="T52" fmla="*/ 106 w 138"/>
                <a:gd name="T53" fmla="*/ 165 h 165"/>
                <a:gd name="T54" fmla="*/ 110 w 138"/>
                <a:gd name="T55" fmla="*/ 160 h 165"/>
                <a:gd name="T56" fmla="*/ 69 w 138"/>
                <a:gd name="T57" fmla="*/ 63 h 165"/>
                <a:gd name="T58" fmla="*/ 63 w 138"/>
                <a:gd name="T59" fmla="*/ 87 h 165"/>
                <a:gd name="T60" fmla="*/ 69 w 138"/>
                <a:gd name="T61" fmla="*/ 63 h 165"/>
                <a:gd name="T62" fmla="*/ 76 w 138"/>
                <a:gd name="T63" fmla="*/ 106 h 165"/>
                <a:gd name="T64" fmla="*/ 59 w 138"/>
                <a:gd name="T65" fmla="*/ 95 h 165"/>
                <a:gd name="T66" fmla="*/ 48 w 138"/>
                <a:gd name="T67" fmla="*/ 129 h 165"/>
                <a:gd name="T68" fmla="*/ 42 w 138"/>
                <a:gd name="T69" fmla="*/ 149 h 165"/>
                <a:gd name="T70" fmla="*/ 85 w 138"/>
                <a:gd name="T71" fmla="*/ 110 h 165"/>
                <a:gd name="T72" fmla="*/ 59 w 138"/>
                <a:gd name="T73" fmla="*/ 12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65">
                  <a:moveTo>
                    <a:pt x="33" y="83"/>
                  </a:moveTo>
                  <a:cubicBezTo>
                    <a:pt x="14" y="65"/>
                    <a:pt x="14" y="35"/>
                    <a:pt x="33" y="16"/>
                  </a:cubicBezTo>
                  <a:cubicBezTo>
                    <a:pt x="36" y="13"/>
                    <a:pt x="39" y="11"/>
                    <a:pt x="42" y="9"/>
                  </a:cubicBezTo>
                  <a:cubicBezTo>
                    <a:pt x="33" y="0"/>
                    <a:pt x="33" y="0"/>
                    <a:pt x="33" y="0"/>
                  </a:cubicBezTo>
                  <a:cubicBezTo>
                    <a:pt x="29" y="2"/>
                    <a:pt x="26" y="4"/>
                    <a:pt x="24" y="7"/>
                  </a:cubicBezTo>
                  <a:cubicBezTo>
                    <a:pt x="0" y="30"/>
                    <a:pt x="0" y="69"/>
                    <a:pt x="23" y="93"/>
                  </a:cubicBezTo>
                  <a:cubicBezTo>
                    <a:pt x="25" y="94"/>
                    <a:pt x="26" y="96"/>
                    <a:pt x="28" y="97"/>
                  </a:cubicBezTo>
                  <a:cubicBezTo>
                    <a:pt x="38" y="88"/>
                    <a:pt x="38" y="88"/>
                    <a:pt x="38" y="88"/>
                  </a:cubicBezTo>
                  <a:cubicBezTo>
                    <a:pt x="36" y="86"/>
                    <a:pt x="34" y="85"/>
                    <a:pt x="33" y="83"/>
                  </a:cubicBezTo>
                  <a:close/>
                  <a:moveTo>
                    <a:pt x="46" y="73"/>
                  </a:moveTo>
                  <a:cubicBezTo>
                    <a:pt x="47" y="74"/>
                    <a:pt x="48" y="75"/>
                    <a:pt x="49" y="76"/>
                  </a:cubicBezTo>
                  <a:cubicBezTo>
                    <a:pt x="56" y="69"/>
                    <a:pt x="56" y="69"/>
                    <a:pt x="56" y="69"/>
                  </a:cubicBezTo>
                  <a:cubicBezTo>
                    <a:pt x="55" y="68"/>
                    <a:pt x="54" y="67"/>
                    <a:pt x="53" y="66"/>
                  </a:cubicBezTo>
                  <a:cubicBezTo>
                    <a:pt x="45" y="58"/>
                    <a:pt x="45" y="45"/>
                    <a:pt x="53" y="36"/>
                  </a:cubicBezTo>
                  <a:cubicBezTo>
                    <a:pt x="56" y="33"/>
                    <a:pt x="60" y="32"/>
                    <a:pt x="63" y="31"/>
                  </a:cubicBezTo>
                  <a:cubicBezTo>
                    <a:pt x="56" y="23"/>
                    <a:pt x="56" y="23"/>
                    <a:pt x="56" y="23"/>
                  </a:cubicBezTo>
                  <a:cubicBezTo>
                    <a:pt x="52" y="24"/>
                    <a:pt x="49" y="26"/>
                    <a:pt x="46" y="29"/>
                  </a:cubicBezTo>
                  <a:cubicBezTo>
                    <a:pt x="34" y="41"/>
                    <a:pt x="34" y="61"/>
                    <a:pt x="46" y="73"/>
                  </a:cubicBezTo>
                  <a:close/>
                  <a:moveTo>
                    <a:pt x="85" y="66"/>
                  </a:moveTo>
                  <a:cubicBezTo>
                    <a:pt x="84" y="67"/>
                    <a:pt x="83" y="68"/>
                    <a:pt x="82" y="69"/>
                  </a:cubicBezTo>
                  <a:cubicBezTo>
                    <a:pt x="89" y="76"/>
                    <a:pt x="89" y="76"/>
                    <a:pt x="89" y="76"/>
                  </a:cubicBezTo>
                  <a:cubicBezTo>
                    <a:pt x="90" y="75"/>
                    <a:pt x="91" y="74"/>
                    <a:pt x="92" y="73"/>
                  </a:cubicBezTo>
                  <a:cubicBezTo>
                    <a:pt x="104" y="61"/>
                    <a:pt x="104" y="41"/>
                    <a:pt x="92" y="29"/>
                  </a:cubicBezTo>
                  <a:cubicBezTo>
                    <a:pt x="89" y="26"/>
                    <a:pt x="86" y="24"/>
                    <a:pt x="82" y="23"/>
                  </a:cubicBezTo>
                  <a:cubicBezTo>
                    <a:pt x="74" y="31"/>
                    <a:pt x="74" y="31"/>
                    <a:pt x="74" y="31"/>
                  </a:cubicBezTo>
                  <a:cubicBezTo>
                    <a:pt x="78" y="32"/>
                    <a:pt x="82" y="33"/>
                    <a:pt x="85" y="36"/>
                  </a:cubicBezTo>
                  <a:cubicBezTo>
                    <a:pt x="93" y="45"/>
                    <a:pt x="93" y="58"/>
                    <a:pt x="85" y="66"/>
                  </a:cubicBezTo>
                  <a:close/>
                  <a:moveTo>
                    <a:pt x="114" y="7"/>
                  </a:moveTo>
                  <a:cubicBezTo>
                    <a:pt x="111" y="4"/>
                    <a:pt x="108" y="2"/>
                    <a:pt x="105" y="0"/>
                  </a:cubicBezTo>
                  <a:cubicBezTo>
                    <a:pt x="96" y="9"/>
                    <a:pt x="96" y="9"/>
                    <a:pt x="96" y="9"/>
                  </a:cubicBezTo>
                  <a:cubicBezTo>
                    <a:pt x="99" y="11"/>
                    <a:pt x="102" y="13"/>
                    <a:pt x="105" y="16"/>
                  </a:cubicBezTo>
                  <a:cubicBezTo>
                    <a:pt x="123" y="35"/>
                    <a:pt x="123" y="65"/>
                    <a:pt x="105" y="83"/>
                  </a:cubicBezTo>
                  <a:cubicBezTo>
                    <a:pt x="103" y="85"/>
                    <a:pt x="102" y="86"/>
                    <a:pt x="100" y="88"/>
                  </a:cubicBezTo>
                  <a:cubicBezTo>
                    <a:pt x="110" y="97"/>
                    <a:pt x="110" y="97"/>
                    <a:pt x="110" y="97"/>
                  </a:cubicBezTo>
                  <a:cubicBezTo>
                    <a:pt x="111" y="96"/>
                    <a:pt x="113" y="94"/>
                    <a:pt x="114" y="93"/>
                  </a:cubicBezTo>
                  <a:cubicBezTo>
                    <a:pt x="138" y="69"/>
                    <a:pt x="138" y="30"/>
                    <a:pt x="114" y="7"/>
                  </a:cubicBezTo>
                  <a:close/>
                  <a:moveTo>
                    <a:pt x="92" y="106"/>
                  </a:moveTo>
                  <a:cubicBezTo>
                    <a:pt x="92" y="106"/>
                    <a:pt x="92" y="106"/>
                    <a:pt x="92" y="106"/>
                  </a:cubicBezTo>
                  <a:cubicBezTo>
                    <a:pt x="92" y="106"/>
                    <a:pt x="92" y="106"/>
                    <a:pt x="92" y="106"/>
                  </a:cubicBezTo>
                  <a:cubicBezTo>
                    <a:pt x="76" y="56"/>
                    <a:pt x="76" y="56"/>
                    <a:pt x="76" y="56"/>
                  </a:cubicBezTo>
                  <a:cubicBezTo>
                    <a:pt x="78" y="52"/>
                    <a:pt x="78" y="47"/>
                    <a:pt x="75" y="44"/>
                  </a:cubicBezTo>
                  <a:cubicBezTo>
                    <a:pt x="73" y="43"/>
                    <a:pt x="71" y="42"/>
                    <a:pt x="69" y="42"/>
                  </a:cubicBezTo>
                  <a:cubicBezTo>
                    <a:pt x="67" y="42"/>
                    <a:pt x="64" y="43"/>
                    <a:pt x="63" y="44"/>
                  </a:cubicBezTo>
                  <a:cubicBezTo>
                    <a:pt x="59" y="48"/>
                    <a:pt x="59" y="53"/>
                    <a:pt x="63" y="57"/>
                  </a:cubicBezTo>
                  <a:cubicBezTo>
                    <a:pt x="29" y="160"/>
                    <a:pt x="29" y="160"/>
                    <a:pt x="29" y="160"/>
                  </a:cubicBezTo>
                  <a:cubicBezTo>
                    <a:pt x="28" y="162"/>
                    <a:pt x="30" y="164"/>
                    <a:pt x="32" y="165"/>
                  </a:cubicBezTo>
                  <a:cubicBezTo>
                    <a:pt x="32" y="165"/>
                    <a:pt x="33" y="165"/>
                    <a:pt x="33" y="165"/>
                  </a:cubicBezTo>
                  <a:cubicBezTo>
                    <a:pt x="35" y="165"/>
                    <a:pt x="37" y="164"/>
                    <a:pt x="37" y="162"/>
                  </a:cubicBezTo>
                  <a:cubicBezTo>
                    <a:pt x="39" y="158"/>
                    <a:pt x="39" y="158"/>
                    <a:pt x="39" y="158"/>
                  </a:cubicBezTo>
                  <a:cubicBezTo>
                    <a:pt x="39" y="158"/>
                    <a:pt x="40" y="158"/>
                    <a:pt x="40" y="158"/>
                  </a:cubicBezTo>
                  <a:cubicBezTo>
                    <a:pt x="40" y="158"/>
                    <a:pt x="41" y="158"/>
                    <a:pt x="41" y="158"/>
                  </a:cubicBezTo>
                  <a:cubicBezTo>
                    <a:pt x="97" y="147"/>
                    <a:pt x="97" y="147"/>
                    <a:pt x="97" y="147"/>
                  </a:cubicBezTo>
                  <a:cubicBezTo>
                    <a:pt x="102" y="162"/>
                    <a:pt x="102" y="162"/>
                    <a:pt x="102" y="162"/>
                  </a:cubicBezTo>
                  <a:cubicBezTo>
                    <a:pt x="102" y="164"/>
                    <a:pt x="104" y="165"/>
                    <a:pt x="106" y="165"/>
                  </a:cubicBezTo>
                  <a:cubicBezTo>
                    <a:pt x="106" y="165"/>
                    <a:pt x="107" y="165"/>
                    <a:pt x="107" y="165"/>
                  </a:cubicBezTo>
                  <a:cubicBezTo>
                    <a:pt x="109" y="164"/>
                    <a:pt x="110" y="162"/>
                    <a:pt x="110" y="160"/>
                  </a:cubicBezTo>
                  <a:lnTo>
                    <a:pt x="92" y="106"/>
                  </a:lnTo>
                  <a:close/>
                  <a:moveTo>
                    <a:pt x="69" y="63"/>
                  </a:moveTo>
                  <a:cubicBezTo>
                    <a:pt x="81" y="99"/>
                    <a:pt x="81" y="99"/>
                    <a:pt x="81" y="99"/>
                  </a:cubicBezTo>
                  <a:cubicBezTo>
                    <a:pt x="63" y="87"/>
                    <a:pt x="63" y="87"/>
                    <a:pt x="63" y="87"/>
                  </a:cubicBezTo>
                  <a:cubicBezTo>
                    <a:pt x="63" y="87"/>
                    <a:pt x="62" y="87"/>
                    <a:pt x="62" y="87"/>
                  </a:cubicBezTo>
                  <a:lnTo>
                    <a:pt x="69" y="63"/>
                  </a:lnTo>
                  <a:close/>
                  <a:moveTo>
                    <a:pt x="59" y="95"/>
                  </a:moveTo>
                  <a:cubicBezTo>
                    <a:pt x="76" y="106"/>
                    <a:pt x="76" y="106"/>
                    <a:pt x="76" y="106"/>
                  </a:cubicBezTo>
                  <a:cubicBezTo>
                    <a:pt x="51" y="120"/>
                    <a:pt x="51" y="120"/>
                    <a:pt x="51" y="120"/>
                  </a:cubicBezTo>
                  <a:lnTo>
                    <a:pt x="59" y="95"/>
                  </a:lnTo>
                  <a:close/>
                  <a:moveTo>
                    <a:pt x="42" y="149"/>
                  </a:moveTo>
                  <a:cubicBezTo>
                    <a:pt x="48" y="129"/>
                    <a:pt x="48" y="129"/>
                    <a:pt x="48" y="129"/>
                  </a:cubicBezTo>
                  <a:cubicBezTo>
                    <a:pt x="76" y="142"/>
                    <a:pt x="76" y="142"/>
                    <a:pt x="76" y="142"/>
                  </a:cubicBezTo>
                  <a:lnTo>
                    <a:pt x="42" y="149"/>
                  </a:lnTo>
                  <a:close/>
                  <a:moveTo>
                    <a:pt x="59" y="125"/>
                  </a:moveTo>
                  <a:cubicBezTo>
                    <a:pt x="85" y="110"/>
                    <a:pt x="85" y="110"/>
                    <a:pt x="85" y="110"/>
                  </a:cubicBezTo>
                  <a:cubicBezTo>
                    <a:pt x="95" y="142"/>
                    <a:pt x="95" y="142"/>
                    <a:pt x="95" y="142"/>
                  </a:cubicBezTo>
                  <a:lnTo>
                    <a:pt x="59" y="12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7" name="Freeform 239"/>
            <p:cNvSpPr/>
            <p:nvPr/>
          </p:nvSpPr>
          <p:spPr bwMode="auto">
            <a:xfrm rot="1490740">
              <a:off x="6983896" y="2517926"/>
              <a:ext cx="294951" cy="282181"/>
            </a:xfrm>
            <a:custGeom>
              <a:avLst/>
              <a:gdLst>
                <a:gd name="T0" fmla="*/ 67 w 214"/>
                <a:gd name="T1" fmla="*/ 68 h 205"/>
                <a:gd name="T2" fmla="*/ 76 w 214"/>
                <a:gd name="T3" fmla="*/ 61 h 205"/>
                <a:gd name="T4" fmla="*/ 103 w 214"/>
                <a:gd name="T5" fmla="*/ 3 h 205"/>
                <a:gd name="T6" fmla="*/ 109 w 214"/>
                <a:gd name="T7" fmla="*/ 3 h 205"/>
                <a:gd name="T8" fmla="*/ 138 w 214"/>
                <a:gd name="T9" fmla="*/ 60 h 205"/>
                <a:gd name="T10" fmla="*/ 146 w 214"/>
                <a:gd name="T11" fmla="*/ 66 h 205"/>
                <a:gd name="T12" fmla="*/ 210 w 214"/>
                <a:gd name="T13" fmla="*/ 75 h 205"/>
                <a:gd name="T14" fmla="*/ 212 w 214"/>
                <a:gd name="T15" fmla="*/ 80 h 205"/>
                <a:gd name="T16" fmla="*/ 166 w 214"/>
                <a:gd name="T17" fmla="*/ 125 h 205"/>
                <a:gd name="T18" fmla="*/ 163 w 214"/>
                <a:gd name="T19" fmla="*/ 135 h 205"/>
                <a:gd name="T20" fmla="*/ 175 w 214"/>
                <a:gd name="T21" fmla="*/ 198 h 205"/>
                <a:gd name="T22" fmla="*/ 171 w 214"/>
                <a:gd name="T23" fmla="*/ 201 h 205"/>
                <a:gd name="T24" fmla="*/ 114 w 214"/>
                <a:gd name="T25" fmla="*/ 172 h 205"/>
                <a:gd name="T26" fmla="*/ 103 w 214"/>
                <a:gd name="T27" fmla="*/ 172 h 205"/>
                <a:gd name="T28" fmla="*/ 47 w 214"/>
                <a:gd name="T29" fmla="*/ 203 h 205"/>
                <a:gd name="T30" fmla="*/ 42 w 214"/>
                <a:gd name="T31" fmla="*/ 200 h 205"/>
                <a:gd name="T32" fmla="*/ 52 w 214"/>
                <a:gd name="T33" fmla="*/ 137 h 205"/>
                <a:gd name="T34" fmla="*/ 49 w 214"/>
                <a:gd name="T35" fmla="*/ 127 h 205"/>
                <a:gd name="T36" fmla="*/ 3 w 214"/>
                <a:gd name="T37" fmla="*/ 83 h 205"/>
                <a:gd name="T38" fmla="*/ 4 w 214"/>
                <a:gd name="T39" fmla="*/ 78 h 205"/>
                <a:gd name="T40" fmla="*/ 67 w 214"/>
                <a:gd name="T41" fmla="*/ 6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 h="205">
                  <a:moveTo>
                    <a:pt x="67" y="68"/>
                  </a:moveTo>
                  <a:cubicBezTo>
                    <a:pt x="71" y="67"/>
                    <a:pt x="74" y="64"/>
                    <a:pt x="76" y="61"/>
                  </a:cubicBezTo>
                  <a:cubicBezTo>
                    <a:pt x="103" y="3"/>
                    <a:pt x="103" y="3"/>
                    <a:pt x="103" y="3"/>
                  </a:cubicBezTo>
                  <a:cubicBezTo>
                    <a:pt x="105" y="0"/>
                    <a:pt x="107" y="0"/>
                    <a:pt x="109" y="3"/>
                  </a:cubicBezTo>
                  <a:cubicBezTo>
                    <a:pt x="138" y="60"/>
                    <a:pt x="138" y="60"/>
                    <a:pt x="138" y="60"/>
                  </a:cubicBezTo>
                  <a:cubicBezTo>
                    <a:pt x="139" y="63"/>
                    <a:pt x="143" y="66"/>
                    <a:pt x="146" y="66"/>
                  </a:cubicBezTo>
                  <a:cubicBezTo>
                    <a:pt x="210" y="75"/>
                    <a:pt x="210" y="75"/>
                    <a:pt x="210" y="75"/>
                  </a:cubicBezTo>
                  <a:cubicBezTo>
                    <a:pt x="213" y="75"/>
                    <a:pt x="214" y="77"/>
                    <a:pt x="212" y="80"/>
                  </a:cubicBezTo>
                  <a:cubicBezTo>
                    <a:pt x="166" y="125"/>
                    <a:pt x="166" y="125"/>
                    <a:pt x="166" y="125"/>
                  </a:cubicBezTo>
                  <a:cubicBezTo>
                    <a:pt x="164" y="127"/>
                    <a:pt x="163" y="132"/>
                    <a:pt x="163" y="135"/>
                  </a:cubicBezTo>
                  <a:cubicBezTo>
                    <a:pt x="175" y="198"/>
                    <a:pt x="175" y="198"/>
                    <a:pt x="175" y="198"/>
                  </a:cubicBezTo>
                  <a:cubicBezTo>
                    <a:pt x="175" y="201"/>
                    <a:pt x="174" y="203"/>
                    <a:pt x="171" y="201"/>
                  </a:cubicBezTo>
                  <a:cubicBezTo>
                    <a:pt x="114" y="172"/>
                    <a:pt x="114" y="172"/>
                    <a:pt x="114" y="172"/>
                  </a:cubicBezTo>
                  <a:cubicBezTo>
                    <a:pt x="111" y="171"/>
                    <a:pt x="106" y="171"/>
                    <a:pt x="103" y="172"/>
                  </a:cubicBezTo>
                  <a:cubicBezTo>
                    <a:pt x="47" y="203"/>
                    <a:pt x="47" y="203"/>
                    <a:pt x="47" y="203"/>
                  </a:cubicBezTo>
                  <a:cubicBezTo>
                    <a:pt x="44" y="205"/>
                    <a:pt x="42" y="203"/>
                    <a:pt x="42" y="200"/>
                  </a:cubicBezTo>
                  <a:cubicBezTo>
                    <a:pt x="52" y="137"/>
                    <a:pt x="52" y="137"/>
                    <a:pt x="52" y="137"/>
                  </a:cubicBezTo>
                  <a:cubicBezTo>
                    <a:pt x="53" y="133"/>
                    <a:pt x="51" y="129"/>
                    <a:pt x="49" y="127"/>
                  </a:cubicBezTo>
                  <a:cubicBezTo>
                    <a:pt x="3" y="83"/>
                    <a:pt x="3" y="83"/>
                    <a:pt x="3" y="83"/>
                  </a:cubicBezTo>
                  <a:cubicBezTo>
                    <a:pt x="0" y="80"/>
                    <a:pt x="1" y="78"/>
                    <a:pt x="4" y="78"/>
                  </a:cubicBezTo>
                  <a:lnTo>
                    <a:pt x="67" y="6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8" name="Freeform 240"/>
            <p:cNvSpPr/>
            <p:nvPr/>
          </p:nvSpPr>
          <p:spPr bwMode="auto">
            <a:xfrm rot="1490740">
              <a:off x="5968283" y="3481161"/>
              <a:ext cx="209402" cy="195356"/>
            </a:xfrm>
            <a:custGeom>
              <a:avLst/>
              <a:gdLst>
                <a:gd name="T0" fmla="*/ 141 w 151"/>
                <a:gd name="T1" fmla="*/ 108 h 142"/>
                <a:gd name="T2" fmla="*/ 97 w 151"/>
                <a:gd name="T3" fmla="*/ 71 h 142"/>
                <a:gd name="T4" fmla="*/ 111 w 151"/>
                <a:gd name="T5" fmla="*/ 58 h 142"/>
                <a:gd name="T6" fmla="*/ 126 w 151"/>
                <a:gd name="T7" fmla="*/ 61 h 142"/>
                <a:gd name="T8" fmla="*/ 148 w 151"/>
                <a:gd name="T9" fmla="*/ 43 h 142"/>
                <a:gd name="T10" fmla="*/ 147 w 151"/>
                <a:gd name="T11" fmla="*/ 24 h 142"/>
                <a:gd name="T12" fmla="*/ 133 w 151"/>
                <a:gd name="T13" fmla="*/ 27 h 142"/>
                <a:gd name="T14" fmla="*/ 131 w 151"/>
                <a:gd name="T15" fmla="*/ 39 h 142"/>
                <a:gd name="T16" fmla="*/ 119 w 151"/>
                <a:gd name="T17" fmla="*/ 46 h 142"/>
                <a:gd name="T18" fmla="*/ 111 w 151"/>
                <a:gd name="T19" fmla="*/ 43 h 142"/>
                <a:gd name="T20" fmla="*/ 105 w 151"/>
                <a:gd name="T21" fmla="*/ 37 h 142"/>
                <a:gd name="T22" fmla="*/ 103 w 151"/>
                <a:gd name="T23" fmla="*/ 28 h 142"/>
                <a:gd name="T24" fmla="*/ 111 w 151"/>
                <a:gd name="T25" fmla="*/ 17 h 142"/>
                <a:gd name="T26" fmla="*/ 123 w 151"/>
                <a:gd name="T27" fmla="*/ 15 h 142"/>
                <a:gd name="T28" fmla="*/ 123 w 151"/>
                <a:gd name="T29" fmla="*/ 13 h 142"/>
                <a:gd name="T30" fmla="*/ 120 w 151"/>
                <a:gd name="T31" fmla="*/ 0 h 142"/>
                <a:gd name="T32" fmla="*/ 99 w 151"/>
                <a:gd name="T33" fmla="*/ 6 h 142"/>
                <a:gd name="T34" fmla="*/ 88 w 151"/>
                <a:gd name="T35" fmla="*/ 30 h 142"/>
                <a:gd name="T36" fmla="*/ 92 w 151"/>
                <a:gd name="T37" fmla="*/ 45 h 142"/>
                <a:gd name="T38" fmla="*/ 70 w 151"/>
                <a:gd name="T39" fmla="*/ 50 h 142"/>
                <a:gd name="T40" fmla="*/ 41 w 151"/>
                <a:gd name="T41" fmla="*/ 24 h 142"/>
                <a:gd name="T42" fmla="*/ 37 w 151"/>
                <a:gd name="T43" fmla="*/ 17 h 142"/>
                <a:gd name="T44" fmla="*/ 62 w 151"/>
                <a:gd name="T45" fmla="*/ 12 h 142"/>
                <a:gd name="T46" fmla="*/ 20 w 151"/>
                <a:gd name="T47" fmla="*/ 16 h 142"/>
                <a:gd name="T48" fmla="*/ 14 w 151"/>
                <a:gd name="T49" fmla="*/ 25 h 142"/>
                <a:gd name="T50" fmla="*/ 5 w 151"/>
                <a:gd name="T51" fmla="*/ 34 h 142"/>
                <a:gd name="T52" fmla="*/ 2 w 151"/>
                <a:gd name="T53" fmla="*/ 41 h 142"/>
                <a:gd name="T54" fmla="*/ 6 w 151"/>
                <a:gd name="T55" fmla="*/ 44 h 142"/>
                <a:gd name="T56" fmla="*/ 11 w 151"/>
                <a:gd name="T57" fmla="*/ 46 h 142"/>
                <a:gd name="T58" fmla="*/ 19 w 151"/>
                <a:gd name="T59" fmla="*/ 34 h 142"/>
                <a:gd name="T60" fmla="*/ 31 w 151"/>
                <a:gd name="T61" fmla="*/ 35 h 142"/>
                <a:gd name="T62" fmla="*/ 43 w 151"/>
                <a:gd name="T63" fmla="*/ 43 h 142"/>
                <a:gd name="T64" fmla="*/ 71 w 151"/>
                <a:gd name="T65" fmla="*/ 68 h 142"/>
                <a:gd name="T66" fmla="*/ 55 w 151"/>
                <a:gd name="T67" fmla="*/ 84 h 142"/>
                <a:gd name="T68" fmla="*/ 40 w 151"/>
                <a:gd name="T69" fmla="*/ 81 h 142"/>
                <a:gd name="T70" fmla="*/ 19 w 151"/>
                <a:gd name="T71" fmla="*/ 98 h 142"/>
                <a:gd name="T72" fmla="*/ 20 w 151"/>
                <a:gd name="T73" fmla="*/ 118 h 142"/>
                <a:gd name="T74" fmla="*/ 33 w 151"/>
                <a:gd name="T75" fmla="*/ 115 h 142"/>
                <a:gd name="T76" fmla="*/ 35 w 151"/>
                <a:gd name="T77" fmla="*/ 102 h 142"/>
                <a:gd name="T78" fmla="*/ 47 w 151"/>
                <a:gd name="T79" fmla="*/ 96 h 142"/>
                <a:gd name="T80" fmla="*/ 60 w 151"/>
                <a:gd name="T81" fmla="*/ 101 h 142"/>
                <a:gd name="T82" fmla="*/ 63 w 151"/>
                <a:gd name="T83" fmla="*/ 114 h 142"/>
                <a:gd name="T84" fmla="*/ 56 w 151"/>
                <a:gd name="T85" fmla="*/ 125 h 142"/>
                <a:gd name="T86" fmla="*/ 44 w 151"/>
                <a:gd name="T87" fmla="*/ 127 h 142"/>
                <a:gd name="T88" fmla="*/ 44 w 151"/>
                <a:gd name="T89" fmla="*/ 129 h 142"/>
                <a:gd name="T90" fmla="*/ 47 w 151"/>
                <a:gd name="T91" fmla="*/ 141 h 142"/>
                <a:gd name="T92" fmla="*/ 67 w 151"/>
                <a:gd name="T93" fmla="*/ 136 h 142"/>
                <a:gd name="T94" fmla="*/ 79 w 151"/>
                <a:gd name="T95" fmla="*/ 111 h 142"/>
                <a:gd name="T96" fmla="*/ 75 w 151"/>
                <a:gd name="T97" fmla="*/ 97 h 142"/>
                <a:gd name="T98" fmla="*/ 98 w 151"/>
                <a:gd name="T99" fmla="*/ 92 h 142"/>
                <a:gd name="T100" fmla="*/ 138 w 151"/>
                <a:gd name="T101" fmla="*/ 128 h 142"/>
                <a:gd name="T102" fmla="*/ 146 w 151"/>
                <a:gd name="T103" fmla="*/ 123 h 142"/>
                <a:gd name="T104" fmla="*/ 150 w 151"/>
                <a:gd name="T105" fmla="*/ 11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142">
                  <a:moveTo>
                    <a:pt x="150" y="114"/>
                  </a:moveTo>
                  <a:cubicBezTo>
                    <a:pt x="150" y="114"/>
                    <a:pt x="146" y="112"/>
                    <a:pt x="141" y="108"/>
                  </a:cubicBezTo>
                  <a:cubicBezTo>
                    <a:pt x="131" y="102"/>
                    <a:pt x="115" y="88"/>
                    <a:pt x="108" y="81"/>
                  </a:cubicBezTo>
                  <a:cubicBezTo>
                    <a:pt x="105" y="78"/>
                    <a:pt x="101" y="75"/>
                    <a:pt x="97" y="71"/>
                  </a:cubicBezTo>
                  <a:cubicBezTo>
                    <a:pt x="108" y="59"/>
                    <a:pt x="108" y="59"/>
                    <a:pt x="108" y="59"/>
                  </a:cubicBezTo>
                  <a:cubicBezTo>
                    <a:pt x="109" y="58"/>
                    <a:pt x="110" y="58"/>
                    <a:pt x="111" y="58"/>
                  </a:cubicBezTo>
                  <a:cubicBezTo>
                    <a:pt x="123" y="61"/>
                    <a:pt x="123" y="61"/>
                    <a:pt x="123" y="61"/>
                  </a:cubicBezTo>
                  <a:cubicBezTo>
                    <a:pt x="124" y="62"/>
                    <a:pt x="126" y="61"/>
                    <a:pt x="126" y="61"/>
                  </a:cubicBezTo>
                  <a:cubicBezTo>
                    <a:pt x="146" y="47"/>
                    <a:pt x="146" y="47"/>
                    <a:pt x="146" y="47"/>
                  </a:cubicBezTo>
                  <a:cubicBezTo>
                    <a:pt x="147" y="46"/>
                    <a:pt x="148" y="45"/>
                    <a:pt x="148" y="43"/>
                  </a:cubicBezTo>
                  <a:cubicBezTo>
                    <a:pt x="148" y="26"/>
                    <a:pt x="148" y="26"/>
                    <a:pt x="148" y="26"/>
                  </a:cubicBezTo>
                  <a:cubicBezTo>
                    <a:pt x="148" y="25"/>
                    <a:pt x="148" y="24"/>
                    <a:pt x="147" y="24"/>
                  </a:cubicBezTo>
                  <a:cubicBezTo>
                    <a:pt x="135" y="25"/>
                    <a:pt x="135" y="25"/>
                    <a:pt x="135" y="25"/>
                  </a:cubicBezTo>
                  <a:cubicBezTo>
                    <a:pt x="134" y="25"/>
                    <a:pt x="133" y="26"/>
                    <a:pt x="133" y="27"/>
                  </a:cubicBezTo>
                  <a:cubicBezTo>
                    <a:pt x="133" y="36"/>
                    <a:pt x="133" y="36"/>
                    <a:pt x="133" y="36"/>
                  </a:cubicBezTo>
                  <a:cubicBezTo>
                    <a:pt x="133" y="37"/>
                    <a:pt x="132" y="39"/>
                    <a:pt x="131" y="39"/>
                  </a:cubicBezTo>
                  <a:cubicBezTo>
                    <a:pt x="123" y="45"/>
                    <a:pt x="123" y="45"/>
                    <a:pt x="123" y="45"/>
                  </a:cubicBezTo>
                  <a:cubicBezTo>
                    <a:pt x="122" y="46"/>
                    <a:pt x="120" y="46"/>
                    <a:pt x="119" y="46"/>
                  </a:cubicBezTo>
                  <a:cubicBezTo>
                    <a:pt x="114" y="44"/>
                    <a:pt x="114" y="44"/>
                    <a:pt x="114" y="44"/>
                  </a:cubicBezTo>
                  <a:cubicBezTo>
                    <a:pt x="113" y="44"/>
                    <a:pt x="111" y="43"/>
                    <a:pt x="111" y="43"/>
                  </a:cubicBezTo>
                  <a:cubicBezTo>
                    <a:pt x="107" y="40"/>
                    <a:pt x="107" y="40"/>
                    <a:pt x="107" y="40"/>
                  </a:cubicBezTo>
                  <a:cubicBezTo>
                    <a:pt x="107" y="39"/>
                    <a:pt x="106" y="38"/>
                    <a:pt x="105" y="37"/>
                  </a:cubicBezTo>
                  <a:cubicBezTo>
                    <a:pt x="103" y="32"/>
                    <a:pt x="103" y="32"/>
                    <a:pt x="103" y="32"/>
                  </a:cubicBezTo>
                  <a:cubicBezTo>
                    <a:pt x="103" y="30"/>
                    <a:pt x="103" y="29"/>
                    <a:pt x="103" y="28"/>
                  </a:cubicBezTo>
                  <a:cubicBezTo>
                    <a:pt x="108" y="19"/>
                    <a:pt x="108" y="19"/>
                    <a:pt x="108" y="19"/>
                  </a:cubicBezTo>
                  <a:cubicBezTo>
                    <a:pt x="108" y="18"/>
                    <a:pt x="110" y="17"/>
                    <a:pt x="111" y="17"/>
                  </a:cubicBezTo>
                  <a:cubicBezTo>
                    <a:pt x="121" y="15"/>
                    <a:pt x="121" y="15"/>
                    <a:pt x="121" y="15"/>
                  </a:cubicBezTo>
                  <a:cubicBezTo>
                    <a:pt x="122" y="15"/>
                    <a:pt x="123" y="15"/>
                    <a:pt x="123" y="15"/>
                  </a:cubicBezTo>
                  <a:cubicBezTo>
                    <a:pt x="123" y="15"/>
                    <a:pt x="123" y="15"/>
                    <a:pt x="123" y="15"/>
                  </a:cubicBezTo>
                  <a:cubicBezTo>
                    <a:pt x="123" y="15"/>
                    <a:pt x="123" y="14"/>
                    <a:pt x="123" y="13"/>
                  </a:cubicBezTo>
                  <a:cubicBezTo>
                    <a:pt x="122" y="2"/>
                    <a:pt x="122" y="2"/>
                    <a:pt x="122" y="2"/>
                  </a:cubicBezTo>
                  <a:cubicBezTo>
                    <a:pt x="122" y="1"/>
                    <a:pt x="121" y="0"/>
                    <a:pt x="120" y="0"/>
                  </a:cubicBezTo>
                  <a:cubicBezTo>
                    <a:pt x="102" y="4"/>
                    <a:pt x="102" y="4"/>
                    <a:pt x="102" y="4"/>
                  </a:cubicBezTo>
                  <a:cubicBezTo>
                    <a:pt x="101" y="4"/>
                    <a:pt x="100" y="5"/>
                    <a:pt x="99" y="6"/>
                  </a:cubicBezTo>
                  <a:cubicBezTo>
                    <a:pt x="88" y="27"/>
                    <a:pt x="88" y="27"/>
                    <a:pt x="88" y="27"/>
                  </a:cubicBezTo>
                  <a:cubicBezTo>
                    <a:pt x="87" y="28"/>
                    <a:pt x="87" y="29"/>
                    <a:pt x="88" y="30"/>
                  </a:cubicBezTo>
                  <a:cubicBezTo>
                    <a:pt x="92" y="41"/>
                    <a:pt x="92" y="41"/>
                    <a:pt x="92" y="41"/>
                  </a:cubicBezTo>
                  <a:cubicBezTo>
                    <a:pt x="93" y="42"/>
                    <a:pt x="93" y="44"/>
                    <a:pt x="92" y="45"/>
                  </a:cubicBezTo>
                  <a:cubicBezTo>
                    <a:pt x="80" y="58"/>
                    <a:pt x="80" y="58"/>
                    <a:pt x="80" y="58"/>
                  </a:cubicBezTo>
                  <a:cubicBezTo>
                    <a:pt x="74" y="53"/>
                    <a:pt x="70" y="50"/>
                    <a:pt x="70" y="50"/>
                  </a:cubicBezTo>
                  <a:cubicBezTo>
                    <a:pt x="63" y="46"/>
                    <a:pt x="62" y="44"/>
                    <a:pt x="51" y="34"/>
                  </a:cubicBezTo>
                  <a:cubicBezTo>
                    <a:pt x="46" y="28"/>
                    <a:pt x="41" y="25"/>
                    <a:pt x="41" y="24"/>
                  </a:cubicBezTo>
                  <a:cubicBezTo>
                    <a:pt x="42" y="23"/>
                    <a:pt x="42" y="23"/>
                    <a:pt x="42" y="23"/>
                  </a:cubicBezTo>
                  <a:cubicBezTo>
                    <a:pt x="42" y="23"/>
                    <a:pt x="39" y="19"/>
                    <a:pt x="37" y="17"/>
                  </a:cubicBezTo>
                  <a:cubicBezTo>
                    <a:pt x="37" y="14"/>
                    <a:pt x="41" y="13"/>
                    <a:pt x="43" y="13"/>
                  </a:cubicBezTo>
                  <a:cubicBezTo>
                    <a:pt x="47" y="12"/>
                    <a:pt x="61" y="13"/>
                    <a:pt x="62" y="12"/>
                  </a:cubicBezTo>
                  <a:cubicBezTo>
                    <a:pt x="62" y="12"/>
                    <a:pt x="61" y="11"/>
                    <a:pt x="61" y="11"/>
                  </a:cubicBezTo>
                  <a:cubicBezTo>
                    <a:pt x="61" y="11"/>
                    <a:pt x="38" y="0"/>
                    <a:pt x="20" y="16"/>
                  </a:cubicBezTo>
                  <a:cubicBezTo>
                    <a:pt x="19" y="17"/>
                    <a:pt x="16" y="20"/>
                    <a:pt x="14" y="23"/>
                  </a:cubicBezTo>
                  <a:cubicBezTo>
                    <a:pt x="14" y="25"/>
                    <a:pt x="14" y="25"/>
                    <a:pt x="14" y="25"/>
                  </a:cubicBezTo>
                  <a:cubicBezTo>
                    <a:pt x="14" y="26"/>
                    <a:pt x="13" y="27"/>
                    <a:pt x="13" y="28"/>
                  </a:cubicBezTo>
                  <a:cubicBezTo>
                    <a:pt x="12" y="28"/>
                    <a:pt x="9" y="34"/>
                    <a:pt x="5" y="34"/>
                  </a:cubicBezTo>
                  <a:cubicBezTo>
                    <a:pt x="1" y="38"/>
                    <a:pt x="1" y="38"/>
                    <a:pt x="1" y="38"/>
                  </a:cubicBezTo>
                  <a:cubicBezTo>
                    <a:pt x="1" y="38"/>
                    <a:pt x="0" y="39"/>
                    <a:pt x="2" y="41"/>
                  </a:cubicBezTo>
                  <a:cubicBezTo>
                    <a:pt x="3" y="42"/>
                    <a:pt x="4" y="42"/>
                    <a:pt x="4" y="42"/>
                  </a:cubicBezTo>
                  <a:cubicBezTo>
                    <a:pt x="6" y="44"/>
                    <a:pt x="6" y="44"/>
                    <a:pt x="6" y="44"/>
                  </a:cubicBezTo>
                  <a:cubicBezTo>
                    <a:pt x="6" y="44"/>
                    <a:pt x="7" y="45"/>
                    <a:pt x="8" y="46"/>
                  </a:cubicBezTo>
                  <a:cubicBezTo>
                    <a:pt x="10" y="47"/>
                    <a:pt x="11" y="46"/>
                    <a:pt x="11" y="46"/>
                  </a:cubicBezTo>
                  <a:cubicBezTo>
                    <a:pt x="11" y="46"/>
                    <a:pt x="11" y="46"/>
                    <a:pt x="15" y="42"/>
                  </a:cubicBezTo>
                  <a:cubicBezTo>
                    <a:pt x="14" y="38"/>
                    <a:pt x="19" y="35"/>
                    <a:pt x="19" y="34"/>
                  </a:cubicBezTo>
                  <a:cubicBezTo>
                    <a:pt x="23" y="29"/>
                    <a:pt x="29" y="33"/>
                    <a:pt x="29" y="33"/>
                  </a:cubicBezTo>
                  <a:cubicBezTo>
                    <a:pt x="31" y="35"/>
                    <a:pt x="31" y="35"/>
                    <a:pt x="31" y="35"/>
                  </a:cubicBezTo>
                  <a:cubicBezTo>
                    <a:pt x="32" y="34"/>
                    <a:pt x="32" y="34"/>
                    <a:pt x="32" y="34"/>
                  </a:cubicBezTo>
                  <a:cubicBezTo>
                    <a:pt x="32" y="35"/>
                    <a:pt x="37" y="39"/>
                    <a:pt x="43" y="43"/>
                  </a:cubicBezTo>
                  <a:cubicBezTo>
                    <a:pt x="55" y="53"/>
                    <a:pt x="56" y="54"/>
                    <a:pt x="62" y="60"/>
                  </a:cubicBezTo>
                  <a:cubicBezTo>
                    <a:pt x="62" y="60"/>
                    <a:pt x="66" y="63"/>
                    <a:pt x="71" y="68"/>
                  </a:cubicBezTo>
                  <a:cubicBezTo>
                    <a:pt x="58" y="83"/>
                    <a:pt x="58" y="83"/>
                    <a:pt x="58" y="83"/>
                  </a:cubicBezTo>
                  <a:cubicBezTo>
                    <a:pt x="58" y="84"/>
                    <a:pt x="56" y="84"/>
                    <a:pt x="55" y="84"/>
                  </a:cubicBezTo>
                  <a:cubicBezTo>
                    <a:pt x="44" y="80"/>
                    <a:pt x="44" y="80"/>
                    <a:pt x="44" y="80"/>
                  </a:cubicBezTo>
                  <a:cubicBezTo>
                    <a:pt x="43" y="80"/>
                    <a:pt x="41" y="80"/>
                    <a:pt x="40" y="81"/>
                  </a:cubicBezTo>
                  <a:cubicBezTo>
                    <a:pt x="21" y="95"/>
                    <a:pt x="21" y="95"/>
                    <a:pt x="21" y="95"/>
                  </a:cubicBezTo>
                  <a:cubicBezTo>
                    <a:pt x="20" y="96"/>
                    <a:pt x="19" y="97"/>
                    <a:pt x="19" y="98"/>
                  </a:cubicBezTo>
                  <a:cubicBezTo>
                    <a:pt x="18" y="116"/>
                    <a:pt x="18" y="116"/>
                    <a:pt x="18" y="116"/>
                  </a:cubicBezTo>
                  <a:cubicBezTo>
                    <a:pt x="18" y="117"/>
                    <a:pt x="19" y="118"/>
                    <a:pt x="20" y="118"/>
                  </a:cubicBezTo>
                  <a:cubicBezTo>
                    <a:pt x="31" y="117"/>
                    <a:pt x="31" y="117"/>
                    <a:pt x="31" y="117"/>
                  </a:cubicBezTo>
                  <a:cubicBezTo>
                    <a:pt x="32" y="117"/>
                    <a:pt x="33" y="116"/>
                    <a:pt x="33" y="115"/>
                  </a:cubicBezTo>
                  <a:cubicBezTo>
                    <a:pt x="34" y="106"/>
                    <a:pt x="34" y="106"/>
                    <a:pt x="34" y="106"/>
                  </a:cubicBezTo>
                  <a:cubicBezTo>
                    <a:pt x="34" y="104"/>
                    <a:pt x="35" y="103"/>
                    <a:pt x="35" y="102"/>
                  </a:cubicBezTo>
                  <a:cubicBezTo>
                    <a:pt x="44" y="97"/>
                    <a:pt x="44" y="97"/>
                    <a:pt x="44" y="97"/>
                  </a:cubicBezTo>
                  <a:cubicBezTo>
                    <a:pt x="45" y="96"/>
                    <a:pt x="46" y="96"/>
                    <a:pt x="47" y="96"/>
                  </a:cubicBezTo>
                  <a:cubicBezTo>
                    <a:pt x="57" y="99"/>
                    <a:pt x="57" y="99"/>
                    <a:pt x="57" y="99"/>
                  </a:cubicBezTo>
                  <a:cubicBezTo>
                    <a:pt x="58" y="99"/>
                    <a:pt x="59" y="100"/>
                    <a:pt x="60" y="101"/>
                  </a:cubicBezTo>
                  <a:cubicBezTo>
                    <a:pt x="63" y="110"/>
                    <a:pt x="63" y="110"/>
                    <a:pt x="63" y="110"/>
                  </a:cubicBezTo>
                  <a:cubicBezTo>
                    <a:pt x="64" y="111"/>
                    <a:pt x="64" y="113"/>
                    <a:pt x="63" y="114"/>
                  </a:cubicBezTo>
                  <a:cubicBezTo>
                    <a:pt x="59" y="123"/>
                    <a:pt x="59" y="123"/>
                    <a:pt x="59" y="123"/>
                  </a:cubicBezTo>
                  <a:cubicBezTo>
                    <a:pt x="58" y="124"/>
                    <a:pt x="57" y="125"/>
                    <a:pt x="56" y="125"/>
                  </a:cubicBezTo>
                  <a:cubicBezTo>
                    <a:pt x="46" y="127"/>
                    <a:pt x="46" y="127"/>
                    <a:pt x="46" y="127"/>
                  </a:cubicBezTo>
                  <a:cubicBezTo>
                    <a:pt x="45" y="127"/>
                    <a:pt x="44" y="127"/>
                    <a:pt x="44" y="127"/>
                  </a:cubicBezTo>
                  <a:cubicBezTo>
                    <a:pt x="44" y="127"/>
                    <a:pt x="44" y="127"/>
                    <a:pt x="44" y="127"/>
                  </a:cubicBezTo>
                  <a:cubicBezTo>
                    <a:pt x="44" y="127"/>
                    <a:pt x="44" y="128"/>
                    <a:pt x="44" y="129"/>
                  </a:cubicBezTo>
                  <a:cubicBezTo>
                    <a:pt x="44" y="140"/>
                    <a:pt x="44" y="140"/>
                    <a:pt x="44" y="140"/>
                  </a:cubicBezTo>
                  <a:cubicBezTo>
                    <a:pt x="44" y="141"/>
                    <a:pt x="45" y="142"/>
                    <a:pt x="47" y="141"/>
                  </a:cubicBezTo>
                  <a:cubicBezTo>
                    <a:pt x="64" y="138"/>
                    <a:pt x="64" y="138"/>
                    <a:pt x="64" y="138"/>
                  </a:cubicBezTo>
                  <a:cubicBezTo>
                    <a:pt x="65" y="138"/>
                    <a:pt x="67" y="137"/>
                    <a:pt x="67" y="136"/>
                  </a:cubicBezTo>
                  <a:cubicBezTo>
                    <a:pt x="79" y="115"/>
                    <a:pt x="79" y="115"/>
                    <a:pt x="79" y="115"/>
                  </a:cubicBezTo>
                  <a:cubicBezTo>
                    <a:pt x="79" y="114"/>
                    <a:pt x="79" y="112"/>
                    <a:pt x="79" y="111"/>
                  </a:cubicBezTo>
                  <a:cubicBezTo>
                    <a:pt x="74" y="100"/>
                    <a:pt x="74" y="100"/>
                    <a:pt x="74" y="100"/>
                  </a:cubicBezTo>
                  <a:cubicBezTo>
                    <a:pt x="74" y="99"/>
                    <a:pt x="74" y="98"/>
                    <a:pt x="75" y="97"/>
                  </a:cubicBezTo>
                  <a:cubicBezTo>
                    <a:pt x="87" y="83"/>
                    <a:pt x="87" y="83"/>
                    <a:pt x="87" y="83"/>
                  </a:cubicBezTo>
                  <a:cubicBezTo>
                    <a:pt x="91" y="86"/>
                    <a:pt x="95" y="90"/>
                    <a:pt x="98" y="92"/>
                  </a:cubicBezTo>
                  <a:cubicBezTo>
                    <a:pt x="106" y="98"/>
                    <a:pt x="122" y="112"/>
                    <a:pt x="130" y="121"/>
                  </a:cubicBezTo>
                  <a:cubicBezTo>
                    <a:pt x="135" y="125"/>
                    <a:pt x="138" y="128"/>
                    <a:pt x="138" y="128"/>
                  </a:cubicBezTo>
                  <a:cubicBezTo>
                    <a:pt x="138" y="128"/>
                    <a:pt x="140" y="129"/>
                    <a:pt x="141" y="128"/>
                  </a:cubicBezTo>
                  <a:cubicBezTo>
                    <a:pt x="141" y="128"/>
                    <a:pt x="144" y="125"/>
                    <a:pt x="146" y="123"/>
                  </a:cubicBezTo>
                  <a:cubicBezTo>
                    <a:pt x="146" y="123"/>
                    <a:pt x="146" y="123"/>
                    <a:pt x="146" y="123"/>
                  </a:cubicBezTo>
                  <a:cubicBezTo>
                    <a:pt x="148" y="120"/>
                    <a:pt x="150" y="118"/>
                    <a:pt x="150" y="117"/>
                  </a:cubicBezTo>
                  <a:cubicBezTo>
                    <a:pt x="151" y="117"/>
                    <a:pt x="150" y="114"/>
                    <a:pt x="150"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9" name="Freeform 241"/>
            <p:cNvSpPr/>
            <p:nvPr/>
          </p:nvSpPr>
          <p:spPr bwMode="auto">
            <a:xfrm rot="1490740">
              <a:off x="6038155" y="3748952"/>
              <a:ext cx="111086" cy="126407"/>
            </a:xfrm>
            <a:custGeom>
              <a:avLst/>
              <a:gdLst>
                <a:gd name="T0" fmla="*/ 0 w 87"/>
                <a:gd name="T1" fmla="*/ 49 h 99"/>
                <a:gd name="T2" fmla="*/ 0 w 87"/>
                <a:gd name="T3" fmla="*/ 0 h 99"/>
                <a:gd name="T4" fmla="*/ 43 w 87"/>
                <a:gd name="T5" fmla="*/ 24 h 99"/>
                <a:gd name="T6" fmla="*/ 87 w 87"/>
                <a:gd name="T7" fmla="*/ 49 h 99"/>
                <a:gd name="T8" fmla="*/ 43 w 87"/>
                <a:gd name="T9" fmla="*/ 74 h 99"/>
                <a:gd name="T10" fmla="*/ 0 w 87"/>
                <a:gd name="T11" fmla="*/ 99 h 99"/>
                <a:gd name="T12" fmla="*/ 0 w 87"/>
                <a:gd name="T13" fmla="*/ 49 h 99"/>
              </a:gdLst>
              <a:ahLst/>
              <a:cxnLst>
                <a:cxn ang="0">
                  <a:pos x="T0" y="T1"/>
                </a:cxn>
                <a:cxn ang="0">
                  <a:pos x="T2" y="T3"/>
                </a:cxn>
                <a:cxn ang="0">
                  <a:pos x="T4" y="T5"/>
                </a:cxn>
                <a:cxn ang="0">
                  <a:pos x="T6" y="T7"/>
                </a:cxn>
                <a:cxn ang="0">
                  <a:pos x="T8" y="T9"/>
                </a:cxn>
                <a:cxn ang="0">
                  <a:pos x="T10" y="T11"/>
                </a:cxn>
                <a:cxn ang="0">
                  <a:pos x="T12" y="T13"/>
                </a:cxn>
              </a:cxnLst>
              <a:rect l="0" t="0" r="r" b="b"/>
              <a:pathLst>
                <a:path w="87" h="99">
                  <a:moveTo>
                    <a:pt x="0" y="49"/>
                  </a:moveTo>
                  <a:lnTo>
                    <a:pt x="0" y="0"/>
                  </a:lnTo>
                  <a:lnTo>
                    <a:pt x="43" y="24"/>
                  </a:lnTo>
                  <a:lnTo>
                    <a:pt x="87" y="49"/>
                  </a:lnTo>
                  <a:lnTo>
                    <a:pt x="43" y="74"/>
                  </a:lnTo>
                  <a:lnTo>
                    <a:pt x="0" y="99"/>
                  </a:lnTo>
                  <a:lnTo>
                    <a:pt x="0" y="4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20" name="Freeform 242"/>
            <p:cNvSpPr>
              <a:spLocks noEditPoints="1"/>
            </p:cNvSpPr>
            <p:nvPr/>
          </p:nvSpPr>
          <p:spPr bwMode="auto">
            <a:xfrm rot="1490740">
              <a:off x="5253545" y="796997"/>
              <a:ext cx="177481" cy="80441"/>
            </a:xfrm>
            <a:custGeom>
              <a:avLst/>
              <a:gdLst>
                <a:gd name="T0" fmla="*/ 139 w 139"/>
                <a:gd name="T1" fmla="*/ 16 h 63"/>
                <a:gd name="T2" fmla="*/ 124 w 139"/>
                <a:gd name="T3" fmla="*/ 16 h 63"/>
                <a:gd name="T4" fmla="*/ 124 w 139"/>
                <a:gd name="T5" fmla="*/ 0 h 63"/>
                <a:gd name="T6" fmla="*/ 0 w 139"/>
                <a:gd name="T7" fmla="*/ 0 h 63"/>
                <a:gd name="T8" fmla="*/ 0 w 139"/>
                <a:gd name="T9" fmla="*/ 63 h 63"/>
                <a:gd name="T10" fmla="*/ 124 w 139"/>
                <a:gd name="T11" fmla="*/ 63 h 63"/>
                <a:gd name="T12" fmla="*/ 124 w 139"/>
                <a:gd name="T13" fmla="*/ 43 h 63"/>
                <a:gd name="T14" fmla="*/ 139 w 139"/>
                <a:gd name="T15" fmla="*/ 43 h 63"/>
                <a:gd name="T16" fmla="*/ 139 w 139"/>
                <a:gd name="T17" fmla="*/ 16 h 63"/>
                <a:gd name="T18" fmla="*/ 119 w 139"/>
                <a:gd name="T19" fmla="*/ 57 h 63"/>
                <a:gd name="T20" fmla="*/ 5 w 139"/>
                <a:gd name="T21" fmla="*/ 57 h 63"/>
                <a:gd name="T22" fmla="*/ 5 w 139"/>
                <a:gd name="T23" fmla="*/ 5 h 63"/>
                <a:gd name="T24" fmla="*/ 119 w 139"/>
                <a:gd name="T25" fmla="*/ 5 h 63"/>
                <a:gd name="T26" fmla="*/ 119 w 139"/>
                <a:gd name="T27" fmla="*/ 16 h 63"/>
                <a:gd name="T28" fmla="*/ 119 w 139"/>
                <a:gd name="T29" fmla="*/ 43 h 63"/>
                <a:gd name="T30" fmla="*/ 119 w 139"/>
                <a:gd name="T31" fmla="*/ 57 h 63"/>
                <a:gd name="T32" fmla="*/ 134 w 139"/>
                <a:gd name="T33" fmla="*/ 38 h 63"/>
                <a:gd name="T34" fmla="*/ 124 w 139"/>
                <a:gd name="T35" fmla="*/ 38 h 63"/>
                <a:gd name="T36" fmla="*/ 124 w 139"/>
                <a:gd name="T37" fmla="*/ 22 h 63"/>
                <a:gd name="T38" fmla="*/ 134 w 139"/>
                <a:gd name="T39" fmla="*/ 22 h 63"/>
                <a:gd name="T40" fmla="*/ 134 w 139"/>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9" h="63">
                  <a:moveTo>
                    <a:pt x="139" y="16"/>
                  </a:moveTo>
                  <a:lnTo>
                    <a:pt x="124" y="16"/>
                  </a:lnTo>
                  <a:lnTo>
                    <a:pt x="124" y="0"/>
                  </a:lnTo>
                  <a:lnTo>
                    <a:pt x="0" y="0"/>
                  </a:lnTo>
                  <a:lnTo>
                    <a:pt x="0" y="63"/>
                  </a:lnTo>
                  <a:lnTo>
                    <a:pt x="124" y="63"/>
                  </a:lnTo>
                  <a:lnTo>
                    <a:pt x="124" y="43"/>
                  </a:lnTo>
                  <a:lnTo>
                    <a:pt x="139" y="43"/>
                  </a:lnTo>
                  <a:lnTo>
                    <a:pt x="139" y="16"/>
                  </a:lnTo>
                  <a:close/>
                  <a:moveTo>
                    <a:pt x="119" y="57"/>
                  </a:moveTo>
                  <a:lnTo>
                    <a:pt x="5" y="57"/>
                  </a:lnTo>
                  <a:lnTo>
                    <a:pt x="5" y="5"/>
                  </a:lnTo>
                  <a:lnTo>
                    <a:pt x="119" y="5"/>
                  </a:lnTo>
                  <a:lnTo>
                    <a:pt x="119" y="16"/>
                  </a:lnTo>
                  <a:lnTo>
                    <a:pt x="119" y="43"/>
                  </a:lnTo>
                  <a:lnTo>
                    <a:pt x="119" y="57"/>
                  </a:lnTo>
                  <a:close/>
                  <a:moveTo>
                    <a:pt x="134" y="38"/>
                  </a:moveTo>
                  <a:lnTo>
                    <a:pt x="124" y="38"/>
                  </a:lnTo>
                  <a:lnTo>
                    <a:pt x="124" y="22"/>
                  </a:lnTo>
                  <a:lnTo>
                    <a:pt x="134" y="22"/>
                  </a:lnTo>
                  <a:lnTo>
                    <a:pt x="134" y="3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21" name="Rectangle 243"/>
            <p:cNvSpPr>
              <a:spLocks noChangeArrowheads="1"/>
            </p:cNvSpPr>
            <p:nvPr/>
          </p:nvSpPr>
          <p:spPr bwMode="auto">
            <a:xfrm rot="1490740">
              <a:off x="5272668" y="779641"/>
              <a:ext cx="20429" cy="5873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2" name="Rectangle 244"/>
            <p:cNvSpPr>
              <a:spLocks noChangeArrowheads="1"/>
            </p:cNvSpPr>
            <p:nvPr/>
          </p:nvSpPr>
          <p:spPr bwMode="auto">
            <a:xfrm rot="1490740">
              <a:off x="5296881" y="791444"/>
              <a:ext cx="22983" cy="5873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3" name="Rectangle 245"/>
            <p:cNvSpPr>
              <a:spLocks noChangeArrowheads="1"/>
            </p:cNvSpPr>
            <p:nvPr/>
          </p:nvSpPr>
          <p:spPr bwMode="auto">
            <a:xfrm rot="1490740">
              <a:off x="5322431" y="802979"/>
              <a:ext cx="21707" cy="5873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4" name="Rectangle 246"/>
            <p:cNvSpPr>
              <a:spLocks noChangeArrowheads="1"/>
            </p:cNvSpPr>
            <p:nvPr/>
          </p:nvSpPr>
          <p:spPr bwMode="auto">
            <a:xfrm rot="1490740">
              <a:off x="5349140" y="815050"/>
              <a:ext cx="20429" cy="5873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5" name="Rectangle 247"/>
            <p:cNvSpPr>
              <a:spLocks noChangeArrowheads="1"/>
            </p:cNvSpPr>
            <p:nvPr/>
          </p:nvSpPr>
          <p:spPr bwMode="auto">
            <a:xfrm rot="1490740">
              <a:off x="5373412" y="826585"/>
              <a:ext cx="21707" cy="5873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6" name="Rectangle 248"/>
            <p:cNvSpPr>
              <a:spLocks noChangeArrowheads="1"/>
            </p:cNvSpPr>
            <p:nvPr/>
          </p:nvSpPr>
          <p:spPr bwMode="auto">
            <a:xfrm rot="1490740">
              <a:off x="5072706" y="903948"/>
              <a:ext cx="29368" cy="49796"/>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7" name="Rectangle 249"/>
            <p:cNvSpPr>
              <a:spLocks noChangeArrowheads="1"/>
            </p:cNvSpPr>
            <p:nvPr/>
          </p:nvSpPr>
          <p:spPr bwMode="auto">
            <a:xfrm rot="1490740">
              <a:off x="5110953" y="904212"/>
              <a:ext cx="29368" cy="66396"/>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8" name="Rectangle 250"/>
            <p:cNvSpPr>
              <a:spLocks noChangeArrowheads="1"/>
            </p:cNvSpPr>
            <p:nvPr/>
          </p:nvSpPr>
          <p:spPr bwMode="auto">
            <a:xfrm rot="1490740">
              <a:off x="5149882" y="907180"/>
              <a:ext cx="28090" cy="8044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9" name="Rectangle 251"/>
            <p:cNvSpPr>
              <a:spLocks noChangeArrowheads="1"/>
            </p:cNvSpPr>
            <p:nvPr/>
          </p:nvSpPr>
          <p:spPr bwMode="auto">
            <a:xfrm rot="1490740">
              <a:off x="5189738" y="900138"/>
              <a:ext cx="28090" cy="10470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30" name="Rectangle 252"/>
            <p:cNvSpPr>
              <a:spLocks noChangeArrowheads="1"/>
            </p:cNvSpPr>
            <p:nvPr/>
          </p:nvSpPr>
          <p:spPr bwMode="auto">
            <a:xfrm rot="1490740">
              <a:off x="5228463" y="898235"/>
              <a:ext cx="29368" cy="12385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31" name="Freeform 253"/>
            <p:cNvSpPr/>
            <p:nvPr/>
          </p:nvSpPr>
          <p:spPr bwMode="auto">
            <a:xfrm rot="1490740">
              <a:off x="5412522" y="3088286"/>
              <a:ext cx="108532" cy="120023"/>
            </a:xfrm>
            <a:custGeom>
              <a:avLst/>
              <a:gdLst>
                <a:gd name="T0" fmla="*/ 29 w 79"/>
                <a:gd name="T1" fmla="*/ 26 h 87"/>
                <a:gd name="T2" fmla="*/ 27 w 79"/>
                <a:gd name="T3" fmla="*/ 38 h 87"/>
                <a:gd name="T4" fmla="*/ 50 w 79"/>
                <a:gd name="T5" fmla="*/ 67 h 87"/>
                <a:gd name="T6" fmla="*/ 57 w 79"/>
                <a:gd name="T7" fmla="*/ 65 h 87"/>
                <a:gd name="T8" fmla="*/ 79 w 79"/>
                <a:gd name="T9" fmla="*/ 78 h 87"/>
                <a:gd name="T10" fmla="*/ 60 w 79"/>
                <a:gd name="T11" fmla="*/ 87 h 87"/>
                <a:gd name="T12" fmla="*/ 16 w 79"/>
                <a:gd name="T13" fmla="*/ 50 h 87"/>
                <a:gd name="T14" fmla="*/ 25 w 79"/>
                <a:gd name="T15" fmla="*/ 0 h 87"/>
                <a:gd name="T16" fmla="*/ 29 w 79"/>
                <a:gd name="T17" fmla="*/ 2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87">
                  <a:moveTo>
                    <a:pt x="29" y="26"/>
                  </a:moveTo>
                  <a:cubicBezTo>
                    <a:pt x="29" y="26"/>
                    <a:pt x="22" y="30"/>
                    <a:pt x="27" y="38"/>
                  </a:cubicBezTo>
                  <a:cubicBezTo>
                    <a:pt x="32" y="46"/>
                    <a:pt x="46" y="66"/>
                    <a:pt x="50" y="67"/>
                  </a:cubicBezTo>
                  <a:cubicBezTo>
                    <a:pt x="54" y="68"/>
                    <a:pt x="57" y="65"/>
                    <a:pt x="57" y="65"/>
                  </a:cubicBezTo>
                  <a:cubicBezTo>
                    <a:pt x="79" y="78"/>
                    <a:pt x="79" y="78"/>
                    <a:pt x="79" y="78"/>
                  </a:cubicBezTo>
                  <a:cubicBezTo>
                    <a:pt x="79" y="78"/>
                    <a:pt x="70" y="86"/>
                    <a:pt x="60" y="87"/>
                  </a:cubicBezTo>
                  <a:cubicBezTo>
                    <a:pt x="50" y="87"/>
                    <a:pt x="32" y="77"/>
                    <a:pt x="16" y="50"/>
                  </a:cubicBezTo>
                  <a:cubicBezTo>
                    <a:pt x="0" y="22"/>
                    <a:pt x="8" y="3"/>
                    <a:pt x="25" y="0"/>
                  </a:cubicBezTo>
                  <a:lnTo>
                    <a:pt x="29" y="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2" name="Freeform 254"/>
            <p:cNvSpPr/>
            <p:nvPr/>
          </p:nvSpPr>
          <p:spPr bwMode="auto">
            <a:xfrm rot="1490740">
              <a:off x="5469896" y="3087272"/>
              <a:ext cx="14046" cy="35752"/>
            </a:xfrm>
            <a:custGeom>
              <a:avLst/>
              <a:gdLst>
                <a:gd name="T0" fmla="*/ 0 w 10"/>
                <a:gd name="T1" fmla="*/ 0 h 26"/>
                <a:gd name="T2" fmla="*/ 3 w 10"/>
                <a:gd name="T3" fmla="*/ 26 h 26"/>
                <a:gd name="T4" fmla="*/ 10 w 10"/>
                <a:gd name="T5" fmla="*/ 21 h 26"/>
                <a:gd name="T6" fmla="*/ 7 w 10"/>
                <a:gd name="T7" fmla="*/ 3 h 26"/>
                <a:gd name="T8" fmla="*/ 0 w 10"/>
                <a:gd name="T9" fmla="*/ 0 h 26"/>
              </a:gdLst>
              <a:ahLst/>
              <a:cxnLst>
                <a:cxn ang="0">
                  <a:pos x="T0" y="T1"/>
                </a:cxn>
                <a:cxn ang="0">
                  <a:pos x="T2" y="T3"/>
                </a:cxn>
                <a:cxn ang="0">
                  <a:pos x="T4" y="T5"/>
                </a:cxn>
                <a:cxn ang="0">
                  <a:pos x="T6" y="T7"/>
                </a:cxn>
                <a:cxn ang="0">
                  <a:pos x="T8" y="T9"/>
                </a:cxn>
              </a:cxnLst>
              <a:rect l="0" t="0" r="r" b="b"/>
              <a:pathLst>
                <a:path w="10" h="26">
                  <a:moveTo>
                    <a:pt x="0" y="0"/>
                  </a:moveTo>
                  <a:cubicBezTo>
                    <a:pt x="3" y="26"/>
                    <a:pt x="3" y="26"/>
                    <a:pt x="3" y="26"/>
                  </a:cubicBezTo>
                  <a:cubicBezTo>
                    <a:pt x="3" y="26"/>
                    <a:pt x="8" y="26"/>
                    <a:pt x="10" y="21"/>
                  </a:cubicBezTo>
                  <a:cubicBezTo>
                    <a:pt x="7" y="3"/>
                    <a:pt x="7" y="3"/>
                    <a:pt x="7" y="3"/>
                  </a:cubicBezTo>
                  <a:cubicBezTo>
                    <a:pt x="7" y="3"/>
                    <a:pt x="4" y="0"/>
                    <a:pt x="0"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3" name="Freeform 255"/>
            <p:cNvSpPr/>
            <p:nvPr/>
          </p:nvSpPr>
          <p:spPr bwMode="auto">
            <a:xfrm rot="1490740">
              <a:off x="5474996" y="3185172"/>
              <a:ext cx="34475" cy="22983"/>
            </a:xfrm>
            <a:custGeom>
              <a:avLst/>
              <a:gdLst>
                <a:gd name="T0" fmla="*/ 0 w 25"/>
                <a:gd name="T1" fmla="*/ 4 h 17"/>
                <a:gd name="T2" fmla="*/ 23 w 25"/>
                <a:gd name="T3" fmla="*/ 17 h 17"/>
                <a:gd name="T4" fmla="*/ 25 w 25"/>
                <a:gd name="T5" fmla="*/ 11 h 17"/>
                <a:gd name="T6" fmla="*/ 6 w 25"/>
                <a:gd name="T7" fmla="*/ 0 h 17"/>
                <a:gd name="T8" fmla="*/ 0 w 25"/>
                <a:gd name="T9" fmla="*/ 4 h 17"/>
              </a:gdLst>
              <a:ahLst/>
              <a:cxnLst>
                <a:cxn ang="0">
                  <a:pos x="T0" y="T1"/>
                </a:cxn>
                <a:cxn ang="0">
                  <a:pos x="T2" y="T3"/>
                </a:cxn>
                <a:cxn ang="0">
                  <a:pos x="T4" y="T5"/>
                </a:cxn>
                <a:cxn ang="0">
                  <a:pos x="T6" y="T7"/>
                </a:cxn>
                <a:cxn ang="0">
                  <a:pos x="T8" y="T9"/>
                </a:cxn>
              </a:cxnLst>
              <a:rect l="0" t="0" r="r" b="b"/>
              <a:pathLst>
                <a:path w="25" h="17">
                  <a:moveTo>
                    <a:pt x="0" y="4"/>
                  </a:moveTo>
                  <a:cubicBezTo>
                    <a:pt x="23" y="17"/>
                    <a:pt x="23" y="17"/>
                    <a:pt x="23" y="17"/>
                  </a:cubicBezTo>
                  <a:cubicBezTo>
                    <a:pt x="23" y="17"/>
                    <a:pt x="25" y="13"/>
                    <a:pt x="25" y="11"/>
                  </a:cubicBezTo>
                  <a:cubicBezTo>
                    <a:pt x="24" y="8"/>
                    <a:pt x="12" y="0"/>
                    <a:pt x="6" y="0"/>
                  </a:cubicBezTo>
                  <a:lnTo>
                    <a:pt x="0" y="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4" name="Freeform 256"/>
            <p:cNvSpPr/>
            <p:nvPr/>
          </p:nvSpPr>
          <p:spPr bwMode="auto">
            <a:xfrm rot="1490740">
              <a:off x="5297714" y="3372791"/>
              <a:ext cx="114916" cy="145560"/>
            </a:xfrm>
            <a:custGeom>
              <a:avLst/>
              <a:gdLst>
                <a:gd name="T0" fmla="*/ 29 w 83"/>
                <a:gd name="T1" fmla="*/ 106 h 106"/>
                <a:gd name="T2" fmla="*/ 19 w 83"/>
                <a:gd name="T3" fmla="*/ 105 h 106"/>
                <a:gd name="T4" fmla="*/ 3 w 83"/>
                <a:gd name="T5" fmla="*/ 93 h 106"/>
                <a:gd name="T6" fmla="*/ 2 w 83"/>
                <a:gd name="T7" fmla="*/ 79 h 106"/>
                <a:gd name="T8" fmla="*/ 23 w 83"/>
                <a:gd name="T9" fmla="*/ 24 h 106"/>
                <a:gd name="T10" fmla="*/ 59 w 83"/>
                <a:gd name="T11" fmla="*/ 8 h 106"/>
                <a:gd name="T12" fmla="*/ 78 w 83"/>
                <a:gd name="T13" fmla="*/ 45 h 106"/>
                <a:gd name="T14" fmla="*/ 65 w 83"/>
                <a:gd name="T15" fmla="*/ 80 h 106"/>
                <a:gd name="T16" fmla="*/ 58 w 83"/>
                <a:gd name="T17" fmla="*/ 77 h 106"/>
                <a:gd name="T18" fmla="*/ 72 w 83"/>
                <a:gd name="T19" fmla="*/ 42 h 106"/>
                <a:gd name="T20" fmla="*/ 56 w 83"/>
                <a:gd name="T21" fmla="*/ 14 h 106"/>
                <a:gd name="T22" fmla="*/ 30 w 83"/>
                <a:gd name="T23" fmla="*/ 26 h 106"/>
                <a:gd name="T24" fmla="*/ 8 w 83"/>
                <a:gd name="T25" fmla="*/ 81 h 106"/>
                <a:gd name="T26" fmla="*/ 8 w 83"/>
                <a:gd name="T27" fmla="*/ 81 h 106"/>
                <a:gd name="T28" fmla="*/ 9 w 83"/>
                <a:gd name="T29" fmla="*/ 90 h 106"/>
                <a:gd name="T30" fmla="*/ 21 w 83"/>
                <a:gd name="T31" fmla="*/ 98 h 106"/>
                <a:gd name="T32" fmla="*/ 41 w 83"/>
                <a:gd name="T33" fmla="*/ 92 h 106"/>
                <a:gd name="T34" fmla="*/ 61 w 83"/>
                <a:gd name="T35" fmla="*/ 44 h 106"/>
                <a:gd name="T36" fmla="*/ 54 w 83"/>
                <a:gd name="T37" fmla="*/ 28 h 106"/>
                <a:gd name="T38" fmla="*/ 40 w 83"/>
                <a:gd name="T39" fmla="*/ 35 h 106"/>
                <a:gd name="T40" fmla="*/ 24 w 83"/>
                <a:gd name="T41" fmla="*/ 76 h 106"/>
                <a:gd name="T42" fmla="*/ 19 w 83"/>
                <a:gd name="T43" fmla="*/ 77 h 106"/>
                <a:gd name="T44" fmla="*/ 17 w 83"/>
                <a:gd name="T45" fmla="*/ 73 h 106"/>
                <a:gd name="T46" fmla="*/ 33 w 83"/>
                <a:gd name="T47" fmla="*/ 32 h 106"/>
                <a:gd name="T48" fmla="*/ 57 w 83"/>
                <a:gd name="T49" fmla="*/ 22 h 106"/>
                <a:gd name="T50" fmla="*/ 67 w 83"/>
                <a:gd name="T51" fmla="*/ 47 h 106"/>
                <a:gd name="T52" fmla="*/ 48 w 83"/>
                <a:gd name="T53" fmla="*/ 95 h 106"/>
                <a:gd name="T54" fmla="*/ 29 w 83"/>
                <a:gd name="T5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6">
                  <a:moveTo>
                    <a:pt x="29" y="106"/>
                  </a:moveTo>
                  <a:cubicBezTo>
                    <a:pt x="26" y="106"/>
                    <a:pt x="22" y="106"/>
                    <a:pt x="19" y="105"/>
                  </a:cubicBezTo>
                  <a:cubicBezTo>
                    <a:pt x="11" y="102"/>
                    <a:pt x="6" y="98"/>
                    <a:pt x="3" y="93"/>
                  </a:cubicBezTo>
                  <a:cubicBezTo>
                    <a:pt x="0" y="86"/>
                    <a:pt x="2" y="79"/>
                    <a:pt x="2" y="79"/>
                  </a:cubicBezTo>
                  <a:cubicBezTo>
                    <a:pt x="23" y="24"/>
                    <a:pt x="23" y="24"/>
                    <a:pt x="23" y="24"/>
                  </a:cubicBezTo>
                  <a:cubicBezTo>
                    <a:pt x="27" y="15"/>
                    <a:pt x="40" y="0"/>
                    <a:pt x="59" y="8"/>
                  </a:cubicBezTo>
                  <a:cubicBezTo>
                    <a:pt x="80" y="17"/>
                    <a:pt x="83" y="33"/>
                    <a:pt x="78" y="45"/>
                  </a:cubicBezTo>
                  <a:cubicBezTo>
                    <a:pt x="75" y="53"/>
                    <a:pt x="65" y="80"/>
                    <a:pt x="65" y="80"/>
                  </a:cubicBezTo>
                  <a:cubicBezTo>
                    <a:pt x="58" y="77"/>
                    <a:pt x="58" y="77"/>
                    <a:pt x="58" y="77"/>
                  </a:cubicBezTo>
                  <a:cubicBezTo>
                    <a:pt x="58" y="77"/>
                    <a:pt x="69" y="50"/>
                    <a:pt x="72" y="42"/>
                  </a:cubicBezTo>
                  <a:cubicBezTo>
                    <a:pt x="73" y="39"/>
                    <a:pt x="78" y="23"/>
                    <a:pt x="56" y="14"/>
                  </a:cubicBezTo>
                  <a:cubicBezTo>
                    <a:pt x="39" y="7"/>
                    <a:pt x="30" y="25"/>
                    <a:pt x="30" y="26"/>
                  </a:cubicBezTo>
                  <a:cubicBezTo>
                    <a:pt x="8" y="81"/>
                    <a:pt x="8" y="81"/>
                    <a:pt x="8" y="81"/>
                  </a:cubicBezTo>
                  <a:cubicBezTo>
                    <a:pt x="8" y="81"/>
                    <a:pt x="8" y="81"/>
                    <a:pt x="8" y="81"/>
                  </a:cubicBezTo>
                  <a:cubicBezTo>
                    <a:pt x="8" y="81"/>
                    <a:pt x="7" y="86"/>
                    <a:pt x="9" y="90"/>
                  </a:cubicBezTo>
                  <a:cubicBezTo>
                    <a:pt x="11" y="94"/>
                    <a:pt x="15" y="96"/>
                    <a:pt x="21" y="98"/>
                  </a:cubicBezTo>
                  <a:cubicBezTo>
                    <a:pt x="37" y="103"/>
                    <a:pt x="41" y="93"/>
                    <a:pt x="41" y="92"/>
                  </a:cubicBezTo>
                  <a:cubicBezTo>
                    <a:pt x="42" y="91"/>
                    <a:pt x="57" y="52"/>
                    <a:pt x="61" y="44"/>
                  </a:cubicBezTo>
                  <a:cubicBezTo>
                    <a:pt x="64" y="38"/>
                    <a:pt x="64" y="33"/>
                    <a:pt x="54" y="28"/>
                  </a:cubicBezTo>
                  <a:cubicBezTo>
                    <a:pt x="46" y="24"/>
                    <a:pt x="40" y="35"/>
                    <a:pt x="40" y="35"/>
                  </a:cubicBezTo>
                  <a:cubicBezTo>
                    <a:pt x="24" y="76"/>
                    <a:pt x="24" y="76"/>
                    <a:pt x="24" y="76"/>
                  </a:cubicBezTo>
                  <a:cubicBezTo>
                    <a:pt x="23" y="77"/>
                    <a:pt x="21" y="78"/>
                    <a:pt x="19" y="77"/>
                  </a:cubicBezTo>
                  <a:cubicBezTo>
                    <a:pt x="17" y="77"/>
                    <a:pt x="16" y="75"/>
                    <a:pt x="17" y="73"/>
                  </a:cubicBezTo>
                  <a:cubicBezTo>
                    <a:pt x="33" y="32"/>
                    <a:pt x="33" y="32"/>
                    <a:pt x="33" y="32"/>
                  </a:cubicBezTo>
                  <a:cubicBezTo>
                    <a:pt x="37" y="26"/>
                    <a:pt x="46" y="16"/>
                    <a:pt x="57" y="22"/>
                  </a:cubicBezTo>
                  <a:cubicBezTo>
                    <a:pt x="69" y="28"/>
                    <a:pt x="72" y="36"/>
                    <a:pt x="67" y="47"/>
                  </a:cubicBezTo>
                  <a:cubicBezTo>
                    <a:pt x="63" y="54"/>
                    <a:pt x="48" y="94"/>
                    <a:pt x="48" y="95"/>
                  </a:cubicBezTo>
                  <a:cubicBezTo>
                    <a:pt x="48" y="95"/>
                    <a:pt x="43" y="106"/>
                    <a:pt x="29" y="10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5" name="Freeform 257"/>
            <p:cNvSpPr/>
            <p:nvPr/>
          </p:nvSpPr>
          <p:spPr bwMode="auto">
            <a:xfrm rot="1490740">
              <a:off x="5905327" y="585433"/>
              <a:ext cx="114916" cy="148114"/>
            </a:xfrm>
            <a:custGeom>
              <a:avLst/>
              <a:gdLst>
                <a:gd name="T0" fmla="*/ 29 w 83"/>
                <a:gd name="T1" fmla="*/ 107 h 107"/>
                <a:gd name="T2" fmla="*/ 19 w 83"/>
                <a:gd name="T3" fmla="*/ 105 h 107"/>
                <a:gd name="T4" fmla="*/ 4 w 83"/>
                <a:gd name="T5" fmla="*/ 93 h 107"/>
                <a:gd name="T6" fmla="*/ 2 w 83"/>
                <a:gd name="T7" fmla="*/ 79 h 107"/>
                <a:gd name="T8" fmla="*/ 24 w 83"/>
                <a:gd name="T9" fmla="*/ 24 h 107"/>
                <a:gd name="T10" fmla="*/ 59 w 83"/>
                <a:gd name="T11" fmla="*/ 8 h 107"/>
                <a:gd name="T12" fmla="*/ 79 w 83"/>
                <a:gd name="T13" fmla="*/ 45 h 107"/>
                <a:gd name="T14" fmla="*/ 65 w 83"/>
                <a:gd name="T15" fmla="*/ 80 h 107"/>
                <a:gd name="T16" fmla="*/ 59 w 83"/>
                <a:gd name="T17" fmla="*/ 78 h 107"/>
                <a:gd name="T18" fmla="*/ 72 w 83"/>
                <a:gd name="T19" fmla="*/ 43 h 107"/>
                <a:gd name="T20" fmla="*/ 57 w 83"/>
                <a:gd name="T21" fmla="*/ 15 h 107"/>
                <a:gd name="T22" fmla="*/ 30 w 83"/>
                <a:gd name="T23" fmla="*/ 27 h 107"/>
                <a:gd name="T24" fmla="*/ 9 w 83"/>
                <a:gd name="T25" fmla="*/ 82 h 107"/>
                <a:gd name="T26" fmla="*/ 9 w 83"/>
                <a:gd name="T27" fmla="*/ 82 h 107"/>
                <a:gd name="T28" fmla="*/ 10 w 83"/>
                <a:gd name="T29" fmla="*/ 90 h 107"/>
                <a:gd name="T30" fmla="*/ 21 w 83"/>
                <a:gd name="T31" fmla="*/ 99 h 107"/>
                <a:gd name="T32" fmla="*/ 42 w 83"/>
                <a:gd name="T33" fmla="*/ 93 h 107"/>
                <a:gd name="T34" fmla="*/ 61 w 83"/>
                <a:gd name="T35" fmla="*/ 45 h 107"/>
                <a:gd name="T36" fmla="*/ 55 w 83"/>
                <a:gd name="T37" fmla="*/ 29 h 107"/>
                <a:gd name="T38" fmla="*/ 40 w 83"/>
                <a:gd name="T39" fmla="*/ 35 h 107"/>
                <a:gd name="T40" fmla="*/ 24 w 83"/>
                <a:gd name="T41" fmla="*/ 76 h 107"/>
                <a:gd name="T42" fmla="*/ 19 w 83"/>
                <a:gd name="T43" fmla="*/ 78 h 107"/>
                <a:gd name="T44" fmla="*/ 18 w 83"/>
                <a:gd name="T45" fmla="*/ 73 h 107"/>
                <a:gd name="T46" fmla="*/ 34 w 83"/>
                <a:gd name="T47" fmla="*/ 33 h 107"/>
                <a:gd name="T48" fmla="*/ 58 w 83"/>
                <a:gd name="T49" fmla="*/ 22 h 107"/>
                <a:gd name="T50" fmla="*/ 67 w 83"/>
                <a:gd name="T51" fmla="*/ 48 h 107"/>
                <a:gd name="T52" fmla="*/ 48 w 83"/>
                <a:gd name="T53" fmla="*/ 95 h 107"/>
                <a:gd name="T54" fmla="*/ 29 w 83"/>
                <a:gd name="T55"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7">
                  <a:moveTo>
                    <a:pt x="29" y="107"/>
                  </a:moveTo>
                  <a:cubicBezTo>
                    <a:pt x="26" y="107"/>
                    <a:pt x="23" y="106"/>
                    <a:pt x="19" y="105"/>
                  </a:cubicBezTo>
                  <a:cubicBezTo>
                    <a:pt x="11" y="103"/>
                    <a:pt x="6" y="99"/>
                    <a:pt x="4" y="93"/>
                  </a:cubicBezTo>
                  <a:cubicBezTo>
                    <a:pt x="0" y="86"/>
                    <a:pt x="2" y="80"/>
                    <a:pt x="2" y="79"/>
                  </a:cubicBezTo>
                  <a:cubicBezTo>
                    <a:pt x="24" y="24"/>
                    <a:pt x="24" y="24"/>
                    <a:pt x="24" y="24"/>
                  </a:cubicBezTo>
                  <a:cubicBezTo>
                    <a:pt x="28" y="15"/>
                    <a:pt x="40" y="0"/>
                    <a:pt x="59" y="8"/>
                  </a:cubicBezTo>
                  <a:cubicBezTo>
                    <a:pt x="81" y="17"/>
                    <a:pt x="83" y="34"/>
                    <a:pt x="79" y="45"/>
                  </a:cubicBezTo>
                  <a:cubicBezTo>
                    <a:pt x="76" y="53"/>
                    <a:pt x="65" y="80"/>
                    <a:pt x="65" y="80"/>
                  </a:cubicBezTo>
                  <a:cubicBezTo>
                    <a:pt x="59" y="78"/>
                    <a:pt x="59" y="78"/>
                    <a:pt x="59" y="78"/>
                  </a:cubicBezTo>
                  <a:cubicBezTo>
                    <a:pt x="59" y="78"/>
                    <a:pt x="69" y="51"/>
                    <a:pt x="72" y="43"/>
                  </a:cubicBezTo>
                  <a:cubicBezTo>
                    <a:pt x="74" y="40"/>
                    <a:pt x="78" y="24"/>
                    <a:pt x="57" y="15"/>
                  </a:cubicBezTo>
                  <a:cubicBezTo>
                    <a:pt x="39" y="7"/>
                    <a:pt x="31" y="26"/>
                    <a:pt x="30" y="27"/>
                  </a:cubicBezTo>
                  <a:cubicBezTo>
                    <a:pt x="9" y="82"/>
                    <a:pt x="9" y="82"/>
                    <a:pt x="9" y="82"/>
                  </a:cubicBezTo>
                  <a:cubicBezTo>
                    <a:pt x="9" y="82"/>
                    <a:pt x="9" y="82"/>
                    <a:pt x="9" y="82"/>
                  </a:cubicBezTo>
                  <a:cubicBezTo>
                    <a:pt x="9" y="82"/>
                    <a:pt x="8" y="86"/>
                    <a:pt x="10" y="90"/>
                  </a:cubicBezTo>
                  <a:cubicBezTo>
                    <a:pt x="12" y="94"/>
                    <a:pt x="15" y="97"/>
                    <a:pt x="21" y="99"/>
                  </a:cubicBezTo>
                  <a:cubicBezTo>
                    <a:pt x="37" y="104"/>
                    <a:pt x="42" y="93"/>
                    <a:pt x="42" y="93"/>
                  </a:cubicBezTo>
                  <a:cubicBezTo>
                    <a:pt x="42" y="91"/>
                    <a:pt x="58" y="52"/>
                    <a:pt x="61" y="45"/>
                  </a:cubicBezTo>
                  <a:cubicBezTo>
                    <a:pt x="64" y="38"/>
                    <a:pt x="64" y="33"/>
                    <a:pt x="55" y="29"/>
                  </a:cubicBezTo>
                  <a:cubicBezTo>
                    <a:pt x="46" y="24"/>
                    <a:pt x="40" y="35"/>
                    <a:pt x="40" y="35"/>
                  </a:cubicBezTo>
                  <a:cubicBezTo>
                    <a:pt x="24" y="76"/>
                    <a:pt x="24" y="76"/>
                    <a:pt x="24" y="76"/>
                  </a:cubicBezTo>
                  <a:cubicBezTo>
                    <a:pt x="23" y="78"/>
                    <a:pt x="21" y="78"/>
                    <a:pt x="19" y="78"/>
                  </a:cubicBezTo>
                  <a:cubicBezTo>
                    <a:pt x="18" y="77"/>
                    <a:pt x="17" y="75"/>
                    <a:pt x="18" y="73"/>
                  </a:cubicBezTo>
                  <a:cubicBezTo>
                    <a:pt x="34" y="33"/>
                    <a:pt x="34" y="33"/>
                    <a:pt x="34" y="33"/>
                  </a:cubicBezTo>
                  <a:cubicBezTo>
                    <a:pt x="37" y="26"/>
                    <a:pt x="46" y="17"/>
                    <a:pt x="58" y="22"/>
                  </a:cubicBezTo>
                  <a:cubicBezTo>
                    <a:pt x="69" y="28"/>
                    <a:pt x="72" y="37"/>
                    <a:pt x="67" y="48"/>
                  </a:cubicBezTo>
                  <a:cubicBezTo>
                    <a:pt x="64" y="55"/>
                    <a:pt x="48" y="95"/>
                    <a:pt x="48" y="95"/>
                  </a:cubicBezTo>
                  <a:cubicBezTo>
                    <a:pt x="48" y="95"/>
                    <a:pt x="43" y="107"/>
                    <a:pt x="29" y="10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6" name="Freeform 258"/>
            <p:cNvSpPr/>
            <p:nvPr/>
          </p:nvSpPr>
          <p:spPr bwMode="auto">
            <a:xfrm rot="1490740">
              <a:off x="5904559" y="3533077"/>
              <a:ext cx="60012" cy="42135"/>
            </a:xfrm>
            <a:custGeom>
              <a:avLst/>
              <a:gdLst>
                <a:gd name="T0" fmla="*/ 0 w 47"/>
                <a:gd name="T1" fmla="*/ 25 h 33"/>
                <a:gd name="T2" fmla="*/ 23 w 47"/>
                <a:gd name="T3" fmla="*/ 25 h 33"/>
                <a:gd name="T4" fmla="*/ 36 w 47"/>
                <a:gd name="T5" fmla="*/ 33 h 33"/>
                <a:gd name="T6" fmla="*/ 37 w 47"/>
                <a:gd name="T7" fmla="*/ 25 h 33"/>
                <a:gd name="T8" fmla="*/ 47 w 47"/>
                <a:gd name="T9" fmla="*/ 25 h 33"/>
                <a:gd name="T10" fmla="*/ 47 w 47"/>
                <a:gd name="T11" fmla="*/ 0 h 33"/>
                <a:gd name="T12" fmla="*/ 0 w 47"/>
                <a:gd name="T13" fmla="*/ 0 h 33"/>
                <a:gd name="T14" fmla="*/ 0 w 47"/>
                <a:gd name="T15" fmla="*/ 25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3">
                  <a:moveTo>
                    <a:pt x="0" y="25"/>
                  </a:moveTo>
                  <a:lnTo>
                    <a:pt x="23" y="25"/>
                  </a:lnTo>
                  <a:lnTo>
                    <a:pt x="36" y="33"/>
                  </a:lnTo>
                  <a:lnTo>
                    <a:pt x="37" y="25"/>
                  </a:lnTo>
                  <a:lnTo>
                    <a:pt x="47" y="25"/>
                  </a:lnTo>
                  <a:lnTo>
                    <a:pt x="47" y="0"/>
                  </a:lnTo>
                  <a:lnTo>
                    <a:pt x="0" y="0"/>
                  </a:lnTo>
                  <a:lnTo>
                    <a:pt x="0" y="2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7" name="Freeform 259"/>
            <p:cNvSpPr/>
            <p:nvPr/>
          </p:nvSpPr>
          <p:spPr bwMode="auto">
            <a:xfrm rot="1490740">
              <a:off x="5860978" y="3536009"/>
              <a:ext cx="72780" cy="51074"/>
            </a:xfrm>
            <a:custGeom>
              <a:avLst/>
              <a:gdLst>
                <a:gd name="T0" fmla="*/ 26 w 57"/>
                <a:gd name="T1" fmla="*/ 16 h 40"/>
                <a:gd name="T2" fmla="*/ 26 w 57"/>
                <a:gd name="T3" fmla="*/ 0 h 40"/>
                <a:gd name="T4" fmla="*/ 0 w 57"/>
                <a:gd name="T5" fmla="*/ 0 h 40"/>
                <a:gd name="T6" fmla="*/ 0 w 57"/>
                <a:gd name="T7" fmla="*/ 31 h 40"/>
                <a:gd name="T8" fmla="*/ 13 w 57"/>
                <a:gd name="T9" fmla="*/ 31 h 40"/>
                <a:gd name="T10" fmla="*/ 13 w 57"/>
                <a:gd name="T11" fmla="*/ 40 h 40"/>
                <a:gd name="T12" fmla="*/ 29 w 57"/>
                <a:gd name="T13" fmla="*/ 31 h 40"/>
                <a:gd name="T14" fmla="*/ 57 w 57"/>
                <a:gd name="T15" fmla="*/ 31 h 40"/>
                <a:gd name="T16" fmla="*/ 57 w 57"/>
                <a:gd name="T17" fmla="*/ 19 h 40"/>
                <a:gd name="T18" fmla="*/ 50 w 57"/>
                <a:gd name="T19" fmla="*/ 16 h 40"/>
                <a:gd name="T20" fmla="*/ 26 w 57"/>
                <a:gd name="T2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0">
                  <a:moveTo>
                    <a:pt x="26" y="16"/>
                  </a:moveTo>
                  <a:lnTo>
                    <a:pt x="26" y="0"/>
                  </a:lnTo>
                  <a:lnTo>
                    <a:pt x="0" y="0"/>
                  </a:lnTo>
                  <a:lnTo>
                    <a:pt x="0" y="31"/>
                  </a:lnTo>
                  <a:lnTo>
                    <a:pt x="13" y="31"/>
                  </a:lnTo>
                  <a:lnTo>
                    <a:pt x="13" y="40"/>
                  </a:lnTo>
                  <a:lnTo>
                    <a:pt x="29" y="31"/>
                  </a:lnTo>
                  <a:lnTo>
                    <a:pt x="57" y="31"/>
                  </a:lnTo>
                  <a:lnTo>
                    <a:pt x="57" y="19"/>
                  </a:lnTo>
                  <a:lnTo>
                    <a:pt x="50" y="16"/>
                  </a:lnTo>
                  <a:lnTo>
                    <a:pt x="26" y="1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8" name="Freeform 260"/>
            <p:cNvSpPr/>
            <p:nvPr/>
          </p:nvSpPr>
          <p:spPr bwMode="auto">
            <a:xfrm rot="1490740">
              <a:off x="4894071" y="2598513"/>
              <a:ext cx="82995" cy="57457"/>
            </a:xfrm>
            <a:custGeom>
              <a:avLst/>
              <a:gdLst>
                <a:gd name="T0" fmla="*/ 0 w 65"/>
                <a:gd name="T1" fmla="*/ 35 h 45"/>
                <a:gd name="T2" fmla="*/ 31 w 65"/>
                <a:gd name="T3" fmla="*/ 35 h 45"/>
                <a:gd name="T4" fmla="*/ 49 w 65"/>
                <a:gd name="T5" fmla="*/ 45 h 45"/>
                <a:gd name="T6" fmla="*/ 50 w 65"/>
                <a:gd name="T7" fmla="*/ 35 h 45"/>
                <a:gd name="T8" fmla="*/ 65 w 65"/>
                <a:gd name="T9" fmla="*/ 35 h 45"/>
                <a:gd name="T10" fmla="*/ 65 w 65"/>
                <a:gd name="T11" fmla="*/ 0 h 45"/>
                <a:gd name="T12" fmla="*/ 0 w 65"/>
                <a:gd name="T13" fmla="*/ 0 h 45"/>
                <a:gd name="T14" fmla="*/ 0 w 65"/>
                <a:gd name="T15" fmla="*/ 3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5">
                  <a:moveTo>
                    <a:pt x="0" y="35"/>
                  </a:moveTo>
                  <a:lnTo>
                    <a:pt x="31" y="35"/>
                  </a:lnTo>
                  <a:lnTo>
                    <a:pt x="49" y="45"/>
                  </a:lnTo>
                  <a:lnTo>
                    <a:pt x="50" y="35"/>
                  </a:lnTo>
                  <a:lnTo>
                    <a:pt x="65" y="35"/>
                  </a:lnTo>
                  <a:lnTo>
                    <a:pt x="65" y="0"/>
                  </a:lnTo>
                  <a:lnTo>
                    <a:pt x="0" y="0"/>
                  </a:lnTo>
                  <a:lnTo>
                    <a:pt x="0" y="3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9" name="Freeform 261"/>
            <p:cNvSpPr/>
            <p:nvPr/>
          </p:nvSpPr>
          <p:spPr bwMode="auto">
            <a:xfrm rot="1490740">
              <a:off x="4832326" y="2604132"/>
              <a:ext cx="100871" cy="67672"/>
            </a:xfrm>
            <a:custGeom>
              <a:avLst/>
              <a:gdLst>
                <a:gd name="T0" fmla="*/ 36 w 79"/>
                <a:gd name="T1" fmla="*/ 19 h 53"/>
                <a:gd name="T2" fmla="*/ 36 w 79"/>
                <a:gd name="T3" fmla="*/ 0 h 53"/>
                <a:gd name="T4" fmla="*/ 0 w 79"/>
                <a:gd name="T5" fmla="*/ 0 h 53"/>
                <a:gd name="T6" fmla="*/ 0 w 79"/>
                <a:gd name="T7" fmla="*/ 41 h 53"/>
                <a:gd name="T8" fmla="*/ 18 w 79"/>
                <a:gd name="T9" fmla="*/ 41 h 53"/>
                <a:gd name="T10" fmla="*/ 19 w 79"/>
                <a:gd name="T11" fmla="*/ 53 h 53"/>
                <a:gd name="T12" fmla="*/ 41 w 79"/>
                <a:gd name="T13" fmla="*/ 41 h 53"/>
                <a:gd name="T14" fmla="*/ 79 w 79"/>
                <a:gd name="T15" fmla="*/ 41 h 53"/>
                <a:gd name="T16" fmla="*/ 79 w 79"/>
                <a:gd name="T17" fmla="*/ 24 h 53"/>
                <a:gd name="T18" fmla="*/ 71 w 79"/>
                <a:gd name="T19" fmla="*/ 19 h 53"/>
                <a:gd name="T20" fmla="*/ 36 w 79"/>
                <a:gd name="T21"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3">
                  <a:moveTo>
                    <a:pt x="36" y="19"/>
                  </a:moveTo>
                  <a:lnTo>
                    <a:pt x="36" y="0"/>
                  </a:lnTo>
                  <a:lnTo>
                    <a:pt x="0" y="0"/>
                  </a:lnTo>
                  <a:lnTo>
                    <a:pt x="0" y="41"/>
                  </a:lnTo>
                  <a:lnTo>
                    <a:pt x="18" y="41"/>
                  </a:lnTo>
                  <a:lnTo>
                    <a:pt x="19" y="53"/>
                  </a:lnTo>
                  <a:lnTo>
                    <a:pt x="41" y="41"/>
                  </a:lnTo>
                  <a:lnTo>
                    <a:pt x="79" y="41"/>
                  </a:lnTo>
                  <a:lnTo>
                    <a:pt x="79" y="24"/>
                  </a:lnTo>
                  <a:lnTo>
                    <a:pt x="71" y="19"/>
                  </a:lnTo>
                  <a:lnTo>
                    <a:pt x="36" y="1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0" name="Freeform 262"/>
            <p:cNvSpPr/>
            <p:nvPr/>
          </p:nvSpPr>
          <p:spPr bwMode="auto">
            <a:xfrm rot="1490740">
              <a:off x="7207311" y="1488866"/>
              <a:ext cx="72780" cy="80441"/>
            </a:xfrm>
            <a:custGeom>
              <a:avLst/>
              <a:gdLst>
                <a:gd name="T0" fmla="*/ 53 w 53"/>
                <a:gd name="T1" fmla="*/ 32 h 58"/>
                <a:gd name="T2" fmla="*/ 50 w 53"/>
                <a:gd name="T3" fmla="*/ 20 h 58"/>
                <a:gd name="T4" fmla="*/ 49 w 53"/>
                <a:gd name="T5" fmla="*/ 19 h 58"/>
                <a:gd name="T6" fmla="*/ 49 w 53"/>
                <a:gd name="T7" fmla="*/ 18 h 58"/>
                <a:gd name="T8" fmla="*/ 48 w 53"/>
                <a:gd name="T9" fmla="*/ 18 h 58"/>
                <a:gd name="T10" fmla="*/ 47 w 53"/>
                <a:gd name="T11" fmla="*/ 19 h 58"/>
                <a:gd name="T12" fmla="*/ 41 w 53"/>
                <a:gd name="T13" fmla="*/ 22 h 58"/>
                <a:gd name="T14" fmla="*/ 40 w 53"/>
                <a:gd name="T15" fmla="*/ 23 h 58"/>
                <a:gd name="T16" fmla="*/ 40 w 53"/>
                <a:gd name="T17" fmla="*/ 23 h 58"/>
                <a:gd name="T18" fmla="*/ 40 w 53"/>
                <a:gd name="T19" fmla="*/ 24 h 58"/>
                <a:gd name="T20" fmla="*/ 40 w 53"/>
                <a:gd name="T21" fmla="*/ 25 h 58"/>
                <a:gd name="T22" fmla="*/ 42 w 53"/>
                <a:gd name="T23" fmla="*/ 32 h 58"/>
                <a:gd name="T24" fmla="*/ 26 w 53"/>
                <a:gd name="T25" fmla="*/ 47 h 58"/>
                <a:gd name="T26" fmla="*/ 11 w 53"/>
                <a:gd name="T27" fmla="*/ 31 h 58"/>
                <a:gd name="T28" fmla="*/ 24 w 53"/>
                <a:gd name="T29" fmla="*/ 16 h 58"/>
                <a:gd name="T30" fmla="*/ 22 w 53"/>
                <a:gd name="T31" fmla="*/ 15 h 58"/>
                <a:gd name="T32" fmla="*/ 22 w 53"/>
                <a:gd name="T33" fmla="*/ 20 h 58"/>
                <a:gd name="T34" fmla="*/ 22 w 53"/>
                <a:gd name="T35" fmla="*/ 21 h 58"/>
                <a:gd name="T36" fmla="*/ 24 w 53"/>
                <a:gd name="T37" fmla="*/ 20 h 58"/>
                <a:gd name="T38" fmla="*/ 25 w 53"/>
                <a:gd name="T39" fmla="*/ 20 h 58"/>
                <a:gd name="T40" fmla="*/ 38 w 53"/>
                <a:gd name="T41" fmla="*/ 13 h 58"/>
                <a:gd name="T42" fmla="*/ 39 w 53"/>
                <a:gd name="T43" fmla="*/ 12 h 58"/>
                <a:gd name="T44" fmla="*/ 41 w 53"/>
                <a:gd name="T45" fmla="*/ 11 h 58"/>
                <a:gd name="T46" fmla="*/ 40 w 53"/>
                <a:gd name="T47" fmla="*/ 10 h 58"/>
                <a:gd name="T48" fmla="*/ 38 w 53"/>
                <a:gd name="T49" fmla="*/ 9 h 58"/>
                <a:gd name="T50" fmla="*/ 25 w 53"/>
                <a:gd name="T51" fmla="*/ 2 h 58"/>
                <a:gd name="T52" fmla="*/ 24 w 53"/>
                <a:gd name="T53" fmla="*/ 1 h 58"/>
                <a:gd name="T54" fmla="*/ 23 w 53"/>
                <a:gd name="T55" fmla="*/ 0 h 58"/>
                <a:gd name="T56" fmla="*/ 23 w 53"/>
                <a:gd name="T57" fmla="*/ 2 h 58"/>
                <a:gd name="T58" fmla="*/ 23 w 53"/>
                <a:gd name="T59" fmla="*/ 7 h 58"/>
                <a:gd name="T60" fmla="*/ 23 w 53"/>
                <a:gd name="T61" fmla="*/ 6 h 58"/>
                <a:gd name="T62" fmla="*/ 0 w 53"/>
                <a:gd name="T63" fmla="*/ 31 h 58"/>
                <a:gd name="T64" fmla="*/ 26 w 53"/>
                <a:gd name="T65" fmla="*/ 58 h 58"/>
                <a:gd name="T66" fmla="*/ 53 w 53"/>
                <a:gd name="T67"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8">
                  <a:moveTo>
                    <a:pt x="53" y="32"/>
                  </a:moveTo>
                  <a:cubicBezTo>
                    <a:pt x="53" y="28"/>
                    <a:pt x="52" y="24"/>
                    <a:pt x="50" y="20"/>
                  </a:cubicBezTo>
                  <a:cubicBezTo>
                    <a:pt x="50" y="20"/>
                    <a:pt x="49" y="19"/>
                    <a:pt x="49" y="19"/>
                  </a:cubicBezTo>
                  <a:cubicBezTo>
                    <a:pt x="49" y="18"/>
                    <a:pt x="49" y="18"/>
                    <a:pt x="49" y="18"/>
                  </a:cubicBezTo>
                  <a:cubicBezTo>
                    <a:pt x="48" y="18"/>
                    <a:pt x="48" y="18"/>
                    <a:pt x="48" y="18"/>
                  </a:cubicBezTo>
                  <a:cubicBezTo>
                    <a:pt x="47" y="19"/>
                    <a:pt x="47" y="19"/>
                    <a:pt x="47" y="19"/>
                  </a:cubicBezTo>
                  <a:cubicBezTo>
                    <a:pt x="41" y="22"/>
                    <a:pt x="41" y="22"/>
                    <a:pt x="41" y="22"/>
                  </a:cubicBezTo>
                  <a:cubicBezTo>
                    <a:pt x="40" y="23"/>
                    <a:pt x="40" y="23"/>
                    <a:pt x="40" y="23"/>
                  </a:cubicBezTo>
                  <a:cubicBezTo>
                    <a:pt x="40" y="23"/>
                    <a:pt x="40" y="23"/>
                    <a:pt x="40" y="23"/>
                  </a:cubicBezTo>
                  <a:cubicBezTo>
                    <a:pt x="40" y="24"/>
                    <a:pt x="40" y="24"/>
                    <a:pt x="40" y="24"/>
                  </a:cubicBezTo>
                  <a:cubicBezTo>
                    <a:pt x="40" y="25"/>
                    <a:pt x="40" y="25"/>
                    <a:pt x="40" y="25"/>
                  </a:cubicBezTo>
                  <a:cubicBezTo>
                    <a:pt x="42" y="27"/>
                    <a:pt x="42" y="29"/>
                    <a:pt x="42" y="32"/>
                  </a:cubicBezTo>
                  <a:cubicBezTo>
                    <a:pt x="42" y="41"/>
                    <a:pt x="35" y="48"/>
                    <a:pt x="26" y="47"/>
                  </a:cubicBezTo>
                  <a:cubicBezTo>
                    <a:pt x="17" y="47"/>
                    <a:pt x="10" y="40"/>
                    <a:pt x="11" y="31"/>
                  </a:cubicBezTo>
                  <a:cubicBezTo>
                    <a:pt x="11" y="24"/>
                    <a:pt x="16" y="18"/>
                    <a:pt x="24" y="16"/>
                  </a:cubicBezTo>
                  <a:cubicBezTo>
                    <a:pt x="22" y="15"/>
                    <a:pt x="22" y="15"/>
                    <a:pt x="22" y="15"/>
                  </a:cubicBezTo>
                  <a:cubicBezTo>
                    <a:pt x="22" y="20"/>
                    <a:pt x="22" y="20"/>
                    <a:pt x="22" y="20"/>
                  </a:cubicBezTo>
                  <a:cubicBezTo>
                    <a:pt x="22" y="21"/>
                    <a:pt x="22" y="21"/>
                    <a:pt x="22" y="21"/>
                  </a:cubicBezTo>
                  <a:cubicBezTo>
                    <a:pt x="24" y="20"/>
                    <a:pt x="24" y="20"/>
                    <a:pt x="24" y="20"/>
                  </a:cubicBezTo>
                  <a:cubicBezTo>
                    <a:pt x="25" y="20"/>
                    <a:pt x="25" y="20"/>
                    <a:pt x="25" y="20"/>
                  </a:cubicBezTo>
                  <a:cubicBezTo>
                    <a:pt x="38" y="13"/>
                    <a:pt x="38" y="13"/>
                    <a:pt x="38" y="13"/>
                  </a:cubicBezTo>
                  <a:cubicBezTo>
                    <a:pt x="39" y="12"/>
                    <a:pt x="39" y="12"/>
                    <a:pt x="39" y="12"/>
                  </a:cubicBezTo>
                  <a:cubicBezTo>
                    <a:pt x="41" y="11"/>
                    <a:pt x="41" y="11"/>
                    <a:pt x="41" y="11"/>
                  </a:cubicBezTo>
                  <a:cubicBezTo>
                    <a:pt x="40" y="10"/>
                    <a:pt x="40" y="10"/>
                    <a:pt x="40" y="10"/>
                  </a:cubicBezTo>
                  <a:cubicBezTo>
                    <a:pt x="38" y="9"/>
                    <a:pt x="38" y="9"/>
                    <a:pt x="38" y="9"/>
                  </a:cubicBezTo>
                  <a:cubicBezTo>
                    <a:pt x="25" y="2"/>
                    <a:pt x="25" y="2"/>
                    <a:pt x="25" y="2"/>
                  </a:cubicBezTo>
                  <a:cubicBezTo>
                    <a:pt x="24" y="1"/>
                    <a:pt x="24" y="1"/>
                    <a:pt x="24" y="1"/>
                  </a:cubicBezTo>
                  <a:cubicBezTo>
                    <a:pt x="23" y="0"/>
                    <a:pt x="23" y="0"/>
                    <a:pt x="23" y="0"/>
                  </a:cubicBezTo>
                  <a:cubicBezTo>
                    <a:pt x="23" y="2"/>
                    <a:pt x="23" y="2"/>
                    <a:pt x="23" y="2"/>
                  </a:cubicBezTo>
                  <a:cubicBezTo>
                    <a:pt x="23" y="7"/>
                    <a:pt x="23" y="7"/>
                    <a:pt x="23" y="7"/>
                  </a:cubicBezTo>
                  <a:cubicBezTo>
                    <a:pt x="23" y="6"/>
                    <a:pt x="23" y="6"/>
                    <a:pt x="23" y="6"/>
                  </a:cubicBezTo>
                  <a:cubicBezTo>
                    <a:pt x="10" y="7"/>
                    <a:pt x="0" y="18"/>
                    <a:pt x="0" y="31"/>
                  </a:cubicBezTo>
                  <a:cubicBezTo>
                    <a:pt x="0" y="46"/>
                    <a:pt x="11" y="58"/>
                    <a:pt x="26" y="58"/>
                  </a:cubicBezTo>
                  <a:cubicBezTo>
                    <a:pt x="40" y="58"/>
                    <a:pt x="52" y="47"/>
                    <a:pt x="53" y="3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1" name="Freeform 263"/>
            <p:cNvSpPr>
              <a:spLocks noEditPoints="1"/>
            </p:cNvSpPr>
            <p:nvPr/>
          </p:nvSpPr>
          <p:spPr bwMode="auto">
            <a:xfrm rot="1490740">
              <a:off x="7180969" y="1468259"/>
              <a:ext cx="123854" cy="125130"/>
            </a:xfrm>
            <a:custGeom>
              <a:avLst/>
              <a:gdLst>
                <a:gd name="T0" fmla="*/ 45 w 90"/>
                <a:gd name="T1" fmla="*/ 91 h 91"/>
                <a:gd name="T2" fmla="*/ 0 w 90"/>
                <a:gd name="T3" fmla="*/ 45 h 91"/>
                <a:gd name="T4" fmla="*/ 45 w 90"/>
                <a:gd name="T5" fmla="*/ 0 h 91"/>
                <a:gd name="T6" fmla="*/ 90 w 90"/>
                <a:gd name="T7" fmla="*/ 45 h 91"/>
                <a:gd name="T8" fmla="*/ 45 w 90"/>
                <a:gd name="T9" fmla="*/ 91 h 91"/>
                <a:gd name="T10" fmla="*/ 45 w 90"/>
                <a:gd name="T11" fmla="*/ 6 h 91"/>
                <a:gd name="T12" fmla="*/ 6 w 90"/>
                <a:gd name="T13" fmla="*/ 45 h 91"/>
                <a:gd name="T14" fmla="*/ 45 w 90"/>
                <a:gd name="T15" fmla="*/ 84 h 91"/>
                <a:gd name="T16" fmla="*/ 84 w 90"/>
                <a:gd name="T17" fmla="*/ 45 h 91"/>
                <a:gd name="T18" fmla="*/ 45 w 90"/>
                <a:gd name="T19" fmla="*/ 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45" y="91"/>
                  </a:moveTo>
                  <a:cubicBezTo>
                    <a:pt x="20" y="91"/>
                    <a:pt x="0" y="70"/>
                    <a:pt x="0" y="45"/>
                  </a:cubicBezTo>
                  <a:cubicBezTo>
                    <a:pt x="0" y="20"/>
                    <a:pt x="20" y="0"/>
                    <a:pt x="45" y="0"/>
                  </a:cubicBezTo>
                  <a:cubicBezTo>
                    <a:pt x="70" y="0"/>
                    <a:pt x="90" y="20"/>
                    <a:pt x="90" y="45"/>
                  </a:cubicBezTo>
                  <a:cubicBezTo>
                    <a:pt x="90" y="70"/>
                    <a:pt x="70" y="91"/>
                    <a:pt x="45" y="91"/>
                  </a:cubicBezTo>
                  <a:close/>
                  <a:moveTo>
                    <a:pt x="45" y="6"/>
                  </a:moveTo>
                  <a:cubicBezTo>
                    <a:pt x="24" y="6"/>
                    <a:pt x="6" y="24"/>
                    <a:pt x="6" y="45"/>
                  </a:cubicBezTo>
                  <a:cubicBezTo>
                    <a:pt x="6" y="67"/>
                    <a:pt x="24" y="84"/>
                    <a:pt x="45" y="84"/>
                  </a:cubicBezTo>
                  <a:cubicBezTo>
                    <a:pt x="67" y="84"/>
                    <a:pt x="84" y="67"/>
                    <a:pt x="84" y="45"/>
                  </a:cubicBezTo>
                  <a:cubicBezTo>
                    <a:pt x="84" y="24"/>
                    <a:pt x="67" y="6"/>
                    <a:pt x="45"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2" name="Freeform 264"/>
            <p:cNvSpPr/>
            <p:nvPr/>
          </p:nvSpPr>
          <p:spPr bwMode="auto">
            <a:xfrm rot="1490740">
              <a:off x="5924424" y="3876629"/>
              <a:ext cx="58735" cy="65118"/>
            </a:xfrm>
            <a:custGeom>
              <a:avLst/>
              <a:gdLst>
                <a:gd name="T0" fmla="*/ 43 w 43"/>
                <a:gd name="T1" fmla="*/ 26 h 47"/>
                <a:gd name="T2" fmla="*/ 40 w 43"/>
                <a:gd name="T3" fmla="*/ 16 h 47"/>
                <a:gd name="T4" fmla="*/ 40 w 43"/>
                <a:gd name="T5" fmla="*/ 15 h 47"/>
                <a:gd name="T6" fmla="*/ 40 w 43"/>
                <a:gd name="T7" fmla="*/ 15 h 47"/>
                <a:gd name="T8" fmla="*/ 39 w 43"/>
                <a:gd name="T9" fmla="*/ 15 h 47"/>
                <a:gd name="T10" fmla="*/ 38 w 43"/>
                <a:gd name="T11" fmla="*/ 15 h 47"/>
                <a:gd name="T12" fmla="*/ 34 w 43"/>
                <a:gd name="T13" fmla="*/ 18 h 47"/>
                <a:gd name="T14" fmla="*/ 33 w 43"/>
                <a:gd name="T15" fmla="*/ 18 h 47"/>
                <a:gd name="T16" fmla="*/ 32 w 43"/>
                <a:gd name="T17" fmla="*/ 19 h 47"/>
                <a:gd name="T18" fmla="*/ 33 w 43"/>
                <a:gd name="T19" fmla="*/ 19 h 47"/>
                <a:gd name="T20" fmla="*/ 33 w 43"/>
                <a:gd name="T21" fmla="*/ 20 h 47"/>
                <a:gd name="T22" fmla="*/ 34 w 43"/>
                <a:gd name="T23" fmla="*/ 26 h 47"/>
                <a:gd name="T24" fmla="*/ 21 w 43"/>
                <a:gd name="T25" fmla="*/ 38 h 47"/>
                <a:gd name="T26" fmla="*/ 9 w 43"/>
                <a:gd name="T27" fmla="*/ 25 h 47"/>
                <a:gd name="T28" fmla="*/ 19 w 43"/>
                <a:gd name="T29" fmla="*/ 13 h 47"/>
                <a:gd name="T30" fmla="*/ 18 w 43"/>
                <a:gd name="T31" fmla="*/ 12 h 47"/>
                <a:gd name="T32" fmla="*/ 18 w 43"/>
                <a:gd name="T33" fmla="*/ 16 h 47"/>
                <a:gd name="T34" fmla="*/ 18 w 43"/>
                <a:gd name="T35" fmla="*/ 17 h 47"/>
                <a:gd name="T36" fmla="*/ 20 w 43"/>
                <a:gd name="T37" fmla="*/ 17 h 47"/>
                <a:gd name="T38" fmla="*/ 21 w 43"/>
                <a:gd name="T39" fmla="*/ 16 h 47"/>
                <a:gd name="T40" fmla="*/ 31 w 43"/>
                <a:gd name="T41" fmla="*/ 10 h 47"/>
                <a:gd name="T42" fmla="*/ 32 w 43"/>
                <a:gd name="T43" fmla="*/ 10 h 47"/>
                <a:gd name="T44" fmla="*/ 33 w 43"/>
                <a:gd name="T45" fmla="*/ 9 h 47"/>
                <a:gd name="T46" fmla="*/ 32 w 43"/>
                <a:gd name="T47" fmla="*/ 8 h 47"/>
                <a:gd name="T48" fmla="*/ 31 w 43"/>
                <a:gd name="T49" fmla="*/ 8 h 47"/>
                <a:gd name="T50" fmla="*/ 21 w 43"/>
                <a:gd name="T51" fmla="*/ 1 h 47"/>
                <a:gd name="T52" fmla="*/ 20 w 43"/>
                <a:gd name="T53" fmla="*/ 1 h 47"/>
                <a:gd name="T54" fmla="*/ 19 w 43"/>
                <a:gd name="T55" fmla="*/ 0 h 47"/>
                <a:gd name="T56" fmla="*/ 19 w 43"/>
                <a:gd name="T57" fmla="*/ 1 h 47"/>
                <a:gd name="T58" fmla="*/ 19 w 43"/>
                <a:gd name="T59" fmla="*/ 5 h 47"/>
                <a:gd name="T60" fmla="*/ 19 w 43"/>
                <a:gd name="T61" fmla="*/ 5 h 47"/>
                <a:gd name="T62" fmla="*/ 0 w 43"/>
                <a:gd name="T63" fmla="*/ 25 h 47"/>
                <a:gd name="T64" fmla="*/ 21 w 43"/>
                <a:gd name="T65" fmla="*/ 47 h 47"/>
                <a:gd name="T66" fmla="*/ 43 w 43"/>
                <a:gd name="T67"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47">
                  <a:moveTo>
                    <a:pt x="43" y="26"/>
                  </a:moveTo>
                  <a:cubicBezTo>
                    <a:pt x="43" y="23"/>
                    <a:pt x="42" y="19"/>
                    <a:pt x="40" y="16"/>
                  </a:cubicBezTo>
                  <a:cubicBezTo>
                    <a:pt x="40" y="16"/>
                    <a:pt x="40" y="15"/>
                    <a:pt x="40" y="15"/>
                  </a:cubicBezTo>
                  <a:cubicBezTo>
                    <a:pt x="40" y="15"/>
                    <a:pt x="40" y="15"/>
                    <a:pt x="40" y="15"/>
                  </a:cubicBezTo>
                  <a:cubicBezTo>
                    <a:pt x="39" y="15"/>
                    <a:pt x="39" y="15"/>
                    <a:pt x="39" y="15"/>
                  </a:cubicBezTo>
                  <a:cubicBezTo>
                    <a:pt x="38" y="15"/>
                    <a:pt x="38" y="15"/>
                    <a:pt x="38" y="15"/>
                  </a:cubicBezTo>
                  <a:cubicBezTo>
                    <a:pt x="38" y="15"/>
                    <a:pt x="34" y="18"/>
                    <a:pt x="34" y="18"/>
                  </a:cubicBezTo>
                  <a:cubicBezTo>
                    <a:pt x="33" y="18"/>
                    <a:pt x="33" y="18"/>
                    <a:pt x="33" y="18"/>
                  </a:cubicBezTo>
                  <a:cubicBezTo>
                    <a:pt x="32" y="19"/>
                    <a:pt x="32" y="19"/>
                    <a:pt x="32" y="19"/>
                  </a:cubicBezTo>
                  <a:cubicBezTo>
                    <a:pt x="33" y="19"/>
                    <a:pt x="33" y="19"/>
                    <a:pt x="33" y="19"/>
                  </a:cubicBezTo>
                  <a:cubicBezTo>
                    <a:pt x="33" y="20"/>
                    <a:pt x="33" y="20"/>
                    <a:pt x="33" y="20"/>
                  </a:cubicBezTo>
                  <a:cubicBezTo>
                    <a:pt x="34" y="22"/>
                    <a:pt x="34" y="24"/>
                    <a:pt x="34" y="26"/>
                  </a:cubicBezTo>
                  <a:cubicBezTo>
                    <a:pt x="34" y="33"/>
                    <a:pt x="28" y="38"/>
                    <a:pt x="21" y="38"/>
                  </a:cubicBezTo>
                  <a:cubicBezTo>
                    <a:pt x="14" y="38"/>
                    <a:pt x="9" y="32"/>
                    <a:pt x="9" y="25"/>
                  </a:cubicBezTo>
                  <a:cubicBezTo>
                    <a:pt x="9" y="19"/>
                    <a:pt x="13" y="14"/>
                    <a:pt x="19" y="13"/>
                  </a:cubicBezTo>
                  <a:cubicBezTo>
                    <a:pt x="18" y="12"/>
                    <a:pt x="18" y="12"/>
                    <a:pt x="18" y="12"/>
                  </a:cubicBezTo>
                  <a:cubicBezTo>
                    <a:pt x="18" y="16"/>
                    <a:pt x="18" y="16"/>
                    <a:pt x="18" y="16"/>
                  </a:cubicBezTo>
                  <a:cubicBezTo>
                    <a:pt x="18" y="17"/>
                    <a:pt x="18" y="17"/>
                    <a:pt x="18" y="17"/>
                  </a:cubicBezTo>
                  <a:cubicBezTo>
                    <a:pt x="20" y="17"/>
                    <a:pt x="20" y="17"/>
                    <a:pt x="20" y="17"/>
                  </a:cubicBezTo>
                  <a:cubicBezTo>
                    <a:pt x="21" y="16"/>
                    <a:pt x="21" y="16"/>
                    <a:pt x="21" y="16"/>
                  </a:cubicBezTo>
                  <a:cubicBezTo>
                    <a:pt x="31" y="10"/>
                    <a:pt x="31" y="10"/>
                    <a:pt x="31" y="10"/>
                  </a:cubicBezTo>
                  <a:cubicBezTo>
                    <a:pt x="32" y="10"/>
                    <a:pt x="32" y="10"/>
                    <a:pt x="32" y="10"/>
                  </a:cubicBezTo>
                  <a:cubicBezTo>
                    <a:pt x="33" y="9"/>
                    <a:pt x="33" y="9"/>
                    <a:pt x="33" y="9"/>
                  </a:cubicBezTo>
                  <a:cubicBezTo>
                    <a:pt x="32" y="8"/>
                    <a:pt x="32" y="8"/>
                    <a:pt x="32" y="8"/>
                  </a:cubicBezTo>
                  <a:cubicBezTo>
                    <a:pt x="31" y="8"/>
                    <a:pt x="31" y="8"/>
                    <a:pt x="31" y="8"/>
                  </a:cubicBezTo>
                  <a:cubicBezTo>
                    <a:pt x="21" y="1"/>
                    <a:pt x="21" y="1"/>
                    <a:pt x="21" y="1"/>
                  </a:cubicBezTo>
                  <a:cubicBezTo>
                    <a:pt x="21" y="1"/>
                    <a:pt x="20" y="1"/>
                    <a:pt x="20" y="1"/>
                  </a:cubicBezTo>
                  <a:cubicBezTo>
                    <a:pt x="19" y="0"/>
                    <a:pt x="19" y="0"/>
                    <a:pt x="19" y="0"/>
                  </a:cubicBezTo>
                  <a:cubicBezTo>
                    <a:pt x="19" y="1"/>
                    <a:pt x="19" y="1"/>
                    <a:pt x="19" y="1"/>
                  </a:cubicBezTo>
                  <a:cubicBezTo>
                    <a:pt x="19" y="5"/>
                    <a:pt x="19" y="5"/>
                    <a:pt x="19" y="5"/>
                  </a:cubicBezTo>
                  <a:cubicBezTo>
                    <a:pt x="19" y="5"/>
                    <a:pt x="19" y="5"/>
                    <a:pt x="19" y="5"/>
                  </a:cubicBezTo>
                  <a:cubicBezTo>
                    <a:pt x="9" y="6"/>
                    <a:pt x="1" y="15"/>
                    <a:pt x="0" y="25"/>
                  </a:cubicBezTo>
                  <a:cubicBezTo>
                    <a:pt x="0" y="37"/>
                    <a:pt x="10" y="47"/>
                    <a:pt x="21" y="47"/>
                  </a:cubicBezTo>
                  <a:cubicBezTo>
                    <a:pt x="33" y="47"/>
                    <a:pt x="43" y="38"/>
                    <a:pt x="43" y="2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3" name="Freeform 265"/>
            <p:cNvSpPr>
              <a:spLocks noEditPoints="1"/>
            </p:cNvSpPr>
            <p:nvPr/>
          </p:nvSpPr>
          <p:spPr bwMode="auto">
            <a:xfrm rot="1490740">
              <a:off x="5902240" y="3859643"/>
              <a:ext cx="100871" cy="100870"/>
            </a:xfrm>
            <a:custGeom>
              <a:avLst/>
              <a:gdLst>
                <a:gd name="T0" fmla="*/ 36 w 73"/>
                <a:gd name="T1" fmla="*/ 73 h 73"/>
                <a:gd name="T2" fmla="*/ 0 w 73"/>
                <a:gd name="T3" fmla="*/ 36 h 73"/>
                <a:gd name="T4" fmla="*/ 36 w 73"/>
                <a:gd name="T5" fmla="*/ 0 h 73"/>
                <a:gd name="T6" fmla="*/ 73 w 73"/>
                <a:gd name="T7" fmla="*/ 36 h 73"/>
                <a:gd name="T8" fmla="*/ 36 w 73"/>
                <a:gd name="T9" fmla="*/ 73 h 73"/>
                <a:gd name="T10" fmla="*/ 36 w 73"/>
                <a:gd name="T11" fmla="*/ 5 h 73"/>
                <a:gd name="T12" fmla="*/ 5 w 73"/>
                <a:gd name="T13" fmla="*/ 36 h 73"/>
                <a:gd name="T14" fmla="*/ 36 w 73"/>
                <a:gd name="T15" fmla="*/ 68 h 73"/>
                <a:gd name="T16" fmla="*/ 68 w 73"/>
                <a:gd name="T17" fmla="*/ 36 h 73"/>
                <a:gd name="T18" fmla="*/ 36 w 73"/>
                <a:gd name="T19"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16" y="73"/>
                    <a:pt x="0" y="57"/>
                    <a:pt x="0" y="36"/>
                  </a:cubicBezTo>
                  <a:cubicBezTo>
                    <a:pt x="0" y="16"/>
                    <a:pt x="16" y="0"/>
                    <a:pt x="36" y="0"/>
                  </a:cubicBezTo>
                  <a:cubicBezTo>
                    <a:pt x="57" y="0"/>
                    <a:pt x="73" y="16"/>
                    <a:pt x="73" y="36"/>
                  </a:cubicBezTo>
                  <a:cubicBezTo>
                    <a:pt x="73" y="57"/>
                    <a:pt x="57" y="73"/>
                    <a:pt x="36" y="73"/>
                  </a:cubicBezTo>
                  <a:close/>
                  <a:moveTo>
                    <a:pt x="36" y="5"/>
                  </a:moveTo>
                  <a:cubicBezTo>
                    <a:pt x="19" y="5"/>
                    <a:pt x="5" y="19"/>
                    <a:pt x="5" y="36"/>
                  </a:cubicBezTo>
                  <a:cubicBezTo>
                    <a:pt x="5" y="54"/>
                    <a:pt x="19" y="68"/>
                    <a:pt x="36" y="68"/>
                  </a:cubicBezTo>
                  <a:cubicBezTo>
                    <a:pt x="54" y="68"/>
                    <a:pt x="68" y="54"/>
                    <a:pt x="68" y="36"/>
                  </a:cubicBezTo>
                  <a:cubicBezTo>
                    <a:pt x="68" y="19"/>
                    <a:pt x="54" y="5"/>
                    <a:pt x="36"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4" name="Freeform 266"/>
            <p:cNvSpPr/>
            <p:nvPr/>
          </p:nvSpPr>
          <p:spPr bwMode="auto">
            <a:xfrm rot="1490740">
              <a:off x="6873535" y="2079775"/>
              <a:ext cx="107255" cy="56181"/>
            </a:xfrm>
            <a:custGeom>
              <a:avLst/>
              <a:gdLst>
                <a:gd name="T0" fmla="*/ 0 w 78"/>
                <a:gd name="T1" fmla="*/ 31 h 41"/>
                <a:gd name="T2" fmla="*/ 10 w 78"/>
                <a:gd name="T3" fmla="*/ 41 h 41"/>
                <a:gd name="T4" fmla="*/ 68 w 78"/>
                <a:gd name="T5" fmla="*/ 41 h 41"/>
                <a:gd name="T6" fmla="*/ 78 w 78"/>
                <a:gd name="T7" fmla="*/ 31 h 41"/>
                <a:gd name="T8" fmla="*/ 78 w 78"/>
                <a:gd name="T9" fmla="*/ 0 h 41"/>
                <a:gd name="T10" fmla="*/ 0 w 78"/>
                <a:gd name="T11" fmla="*/ 0 h 41"/>
                <a:gd name="T12" fmla="*/ 0 w 78"/>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78" h="41">
                  <a:moveTo>
                    <a:pt x="0" y="31"/>
                  </a:moveTo>
                  <a:cubicBezTo>
                    <a:pt x="0" y="36"/>
                    <a:pt x="5" y="41"/>
                    <a:pt x="10" y="41"/>
                  </a:cubicBezTo>
                  <a:cubicBezTo>
                    <a:pt x="68" y="41"/>
                    <a:pt x="68" y="41"/>
                    <a:pt x="68" y="41"/>
                  </a:cubicBezTo>
                  <a:cubicBezTo>
                    <a:pt x="74" y="41"/>
                    <a:pt x="78" y="36"/>
                    <a:pt x="78" y="31"/>
                  </a:cubicBezTo>
                  <a:cubicBezTo>
                    <a:pt x="78" y="0"/>
                    <a:pt x="78" y="0"/>
                    <a:pt x="78" y="0"/>
                  </a:cubicBezTo>
                  <a:cubicBezTo>
                    <a:pt x="0" y="0"/>
                    <a:pt x="0" y="0"/>
                    <a:pt x="0" y="0"/>
                  </a:cubicBezTo>
                  <a:lnTo>
                    <a:pt x="0" y="3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5" name="Freeform 267"/>
            <p:cNvSpPr/>
            <p:nvPr/>
          </p:nvSpPr>
          <p:spPr bwMode="auto">
            <a:xfrm rot="1490740">
              <a:off x="6893117" y="2052168"/>
              <a:ext cx="107255" cy="26813"/>
            </a:xfrm>
            <a:custGeom>
              <a:avLst/>
              <a:gdLst>
                <a:gd name="T0" fmla="*/ 68 w 78"/>
                <a:gd name="T1" fmla="*/ 0 h 19"/>
                <a:gd name="T2" fmla="*/ 65 w 78"/>
                <a:gd name="T3" fmla="*/ 0 h 19"/>
                <a:gd name="T4" fmla="*/ 65 w 78"/>
                <a:gd name="T5" fmla="*/ 4 h 19"/>
                <a:gd name="T6" fmla="*/ 53 w 78"/>
                <a:gd name="T7" fmla="*/ 16 h 19"/>
                <a:gd name="T8" fmla="*/ 42 w 78"/>
                <a:gd name="T9" fmla="*/ 4 h 19"/>
                <a:gd name="T10" fmla="*/ 42 w 78"/>
                <a:gd name="T11" fmla="*/ 0 h 19"/>
                <a:gd name="T12" fmla="*/ 36 w 78"/>
                <a:gd name="T13" fmla="*/ 0 h 19"/>
                <a:gd name="T14" fmla="*/ 36 w 78"/>
                <a:gd name="T15" fmla="*/ 4 h 19"/>
                <a:gd name="T16" fmla="*/ 24 w 78"/>
                <a:gd name="T17" fmla="*/ 16 h 19"/>
                <a:gd name="T18" fmla="*/ 12 w 78"/>
                <a:gd name="T19" fmla="*/ 4 h 19"/>
                <a:gd name="T20" fmla="*/ 12 w 78"/>
                <a:gd name="T21" fmla="*/ 0 h 19"/>
                <a:gd name="T22" fmla="*/ 10 w 78"/>
                <a:gd name="T23" fmla="*/ 0 h 19"/>
                <a:gd name="T24" fmla="*/ 0 w 78"/>
                <a:gd name="T25" fmla="*/ 10 h 19"/>
                <a:gd name="T26" fmla="*/ 0 w 78"/>
                <a:gd name="T27" fmla="*/ 19 h 19"/>
                <a:gd name="T28" fmla="*/ 78 w 78"/>
                <a:gd name="T29" fmla="*/ 19 h 19"/>
                <a:gd name="T30" fmla="*/ 78 w 78"/>
                <a:gd name="T31" fmla="*/ 10 h 19"/>
                <a:gd name="T32" fmla="*/ 68 w 78"/>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9">
                  <a:moveTo>
                    <a:pt x="68" y="0"/>
                  </a:moveTo>
                  <a:cubicBezTo>
                    <a:pt x="65" y="0"/>
                    <a:pt x="65" y="0"/>
                    <a:pt x="65" y="0"/>
                  </a:cubicBezTo>
                  <a:cubicBezTo>
                    <a:pt x="65" y="4"/>
                    <a:pt x="65" y="4"/>
                    <a:pt x="65" y="4"/>
                  </a:cubicBezTo>
                  <a:cubicBezTo>
                    <a:pt x="65" y="11"/>
                    <a:pt x="60" y="16"/>
                    <a:pt x="53" y="16"/>
                  </a:cubicBezTo>
                  <a:cubicBezTo>
                    <a:pt x="47" y="16"/>
                    <a:pt x="42" y="11"/>
                    <a:pt x="42" y="4"/>
                  </a:cubicBezTo>
                  <a:cubicBezTo>
                    <a:pt x="42" y="0"/>
                    <a:pt x="42" y="0"/>
                    <a:pt x="42" y="0"/>
                  </a:cubicBezTo>
                  <a:cubicBezTo>
                    <a:pt x="36" y="0"/>
                    <a:pt x="36" y="0"/>
                    <a:pt x="36" y="0"/>
                  </a:cubicBezTo>
                  <a:cubicBezTo>
                    <a:pt x="36" y="4"/>
                    <a:pt x="36" y="4"/>
                    <a:pt x="36" y="4"/>
                  </a:cubicBezTo>
                  <a:cubicBezTo>
                    <a:pt x="36" y="11"/>
                    <a:pt x="31" y="16"/>
                    <a:pt x="24" y="16"/>
                  </a:cubicBezTo>
                  <a:cubicBezTo>
                    <a:pt x="17" y="16"/>
                    <a:pt x="12" y="11"/>
                    <a:pt x="12" y="4"/>
                  </a:cubicBezTo>
                  <a:cubicBezTo>
                    <a:pt x="12" y="0"/>
                    <a:pt x="12" y="0"/>
                    <a:pt x="12" y="0"/>
                  </a:cubicBezTo>
                  <a:cubicBezTo>
                    <a:pt x="10" y="0"/>
                    <a:pt x="10" y="0"/>
                    <a:pt x="10" y="0"/>
                  </a:cubicBezTo>
                  <a:cubicBezTo>
                    <a:pt x="5" y="0"/>
                    <a:pt x="0" y="5"/>
                    <a:pt x="0" y="10"/>
                  </a:cubicBezTo>
                  <a:cubicBezTo>
                    <a:pt x="0" y="19"/>
                    <a:pt x="0" y="19"/>
                    <a:pt x="0" y="19"/>
                  </a:cubicBezTo>
                  <a:cubicBezTo>
                    <a:pt x="78" y="19"/>
                    <a:pt x="78" y="19"/>
                    <a:pt x="78" y="19"/>
                  </a:cubicBezTo>
                  <a:cubicBezTo>
                    <a:pt x="78" y="10"/>
                    <a:pt x="78" y="10"/>
                    <a:pt x="78" y="10"/>
                  </a:cubicBezTo>
                  <a:cubicBezTo>
                    <a:pt x="78" y="5"/>
                    <a:pt x="74" y="0"/>
                    <a:pt x="6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6" name="Freeform 268"/>
            <p:cNvSpPr/>
            <p:nvPr/>
          </p:nvSpPr>
          <p:spPr bwMode="auto">
            <a:xfrm rot="1490740">
              <a:off x="6924220" y="2026799"/>
              <a:ext cx="19153" cy="33198"/>
            </a:xfrm>
            <a:custGeom>
              <a:avLst/>
              <a:gdLst>
                <a:gd name="T0" fmla="*/ 14 w 14"/>
                <a:gd name="T1" fmla="*/ 17 h 24"/>
                <a:gd name="T2" fmla="*/ 7 w 14"/>
                <a:gd name="T3" fmla="*/ 24 h 24"/>
                <a:gd name="T4" fmla="*/ 7 w 14"/>
                <a:gd name="T5" fmla="*/ 24 h 24"/>
                <a:gd name="T6" fmla="*/ 0 w 14"/>
                <a:gd name="T7" fmla="*/ 17 h 24"/>
                <a:gd name="T8" fmla="*/ 0 w 14"/>
                <a:gd name="T9" fmla="*/ 7 h 24"/>
                <a:gd name="T10" fmla="*/ 7 w 14"/>
                <a:gd name="T11" fmla="*/ 0 h 24"/>
                <a:gd name="T12" fmla="*/ 7 w 14"/>
                <a:gd name="T13" fmla="*/ 0 h 24"/>
                <a:gd name="T14" fmla="*/ 14 w 14"/>
                <a:gd name="T15" fmla="*/ 7 h 24"/>
                <a:gd name="T16" fmla="*/ 14 w 14"/>
                <a:gd name="T1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4">
                  <a:moveTo>
                    <a:pt x="14" y="17"/>
                  </a:moveTo>
                  <a:cubicBezTo>
                    <a:pt x="14" y="21"/>
                    <a:pt x="11" y="24"/>
                    <a:pt x="7" y="24"/>
                  </a:cubicBezTo>
                  <a:cubicBezTo>
                    <a:pt x="7" y="24"/>
                    <a:pt x="7" y="24"/>
                    <a:pt x="7" y="24"/>
                  </a:cubicBezTo>
                  <a:cubicBezTo>
                    <a:pt x="3" y="24"/>
                    <a:pt x="0" y="21"/>
                    <a:pt x="0" y="17"/>
                  </a:cubicBezTo>
                  <a:cubicBezTo>
                    <a:pt x="0" y="7"/>
                    <a:pt x="0" y="7"/>
                    <a:pt x="0" y="7"/>
                  </a:cubicBezTo>
                  <a:cubicBezTo>
                    <a:pt x="0" y="3"/>
                    <a:pt x="3" y="0"/>
                    <a:pt x="7" y="0"/>
                  </a:cubicBezTo>
                  <a:cubicBezTo>
                    <a:pt x="7" y="0"/>
                    <a:pt x="7" y="0"/>
                    <a:pt x="7" y="0"/>
                  </a:cubicBezTo>
                  <a:cubicBezTo>
                    <a:pt x="11" y="0"/>
                    <a:pt x="14" y="3"/>
                    <a:pt x="14" y="7"/>
                  </a:cubicBezTo>
                  <a:lnTo>
                    <a:pt x="14" y="1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7" name="Freeform 269"/>
            <p:cNvSpPr/>
            <p:nvPr/>
          </p:nvSpPr>
          <p:spPr bwMode="auto">
            <a:xfrm rot="1490740">
              <a:off x="6960079" y="2043699"/>
              <a:ext cx="20429" cy="33198"/>
            </a:xfrm>
            <a:custGeom>
              <a:avLst/>
              <a:gdLst>
                <a:gd name="T0" fmla="*/ 15 w 15"/>
                <a:gd name="T1" fmla="*/ 17 h 24"/>
                <a:gd name="T2" fmla="*/ 7 w 15"/>
                <a:gd name="T3" fmla="*/ 24 h 24"/>
                <a:gd name="T4" fmla="*/ 7 w 15"/>
                <a:gd name="T5" fmla="*/ 24 h 24"/>
                <a:gd name="T6" fmla="*/ 0 w 15"/>
                <a:gd name="T7" fmla="*/ 17 h 24"/>
                <a:gd name="T8" fmla="*/ 0 w 15"/>
                <a:gd name="T9" fmla="*/ 7 h 24"/>
                <a:gd name="T10" fmla="*/ 7 w 15"/>
                <a:gd name="T11" fmla="*/ 0 h 24"/>
                <a:gd name="T12" fmla="*/ 7 w 15"/>
                <a:gd name="T13" fmla="*/ 0 h 24"/>
                <a:gd name="T14" fmla="*/ 15 w 15"/>
                <a:gd name="T15" fmla="*/ 7 h 24"/>
                <a:gd name="T16" fmla="*/ 15 w 15"/>
                <a:gd name="T1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4">
                  <a:moveTo>
                    <a:pt x="15" y="17"/>
                  </a:moveTo>
                  <a:cubicBezTo>
                    <a:pt x="15" y="21"/>
                    <a:pt x="11" y="24"/>
                    <a:pt x="7" y="24"/>
                  </a:cubicBezTo>
                  <a:cubicBezTo>
                    <a:pt x="7" y="24"/>
                    <a:pt x="7" y="24"/>
                    <a:pt x="7" y="24"/>
                  </a:cubicBezTo>
                  <a:cubicBezTo>
                    <a:pt x="4" y="24"/>
                    <a:pt x="0" y="21"/>
                    <a:pt x="0" y="17"/>
                  </a:cubicBezTo>
                  <a:cubicBezTo>
                    <a:pt x="0" y="7"/>
                    <a:pt x="0" y="7"/>
                    <a:pt x="0" y="7"/>
                  </a:cubicBezTo>
                  <a:cubicBezTo>
                    <a:pt x="0" y="3"/>
                    <a:pt x="4" y="0"/>
                    <a:pt x="7" y="0"/>
                  </a:cubicBezTo>
                  <a:cubicBezTo>
                    <a:pt x="7" y="0"/>
                    <a:pt x="7" y="0"/>
                    <a:pt x="7" y="0"/>
                  </a:cubicBezTo>
                  <a:cubicBezTo>
                    <a:pt x="11" y="0"/>
                    <a:pt x="15" y="3"/>
                    <a:pt x="15" y="7"/>
                  </a:cubicBezTo>
                  <a:lnTo>
                    <a:pt x="15" y="1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8" name="Freeform 270"/>
            <p:cNvSpPr/>
            <p:nvPr/>
          </p:nvSpPr>
          <p:spPr bwMode="auto">
            <a:xfrm rot="1490740">
              <a:off x="5174814" y="2614266"/>
              <a:ext cx="93210" cy="116192"/>
            </a:xfrm>
            <a:custGeom>
              <a:avLst/>
              <a:gdLst>
                <a:gd name="T0" fmla="*/ 62 w 68"/>
                <a:gd name="T1" fmla="*/ 0 h 84"/>
                <a:gd name="T2" fmla="*/ 7 w 68"/>
                <a:gd name="T3" fmla="*/ 0 h 84"/>
                <a:gd name="T4" fmla="*/ 0 w 68"/>
                <a:gd name="T5" fmla="*/ 7 h 84"/>
                <a:gd name="T6" fmla="*/ 0 w 68"/>
                <a:gd name="T7" fmla="*/ 11 h 84"/>
                <a:gd name="T8" fmla="*/ 10 w 68"/>
                <a:gd name="T9" fmla="*/ 11 h 84"/>
                <a:gd name="T10" fmla="*/ 20 w 68"/>
                <a:gd name="T11" fmla="*/ 21 h 84"/>
                <a:gd name="T12" fmla="*/ 10 w 68"/>
                <a:gd name="T13" fmla="*/ 30 h 84"/>
                <a:gd name="T14" fmla="*/ 0 w 68"/>
                <a:gd name="T15" fmla="*/ 30 h 84"/>
                <a:gd name="T16" fmla="*/ 0 w 68"/>
                <a:gd name="T17" fmla="*/ 33 h 84"/>
                <a:gd name="T18" fmla="*/ 10 w 68"/>
                <a:gd name="T19" fmla="*/ 33 h 84"/>
                <a:gd name="T20" fmla="*/ 20 w 68"/>
                <a:gd name="T21" fmla="*/ 43 h 84"/>
                <a:gd name="T22" fmla="*/ 10 w 68"/>
                <a:gd name="T23" fmla="*/ 52 h 84"/>
                <a:gd name="T24" fmla="*/ 0 w 68"/>
                <a:gd name="T25" fmla="*/ 52 h 84"/>
                <a:gd name="T26" fmla="*/ 0 w 68"/>
                <a:gd name="T27" fmla="*/ 55 h 84"/>
                <a:gd name="T28" fmla="*/ 10 w 68"/>
                <a:gd name="T29" fmla="*/ 55 h 84"/>
                <a:gd name="T30" fmla="*/ 20 w 68"/>
                <a:gd name="T31" fmla="*/ 65 h 84"/>
                <a:gd name="T32" fmla="*/ 10 w 68"/>
                <a:gd name="T33" fmla="*/ 75 h 84"/>
                <a:gd name="T34" fmla="*/ 0 w 68"/>
                <a:gd name="T35" fmla="*/ 75 h 84"/>
                <a:gd name="T36" fmla="*/ 0 w 68"/>
                <a:gd name="T37" fmla="*/ 77 h 84"/>
                <a:gd name="T38" fmla="*/ 7 w 68"/>
                <a:gd name="T39" fmla="*/ 84 h 84"/>
                <a:gd name="T40" fmla="*/ 62 w 68"/>
                <a:gd name="T41" fmla="*/ 84 h 84"/>
                <a:gd name="T42" fmla="*/ 68 w 68"/>
                <a:gd name="T43" fmla="*/ 77 h 84"/>
                <a:gd name="T44" fmla="*/ 68 w 68"/>
                <a:gd name="T45" fmla="*/ 7 h 84"/>
                <a:gd name="T46" fmla="*/ 62 w 68"/>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84">
                  <a:moveTo>
                    <a:pt x="62" y="0"/>
                  </a:moveTo>
                  <a:cubicBezTo>
                    <a:pt x="7" y="0"/>
                    <a:pt x="7" y="0"/>
                    <a:pt x="7" y="0"/>
                  </a:cubicBezTo>
                  <a:cubicBezTo>
                    <a:pt x="3" y="0"/>
                    <a:pt x="0" y="3"/>
                    <a:pt x="0" y="7"/>
                  </a:cubicBezTo>
                  <a:cubicBezTo>
                    <a:pt x="0" y="11"/>
                    <a:pt x="0" y="11"/>
                    <a:pt x="0" y="11"/>
                  </a:cubicBezTo>
                  <a:cubicBezTo>
                    <a:pt x="10" y="11"/>
                    <a:pt x="10" y="11"/>
                    <a:pt x="10" y="11"/>
                  </a:cubicBezTo>
                  <a:cubicBezTo>
                    <a:pt x="16" y="11"/>
                    <a:pt x="20" y="15"/>
                    <a:pt x="20" y="21"/>
                  </a:cubicBezTo>
                  <a:cubicBezTo>
                    <a:pt x="20" y="26"/>
                    <a:pt x="16" y="30"/>
                    <a:pt x="10" y="30"/>
                  </a:cubicBezTo>
                  <a:cubicBezTo>
                    <a:pt x="0" y="30"/>
                    <a:pt x="0" y="30"/>
                    <a:pt x="0" y="30"/>
                  </a:cubicBezTo>
                  <a:cubicBezTo>
                    <a:pt x="0" y="33"/>
                    <a:pt x="0" y="33"/>
                    <a:pt x="0" y="33"/>
                  </a:cubicBezTo>
                  <a:cubicBezTo>
                    <a:pt x="10" y="33"/>
                    <a:pt x="10" y="33"/>
                    <a:pt x="10" y="33"/>
                  </a:cubicBezTo>
                  <a:cubicBezTo>
                    <a:pt x="16" y="33"/>
                    <a:pt x="20" y="37"/>
                    <a:pt x="20" y="43"/>
                  </a:cubicBezTo>
                  <a:cubicBezTo>
                    <a:pt x="20" y="48"/>
                    <a:pt x="16" y="52"/>
                    <a:pt x="10" y="52"/>
                  </a:cubicBezTo>
                  <a:cubicBezTo>
                    <a:pt x="0" y="52"/>
                    <a:pt x="0" y="52"/>
                    <a:pt x="0" y="52"/>
                  </a:cubicBezTo>
                  <a:cubicBezTo>
                    <a:pt x="0" y="55"/>
                    <a:pt x="0" y="55"/>
                    <a:pt x="0" y="55"/>
                  </a:cubicBezTo>
                  <a:cubicBezTo>
                    <a:pt x="10" y="55"/>
                    <a:pt x="10" y="55"/>
                    <a:pt x="10" y="55"/>
                  </a:cubicBezTo>
                  <a:cubicBezTo>
                    <a:pt x="16" y="55"/>
                    <a:pt x="20" y="60"/>
                    <a:pt x="20" y="65"/>
                  </a:cubicBezTo>
                  <a:cubicBezTo>
                    <a:pt x="20" y="70"/>
                    <a:pt x="16" y="75"/>
                    <a:pt x="10" y="75"/>
                  </a:cubicBezTo>
                  <a:cubicBezTo>
                    <a:pt x="0" y="75"/>
                    <a:pt x="0" y="75"/>
                    <a:pt x="0" y="75"/>
                  </a:cubicBezTo>
                  <a:cubicBezTo>
                    <a:pt x="0" y="77"/>
                    <a:pt x="0" y="77"/>
                    <a:pt x="0" y="77"/>
                  </a:cubicBezTo>
                  <a:cubicBezTo>
                    <a:pt x="0" y="81"/>
                    <a:pt x="3" y="84"/>
                    <a:pt x="7" y="84"/>
                  </a:cubicBezTo>
                  <a:cubicBezTo>
                    <a:pt x="62" y="84"/>
                    <a:pt x="62" y="84"/>
                    <a:pt x="62" y="84"/>
                  </a:cubicBezTo>
                  <a:cubicBezTo>
                    <a:pt x="65" y="84"/>
                    <a:pt x="68" y="81"/>
                    <a:pt x="68" y="77"/>
                  </a:cubicBezTo>
                  <a:cubicBezTo>
                    <a:pt x="68" y="7"/>
                    <a:pt x="68" y="7"/>
                    <a:pt x="68" y="7"/>
                  </a:cubicBezTo>
                  <a:cubicBezTo>
                    <a:pt x="68" y="3"/>
                    <a:pt x="65" y="0"/>
                    <a:pt x="6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9" name="Freeform 271"/>
            <p:cNvSpPr/>
            <p:nvPr/>
          </p:nvSpPr>
          <p:spPr bwMode="auto">
            <a:xfrm rot="1490740">
              <a:off x="5178881" y="2619559"/>
              <a:ext cx="33198" cy="14045"/>
            </a:xfrm>
            <a:custGeom>
              <a:avLst/>
              <a:gdLst>
                <a:gd name="T0" fmla="*/ 24 w 24"/>
                <a:gd name="T1" fmla="*/ 5 h 10"/>
                <a:gd name="T2" fmla="*/ 19 w 24"/>
                <a:gd name="T3" fmla="*/ 10 h 10"/>
                <a:gd name="T4" fmla="*/ 5 w 24"/>
                <a:gd name="T5" fmla="*/ 10 h 10"/>
                <a:gd name="T6" fmla="*/ 0 w 24"/>
                <a:gd name="T7" fmla="*/ 5 h 10"/>
                <a:gd name="T8" fmla="*/ 0 w 24"/>
                <a:gd name="T9" fmla="*/ 5 h 10"/>
                <a:gd name="T10" fmla="*/ 5 w 24"/>
                <a:gd name="T11" fmla="*/ 0 h 10"/>
                <a:gd name="T12" fmla="*/ 19 w 24"/>
                <a:gd name="T13" fmla="*/ 0 h 10"/>
                <a:gd name="T14" fmla="*/ 24 w 24"/>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24" y="5"/>
                  </a:moveTo>
                  <a:cubicBezTo>
                    <a:pt x="24" y="8"/>
                    <a:pt x="22" y="10"/>
                    <a:pt x="19" y="10"/>
                  </a:cubicBezTo>
                  <a:cubicBezTo>
                    <a:pt x="5" y="10"/>
                    <a:pt x="5" y="10"/>
                    <a:pt x="5" y="10"/>
                  </a:cubicBezTo>
                  <a:cubicBezTo>
                    <a:pt x="2" y="10"/>
                    <a:pt x="0" y="8"/>
                    <a:pt x="0" y="5"/>
                  </a:cubicBezTo>
                  <a:cubicBezTo>
                    <a:pt x="0" y="5"/>
                    <a:pt x="0" y="5"/>
                    <a:pt x="0" y="5"/>
                  </a:cubicBezTo>
                  <a:cubicBezTo>
                    <a:pt x="0" y="2"/>
                    <a:pt x="2" y="0"/>
                    <a:pt x="5" y="0"/>
                  </a:cubicBezTo>
                  <a:cubicBezTo>
                    <a:pt x="19" y="0"/>
                    <a:pt x="19" y="0"/>
                    <a:pt x="19" y="0"/>
                  </a:cubicBezTo>
                  <a:cubicBezTo>
                    <a:pt x="22" y="0"/>
                    <a:pt x="24" y="2"/>
                    <a:pt x="24"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0" name="Freeform 272"/>
            <p:cNvSpPr/>
            <p:nvPr/>
          </p:nvSpPr>
          <p:spPr bwMode="auto">
            <a:xfrm rot="1490740">
              <a:off x="5165737" y="2647308"/>
              <a:ext cx="33198" cy="15322"/>
            </a:xfrm>
            <a:custGeom>
              <a:avLst/>
              <a:gdLst>
                <a:gd name="T0" fmla="*/ 24 w 24"/>
                <a:gd name="T1" fmla="*/ 5 h 11"/>
                <a:gd name="T2" fmla="*/ 19 w 24"/>
                <a:gd name="T3" fmla="*/ 11 h 11"/>
                <a:gd name="T4" fmla="*/ 5 w 24"/>
                <a:gd name="T5" fmla="*/ 11 h 11"/>
                <a:gd name="T6" fmla="*/ 0 w 24"/>
                <a:gd name="T7" fmla="*/ 5 h 11"/>
                <a:gd name="T8" fmla="*/ 0 w 24"/>
                <a:gd name="T9" fmla="*/ 5 h 11"/>
                <a:gd name="T10" fmla="*/ 5 w 24"/>
                <a:gd name="T11" fmla="*/ 0 h 11"/>
                <a:gd name="T12" fmla="*/ 19 w 24"/>
                <a:gd name="T13" fmla="*/ 0 h 11"/>
                <a:gd name="T14" fmla="*/ 24 w 24"/>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5"/>
                  </a:moveTo>
                  <a:cubicBezTo>
                    <a:pt x="24" y="8"/>
                    <a:pt x="22" y="11"/>
                    <a:pt x="19" y="11"/>
                  </a:cubicBezTo>
                  <a:cubicBezTo>
                    <a:pt x="5" y="11"/>
                    <a:pt x="5" y="11"/>
                    <a:pt x="5" y="11"/>
                  </a:cubicBezTo>
                  <a:cubicBezTo>
                    <a:pt x="2" y="11"/>
                    <a:pt x="0" y="8"/>
                    <a:pt x="0" y="5"/>
                  </a:cubicBezTo>
                  <a:cubicBezTo>
                    <a:pt x="0" y="5"/>
                    <a:pt x="0" y="5"/>
                    <a:pt x="0" y="5"/>
                  </a:cubicBezTo>
                  <a:cubicBezTo>
                    <a:pt x="0" y="3"/>
                    <a:pt x="2" y="0"/>
                    <a:pt x="5" y="0"/>
                  </a:cubicBezTo>
                  <a:cubicBezTo>
                    <a:pt x="19" y="0"/>
                    <a:pt x="19" y="0"/>
                    <a:pt x="19" y="0"/>
                  </a:cubicBezTo>
                  <a:cubicBezTo>
                    <a:pt x="22" y="0"/>
                    <a:pt x="24" y="3"/>
                    <a:pt x="24"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1" name="Freeform 273"/>
            <p:cNvSpPr/>
            <p:nvPr/>
          </p:nvSpPr>
          <p:spPr bwMode="auto">
            <a:xfrm rot="1490740">
              <a:off x="5152861" y="2675116"/>
              <a:ext cx="33198" cy="15322"/>
            </a:xfrm>
            <a:custGeom>
              <a:avLst/>
              <a:gdLst>
                <a:gd name="T0" fmla="*/ 24 w 24"/>
                <a:gd name="T1" fmla="*/ 6 h 11"/>
                <a:gd name="T2" fmla="*/ 19 w 24"/>
                <a:gd name="T3" fmla="*/ 11 h 11"/>
                <a:gd name="T4" fmla="*/ 5 w 24"/>
                <a:gd name="T5" fmla="*/ 11 h 11"/>
                <a:gd name="T6" fmla="*/ 0 w 24"/>
                <a:gd name="T7" fmla="*/ 6 h 11"/>
                <a:gd name="T8" fmla="*/ 0 w 24"/>
                <a:gd name="T9" fmla="*/ 6 h 11"/>
                <a:gd name="T10" fmla="*/ 5 w 24"/>
                <a:gd name="T11" fmla="*/ 0 h 11"/>
                <a:gd name="T12" fmla="*/ 19 w 24"/>
                <a:gd name="T13" fmla="*/ 0 h 11"/>
                <a:gd name="T14" fmla="*/ 24 w 2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6"/>
                  </a:moveTo>
                  <a:cubicBezTo>
                    <a:pt x="24" y="9"/>
                    <a:pt x="22" y="11"/>
                    <a:pt x="19" y="11"/>
                  </a:cubicBezTo>
                  <a:cubicBezTo>
                    <a:pt x="5" y="11"/>
                    <a:pt x="5" y="11"/>
                    <a:pt x="5" y="11"/>
                  </a:cubicBezTo>
                  <a:cubicBezTo>
                    <a:pt x="2" y="11"/>
                    <a:pt x="0" y="9"/>
                    <a:pt x="0" y="6"/>
                  </a:cubicBezTo>
                  <a:cubicBezTo>
                    <a:pt x="0" y="6"/>
                    <a:pt x="0" y="6"/>
                    <a:pt x="0" y="6"/>
                  </a:cubicBezTo>
                  <a:cubicBezTo>
                    <a:pt x="0" y="3"/>
                    <a:pt x="2" y="0"/>
                    <a:pt x="5" y="0"/>
                  </a:cubicBezTo>
                  <a:cubicBezTo>
                    <a:pt x="19" y="0"/>
                    <a:pt x="19" y="0"/>
                    <a:pt x="19" y="0"/>
                  </a:cubicBezTo>
                  <a:cubicBezTo>
                    <a:pt x="22" y="0"/>
                    <a:pt x="24" y="3"/>
                    <a:pt x="24"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2" name="Freeform 274"/>
            <p:cNvSpPr>
              <a:spLocks noEditPoints="1"/>
            </p:cNvSpPr>
            <p:nvPr/>
          </p:nvSpPr>
          <p:spPr bwMode="auto">
            <a:xfrm rot="1490740">
              <a:off x="6227844" y="3464924"/>
              <a:ext cx="103425" cy="98316"/>
            </a:xfrm>
            <a:custGeom>
              <a:avLst/>
              <a:gdLst>
                <a:gd name="T0" fmla="*/ 74 w 75"/>
                <a:gd name="T1" fmla="*/ 5 h 71"/>
                <a:gd name="T2" fmla="*/ 74 w 75"/>
                <a:gd name="T3" fmla="*/ 5 h 71"/>
                <a:gd name="T4" fmla="*/ 23 w 75"/>
                <a:gd name="T5" fmla="*/ 0 h 71"/>
                <a:gd name="T6" fmla="*/ 23 w 75"/>
                <a:gd name="T7" fmla="*/ 0 h 71"/>
                <a:gd name="T8" fmla="*/ 22 w 75"/>
                <a:gd name="T9" fmla="*/ 0 h 71"/>
                <a:gd name="T10" fmla="*/ 16 w 75"/>
                <a:gd name="T11" fmla="*/ 53 h 71"/>
                <a:gd name="T12" fmla="*/ 7 w 75"/>
                <a:gd name="T13" fmla="*/ 52 h 71"/>
                <a:gd name="T14" fmla="*/ 1 w 75"/>
                <a:gd name="T15" fmla="*/ 61 h 71"/>
                <a:gd name="T16" fmla="*/ 11 w 75"/>
                <a:gd name="T17" fmla="*/ 63 h 71"/>
                <a:gd name="T18" fmla="*/ 18 w 75"/>
                <a:gd name="T19" fmla="*/ 57 h 71"/>
                <a:gd name="T20" fmla="*/ 18 w 75"/>
                <a:gd name="T21" fmla="*/ 57 h 71"/>
                <a:gd name="T22" fmla="*/ 22 w 75"/>
                <a:gd name="T23" fmla="*/ 20 h 71"/>
                <a:gd name="T24" fmla="*/ 71 w 75"/>
                <a:gd name="T25" fmla="*/ 25 h 71"/>
                <a:gd name="T26" fmla="*/ 67 w 75"/>
                <a:gd name="T27" fmla="*/ 58 h 71"/>
                <a:gd name="T28" fmla="*/ 58 w 75"/>
                <a:gd name="T29" fmla="*/ 58 h 71"/>
                <a:gd name="T30" fmla="*/ 52 w 75"/>
                <a:gd name="T31" fmla="*/ 67 h 71"/>
                <a:gd name="T32" fmla="*/ 62 w 75"/>
                <a:gd name="T33" fmla="*/ 69 h 71"/>
                <a:gd name="T34" fmla="*/ 69 w 75"/>
                <a:gd name="T35" fmla="*/ 62 h 71"/>
                <a:gd name="T36" fmla="*/ 69 w 75"/>
                <a:gd name="T37" fmla="*/ 62 h 71"/>
                <a:gd name="T38" fmla="*/ 75 w 75"/>
                <a:gd name="T39" fmla="*/ 5 h 71"/>
                <a:gd name="T40" fmla="*/ 74 w 75"/>
                <a:gd name="T41" fmla="*/ 5 h 71"/>
                <a:gd name="T42" fmla="*/ 72 w 75"/>
                <a:gd name="T43" fmla="*/ 17 h 71"/>
                <a:gd name="T44" fmla="*/ 23 w 75"/>
                <a:gd name="T45" fmla="*/ 11 h 71"/>
                <a:gd name="T46" fmla="*/ 23 w 75"/>
                <a:gd name="T47" fmla="*/ 8 h 71"/>
                <a:gd name="T48" fmla="*/ 72 w 75"/>
                <a:gd name="T49" fmla="*/ 13 h 71"/>
                <a:gd name="T50" fmla="*/ 72 w 75"/>
                <a:gd name="T51"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71">
                  <a:moveTo>
                    <a:pt x="74" y="5"/>
                  </a:moveTo>
                  <a:cubicBezTo>
                    <a:pt x="74" y="5"/>
                    <a:pt x="74" y="5"/>
                    <a:pt x="74" y="5"/>
                  </a:cubicBezTo>
                  <a:cubicBezTo>
                    <a:pt x="23" y="0"/>
                    <a:pt x="23" y="0"/>
                    <a:pt x="23" y="0"/>
                  </a:cubicBezTo>
                  <a:cubicBezTo>
                    <a:pt x="23" y="0"/>
                    <a:pt x="23" y="0"/>
                    <a:pt x="23" y="0"/>
                  </a:cubicBezTo>
                  <a:cubicBezTo>
                    <a:pt x="22" y="0"/>
                    <a:pt x="22" y="0"/>
                    <a:pt x="22" y="0"/>
                  </a:cubicBezTo>
                  <a:cubicBezTo>
                    <a:pt x="16" y="53"/>
                    <a:pt x="16" y="53"/>
                    <a:pt x="16" y="53"/>
                  </a:cubicBezTo>
                  <a:cubicBezTo>
                    <a:pt x="14" y="51"/>
                    <a:pt x="11" y="51"/>
                    <a:pt x="7" y="52"/>
                  </a:cubicBezTo>
                  <a:cubicBezTo>
                    <a:pt x="2" y="54"/>
                    <a:pt x="0" y="58"/>
                    <a:pt x="1" y="61"/>
                  </a:cubicBezTo>
                  <a:cubicBezTo>
                    <a:pt x="2" y="64"/>
                    <a:pt x="7" y="65"/>
                    <a:pt x="11" y="63"/>
                  </a:cubicBezTo>
                  <a:cubicBezTo>
                    <a:pt x="15" y="62"/>
                    <a:pt x="17" y="59"/>
                    <a:pt x="18" y="57"/>
                  </a:cubicBezTo>
                  <a:cubicBezTo>
                    <a:pt x="18" y="57"/>
                    <a:pt x="18" y="57"/>
                    <a:pt x="18" y="57"/>
                  </a:cubicBezTo>
                  <a:cubicBezTo>
                    <a:pt x="22" y="20"/>
                    <a:pt x="22" y="20"/>
                    <a:pt x="22" y="20"/>
                  </a:cubicBezTo>
                  <a:cubicBezTo>
                    <a:pt x="71" y="25"/>
                    <a:pt x="71" y="25"/>
                    <a:pt x="71" y="25"/>
                  </a:cubicBezTo>
                  <a:cubicBezTo>
                    <a:pt x="67" y="58"/>
                    <a:pt x="67" y="58"/>
                    <a:pt x="67" y="58"/>
                  </a:cubicBezTo>
                  <a:cubicBezTo>
                    <a:pt x="65" y="56"/>
                    <a:pt x="62" y="56"/>
                    <a:pt x="58" y="58"/>
                  </a:cubicBezTo>
                  <a:cubicBezTo>
                    <a:pt x="53" y="59"/>
                    <a:pt x="50" y="63"/>
                    <a:pt x="52" y="67"/>
                  </a:cubicBezTo>
                  <a:cubicBezTo>
                    <a:pt x="53" y="70"/>
                    <a:pt x="58" y="71"/>
                    <a:pt x="62" y="69"/>
                  </a:cubicBezTo>
                  <a:cubicBezTo>
                    <a:pt x="66" y="67"/>
                    <a:pt x="68" y="65"/>
                    <a:pt x="69" y="62"/>
                  </a:cubicBezTo>
                  <a:cubicBezTo>
                    <a:pt x="69" y="62"/>
                    <a:pt x="69" y="62"/>
                    <a:pt x="69" y="62"/>
                  </a:cubicBezTo>
                  <a:cubicBezTo>
                    <a:pt x="75" y="5"/>
                    <a:pt x="75" y="5"/>
                    <a:pt x="75" y="5"/>
                  </a:cubicBezTo>
                  <a:lnTo>
                    <a:pt x="74" y="5"/>
                  </a:lnTo>
                  <a:close/>
                  <a:moveTo>
                    <a:pt x="72" y="17"/>
                  </a:moveTo>
                  <a:cubicBezTo>
                    <a:pt x="23" y="11"/>
                    <a:pt x="23" y="11"/>
                    <a:pt x="23" y="11"/>
                  </a:cubicBezTo>
                  <a:cubicBezTo>
                    <a:pt x="23" y="8"/>
                    <a:pt x="23" y="8"/>
                    <a:pt x="23" y="8"/>
                  </a:cubicBezTo>
                  <a:cubicBezTo>
                    <a:pt x="72" y="13"/>
                    <a:pt x="72" y="13"/>
                    <a:pt x="72" y="13"/>
                  </a:cubicBezTo>
                  <a:lnTo>
                    <a:pt x="72" y="1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3" name="Freeform 275"/>
            <p:cNvSpPr>
              <a:spLocks noEditPoints="1"/>
            </p:cNvSpPr>
            <p:nvPr/>
          </p:nvSpPr>
          <p:spPr bwMode="auto">
            <a:xfrm rot="1490740">
              <a:off x="4448382" y="1841177"/>
              <a:ext cx="137899" cy="178758"/>
            </a:xfrm>
            <a:custGeom>
              <a:avLst/>
              <a:gdLst>
                <a:gd name="T0" fmla="*/ 90 w 100"/>
                <a:gd name="T1" fmla="*/ 0 h 129"/>
                <a:gd name="T2" fmla="*/ 10 w 100"/>
                <a:gd name="T3" fmla="*/ 0 h 129"/>
                <a:gd name="T4" fmla="*/ 0 w 100"/>
                <a:gd name="T5" fmla="*/ 9 h 129"/>
                <a:gd name="T6" fmla="*/ 0 w 100"/>
                <a:gd name="T7" fmla="*/ 120 h 129"/>
                <a:gd name="T8" fmla="*/ 10 w 100"/>
                <a:gd name="T9" fmla="*/ 129 h 129"/>
                <a:gd name="T10" fmla="*/ 90 w 100"/>
                <a:gd name="T11" fmla="*/ 129 h 129"/>
                <a:gd name="T12" fmla="*/ 100 w 100"/>
                <a:gd name="T13" fmla="*/ 120 h 129"/>
                <a:gd name="T14" fmla="*/ 100 w 100"/>
                <a:gd name="T15" fmla="*/ 9 h 129"/>
                <a:gd name="T16" fmla="*/ 90 w 100"/>
                <a:gd name="T17" fmla="*/ 0 h 129"/>
                <a:gd name="T18" fmla="*/ 49 w 100"/>
                <a:gd name="T19" fmla="*/ 125 h 129"/>
                <a:gd name="T20" fmla="*/ 45 w 100"/>
                <a:gd name="T21" fmla="*/ 122 h 129"/>
                <a:gd name="T22" fmla="*/ 49 w 100"/>
                <a:gd name="T23" fmla="*/ 119 h 129"/>
                <a:gd name="T24" fmla="*/ 52 w 100"/>
                <a:gd name="T25" fmla="*/ 122 h 129"/>
                <a:gd name="T26" fmla="*/ 49 w 100"/>
                <a:gd name="T27" fmla="*/ 125 h 129"/>
                <a:gd name="T28" fmla="*/ 87 w 100"/>
                <a:gd name="T29" fmla="*/ 113 h 129"/>
                <a:gd name="T30" fmla="*/ 85 w 100"/>
                <a:gd name="T31" fmla="*/ 115 h 129"/>
                <a:gd name="T32" fmla="*/ 14 w 100"/>
                <a:gd name="T33" fmla="*/ 115 h 129"/>
                <a:gd name="T34" fmla="*/ 12 w 100"/>
                <a:gd name="T35" fmla="*/ 113 h 129"/>
                <a:gd name="T36" fmla="*/ 12 w 100"/>
                <a:gd name="T37" fmla="*/ 15 h 129"/>
                <a:gd name="T38" fmla="*/ 14 w 100"/>
                <a:gd name="T39" fmla="*/ 13 h 129"/>
                <a:gd name="T40" fmla="*/ 85 w 100"/>
                <a:gd name="T41" fmla="*/ 13 h 129"/>
                <a:gd name="T42" fmla="*/ 87 w 100"/>
                <a:gd name="T43" fmla="*/ 15 h 129"/>
                <a:gd name="T44" fmla="*/ 87 w 100"/>
                <a:gd name="T45" fmla="*/ 1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129">
                  <a:moveTo>
                    <a:pt x="90" y="0"/>
                  </a:moveTo>
                  <a:cubicBezTo>
                    <a:pt x="10" y="0"/>
                    <a:pt x="10" y="0"/>
                    <a:pt x="10" y="0"/>
                  </a:cubicBezTo>
                  <a:cubicBezTo>
                    <a:pt x="5" y="0"/>
                    <a:pt x="0" y="4"/>
                    <a:pt x="0" y="9"/>
                  </a:cubicBezTo>
                  <a:cubicBezTo>
                    <a:pt x="0" y="120"/>
                    <a:pt x="0" y="120"/>
                    <a:pt x="0" y="120"/>
                  </a:cubicBezTo>
                  <a:cubicBezTo>
                    <a:pt x="0" y="125"/>
                    <a:pt x="5" y="129"/>
                    <a:pt x="10" y="129"/>
                  </a:cubicBezTo>
                  <a:cubicBezTo>
                    <a:pt x="90" y="129"/>
                    <a:pt x="90" y="129"/>
                    <a:pt x="90" y="129"/>
                  </a:cubicBezTo>
                  <a:cubicBezTo>
                    <a:pt x="96" y="129"/>
                    <a:pt x="100" y="125"/>
                    <a:pt x="100" y="120"/>
                  </a:cubicBezTo>
                  <a:cubicBezTo>
                    <a:pt x="100" y="9"/>
                    <a:pt x="100" y="9"/>
                    <a:pt x="100" y="9"/>
                  </a:cubicBezTo>
                  <a:cubicBezTo>
                    <a:pt x="100" y="4"/>
                    <a:pt x="96" y="0"/>
                    <a:pt x="90" y="0"/>
                  </a:cubicBezTo>
                  <a:close/>
                  <a:moveTo>
                    <a:pt x="49" y="125"/>
                  </a:moveTo>
                  <a:cubicBezTo>
                    <a:pt x="47" y="125"/>
                    <a:pt x="45" y="124"/>
                    <a:pt x="45" y="122"/>
                  </a:cubicBezTo>
                  <a:cubicBezTo>
                    <a:pt x="45" y="120"/>
                    <a:pt x="47" y="119"/>
                    <a:pt x="49" y="119"/>
                  </a:cubicBezTo>
                  <a:cubicBezTo>
                    <a:pt x="50" y="119"/>
                    <a:pt x="52" y="120"/>
                    <a:pt x="52" y="122"/>
                  </a:cubicBezTo>
                  <a:cubicBezTo>
                    <a:pt x="52" y="124"/>
                    <a:pt x="50" y="125"/>
                    <a:pt x="49" y="125"/>
                  </a:cubicBezTo>
                  <a:close/>
                  <a:moveTo>
                    <a:pt x="87" y="113"/>
                  </a:moveTo>
                  <a:cubicBezTo>
                    <a:pt x="87" y="114"/>
                    <a:pt x="87" y="115"/>
                    <a:pt x="85" y="115"/>
                  </a:cubicBezTo>
                  <a:cubicBezTo>
                    <a:pt x="14" y="115"/>
                    <a:pt x="14" y="115"/>
                    <a:pt x="14" y="115"/>
                  </a:cubicBezTo>
                  <a:cubicBezTo>
                    <a:pt x="13" y="115"/>
                    <a:pt x="12" y="114"/>
                    <a:pt x="12" y="113"/>
                  </a:cubicBezTo>
                  <a:cubicBezTo>
                    <a:pt x="12" y="15"/>
                    <a:pt x="12" y="15"/>
                    <a:pt x="12" y="15"/>
                  </a:cubicBezTo>
                  <a:cubicBezTo>
                    <a:pt x="12" y="14"/>
                    <a:pt x="13" y="13"/>
                    <a:pt x="14" y="13"/>
                  </a:cubicBezTo>
                  <a:cubicBezTo>
                    <a:pt x="85" y="13"/>
                    <a:pt x="85" y="13"/>
                    <a:pt x="85" y="13"/>
                  </a:cubicBezTo>
                  <a:cubicBezTo>
                    <a:pt x="87" y="13"/>
                    <a:pt x="87" y="14"/>
                    <a:pt x="87" y="15"/>
                  </a:cubicBezTo>
                  <a:lnTo>
                    <a:pt x="87" y="11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4" name="Freeform 276"/>
            <p:cNvSpPr>
              <a:spLocks noEditPoints="1"/>
            </p:cNvSpPr>
            <p:nvPr/>
          </p:nvSpPr>
          <p:spPr bwMode="auto">
            <a:xfrm rot="1490740">
              <a:off x="4934903" y="981968"/>
              <a:ext cx="185142" cy="164712"/>
            </a:xfrm>
            <a:custGeom>
              <a:avLst/>
              <a:gdLst>
                <a:gd name="T0" fmla="*/ 133 w 135"/>
                <a:gd name="T1" fmla="*/ 0 h 119"/>
                <a:gd name="T2" fmla="*/ 1 w 135"/>
                <a:gd name="T3" fmla="*/ 0 h 119"/>
                <a:gd name="T4" fmla="*/ 0 w 135"/>
                <a:gd name="T5" fmla="*/ 1 h 119"/>
                <a:gd name="T6" fmla="*/ 0 w 135"/>
                <a:gd name="T7" fmla="*/ 77 h 119"/>
                <a:gd name="T8" fmla="*/ 0 w 135"/>
                <a:gd name="T9" fmla="*/ 77 h 119"/>
                <a:gd name="T10" fmla="*/ 0 w 135"/>
                <a:gd name="T11" fmla="*/ 91 h 119"/>
                <a:gd name="T12" fmla="*/ 1 w 135"/>
                <a:gd name="T13" fmla="*/ 93 h 119"/>
                <a:gd name="T14" fmla="*/ 50 w 135"/>
                <a:gd name="T15" fmla="*/ 93 h 119"/>
                <a:gd name="T16" fmla="*/ 44 w 135"/>
                <a:gd name="T17" fmla="*/ 114 h 119"/>
                <a:gd name="T18" fmla="*/ 39 w 135"/>
                <a:gd name="T19" fmla="*/ 118 h 119"/>
                <a:gd name="T20" fmla="*/ 45 w 135"/>
                <a:gd name="T21" fmla="*/ 119 h 119"/>
                <a:gd name="T22" fmla="*/ 66 w 135"/>
                <a:gd name="T23" fmla="*/ 119 h 119"/>
                <a:gd name="T24" fmla="*/ 88 w 135"/>
                <a:gd name="T25" fmla="*/ 119 h 119"/>
                <a:gd name="T26" fmla="*/ 94 w 135"/>
                <a:gd name="T27" fmla="*/ 118 h 119"/>
                <a:gd name="T28" fmla="*/ 89 w 135"/>
                <a:gd name="T29" fmla="*/ 114 h 119"/>
                <a:gd name="T30" fmla="*/ 83 w 135"/>
                <a:gd name="T31" fmla="*/ 93 h 119"/>
                <a:gd name="T32" fmla="*/ 133 w 135"/>
                <a:gd name="T33" fmla="*/ 93 h 119"/>
                <a:gd name="T34" fmla="*/ 135 w 135"/>
                <a:gd name="T35" fmla="*/ 91 h 119"/>
                <a:gd name="T36" fmla="*/ 135 w 135"/>
                <a:gd name="T37" fmla="*/ 77 h 119"/>
                <a:gd name="T38" fmla="*/ 135 w 135"/>
                <a:gd name="T39" fmla="*/ 77 h 119"/>
                <a:gd name="T40" fmla="*/ 135 w 135"/>
                <a:gd name="T41" fmla="*/ 1 h 119"/>
                <a:gd name="T42" fmla="*/ 133 w 135"/>
                <a:gd name="T43" fmla="*/ 0 h 119"/>
                <a:gd name="T44" fmla="*/ 129 w 135"/>
                <a:gd name="T45" fmla="*/ 72 h 119"/>
                <a:gd name="T46" fmla="*/ 4 w 135"/>
                <a:gd name="T47" fmla="*/ 72 h 119"/>
                <a:gd name="T48" fmla="*/ 4 w 135"/>
                <a:gd name="T49" fmla="*/ 5 h 119"/>
                <a:gd name="T50" fmla="*/ 129 w 135"/>
                <a:gd name="T51" fmla="*/ 5 h 119"/>
                <a:gd name="T52" fmla="*/ 129 w 135"/>
                <a:gd name="T53" fmla="*/ 7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5" h="119">
                  <a:moveTo>
                    <a:pt x="133" y="0"/>
                  </a:moveTo>
                  <a:cubicBezTo>
                    <a:pt x="1" y="0"/>
                    <a:pt x="1" y="0"/>
                    <a:pt x="1" y="0"/>
                  </a:cubicBezTo>
                  <a:cubicBezTo>
                    <a:pt x="0" y="0"/>
                    <a:pt x="0" y="0"/>
                    <a:pt x="0" y="1"/>
                  </a:cubicBezTo>
                  <a:cubicBezTo>
                    <a:pt x="0" y="77"/>
                    <a:pt x="0" y="77"/>
                    <a:pt x="0" y="77"/>
                  </a:cubicBezTo>
                  <a:cubicBezTo>
                    <a:pt x="0" y="77"/>
                    <a:pt x="0" y="77"/>
                    <a:pt x="0" y="77"/>
                  </a:cubicBezTo>
                  <a:cubicBezTo>
                    <a:pt x="0" y="91"/>
                    <a:pt x="0" y="91"/>
                    <a:pt x="0" y="91"/>
                  </a:cubicBezTo>
                  <a:cubicBezTo>
                    <a:pt x="0" y="92"/>
                    <a:pt x="0" y="93"/>
                    <a:pt x="1" y="93"/>
                  </a:cubicBezTo>
                  <a:cubicBezTo>
                    <a:pt x="50" y="93"/>
                    <a:pt x="50" y="93"/>
                    <a:pt x="50" y="93"/>
                  </a:cubicBezTo>
                  <a:cubicBezTo>
                    <a:pt x="50" y="95"/>
                    <a:pt x="48" y="110"/>
                    <a:pt x="44" y="114"/>
                  </a:cubicBezTo>
                  <a:cubicBezTo>
                    <a:pt x="41" y="116"/>
                    <a:pt x="40" y="117"/>
                    <a:pt x="39" y="118"/>
                  </a:cubicBezTo>
                  <a:cubicBezTo>
                    <a:pt x="40" y="118"/>
                    <a:pt x="41" y="118"/>
                    <a:pt x="45" y="119"/>
                  </a:cubicBezTo>
                  <a:cubicBezTo>
                    <a:pt x="49" y="119"/>
                    <a:pt x="59" y="119"/>
                    <a:pt x="66" y="119"/>
                  </a:cubicBezTo>
                  <a:cubicBezTo>
                    <a:pt x="74" y="119"/>
                    <a:pt x="84" y="119"/>
                    <a:pt x="88" y="119"/>
                  </a:cubicBezTo>
                  <a:cubicBezTo>
                    <a:pt x="91" y="118"/>
                    <a:pt x="93" y="118"/>
                    <a:pt x="94" y="118"/>
                  </a:cubicBezTo>
                  <a:cubicBezTo>
                    <a:pt x="93" y="117"/>
                    <a:pt x="91" y="116"/>
                    <a:pt x="89" y="114"/>
                  </a:cubicBezTo>
                  <a:cubicBezTo>
                    <a:pt x="85" y="110"/>
                    <a:pt x="84" y="95"/>
                    <a:pt x="83" y="93"/>
                  </a:cubicBezTo>
                  <a:cubicBezTo>
                    <a:pt x="133" y="93"/>
                    <a:pt x="133" y="93"/>
                    <a:pt x="133" y="93"/>
                  </a:cubicBezTo>
                  <a:cubicBezTo>
                    <a:pt x="134" y="93"/>
                    <a:pt x="135" y="92"/>
                    <a:pt x="135" y="91"/>
                  </a:cubicBezTo>
                  <a:cubicBezTo>
                    <a:pt x="135" y="77"/>
                    <a:pt x="135" y="77"/>
                    <a:pt x="135" y="77"/>
                  </a:cubicBezTo>
                  <a:cubicBezTo>
                    <a:pt x="135" y="77"/>
                    <a:pt x="135" y="77"/>
                    <a:pt x="135" y="77"/>
                  </a:cubicBezTo>
                  <a:cubicBezTo>
                    <a:pt x="135" y="1"/>
                    <a:pt x="135" y="1"/>
                    <a:pt x="135" y="1"/>
                  </a:cubicBezTo>
                  <a:cubicBezTo>
                    <a:pt x="135" y="0"/>
                    <a:pt x="134" y="0"/>
                    <a:pt x="133" y="0"/>
                  </a:cubicBezTo>
                  <a:close/>
                  <a:moveTo>
                    <a:pt x="129" y="72"/>
                  </a:moveTo>
                  <a:cubicBezTo>
                    <a:pt x="4" y="72"/>
                    <a:pt x="4" y="72"/>
                    <a:pt x="4" y="72"/>
                  </a:cubicBezTo>
                  <a:cubicBezTo>
                    <a:pt x="4" y="5"/>
                    <a:pt x="4" y="5"/>
                    <a:pt x="4" y="5"/>
                  </a:cubicBezTo>
                  <a:cubicBezTo>
                    <a:pt x="129" y="5"/>
                    <a:pt x="129" y="5"/>
                    <a:pt x="129" y="5"/>
                  </a:cubicBezTo>
                  <a:lnTo>
                    <a:pt x="129" y="7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5" name="Freeform 277"/>
            <p:cNvSpPr>
              <a:spLocks noEditPoints="1"/>
            </p:cNvSpPr>
            <p:nvPr/>
          </p:nvSpPr>
          <p:spPr bwMode="auto">
            <a:xfrm rot="1490740">
              <a:off x="6110675" y="4035676"/>
              <a:ext cx="53627" cy="53627"/>
            </a:xfrm>
            <a:custGeom>
              <a:avLst/>
              <a:gdLst>
                <a:gd name="T0" fmla="*/ 39 w 39"/>
                <a:gd name="T1" fmla="*/ 20 h 39"/>
                <a:gd name="T2" fmla="*/ 0 w 39"/>
                <a:gd name="T3" fmla="*/ 20 h 39"/>
                <a:gd name="T4" fmla="*/ 4 w 39"/>
                <a:gd name="T5" fmla="*/ 31 h 39"/>
                <a:gd name="T6" fmla="*/ 20 w 39"/>
                <a:gd name="T7" fmla="*/ 39 h 39"/>
                <a:gd name="T8" fmla="*/ 36 w 39"/>
                <a:gd name="T9" fmla="*/ 31 h 39"/>
                <a:gd name="T10" fmla="*/ 37 w 39"/>
                <a:gd name="T11" fmla="*/ 19 h 39"/>
                <a:gd name="T12" fmla="*/ 32 w 39"/>
                <a:gd name="T13" fmla="*/ 11 h 39"/>
                <a:gd name="T14" fmla="*/ 37 w 39"/>
                <a:gd name="T15" fmla="*/ 19 h 39"/>
                <a:gd name="T16" fmla="*/ 26 w 39"/>
                <a:gd name="T17" fmla="*/ 20 h 39"/>
                <a:gd name="T18" fmla="*/ 31 w 39"/>
                <a:gd name="T19" fmla="*/ 11 h 39"/>
                <a:gd name="T20" fmla="*/ 14 w 39"/>
                <a:gd name="T21" fmla="*/ 20 h 39"/>
                <a:gd name="T22" fmla="*/ 24 w 39"/>
                <a:gd name="T23" fmla="*/ 11 h 39"/>
                <a:gd name="T24" fmla="*/ 14 w 39"/>
                <a:gd name="T25" fmla="*/ 20 h 39"/>
                <a:gd name="T26" fmla="*/ 24 w 39"/>
                <a:gd name="T27" fmla="*/ 29 h 39"/>
                <a:gd name="T28" fmla="*/ 14 w 39"/>
                <a:gd name="T29" fmla="*/ 21 h 39"/>
                <a:gd name="T30" fmla="*/ 26 w 39"/>
                <a:gd name="T31" fmla="*/ 10 h 39"/>
                <a:gd name="T32" fmla="*/ 30 w 39"/>
                <a:gd name="T33" fmla="*/ 10 h 39"/>
                <a:gd name="T34" fmla="*/ 24 w 39"/>
                <a:gd name="T35" fmla="*/ 10 h 39"/>
                <a:gd name="T36" fmla="*/ 20 w 39"/>
                <a:gd name="T37" fmla="*/ 2 h 39"/>
                <a:gd name="T38" fmla="*/ 16 w 39"/>
                <a:gd name="T39" fmla="*/ 2 h 39"/>
                <a:gd name="T40" fmla="*/ 9 w 39"/>
                <a:gd name="T41" fmla="*/ 10 h 39"/>
                <a:gd name="T42" fmla="*/ 13 w 39"/>
                <a:gd name="T43" fmla="*/ 11 h 39"/>
                <a:gd name="T44" fmla="*/ 7 w 39"/>
                <a:gd name="T45" fmla="*/ 20 h 39"/>
                <a:gd name="T46" fmla="*/ 13 w 39"/>
                <a:gd name="T47" fmla="*/ 11 h 39"/>
                <a:gd name="T48" fmla="*/ 2 w 39"/>
                <a:gd name="T49" fmla="*/ 20 h 39"/>
                <a:gd name="T50" fmla="*/ 7 w 39"/>
                <a:gd name="T51" fmla="*/ 11 h 39"/>
                <a:gd name="T52" fmla="*/ 6 w 39"/>
                <a:gd name="T53" fmla="*/ 21 h 39"/>
                <a:gd name="T54" fmla="*/ 5 w 39"/>
                <a:gd name="T55" fmla="*/ 29 h 39"/>
                <a:gd name="T56" fmla="*/ 6 w 39"/>
                <a:gd name="T57" fmla="*/ 21 h 39"/>
                <a:gd name="T58" fmla="*/ 13 w 39"/>
                <a:gd name="T59" fmla="*/ 21 h 39"/>
                <a:gd name="T60" fmla="*/ 9 w 39"/>
                <a:gd name="T61" fmla="*/ 29 h 39"/>
                <a:gd name="T62" fmla="*/ 14 w 39"/>
                <a:gd name="T63" fmla="*/ 31 h 39"/>
                <a:gd name="T64" fmla="*/ 10 w 39"/>
                <a:gd name="T65" fmla="*/ 31 h 39"/>
                <a:gd name="T66" fmla="*/ 15 w 39"/>
                <a:gd name="T67" fmla="*/ 31 h 39"/>
                <a:gd name="T68" fmla="*/ 20 w 39"/>
                <a:gd name="T69" fmla="*/ 37 h 39"/>
                <a:gd name="T70" fmla="*/ 23 w 39"/>
                <a:gd name="T71" fmla="*/ 37 h 39"/>
                <a:gd name="T72" fmla="*/ 30 w 39"/>
                <a:gd name="T73" fmla="*/ 31 h 39"/>
                <a:gd name="T74" fmla="*/ 26 w 39"/>
                <a:gd name="T75" fmla="*/ 29 h 39"/>
                <a:gd name="T76" fmla="*/ 32 w 39"/>
                <a:gd name="T77" fmla="*/ 21 h 39"/>
                <a:gd name="T78" fmla="*/ 26 w 39"/>
                <a:gd name="T79" fmla="*/ 29 h 39"/>
                <a:gd name="T80" fmla="*/ 37 w 39"/>
                <a:gd name="T81" fmla="*/ 21 h 39"/>
                <a:gd name="T82" fmla="*/ 32 w 39"/>
                <a:gd name="T83" fmla="*/ 29 h 39"/>
                <a:gd name="T84" fmla="*/ 35 w 39"/>
                <a:gd name="T85" fmla="*/ 10 h 39"/>
                <a:gd name="T86" fmla="*/ 27 w 39"/>
                <a:gd name="T87" fmla="*/ 4 h 39"/>
                <a:gd name="T88" fmla="*/ 12 w 39"/>
                <a:gd name="T89" fmla="*/ 4 h 39"/>
                <a:gd name="T90" fmla="*/ 5 w 39"/>
                <a:gd name="T91" fmla="*/ 10 h 39"/>
                <a:gd name="T92" fmla="*/ 6 w 39"/>
                <a:gd name="T93" fmla="*/ 31 h 39"/>
                <a:gd name="T94" fmla="*/ 12 w 39"/>
                <a:gd name="T95" fmla="*/ 36 h 39"/>
                <a:gd name="T96" fmla="*/ 28 w 39"/>
                <a:gd name="T97" fmla="*/ 36 h 39"/>
                <a:gd name="T98" fmla="*/ 34 w 39"/>
                <a:gd name="T99"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 h="39">
                  <a:moveTo>
                    <a:pt x="36" y="30"/>
                  </a:moveTo>
                  <a:cubicBezTo>
                    <a:pt x="38" y="27"/>
                    <a:pt x="39" y="24"/>
                    <a:pt x="39" y="20"/>
                  </a:cubicBezTo>
                  <a:cubicBezTo>
                    <a:pt x="39" y="9"/>
                    <a:pt x="30" y="0"/>
                    <a:pt x="20" y="0"/>
                  </a:cubicBezTo>
                  <a:cubicBezTo>
                    <a:pt x="9" y="0"/>
                    <a:pt x="0" y="9"/>
                    <a:pt x="0" y="20"/>
                  </a:cubicBezTo>
                  <a:cubicBezTo>
                    <a:pt x="0" y="24"/>
                    <a:pt x="2" y="27"/>
                    <a:pt x="4" y="30"/>
                  </a:cubicBezTo>
                  <a:cubicBezTo>
                    <a:pt x="4" y="31"/>
                    <a:pt x="4" y="31"/>
                    <a:pt x="4" y="31"/>
                  </a:cubicBezTo>
                  <a:cubicBezTo>
                    <a:pt x="4" y="31"/>
                    <a:pt x="4" y="31"/>
                    <a:pt x="4" y="31"/>
                  </a:cubicBezTo>
                  <a:cubicBezTo>
                    <a:pt x="7" y="36"/>
                    <a:pt x="13" y="39"/>
                    <a:pt x="20" y="39"/>
                  </a:cubicBezTo>
                  <a:cubicBezTo>
                    <a:pt x="26" y="39"/>
                    <a:pt x="32" y="36"/>
                    <a:pt x="36" y="31"/>
                  </a:cubicBezTo>
                  <a:cubicBezTo>
                    <a:pt x="36" y="31"/>
                    <a:pt x="36" y="31"/>
                    <a:pt x="36" y="31"/>
                  </a:cubicBezTo>
                  <a:lnTo>
                    <a:pt x="36" y="30"/>
                  </a:lnTo>
                  <a:close/>
                  <a:moveTo>
                    <a:pt x="37" y="19"/>
                  </a:moveTo>
                  <a:cubicBezTo>
                    <a:pt x="34" y="19"/>
                    <a:pt x="34" y="19"/>
                    <a:pt x="34" y="19"/>
                  </a:cubicBezTo>
                  <a:cubicBezTo>
                    <a:pt x="34" y="17"/>
                    <a:pt x="33" y="14"/>
                    <a:pt x="32" y="11"/>
                  </a:cubicBezTo>
                  <a:cubicBezTo>
                    <a:pt x="35" y="11"/>
                    <a:pt x="35" y="11"/>
                    <a:pt x="35" y="11"/>
                  </a:cubicBezTo>
                  <a:cubicBezTo>
                    <a:pt x="37" y="14"/>
                    <a:pt x="37" y="17"/>
                    <a:pt x="37" y="19"/>
                  </a:cubicBezTo>
                  <a:close/>
                  <a:moveTo>
                    <a:pt x="32" y="19"/>
                  </a:moveTo>
                  <a:cubicBezTo>
                    <a:pt x="26" y="20"/>
                    <a:pt x="26" y="20"/>
                    <a:pt x="26" y="20"/>
                  </a:cubicBezTo>
                  <a:cubicBezTo>
                    <a:pt x="26" y="17"/>
                    <a:pt x="26" y="14"/>
                    <a:pt x="26" y="11"/>
                  </a:cubicBezTo>
                  <a:cubicBezTo>
                    <a:pt x="31" y="11"/>
                    <a:pt x="31" y="11"/>
                    <a:pt x="31" y="11"/>
                  </a:cubicBezTo>
                  <a:cubicBezTo>
                    <a:pt x="32" y="14"/>
                    <a:pt x="32" y="17"/>
                    <a:pt x="32" y="19"/>
                  </a:cubicBezTo>
                  <a:close/>
                  <a:moveTo>
                    <a:pt x="14" y="20"/>
                  </a:moveTo>
                  <a:cubicBezTo>
                    <a:pt x="14" y="17"/>
                    <a:pt x="14" y="14"/>
                    <a:pt x="15" y="11"/>
                  </a:cubicBezTo>
                  <a:cubicBezTo>
                    <a:pt x="24" y="11"/>
                    <a:pt x="24" y="11"/>
                    <a:pt x="24" y="11"/>
                  </a:cubicBezTo>
                  <a:cubicBezTo>
                    <a:pt x="25" y="14"/>
                    <a:pt x="25" y="16"/>
                    <a:pt x="25" y="20"/>
                  </a:cubicBezTo>
                  <a:lnTo>
                    <a:pt x="14" y="20"/>
                  </a:lnTo>
                  <a:close/>
                  <a:moveTo>
                    <a:pt x="25" y="21"/>
                  </a:moveTo>
                  <a:cubicBezTo>
                    <a:pt x="25" y="24"/>
                    <a:pt x="25" y="27"/>
                    <a:pt x="24" y="29"/>
                  </a:cubicBezTo>
                  <a:cubicBezTo>
                    <a:pt x="15" y="29"/>
                    <a:pt x="15" y="29"/>
                    <a:pt x="15" y="29"/>
                  </a:cubicBezTo>
                  <a:cubicBezTo>
                    <a:pt x="15" y="27"/>
                    <a:pt x="14" y="24"/>
                    <a:pt x="14" y="21"/>
                  </a:cubicBezTo>
                  <a:lnTo>
                    <a:pt x="25" y="21"/>
                  </a:lnTo>
                  <a:close/>
                  <a:moveTo>
                    <a:pt x="26" y="10"/>
                  </a:moveTo>
                  <a:cubicBezTo>
                    <a:pt x="25" y="7"/>
                    <a:pt x="24" y="4"/>
                    <a:pt x="23" y="2"/>
                  </a:cubicBezTo>
                  <a:cubicBezTo>
                    <a:pt x="26" y="4"/>
                    <a:pt x="28" y="6"/>
                    <a:pt x="30" y="10"/>
                  </a:cubicBezTo>
                  <a:lnTo>
                    <a:pt x="26" y="10"/>
                  </a:lnTo>
                  <a:close/>
                  <a:moveTo>
                    <a:pt x="24" y="10"/>
                  </a:moveTo>
                  <a:cubicBezTo>
                    <a:pt x="15" y="10"/>
                    <a:pt x="15" y="10"/>
                    <a:pt x="15" y="10"/>
                  </a:cubicBezTo>
                  <a:cubicBezTo>
                    <a:pt x="16" y="5"/>
                    <a:pt x="18" y="2"/>
                    <a:pt x="20" y="2"/>
                  </a:cubicBezTo>
                  <a:cubicBezTo>
                    <a:pt x="21" y="2"/>
                    <a:pt x="23" y="5"/>
                    <a:pt x="24" y="10"/>
                  </a:cubicBezTo>
                  <a:close/>
                  <a:moveTo>
                    <a:pt x="16" y="2"/>
                  </a:moveTo>
                  <a:cubicBezTo>
                    <a:pt x="15" y="4"/>
                    <a:pt x="14" y="7"/>
                    <a:pt x="14" y="10"/>
                  </a:cubicBezTo>
                  <a:cubicBezTo>
                    <a:pt x="9" y="10"/>
                    <a:pt x="9" y="10"/>
                    <a:pt x="9" y="10"/>
                  </a:cubicBezTo>
                  <a:cubicBezTo>
                    <a:pt x="11" y="6"/>
                    <a:pt x="13" y="4"/>
                    <a:pt x="16" y="2"/>
                  </a:cubicBezTo>
                  <a:close/>
                  <a:moveTo>
                    <a:pt x="13" y="11"/>
                  </a:moveTo>
                  <a:cubicBezTo>
                    <a:pt x="13" y="14"/>
                    <a:pt x="13" y="17"/>
                    <a:pt x="13" y="20"/>
                  </a:cubicBezTo>
                  <a:cubicBezTo>
                    <a:pt x="7" y="20"/>
                    <a:pt x="7" y="20"/>
                    <a:pt x="7" y="20"/>
                  </a:cubicBezTo>
                  <a:cubicBezTo>
                    <a:pt x="7" y="17"/>
                    <a:pt x="8" y="14"/>
                    <a:pt x="8" y="11"/>
                  </a:cubicBezTo>
                  <a:lnTo>
                    <a:pt x="13" y="11"/>
                  </a:lnTo>
                  <a:close/>
                  <a:moveTo>
                    <a:pt x="6" y="20"/>
                  </a:moveTo>
                  <a:cubicBezTo>
                    <a:pt x="2" y="20"/>
                    <a:pt x="2" y="20"/>
                    <a:pt x="2" y="20"/>
                  </a:cubicBezTo>
                  <a:cubicBezTo>
                    <a:pt x="2" y="17"/>
                    <a:pt x="3" y="14"/>
                    <a:pt x="4" y="11"/>
                  </a:cubicBezTo>
                  <a:cubicBezTo>
                    <a:pt x="7" y="11"/>
                    <a:pt x="7" y="11"/>
                    <a:pt x="7" y="11"/>
                  </a:cubicBezTo>
                  <a:cubicBezTo>
                    <a:pt x="6" y="14"/>
                    <a:pt x="6" y="17"/>
                    <a:pt x="6" y="20"/>
                  </a:cubicBezTo>
                  <a:close/>
                  <a:moveTo>
                    <a:pt x="6" y="21"/>
                  </a:moveTo>
                  <a:cubicBezTo>
                    <a:pt x="6" y="24"/>
                    <a:pt x="6" y="27"/>
                    <a:pt x="7" y="29"/>
                  </a:cubicBezTo>
                  <a:cubicBezTo>
                    <a:pt x="5" y="29"/>
                    <a:pt x="5" y="29"/>
                    <a:pt x="5" y="29"/>
                  </a:cubicBezTo>
                  <a:cubicBezTo>
                    <a:pt x="3" y="27"/>
                    <a:pt x="2" y="24"/>
                    <a:pt x="2" y="21"/>
                  </a:cubicBezTo>
                  <a:lnTo>
                    <a:pt x="6" y="21"/>
                  </a:lnTo>
                  <a:close/>
                  <a:moveTo>
                    <a:pt x="7" y="21"/>
                  </a:moveTo>
                  <a:cubicBezTo>
                    <a:pt x="13" y="21"/>
                    <a:pt x="13" y="21"/>
                    <a:pt x="13" y="21"/>
                  </a:cubicBezTo>
                  <a:cubicBezTo>
                    <a:pt x="13" y="24"/>
                    <a:pt x="13" y="27"/>
                    <a:pt x="14" y="29"/>
                  </a:cubicBezTo>
                  <a:cubicBezTo>
                    <a:pt x="9" y="29"/>
                    <a:pt x="9" y="29"/>
                    <a:pt x="9" y="29"/>
                  </a:cubicBezTo>
                  <a:cubicBezTo>
                    <a:pt x="8" y="27"/>
                    <a:pt x="7" y="24"/>
                    <a:pt x="7" y="21"/>
                  </a:cubicBezTo>
                  <a:close/>
                  <a:moveTo>
                    <a:pt x="14" y="31"/>
                  </a:moveTo>
                  <a:cubicBezTo>
                    <a:pt x="15" y="33"/>
                    <a:pt x="15" y="35"/>
                    <a:pt x="17" y="37"/>
                  </a:cubicBezTo>
                  <a:cubicBezTo>
                    <a:pt x="14" y="36"/>
                    <a:pt x="11" y="34"/>
                    <a:pt x="10" y="31"/>
                  </a:cubicBezTo>
                  <a:lnTo>
                    <a:pt x="14" y="31"/>
                  </a:lnTo>
                  <a:close/>
                  <a:moveTo>
                    <a:pt x="15" y="31"/>
                  </a:moveTo>
                  <a:cubicBezTo>
                    <a:pt x="24" y="31"/>
                    <a:pt x="24" y="31"/>
                    <a:pt x="24" y="31"/>
                  </a:cubicBezTo>
                  <a:cubicBezTo>
                    <a:pt x="23" y="35"/>
                    <a:pt x="21" y="37"/>
                    <a:pt x="20" y="37"/>
                  </a:cubicBezTo>
                  <a:cubicBezTo>
                    <a:pt x="18" y="37"/>
                    <a:pt x="17" y="35"/>
                    <a:pt x="15" y="31"/>
                  </a:cubicBezTo>
                  <a:close/>
                  <a:moveTo>
                    <a:pt x="23" y="37"/>
                  </a:moveTo>
                  <a:cubicBezTo>
                    <a:pt x="24" y="35"/>
                    <a:pt x="25" y="33"/>
                    <a:pt x="25" y="31"/>
                  </a:cubicBezTo>
                  <a:cubicBezTo>
                    <a:pt x="30" y="31"/>
                    <a:pt x="30" y="31"/>
                    <a:pt x="30" y="31"/>
                  </a:cubicBezTo>
                  <a:cubicBezTo>
                    <a:pt x="28" y="34"/>
                    <a:pt x="26" y="36"/>
                    <a:pt x="23" y="37"/>
                  </a:cubicBezTo>
                  <a:close/>
                  <a:moveTo>
                    <a:pt x="26" y="29"/>
                  </a:moveTo>
                  <a:cubicBezTo>
                    <a:pt x="26" y="27"/>
                    <a:pt x="26" y="24"/>
                    <a:pt x="26" y="21"/>
                  </a:cubicBezTo>
                  <a:cubicBezTo>
                    <a:pt x="32" y="21"/>
                    <a:pt x="32" y="21"/>
                    <a:pt x="32" y="21"/>
                  </a:cubicBezTo>
                  <a:cubicBezTo>
                    <a:pt x="32" y="24"/>
                    <a:pt x="31" y="27"/>
                    <a:pt x="30" y="29"/>
                  </a:cubicBezTo>
                  <a:lnTo>
                    <a:pt x="26" y="29"/>
                  </a:lnTo>
                  <a:close/>
                  <a:moveTo>
                    <a:pt x="34" y="21"/>
                  </a:moveTo>
                  <a:cubicBezTo>
                    <a:pt x="37" y="21"/>
                    <a:pt x="37" y="21"/>
                    <a:pt x="37" y="21"/>
                  </a:cubicBezTo>
                  <a:cubicBezTo>
                    <a:pt x="37" y="24"/>
                    <a:pt x="36" y="27"/>
                    <a:pt x="35" y="29"/>
                  </a:cubicBezTo>
                  <a:cubicBezTo>
                    <a:pt x="32" y="29"/>
                    <a:pt x="32" y="29"/>
                    <a:pt x="32" y="29"/>
                  </a:cubicBezTo>
                  <a:cubicBezTo>
                    <a:pt x="33" y="27"/>
                    <a:pt x="34" y="24"/>
                    <a:pt x="34" y="21"/>
                  </a:cubicBezTo>
                  <a:close/>
                  <a:moveTo>
                    <a:pt x="35" y="10"/>
                  </a:moveTo>
                  <a:cubicBezTo>
                    <a:pt x="32" y="10"/>
                    <a:pt x="32" y="10"/>
                    <a:pt x="32" y="10"/>
                  </a:cubicBezTo>
                  <a:cubicBezTo>
                    <a:pt x="31" y="7"/>
                    <a:pt x="29" y="5"/>
                    <a:pt x="27" y="4"/>
                  </a:cubicBezTo>
                  <a:cubicBezTo>
                    <a:pt x="30" y="5"/>
                    <a:pt x="33" y="7"/>
                    <a:pt x="35" y="10"/>
                  </a:cubicBezTo>
                  <a:close/>
                  <a:moveTo>
                    <a:pt x="12" y="4"/>
                  </a:moveTo>
                  <a:cubicBezTo>
                    <a:pt x="10" y="5"/>
                    <a:pt x="9" y="7"/>
                    <a:pt x="8" y="10"/>
                  </a:cubicBezTo>
                  <a:cubicBezTo>
                    <a:pt x="5" y="10"/>
                    <a:pt x="5" y="10"/>
                    <a:pt x="5" y="10"/>
                  </a:cubicBezTo>
                  <a:cubicBezTo>
                    <a:pt x="6" y="7"/>
                    <a:pt x="9" y="5"/>
                    <a:pt x="12" y="4"/>
                  </a:cubicBezTo>
                  <a:close/>
                  <a:moveTo>
                    <a:pt x="6" y="31"/>
                  </a:moveTo>
                  <a:cubicBezTo>
                    <a:pt x="8" y="31"/>
                    <a:pt x="8" y="31"/>
                    <a:pt x="8" y="31"/>
                  </a:cubicBezTo>
                  <a:cubicBezTo>
                    <a:pt x="9" y="33"/>
                    <a:pt x="10" y="34"/>
                    <a:pt x="12" y="36"/>
                  </a:cubicBezTo>
                  <a:cubicBezTo>
                    <a:pt x="9" y="34"/>
                    <a:pt x="7" y="33"/>
                    <a:pt x="6" y="31"/>
                  </a:cubicBezTo>
                  <a:close/>
                  <a:moveTo>
                    <a:pt x="28" y="36"/>
                  </a:moveTo>
                  <a:cubicBezTo>
                    <a:pt x="29" y="34"/>
                    <a:pt x="30" y="33"/>
                    <a:pt x="31" y="31"/>
                  </a:cubicBezTo>
                  <a:cubicBezTo>
                    <a:pt x="34" y="31"/>
                    <a:pt x="34" y="31"/>
                    <a:pt x="34" y="31"/>
                  </a:cubicBezTo>
                  <a:cubicBezTo>
                    <a:pt x="32" y="33"/>
                    <a:pt x="30" y="34"/>
                    <a:pt x="28" y="3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6" name="Oval 278"/>
            <p:cNvSpPr>
              <a:spLocks noChangeArrowheads="1"/>
            </p:cNvSpPr>
            <p:nvPr/>
          </p:nvSpPr>
          <p:spPr bwMode="auto">
            <a:xfrm rot="1490740">
              <a:off x="5834948" y="3834226"/>
              <a:ext cx="16599" cy="16599"/>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557" name="Freeform 279"/>
            <p:cNvSpPr/>
            <p:nvPr/>
          </p:nvSpPr>
          <p:spPr bwMode="auto">
            <a:xfrm rot="1490740">
              <a:off x="5847649" y="3798477"/>
              <a:ext cx="62566" cy="67672"/>
            </a:xfrm>
            <a:custGeom>
              <a:avLst/>
              <a:gdLst>
                <a:gd name="T0" fmla="*/ 4 w 46"/>
                <a:gd name="T1" fmla="*/ 0 h 49"/>
                <a:gd name="T2" fmla="*/ 0 w 46"/>
                <a:gd name="T3" fmla="*/ 0 h 49"/>
                <a:gd name="T4" fmla="*/ 0 w 46"/>
                <a:gd name="T5" fmla="*/ 9 h 49"/>
                <a:gd name="T6" fmla="*/ 4 w 46"/>
                <a:gd name="T7" fmla="*/ 9 h 49"/>
                <a:gd name="T8" fmla="*/ 37 w 46"/>
                <a:gd name="T9" fmla="*/ 41 h 49"/>
                <a:gd name="T10" fmla="*/ 36 w 46"/>
                <a:gd name="T11" fmla="*/ 49 h 49"/>
                <a:gd name="T12" fmla="*/ 45 w 46"/>
                <a:gd name="T13" fmla="*/ 49 h 49"/>
                <a:gd name="T14" fmla="*/ 46 w 46"/>
                <a:gd name="T15" fmla="*/ 41 h 49"/>
                <a:gd name="T16" fmla="*/ 4 w 46"/>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9">
                  <a:moveTo>
                    <a:pt x="4" y="0"/>
                  </a:moveTo>
                  <a:cubicBezTo>
                    <a:pt x="3" y="0"/>
                    <a:pt x="1" y="0"/>
                    <a:pt x="0" y="0"/>
                  </a:cubicBezTo>
                  <a:cubicBezTo>
                    <a:pt x="0" y="9"/>
                    <a:pt x="0" y="9"/>
                    <a:pt x="0" y="9"/>
                  </a:cubicBezTo>
                  <a:cubicBezTo>
                    <a:pt x="1" y="9"/>
                    <a:pt x="3" y="9"/>
                    <a:pt x="4" y="9"/>
                  </a:cubicBezTo>
                  <a:cubicBezTo>
                    <a:pt x="22" y="9"/>
                    <a:pt x="36" y="23"/>
                    <a:pt x="37" y="41"/>
                  </a:cubicBezTo>
                  <a:cubicBezTo>
                    <a:pt x="37" y="44"/>
                    <a:pt x="36" y="47"/>
                    <a:pt x="36" y="49"/>
                  </a:cubicBezTo>
                  <a:cubicBezTo>
                    <a:pt x="45" y="49"/>
                    <a:pt x="45" y="49"/>
                    <a:pt x="45" y="49"/>
                  </a:cubicBezTo>
                  <a:cubicBezTo>
                    <a:pt x="45" y="47"/>
                    <a:pt x="46" y="44"/>
                    <a:pt x="46" y="41"/>
                  </a:cubicBezTo>
                  <a:cubicBezTo>
                    <a:pt x="45" y="18"/>
                    <a:pt x="27" y="0"/>
                    <a:pt x="4"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8" name="Freeform 280"/>
            <p:cNvSpPr/>
            <p:nvPr/>
          </p:nvSpPr>
          <p:spPr bwMode="auto">
            <a:xfrm rot="1490740">
              <a:off x="5843375" y="3817881"/>
              <a:ext cx="33198" cy="40859"/>
            </a:xfrm>
            <a:custGeom>
              <a:avLst/>
              <a:gdLst>
                <a:gd name="T0" fmla="*/ 3 w 24"/>
                <a:gd name="T1" fmla="*/ 0 h 29"/>
                <a:gd name="T2" fmla="*/ 0 w 24"/>
                <a:gd name="T3" fmla="*/ 0 h 29"/>
                <a:gd name="T4" fmla="*/ 0 w 24"/>
                <a:gd name="T5" fmla="*/ 7 h 29"/>
                <a:gd name="T6" fmla="*/ 3 w 24"/>
                <a:gd name="T7" fmla="*/ 7 h 29"/>
                <a:gd name="T8" fmla="*/ 17 w 24"/>
                <a:gd name="T9" fmla="*/ 21 h 29"/>
                <a:gd name="T10" fmla="*/ 15 w 24"/>
                <a:gd name="T11" fmla="*/ 29 h 29"/>
                <a:gd name="T12" fmla="*/ 22 w 24"/>
                <a:gd name="T13" fmla="*/ 29 h 29"/>
                <a:gd name="T14" fmla="*/ 24 w 24"/>
                <a:gd name="T15" fmla="*/ 21 h 29"/>
                <a:gd name="T16" fmla="*/ 3 w 2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9">
                  <a:moveTo>
                    <a:pt x="3" y="0"/>
                  </a:moveTo>
                  <a:cubicBezTo>
                    <a:pt x="2" y="0"/>
                    <a:pt x="1" y="0"/>
                    <a:pt x="0" y="0"/>
                  </a:cubicBezTo>
                  <a:cubicBezTo>
                    <a:pt x="0" y="7"/>
                    <a:pt x="0" y="7"/>
                    <a:pt x="0" y="7"/>
                  </a:cubicBezTo>
                  <a:cubicBezTo>
                    <a:pt x="1" y="7"/>
                    <a:pt x="2" y="7"/>
                    <a:pt x="3" y="7"/>
                  </a:cubicBezTo>
                  <a:cubicBezTo>
                    <a:pt x="11" y="7"/>
                    <a:pt x="17" y="13"/>
                    <a:pt x="17" y="21"/>
                  </a:cubicBezTo>
                  <a:cubicBezTo>
                    <a:pt x="17" y="24"/>
                    <a:pt x="16" y="27"/>
                    <a:pt x="15" y="29"/>
                  </a:cubicBezTo>
                  <a:cubicBezTo>
                    <a:pt x="22" y="29"/>
                    <a:pt x="22" y="29"/>
                    <a:pt x="22" y="29"/>
                  </a:cubicBezTo>
                  <a:cubicBezTo>
                    <a:pt x="23" y="27"/>
                    <a:pt x="24" y="24"/>
                    <a:pt x="24" y="21"/>
                  </a:cubicBezTo>
                  <a:cubicBezTo>
                    <a:pt x="24" y="10"/>
                    <a:pt x="14" y="0"/>
                    <a:pt x="3"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9" name="Freeform 281"/>
            <p:cNvSpPr>
              <a:spLocks noEditPoints="1"/>
            </p:cNvSpPr>
            <p:nvPr/>
          </p:nvSpPr>
          <p:spPr bwMode="auto">
            <a:xfrm rot="1490740">
              <a:off x="6977152" y="2952991"/>
              <a:ext cx="135345" cy="135345"/>
            </a:xfrm>
            <a:custGeom>
              <a:avLst/>
              <a:gdLst>
                <a:gd name="T0" fmla="*/ 75 w 98"/>
                <a:gd name="T1" fmla="*/ 15 h 98"/>
                <a:gd name="T2" fmla="*/ 59 w 98"/>
                <a:gd name="T3" fmla="*/ 10 h 98"/>
                <a:gd name="T4" fmla="*/ 57 w 98"/>
                <a:gd name="T5" fmla="*/ 3 h 98"/>
                <a:gd name="T6" fmla="*/ 45 w 98"/>
                <a:gd name="T7" fmla="*/ 0 h 98"/>
                <a:gd name="T8" fmla="*/ 43 w 98"/>
                <a:gd name="T9" fmla="*/ 7 h 98"/>
                <a:gd name="T10" fmla="*/ 29 w 98"/>
                <a:gd name="T11" fmla="*/ 14 h 98"/>
                <a:gd name="T12" fmla="*/ 23 w 98"/>
                <a:gd name="T13" fmla="*/ 10 h 98"/>
                <a:gd name="T14" fmla="*/ 13 w 98"/>
                <a:gd name="T15" fmla="*/ 16 h 98"/>
                <a:gd name="T16" fmla="*/ 15 w 98"/>
                <a:gd name="T17" fmla="*/ 23 h 98"/>
                <a:gd name="T18" fmla="*/ 10 w 98"/>
                <a:gd name="T19" fmla="*/ 39 h 98"/>
                <a:gd name="T20" fmla="*/ 3 w 98"/>
                <a:gd name="T21" fmla="*/ 41 h 98"/>
                <a:gd name="T22" fmla="*/ 0 w 98"/>
                <a:gd name="T23" fmla="*/ 53 h 98"/>
                <a:gd name="T24" fmla="*/ 7 w 98"/>
                <a:gd name="T25" fmla="*/ 55 h 98"/>
                <a:gd name="T26" fmla="*/ 14 w 98"/>
                <a:gd name="T27" fmla="*/ 69 h 98"/>
                <a:gd name="T28" fmla="*/ 10 w 98"/>
                <a:gd name="T29" fmla="*/ 75 h 98"/>
                <a:gd name="T30" fmla="*/ 16 w 98"/>
                <a:gd name="T31" fmla="*/ 85 h 98"/>
                <a:gd name="T32" fmla="*/ 23 w 98"/>
                <a:gd name="T33" fmla="*/ 82 h 98"/>
                <a:gd name="T34" fmla="*/ 39 w 98"/>
                <a:gd name="T35" fmla="*/ 88 h 98"/>
                <a:gd name="T36" fmla="*/ 41 w 98"/>
                <a:gd name="T37" fmla="*/ 95 h 98"/>
                <a:gd name="T38" fmla="*/ 53 w 98"/>
                <a:gd name="T39" fmla="*/ 98 h 98"/>
                <a:gd name="T40" fmla="*/ 55 w 98"/>
                <a:gd name="T41" fmla="*/ 91 h 98"/>
                <a:gd name="T42" fmla="*/ 69 w 98"/>
                <a:gd name="T43" fmla="*/ 84 h 98"/>
                <a:gd name="T44" fmla="*/ 75 w 98"/>
                <a:gd name="T45" fmla="*/ 88 h 98"/>
                <a:gd name="T46" fmla="*/ 85 w 98"/>
                <a:gd name="T47" fmla="*/ 81 h 98"/>
                <a:gd name="T48" fmla="*/ 83 w 98"/>
                <a:gd name="T49" fmla="*/ 75 h 98"/>
                <a:gd name="T50" fmla="*/ 88 w 98"/>
                <a:gd name="T51" fmla="*/ 59 h 98"/>
                <a:gd name="T52" fmla="*/ 95 w 98"/>
                <a:gd name="T53" fmla="*/ 57 h 98"/>
                <a:gd name="T54" fmla="*/ 98 w 98"/>
                <a:gd name="T55" fmla="*/ 45 h 98"/>
                <a:gd name="T56" fmla="*/ 91 w 98"/>
                <a:gd name="T57" fmla="*/ 43 h 98"/>
                <a:gd name="T58" fmla="*/ 84 w 98"/>
                <a:gd name="T59" fmla="*/ 29 h 98"/>
                <a:gd name="T60" fmla="*/ 88 w 98"/>
                <a:gd name="T61" fmla="*/ 23 h 98"/>
                <a:gd name="T62" fmla="*/ 81 w 98"/>
                <a:gd name="T63" fmla="*/ 13 h 98"/>
                <a:gd name="T64" fmla="*/ 64 w 98"/>
                <a:gd name="T65" fmla="*/ 65 h 98"/>
                <a:gd name="T66" fmla="*/ 34 w 98"/>
                <a:gd name="T67" fmla="*/ 33 h 98"/>
                <a:gd name="T68" fmla="*/ 64 w 98"/>
                <a:gd name="T69"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8">
                  <a:moveTo>
                    <a:pt x="78" y="12"/>
                  </a:moveTo>
                  <a:cubicBezTo>
                    <a:pt x="75" y="15"/>
                    <a:pt x="75" y="15"/>
                    <a:pt x="75" y="15"/>
                  </a:cubicBezTo>
                  <a:cubicBezTo>
                    <a:pt x="74" y="16"/>
                    <a:pt x="73" y="16"/>
                    <a:pt x="72" y="16"/>
                  </a:cubicBezTo>
                  <a:cubicBezTo>
                    <a:pt x="59" y="10"/>
                    <a:pt x="59" y="10"/>
                    <a:pt x="59" y="10"/>
                  </a:cubicBezTo>
                  <a:cubicBezTo>
                    <a:pt x="58" y="9"/>
                    <a:pt x="57" y="8"/>
                    <a:pt x="57" y="7"/>
                  </a:cubicBezTo>
                  <a:cubicBezTo>
                    <a:pt x="57" y="3"/>
                    <a:pt x="57" y="3"/>
                    <a:pt x="57" y="3"/>
                  </a:cubicBezTo>
                  <a:cubicBezTo>
                    <a:pt x="57" y="2"/>
                    <a:pt x="56" y="1"/>
                    <a:pt x="55" y="1"/>
                  </a:cubicBezTo>
                  <a:cubicBezTo>
                    <a:pt x="45" y="0"/>
                    <a:pt x="45" y="0"/>
                    <a:pt x="45" y="0"/>
                  </a:cubicBezTo>
                  <a:cubicBezTo>
                    <a:pt x="44" y="0"/>
                    <a:pt x="43" y="1"/>
                    <a:pt x="43" y="2"/>
                  </a:cubicBezTo>
                  <a:cubicBezTo>
                    <a:pt x="43" y="7"/>
                    <a:pt x="43" y="7"/>
                    <a:pt x="43" y="7"/>
                  </a:cubicBezTo>
                  <a:cubicBezTo>
                    <a:pt x="43" y="8"/>
                    <a:pt x="42" y="9"/>
                    <a:pt x="40" y="9"/>
                  </a:cubicBezTo>
                  <a:cubicBezTo>
                    <a:pt x="29" y="14"/>
                    <a:pt x="29" y="14"/>
                    <a:pt x="29" y="14"/>
                  </a:cubicBezTo>
                  <a:cubicBezTo>
                    <a:pt x="28" y="14"/>
                    <a:pt x="26" y="14"/>
                    <a:pt x="26" y="13"/>
                  </a:cubicBezTo>
                  <a:cubicBezTo>
                    <a:pt x="23" y="10"/>
                    <a:pt x="23" y="10"/>
                    <a:pt x="23" y="10"/>
                  </a:cubicBezTo>
                  <a:cubicBezTo>
                    <a:pt x="22" y="9"/>
                    <a:pt x="21" y="9"/>
                    <a:pt x="20" y="10"/>
                  </a:cubicBezTo>
                  <a:cubicBezTo>
                    <a:pt x="13" y="16"/>
                    <a:pt x="13" y="16"/>
                    <a:pt x="13" y="16"/>
                  </a:cubicBezTo>
                  <a:cubicBezTo>
                    <a:pt x="12" y="17"/>
                    <a:pt x="12" y="19"/>
                    <a:pt x="13" y="19"/>
                  </a:cubicBezTo>
                  <a:cubicBezTo>
                    <a:pt x="15" y="23"/>
                    <a:pt x="15" y="23"/>
                    <a:pt x="15" y="23"/>
                  </a:cubicBezTo>
                  <a:cubicBezTo>
                    <a:pt x="16" y="23"/>
                    <a:pt x="16" y="25"/>
                    <a:pt x="16" y="26"/>
                  </a:cubicBezTo>
                  <a:cubicBezTo>
                    <a:pt x="10" y="39"/>
                    <a:pt x="10" y="39"/>
                    <a:pt x="10" y="39"/>
                  </a:cubicBezTo>
                  <a:cubicBezTo>
                    <a:pt x="10" y="40"/>
                    <a:pt x="8" y="41"/>
                    <a:pt x="7" y="41"/>
                  </a:cubicBezTo>
                  <a:cubicBezTo>
                    <a:pt x="3" y="41"/>
                    <a:pt x="3" y="41"/>
                    <a:pt x="3" y="41"/>
                  </a:cubicBezTo>
                  <a:cubicBezTo>
                    <a:pt x="2" y="41"/>
                    <a:pt x="1" y="42"/>
                    <a:pt x="1" y="43"/>
                  </a:cubicBezTo>
                  <a:cubicBezTo>
                    <a:pt x="0" y="53"/>
                    <a:pt x="0" y="53"/>
                    <a:pt x="0" y="53"/>
                  </a:cubicBezTo>
                  <a:cubicBezTo>
                    <a:pt x="0" y="54"/>
                    <a:pt x="1" y="55"/>
                    <a:pt x="2" y="55"/>
                  </a:cubicBezTo>
                  <a:cubicBezTo>
                    <a:pt x="7" y="55"/>
                    <a:pt x="7" y="55"/>
                    <a:pt x="7" y="55"/>
                  </a:cubicBezTo>
                  <a:cubicBezTo>
                    <a:pt x="8" y="55"/>
                    <a:pt x="9" y="56"/>
                    <a:pt x="10" y="57"/>
                  </a:cubicBezTo>
                  <a:cubicBezTo>
                    <a:pt x="14" y="69"/>
                    <a:pt x="14" y="69"/>
                    <a:pt x="14" y="69"/>
                  </a:cubicBezTo>
                  <a:cubicBezTo>
                    <a:pt x="15" y="70"/>
                    <a:pt x="14" y="71"/>
                    <a:pt x="13" y="72"/>
                  </a:cubicBezTo>
                  <a:cubicBezTo>
                    <a:pt x="10" y="75"/>
                    <a:pt x="10" y="75"/>
                    <a:pt x="10" y="75"/>
                  </a:cubicBezTo>
                  <a:cubicBezTo>
                    <a:pt x="9" y="76"/>
                    <a:pt x="9" y="77"/>
                    <a:pt x="10" y="78"/>
                  </a:cubicBezTo>
                  <a:cubicBezTo>
                    <a:pt x="16" y="85"/>
                    <a:pt x="16" y="85"/>
                    <a:pt x="16" y="85"/>
                  </a:cubicBezTo>
                  <a:cubicBezTo>
                    <a:pt x="17" y="86"/>
                    <a:pt x="19" y="86"/>
                    <a:pt x="19" y="85"/>
                  </a:cubicBezTo>
                  <a:cubicBezTo>
                    <a:pt x="23" y="82"/>
                    <a:pt x="23" y="82"/>
                    <a:pt x="23" y="82"/>
                  </a:cubicBezTo>
                  <a:cubicBezTo>
                    <a:pt x="24" y="81"/>
                    <a:pt x="25" y="81"/>
                    <a:pt x="26" y="82"/>
                  </a:cubicBezTo>
                  <a:cubicBezTo>
                    <a:pt x="39" y="88"/>
                    <a:pt x="39" y="88"/>
                    <a:pt x="39" y="88"/>
                  </a:cubicBezTo>
                  <a:cubicBezTo>
                    <a:pt x="40" y="88"/>
                    <a:pt x="41" y="89"/>
                    <a:pt x="41" y="91"/>
                  </a:cubicBezTo>
                  <a:cubicBezTo>
                    <a:pt x="41" y="95"/>
                    <a:pt x="41" y="95"/>
                    <a:pt x="41" y="95"/>
                  </a:cubicBezTo>
                  <a:cubicBezTo>
                    <a:pt x="41" y="96"/>
                    <a:pt x="42" y="97"/>
                    <a:pt x="43" y="97"/>
                  </a:cubicBezTo>
                  <a:cubicBezTo>
                    <a:pt x="53" y="98"/>
                    <a:pt x="53" y="98"/>
                    <a:pt x="53" y="98"/>
                  </a:cubicBezTo>
                  <a:cubicBezTo>
                    <a:pt x="54" y="98"/>
                    <a:pt x="55" y="97"/>
                    <a:pt x="55" y="96"/>
                  </a:cubicBezTo>
                  <a:cubicBezTo>
                    <a:pt x="55" y="91"/>
                    <a:pt x="55" y="91"/>
                    <a:pt x="55" y="91"/>
                  </a:cubicBezTo>
                  <a:cubicBezTo>
                    <a:pt x="55" y="90"/>
                    <a:pt x="56" y="88"/>
                    <a:pt x="57" y="88"/>
                  </a:cubicBezTo>
                  <a:cubicBezTo>
                    <a:pt x="69" y="84"/>
                    <a:pt x="69" y="84"/>
                    <a:pt x="69" y="84"/>
                  </a:cubicBezTo>
                  <a:cubicBezTo>
                    <a:pt x="70" y="83"/>
                    <a:pt x="71" y="83"/>
                    <a:pt x="72" y="84"/>
                  </a:cubicBezTo>
                  <a:cubicBezTo>
                    <a:pt x="75" y="88"/>
                    <a:pt x="75" y="88"/>
                    <a:pt x="75" y="88"/>
                  </a:cubicBezTo>
                  <a:cubicBezTo>
                    <a:pt x="76" y="88"/>
                    <a:pt x="78" y="89"/>
                    <a:pt x="78" y="88"/>
                  </a:cubicBezTo>
                  <a:cubicBezTo>
                    <a:pt x="85" y="81"/>
                    <a:pt x="85" y="81"/>
                    <a:pt x="85" y="81"/>
                  </a:cubicBezTo>
                  <a:cubicBezTo>
                    <a:pt x="86" y="80"/>
                    <a:pt x="86" y="79"/>
                    <a:pt x="85" y="78"/>
                  </a:cubicBezTo>
                  <a:cubicBezTo>
                    <a:pt x="83" y="75"/>
                    <a:pt x="83" y="75"/>
                    <a:pt x="83" y="75"/>
                  </a:cubicBezTo>
                  <a:cubicBezTo>
                    <a:pt x="82" y="74"/>
                    <a:pt x="82" y="72"/>
                    <a:pt x="82" y="71"/>
                  </a:cubicBezTo>
                  <a:cubicBezTo>
                    <a:pt x="88" y="59"/>
                    <a:pt x="88" y="59"/>
                    <a:pt x="88" y="59"/>
                  </a:cubicBezTo>
                  <a:cubicBezTo>
                    <a:pt x="88" y="58"/>
                    <a:pt x="90" y="57"/>
                    <a:pt x="91" y="57"/>
                  </a:cubicBezTo>
                  <a:cubicBezTo>
                    <a:pt x="95" y="57"/>
                    <a:pt x="95" y="57"/>
                    <a:pt x="95" y="57"/>
                  </a:cubicBezTo>
                  <a:cubicBezTo>
                    <a:pt x="96" y="57"/>
                    <a:pt x="97" y="56"/>
                    <a:pt x="97" y="55"/>
                  </a:cubicBezTo>
                  <a:cubicBezTo>
                    <a:pt x="98" y="45"/>
                    <a:pt x="98" y="45"/>
                    <a:pt x="98" y="45"/>
                  </a:cubicBezTo>
                  <a:cubicBezTo>
                    <a:pt x="98" y="44"/>
                    <a:pt x="97" y="43"/>
                    <a:pt x="95" y="43"/>
                  </a:cubicBezTo>
                  <a:cubicBezTo>
                    <a:pt x="91" y="43"/>
                    <a:pt x="91" y="43"/>
                    <a:pt x="91" y="43"/>
                  </a:cubicBezTo>
                  <a:cubicBezTo>
                    <a:pt x="90" y="43"/>
                    <a:pt x="89" y="42"/>
                    <a:pt x="88" y="41"/>
                  </a:cubicBezTo>
                  <a:cubicBezTo>
                    <a:pt x="84" y="29"/>
                    <a:pt x="84" y="29"/>
                    <a:pt x="84" y="29"/>
                  </a:cubicBezTo>
                  <a:cubicBezTo>
                    <a:pt x="83" y="28"/>
                    <a:pt x="84" y="26"/>
                    <a:pt x="85" y="25"/>
                  </a:cubicBezTo>
                  <a:cubicBezTo>
                    <a:pt x="88" y="23"/>
                    <a:pt x="88" y="23"/>
                    <a:pt x="88" y="23"/>
                  </a:cubicBezTo>
                  <a:cubicBezTo>
                    <a:pt x="88" y="22"/>
                    <a:pt x="89" y="20"/>
                    <a:pt x="88" y="19"/>
                  </a:cubicBezTo>
                  <a:cubicBezTo>
                    <a:pt x="81" y="13"/>
                    <a:pt x="81" y="13"/>
                    <a:pt x="81" y="13"/>
                  </a:cubicBezTo>
                  <a:cubicBezTo>
                    <a:pt x="81" y="12"/>
                    <a:pt x="79" y="12"/>
                    <a:pt x="78" y="12"/>
                  </a:cubicBezTo>
                  <a:close/>
                  <a:moveTo>
                    <a:pt x="64" y="65"/>
                  </a:moveTo>
                  <a:cubicBezTo>
                    <a:pt x="55" y="73"/>
                    <a:pt x="41" y="73"/>
                    <a:pt x="33" y="64"/>
                  </a:cubicBezTo>
                  <a:cubicBezTo>
                    <a:pt x="25" y="55"/>
                    <a:pt x="25" y="41"/>
                    <a:pt x="34" y="33"/>
                  </a:cubicBezTo>
                  <a:cubicBezTo>
                    <a:pt x="43" y="25"/>
                    <a:pt x="57" y="25"/>
                    <a:pt x="65" y="34"/>
                  </a:cubicBezTo>
                  <a:cubicBezTo>
                    <a:pt x="73" y="43"/>
                    <a:pt x="73" y="57"/>
                    <a:pt x="64" y="6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0" name="Freeform 282"/>
            <p:cNvSpPr>
              <a:spLocks noEditPoints="1"/>
            </p:cNvSpPr>
            <p:nvPr/>
          </p:nvSpPr>
          <p:spPr bwMode="auto">
            <a:xfrm rot="1490740">
              <a:off x="4572208" y="1440828"/>
              <a:ext cx="79164" cy="79164"/>
            </a:xfrm>
            <a:custGeom>
              <a:avLst/>
              <a:gdLst>
                <a:gd name="T0" fmla="*/ 44 w 57"/>
                <a:gd name="T1" fmla="*/ 9 h 57"/>
                <a:gd name="T2" fmla="*/ 34 w 57"/>
                <a:gd name="T3" fmla="*/ 6 h 57"/>
                <a:gd name="T4" fmla="*/ 33 w 57"/>
                <a:gd name="T5" fmla="*/ 2 h 57"/>
                <a:gd name="T6" fmla="*/ 27 w 57"/>
                <a:gd name="T7" fmla="*/ 0 h 57"/>
                <a:gd name="T8" fmla="*/ 25 w 57"/>
                <a:gd name="T9" fmla="*/ 4 h 57"/>
                <a:gd name="T10" fmla="*/ 17 w 57"/>
                <a:gd name="T11" fmla="*/ 8 h 57"/>
                <a:gd name="T12" fmla="*/ 13 w 57"/>
                <a:gd name="T13" fmla="*/ 6 h 57"/>
                <a:gd name="T14" fmla="*/ 7 w 57"/>
                <a:gd name="T15" fmla="*/ 9 h 57"/>
                <a:gd name="T16" fmla="*/ 9 w 57"/>
                <a:gd name="T17" fmla="*/ 13 h 57"/>
                <a:gd name="T18" fmla="*/ 6 w 57"/>
                <a:gd name="T19" fmla="*/ 23 h 57"/>
                <a:gd name="T20" fmla="*/ 2 w 57"/>
                <a:gd name="T21" fmla="*/ 24 h 57"/>
                <a:gd name="T22" fmla="*/ 0 w 57"/>
                <a:gd name="T23" fmla="*/ 31 h 57"/>
                <a:gd name="T24" fmla="*/ 4 w 57"/>
                <a:gd name="T25" fmla="*/ 32 h 57"/>
                <a:gd name="T26" fmla="*/ 8 w 57"/>
                <a:gd name="T27" fmla="*/ 40 h 57"/>
                <a:gd name="T28" fmla="*/ 6 w 57"/>
                <a:gd name="T29" fmla="*/ 44 h 57"/>
                <a:gd name="T30" fmla="*/ 10 w 57"/>
                <a:gd name="T31" fmla="*/ 50 h 57"/>
                <a:gd name="T32" fmla="*/ 13 w 57"/>
                <a:gd name="T33" fmla="*/ 48 h 57"/>
                <a:gd name="T34" fmla="*/ 23 w 57"/>
                <a:gd name="T35" fmla="*/ 51 h 57"/>
                <a:gd name="T36" fmla="*/ 24 w 57"/>
                <a:gd name="T37" fmla="*/ 55 h 57"/>
                <a:gd name="T38" fmla="*/ 31 w 57"/>
                <a:gd name="T39" fmla="*/ 57 h 57"/>
                <a:gd name="T40" fmla="*/ 32 w 57"/>
                <a:gd name="T41" fmla="*/ 53 h 57"/>
                <a:gd name="T42" fmla="*/ 40 w 57"/>
                <a:gd name="T43" fmla="*/ 49 h 57"/>
                <a:gd name="T44" fmla="*/ 44 w 57"/>
                <a:gd name="T45" fmla="*/ 51 h 57"/>
                <a:gd name="T46" fmla="*/ 50 w 57"/>
                <a:gd name="T47" fmla="*/ 48 h 57"/>
                <a:gd name="T48" fmla="*/ 48 w 57"/>
                <a:gd name="T49" fmla="*/ 44 h 57"/>
                <a:gd name="T50" fmla="*/ 52 w 57"/>
                <a:gd name="T51" fmla="*/ 34 h 57"/>
                <a:gd name="T52" fmla="*/ 56 w 57"/>
                <a:gd name="T53" fmla="*/ 33 h 57"/>
                <a:gd name="T54" fmla="*/ 57 w 57"/>
                <a:gd name="T55" fmla="*/ 26 h 57"/>
                <a:gd name="T56" fmla="*/ 53 w 57"/>
                <a:gd name="T57" fmla="*/ 25 h 57"/>
                <a:gd name="T58" fmla="*/ 49 w 57"/>
                <a:gd name="T59" fmla="*/ 17 h 57"/>
                <a:gd name="T60" fmla="*/ 51 w 57"/>
                <a:gd name="T61" fmla="*/ 13 h 57"/>
                <a:gd name="T62" fmla="*/ 48 w 57"/>
                <a:gd name="T63" fmla="*/ 7 h 57"/>
                <a:gd name="T64" fmla="*/ 37 w 57"/>
                <a:gd name="T65" fmla="*/ 38 h 57"/>
                <a:gd name="T66" fmla="*/ 20 w 57"/>
                <a:gd name="T67" fmla="*/ 19 h 57"/>
                <a:gd name="T68" fmla="*/ 37 w 57"/>
                <a:gd name="T69"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57">
                  <a:moveTo>
                    <a:pt x="46" y="7"/>
                  </a:moveTo>
                  <a:cubicBezTo>
                    <a:pt x="44" y="9"/>
                    <a:pt x="44" y="9"/>
                    <a:pt x="44" y="9"/>
                  </a:cubicBezTo>
                  <a:cubicBezTo>
                    <a:pt x="44" y="9"/>
                    <a:pt x="43" y="9"/>
                    <a:pt x="42" y="9"/>
                  </a:cubicBezTo>
                  <a:cubicBezTo>
                    <a:pt x="34" y="6"/>
                    <a:pt x="34" y="6"/>
                    <a:pt x="34" y="6"/>
                  </a:cubicBezTo>
                  <a:cubicBezTo>
                    <a:pt x="34" y="5"/>
                    <a:pt x="33" y="5"/>
                    <a:pt x="33" y="4"/>
                  </a:cubicBezTo>
                  <a:cubicBezTo>
                    <a:pt x="33" y="2"/>
                    <a:pt x="33" y="2"/>
                    <a:pt x="33" y="2"/>
                  </a:cubicBezTo>
                  <a:cubicBezTo>
                    <a:pt x="33" y="1"/>
                    <a:pt x="33" y="0"/>
                    <a:pt x="32" y="0"/>
                  </a:cubicBezTo>
                  <a:cubicBezTo>
                    <a:pt x="27" y="0"/>
                    <a:pt x="27" y="0"/>
                    <a:pt x="27" y="0"/>
                  </a:cubicBezTo>
                  <a:cubicBezTo>
                    <a:pt x="26" y="0"/>
                    <a:pt x="25" y="0"/>
                    <a:pt x="25" y="1"/>
                  </a:cubicBezTo>
                  <a:cubicBezTo>
                    <a:pt x="25" y="4"/>
                    <a:pt x="25" y="4"/>
                    <a:pt x="25" y="4"/>
                  </a:cubicBezTo>
                  <a:cubicBezTo>
                    <a:pt x="25" y="4"/>
                    <a:pt x="24" y="5"/>
                    <a:pt x="24" y="5"/>
                  </a:cubicBezTo>
                  <a:cubicBezTo>
                    <a:pt x="17" y="8"/>
                    <a:pt x="17" y="8"/>
                    <a:pt x="17" y="8"/>
                  </a:cubicBezTo>
                  <a:cubicBezTo>
                    <a:pt x="16" y="8"/>
                    <a:pt x="16" y="8"/>
                    <a:pt x="15" y="8"/>
                  </a:cubicBezTo>
                  <a:cubicBezTo>
                    <a:pt x="13" y="6"/>
                    <a:pt x="13" y="6"/>
                    <a:pt x="13" y="6"/>
                  </a:cubicBezTo>
                  <a:cubicBezTo>
                    <a:pt x="13" y="5"/>
                    <a:pt x="12" y="5"/>
                    <a:pt x="12" y="6"/>
                  </a:cubicBezTo>
                  <a:cubicBezTo>
                    <a:pt x="7" y="9"/>
                    <a:pt x="7" y="9"/>
                    <a:pt x="7" y="9"/>
                  </a:cubicBezTo>
                  <a:cubicBezTo>
                    <a:pt x="7" y="10"/>
                    <a:pt x="7" y="11"/>
                    <a:pt x="7" y="11"/>
                  </a:cubicBezTo>
                  <a:cubicBezTo>
                    <a:pt x="9" y="13"/>
                    <a:pt x="9" y="13"/>
                    <a:pt x="9" y="13"/>
                  </a:cubicBezTo>
                  <a:cubicBezTo>
                    <a:pt x="10" y="14"/>
                    <a:pt x="10" y="15"/>
                    <a:pt x="9" y="15"/>
                  </a:cubicBezTo>
                  <a:cubicBezTo>
                    <a:pt x="6" y="23"/>
                    <a:pt x="6" y="23"/>
                    <a:pt x="6" y="23"/>
                  </a:cubicBezTo>
                  <a:cubicBezTo>
                    <a:pt x="6" y="23"/>
                    <a:pt x="5" y="24"/>
                    <a:pt x="4" y="24"/>
                  </a:cubicBezTo>
                  <a:cubicBezTo>
                    <a:pt x="2" y="24"/>
                    <a:pt x="2" y="24"/>
                    <a:pt x="2" y="24"/>
                  </a:cubicBezTo>
                  <a:cubicBezTo>
                    <a:pt x="1" y="24"/>
                    <a:pt x="0" y="24"/>
                    <a:pt x="0" y="25"/>
                  </a:cubicBezTo>
                  <a:cubicBezTo>
                    <a:pt x="0" y="31"/>
                    <a:pt x="0" y="31"/>
                    <a:pt x="0" y="31"/>
                  </a:cubicBezTo>
                  <a:cubicBezTo>
                    <a:pt x="0" y="31"/>
                    <a:pt x="1" y="32"/>
                    <a:pt x="1" y="32"/>
                  </a:cubicBezTo>
                  <a:cubicBezTo>
                    <a:pt x="4" y="32"/>
                    <a:pt x="4" y="32"/>
                    <a:pt x="4" y="32"/>
                  </a:cubicBezTo>
                  <a:cubicBezTo>
                    <a:pt x="5" y="32"/>
                    <a:pt x="6" y="33"/>
                    <a:pt x="6" y="33"/>
                  </a:cubicBezTo>
                  <a:cubicBezTo>
                    <a:pt x="8" y="40"/>
                    <a:pt x="8" y="40"/>
                    <a:pt x="8" y="40"/>
                  </a:cubicBezTo>
                  <a:cubicBezTo>
                    <a:pt x="9" y="41"/>
                    <a:pt x="8" y="42"/>
                    <a:pt x="8" y="42"/>
                  </a:cubicBezTo>
                  <a:cubicBezTo>
                    <a:pt x="6" y="44"/>
                    <a:pt x="6" y="44"/>
                    <a:pt x="6" y="44"/>
                  </a:cubicBezTo>
                  <a:cubicBezTo>
                    <a:pt x="5" y="44"/>
                    <a:pt x="5" y="45"/>
                    <a:pt x="6" y="46"/>
                  </a:cubicBezTo>
                  <a:cubicBezTo>
                    <a:pt x="10" y="50"/>
                    <a:pt x="10" y="50"/>
                    <a:pt x="10" y="50"/>
                  </a:cubicBezTo>
                  <a:cubicBezTo>
                    <a:pt x="10" y="50"/>
                    <a:pt x="11" y="50"/>
                    <a:pt x="11" y="50"/>
                  </a:cubicBezTo>
                  <a:cubicBezTo>
                    <a:pt x="13" y="48"/>
                    <a:pt x="13" y="48"/>
                    <a:pt x="13" y="48"/>
                  </a:cubicBezTo>
                  <a:cubicBezTo>
                    <a:pt x="14" y="48"/>
                    <a:pt x="15" y="48"/>
                    <a:pt x="15" y="48"/>
                  </a:cubicBezTo>
                  <a:cubicBezTo>
                    <a:pt x="23" y="51"/>
                    <a:pt x="23" y="51"/>
                    <a:pt x="23" y="51"/>
                  </a:cubicBezTo>
                  <a:cubicBezTo>
                    <a:pt x="24" y="51"/>
                    <a:pt x="24" y="52"/>
                    <a:pt x="24" y="53"/>
                  </a:cubicBezTo>
                  <a:cubicBezTo>
                    <a:pt x="24" y="55"/>
                    <a:pt x="24" y="55"/>
                    <a:pt x="24" y="55"/>
                  </a:cubicBezTo>
                  <a:cubicBezTo>
                    <a:pt x="24" y="56"/>
                    <a:pt x="25" y="57"/>
                    <a:pt x="25" y="57"/>
                  </a:cubicBezTo>
                  <a:cubicBezTo>
                    <a:pt x="31" y="57"/>
                    <a:pt x="31" y="57"/>
                    <a:pt x="31" y="57"/>
                  </a:cubicBezTo>
                  <a:cubicBezTo>
                    <a:pt x="32" y="57"/>
                    <a:pt x="32" y="57"/>
                    <a:pt x="32" y="56"/>
                  </a:cubicBezTo>
                  <a:cubicBezTo>
                    <a:pt x="32" y="53"/>
                    <a:pt x="32" y="53"/>
                    <a:pt x="32" y="53"/>
                  </a:cubicBezTo>
                  <a:cubicBezTo>
                    <a:pt x="32" y="52"/>
                    <a:pt x="33" y="52"/>
                    <a:pt x="34" y="52"/>
                  </a:cubicBezTo>
                  <a:cubicBezTo>
                    <a:pt x="40" y="49"/>
                    <a:pt x="40" y="49"/>
                    <a:pt x="40" y="49"/>
                  </a:cubicBezTo>
                  <a:cubicBezTo>
                    <a:pt x="41" y="49"/>
                    <a:pt x="42" y="49"/>
                    <a:pt x="42" y="49"/>
                  </a:cubicBezTo>
                  <a:cubicBezTo>
                    <a:pt x="44" y="51"/>
                    <a:pt x="44" y="51"/>
                    <a:pt x="44" y="51"/>
                  </a:cubicBezTo>
                  <a:cubicBezTo>
                    <a:pt x="45" y="52"/>
                    <a:pt x="45" y="52"/>
                    <a:pt x="46" y="51"/>
                  </a:cubicBezTo>
                  <a:cubicBezTo>
                    <a:pt x="50" y="48"/>
                    <a:pt x="50" y="48"/>
                    <a:pt x="50" y="48"/>
                  </a:cubicBezTo>
                  <a:cubicBezTo>
                    <a:pt x="51" y="47"/>
                    <a:pt x="51" y="46"/>
                    <a:pt x="50" y="46"/>
                  </a:cubicBezTo>
                  <a:cubicBezTo>
                    <a:pt x="48" y="44"/>
                    <a:pt x="48" y="44"/>
                    <a:pt x="48" y="44"/>
                  </a:cubicBezTo>
                  <a:cubicBezTo>
                    <a:pt x="48" y="43"/>
                    <a:pt x="48" y="42"/>
                    <a:pt x="48" y="42"/>
                  </a:cubicBezTo>
                  <a:cubicBezTo>
                    <a:pt x="52" y="34"/>
                    <a:pt x="52" y="34"/>
                    <a:pt x="52" y="34"/>
                  </a:cubicBezTo>
                  <a:cubicBezTo>
                    <a:pt x="52" y="34"/>
                    <a:pt x="53" y="33"/>
                    <a:pt x="53" y="33"/>
                  </a:cubicBezTo>
                  <a:cubicBezTo>
                    <a:pt x="56" y="33"/>
                    <a:pt x="56" y="33"/>
                    <a:pt x="56" y="33"/>
                  </a:cubicBezTo>
                  <a:cubicBezTo>
                    <a:pt x="56" y="33"/>
                    <a:pt x="57" y="33"/>
                    <a:pt x="57" y="32"/>
                  </a:cubicBezTo>
                  <a:cubicBezTo>
                    <a:pt x="57" y="26"/>
                    <a:pt x="57" y="26"/>
                    <a:pt x="57" y="26"/>
                  </a:cubicBezTo>
                  <a:cubicBezTo>
                    <a:pt x="57" y="26"/>
                    <a:pt x="57" y="25"/>
                    <a:pt x="56" y="25"/>
                  </a:cubicBezTo>
                  <a:cubicBezTo>
                    <a:pt x="53" y="25"/>
                    <a:pt x="53" y="25"/>
                    <a:pt x="53" y="25"/>
                  </a:cubicBezTo>
                  <a:cubicBezTo>
                    <a:pt x="53" y="25"/>
                    <a:pt x="52" y="24"/>
                    <a:pt x="52" y="24"/>
                  </a:cubicBezTo>
                  <a:cubicBezTo>
                    <a:pt x="49" y="17"/>
                    <a:pt x="49" y="17"/>
                    <a:pt x="49" y="17"/>
                  </a:cubicBezTo>
                  <a:cubicBezTo>
                    <a:pt x="49" y="16"/>
                    <a:pt x="49" y="15"/>
                    <a:pt x="50" y="15"/>
                  </a:cubicBezTo>
                  <a:cubicBezTo>
                    <a:pt x="51" y="13"/>
                    <a:pt x="51" y="13"/>
                    <a:pt x="51" y="13"/>
                  </a:cubicBezTo>
                  <a:cubicBezTo>
                    <a:pt x="52" y="13"/>
                    <a:pt x="52" y="12"/>
                    <a:pt x="51" y="11"/>
                  </a:cubicBezTo>
                  <a:cubicBezTo>
                    <a:pt x="48" y="7"/>
                    <a:pt x="48" y="7"/>
                    <a:pt x="48" y="7"/>
                  </a:cubicBezTo>
                  <a:cubicBezTo>
                    <a:pt x="47" y="7"/>
                    <a:pt x="46" y="7"/>
                    <a:pt x="46" y="7"/>
                  </a:cubicBezTo>
                  <a:close/>
                  <a:moveTo>
                    <a:pt x="37" y="38"/>
                  </a:moveTo>
                  <a:cubicBezTo>
                    <a:pt x="32" y="43"/>
                    <a:pt x="24" y="42"/>
                    <a:pt x="19" y="37"/>
                  </a:cubicBezTo>
                  <a:cubicBezTo>
                    <a:pt x="14" y="32"/>
                    <a:pt x="15" y="24"/>
                    <a:pt x="20" y="19"/>
                  </a:cubicBezTo>
                  <a:cubicBezTo>
                    <a:pt x="25" y="14"/>
                    <a:pt x="33" y="15"/>
                    <a:pt x="38" y="20"/>
                  </a:cubicBezTo>
                  <a:cubicBezTo>
                    <a:pt x="43" y="25"/>
                    <a:pt x="43" y="33"/>
                    <a:pt x="3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1" name="Freeform 283"/>
            <p:cNvSpPr>
              <a:spLocks noEditPoints="1"/>
            </p:cNvSpPr>
            <p:nvPr/>
          </p:nvSpPr>
          <p:spPr bwMode="auto">
            <a:xfrm rot="1490740">
              <a:off x="4504166" y="1661269"/>
              <a:ext cx="151944" cy="136622"/>
            </a:xfrm>
            <a:custGeom>
              <a:avLst/>
              <a:gdLst>
                <a:gd name="T0" fmla="*/ 110 w 110"/>
                <a:gd name="T1" fmla="*/ 56 h 99"/>
                <a:gd name="T2" fmla="*/ 57 w 110"/>
                <a:gd name="T3" fmla="*/ 1 h 99"/>
                <a:gd name="T4" fmla="*/ 1 w 110"/>
                <a:gd name="T5" fmla="*/ 53 h 99"/>
                <a:gd name="T6" fmla="*/ 1 w 110"/>
                <a:gd name="T7" fmla="*/ 53 h 99"/>
                <a:gd name="T8" fmla="*/ 0 w 110"/>
                <a:gd name="T9" fmla="*/ 81 h 99"/>
                <a:gd name="T10" fmla="*/ 10 w 110"/>
                <a:gd name="T11" fmla="*/ 81 h 99"/>
                <a:gd name="T12" fmla="*/ 10 w 110"/>
                <a:gd name="T13" fmla="*/ 53 h 99"/>
                <a:gd name="T14" fmla="*/ 10 w 110"/>
                <a:gd name="T15" fmla="*/ 53 h 99"/>
                <a:gd name="T16" fmla="*/ 57 w 110"/>
                <a:gd name="T17" fmla="*/ 10 h 99"/>
                <a:gd name="T18" fmla="*/ 101 w 110"/>
                <a:gd name="T19" fmla="*/ 55 h 99"/>
                <a:gd name="T20" fmla="*/ 101 w 110"/>
                <a:gd name="T21" fmla="*/ 55 h 99"/>
                <a:gd name="T22" fmla="*/ 100 w 110"/>
                <a:gd name="T23" fmla="*/ 83 h 99"/>
                <a:gd name="T24" fmla="*/ 110 w 110"/>
                <a:gd name="T25" fmla="*/ 83 h 99"/>
                <a:gd name="T26" fmla="*/ 110 w 110"/>
                <a:gd name="T27" fmla="*/ 56 h 99"/>
                <a:gd name="T28" fmla="*/ 33 w 110"/>
                <a:gd name="T29" fmla="*/ 58 h 99"/>
                <a:gd name="T30" fmla="*/ 16 w 110"/>
                <a:gd name="T31" fmla="*/ 57 h 99"/>
                <a:gd name="T32" fmla="*/ 14 w 110"/>
                <a:gd name="T33" fmla="*/ 60 h 99"/>
                <a:gd name="T34" fmla="*/ 13 w 110"/>
                <a:gd name="T35" fmla="*/ 95 h 99"/>
                <a:gd name="T36" fmla="*/ 16 w 110"/>
                <a:gd name="T37" fmla="*/ 98 h 99"/>
                <a:gd name="T38" fmla="*/ 32 w 110"/>
                <a:gd name="T39" fmla="*/ 98 h 99"/>
                <a:gd name="T40" fmla="*/ 35 w 110"/>
                <a:gd name="T41" fmla="*/ 95 h 99"/>
                <a:gd name="T42" fmla="*/ 35 w 110"/>
                <a:gd name="T43" fmla="*/ 60 h 99"/>
                <a:gd name="T44" fmla="*/ 33 w 110"/>
                <a:gd name="T45" fmla="*/ 58 h 99"/>
                <a:gd name="T46" fmla="*/ 94 w 110"/>
                <a:gd name="T47" fmla="*/ 59 h 99"/>
                <a:gd name="T48" fmla="*/ 78 w 110"/>
                <a:gd name="T49" fmla="*/ 59 h 99"/>
                <a:gd name="T50" fmla="*/ 75 w 110"/>
                <a:gd name="T51" fmla="*/ 61 h 99"/>
                <a:gd name="T52" fmla="*/ 74 w 110"/>
                <a:gd name="T53" fmla="*/ 96 h 99"/>
                <a:gd name="T54" fmla="*/ 77 w 110"/>
                <a:gd name="T55" fmla="*/ 99 h 99"/>
                <a:gd name="T56" fmla="*/ 93 w 110"/>
                <a:gd name="T57" fmla="*/ 99 h 99"/>
                <a:gd name="T58" fmla="*/ 96 w 110"/>
                <a:gd name="T59" fmla="*/ 97 h 99"/>
                <a:gd name="T60" fmla="*/ 97 w 110"/>
                <a:gd name="T61" fmla="*/ 62 h 99"/>
                <a:gd name="T62" fmla="*/ 94 w 110"/>
                <a:gd name="T63" fmla="*/ 5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99">
                  <a:moveTo>
                    <a:pt x="110" y="56"/>
                  </a:moveTo>
                  <a:cubicBezTo>
                    <a:pt x="110" y="26"/>
                    <a:pt x="87" y="1"/>
                    <a:pt x="57" y="1"/>
                  </a:cubicBezTo>
                  <a:cubicBezTo>
                    <a:pt x="27" y="0"/>
                    <a:pt x="2" y="23"/>
                    <a:pt x="1" y="53"/>
                  </a:cubicBezTo>
                  <a:cubicBezTo>
                    <a:pt x="1" y="53"/>
                    <a:pt x="1" y="53"/>
                    <a:pt x="1" y="53"/>
                  </a:cubicBezTo>
                  <a:cubicBezTo>
                    <a:pt x="0" y="81"/>
                    <a:pt x="0" y="81"/>
                    <a:pt x="0" y="81"/>
                  </a:cubicBezTo>
                  <a:cubicBezTo>
                    <a:pt x="10" y="81"/>
                    <a:pt x="10" y="81"/>
                    <a:pt x="10" y="81"/>
                  </a:cubicBezTo>
                  <a:cubicBezTo>
                    <a:pt x="10" y="53"/>
                    <a:pt x="10" y="53"/>
                    <a:pt x="10" y="53"/>
                  </a:cubicBezTo>
                  <a:cubicBezTo>
                    <a:pt x="10" y="53"/>
                    <a:pt x="10" y="53"/>
                    <a:pt x="10" y="53"/>
                  </a:cubicBezTo>
                  <a:cubicBezTo>
                    <a:pt x="11" y="29"/>
                    <a:pt x="32" y="9"/>
                    <a:pt x="57" y="10"/>
                  </a:cubicBezTo>
                  <a:cubicBezTo>
                    <a:pt x="81" y="11"/>
                    <a:pt x="101" y="31"/>
                    <a:pt x="101" y="55"/>
                  </a:cubicBezTo>
                  <a:cubicBezTo>
                    <a:pt x="101" y="55"/>
                    <a:pt x="101" y="55"/>
                    <a:pt x="101" y="55"/>
                  </a:cubicBezTo>
                  <a:cubicBezTo>
                    <a:pt x="100" y="83"/>
                    <a:pt x="100" y="83"/>
                    <a:pt x="100" y="83"/>
                  </a:cubicBezTo>
                  <a:cubicBezTo>
                    <a:pt x="110" y="83"/>
                    <a:pt x="110" y="83"/>
                    <a:pt x="110" y="83"/>
                  </a:cubicBezTo>
                  <a:cubicBezTo>
                    <a:pt x="110" y="56"/>
                    <a:pt x="110" y="56"/>
                    <a:pt x="110" y="56"/>
                  </a:cubicBezTo>
                  <a:close/>
                  <a:moveTo>
                    <a:pt x="33" y="58"/>
                  </a:moveTo>
                  <a:cubicBezTo>
                    <a:pt x="16" y="57"/>
                    <a:pt x="16" y="57"/>
                    <a:pt x="16" y="57"/>
                  </a:cubicBezTo>
                  <a:cubicBezTo>
                    <a:pt x="15" y="57"/>
                    <a:pt x="14" y="58"/>
                    <a:pt x="14" y="60"/>
                  </a:cubicBezTo>
                  <a:cubicBezTo>
                    <a:pt x="13" y="95"/>
                    <a:pt x="13" y="95"/>
                    <a:pt x="13" y="95"/>
                  </a:cubicBezTo>
                  <a:cubicBezTo>
                    <a:pt x="13" y="96"/>
                    <a:pt x="14" y="97"/>
                    <a:pt x="16" y="98"/>
                  </a:cubicBezTo>
                  <a:cubicBezTo>
                    <a:pt x="32" y="98"/>
                    <a:pt x="32" y="98"/>
                    <a:pt x="32" y="98"/>
                  </a:cubicBezTo>
                  <a:cubicBezTo>
                    <a:pt x="33" y="98"/>
                    <a:pt x="35" y="97"/>
                    <a:pt x="35" y="95"/>
                  </a:cubicBezTo>
                  <a:cubicBezTo>
                    <a:pt x="35" y="60"/>
                    <a:pt x="35" y="60"/>
                    <a:pt x="35" y="60"/>
                  </a:cubicBezTo>
                  <a:cubicBezTo>
                    <a:pt x="36" y="59"/>
                    <a:pt x="34" y="58"/>
                    <a:pt x="33" y="58"/>
                  </a:cubicBezTo>
                  <a:close/>
                  <a:moveTo>
                    <a:pt x="94" y="59"/>
                  </a:moveTo>
                  <a:cubicBezTo>
                    <a:pt x="78" y="59"/>
                    <a:pt x="78" y="59"/>
                    <a:pt x="78" y="59"/>
                  </a:cubicBezTo>
                  <a:cubicBezTo>
                    <a:pt x="76" y="59"/>
                    <a:pt x="75" y="60"/>
                    <a:pt x="75" y="61"/>
                  </a:cubicBezTo>
                  <a:cubicBezTo>
                    <a:pt x="74" y="96"/>
                    <a:pt x="74" y="96"/>
                    <a:pt x="74" y="96"/>
                  </a:cubicBezTo>
                  <a:cubicBezTo>
                    <a:pt x="74" y="98"/>
                    <a:pt x="75" y="99"/>
                    <a:pt x="77" y="99"/>
                  </a:cubicBezTo>
                  <a:cubicBezTo>
                    <a:pt x="93" y="99"/>
                    <a:pt x="93" y="99"/>
                    <a:pt x="93" y="99"/>
                  </a:cubicBezTo>
                  <a:cubicBezTo>
                    <a:pt x="95" y="99"/>
                    <a:pt x="96" y="98"/>
                    <a:pt x="96" y="97"/>
                  </a:cubicBezTo>
                  <a:cubicBezTo>
                    <a:pt x="97" y="62"/>
                    <a:pt x="97" y="62"/>
                    <a:pt x="97" y="62"/>
                  </a:cubicBezTo>
                  <a:cubicBezTo>
                    <a:pt x="97" y="60"/>
                    <a:pt x="96" y="59"/>
                    <a:pt x="94"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2" name="Freeform 284"/>
            <p:cNvSpPr/>
            <p:nvPr/>
          </p:nvSpPr>
          <p:spPr bwMode="auto">
            <a:xfrm rot="1490740">
              <a:off x="5595061" y="3364221"/>
              <a:ext cx="84271" cy="93209"/>
            </a:xfrm>
            <a:custGeom>
              <a:avLst/>
              <a:gdLst>
                <a:gd name="T0" fmla="*/ 61 w 61"/>
                <a:gd name="T1" fmla="*/ 31 h 68"/>
                <a:gd name="T2" fmla="*/ 30 w 61"/>
                <a:gd name="T3" fmla="*/ 0 h 68"/>
                <a:gd name="T4" fmla="*/ 0 w 61"/>
                <a:gd name="T5" fmla="*/ 29 h 68"/>
                <a:gd name="T6" fmla="*/ 0 w 61"/>
                <a:gd name="T7" fmla="*/ 31 h 68"/>
                <a:gd name="T8" fmla="*/ 24 w 61"/>
                <a:gd name="T9" fmla="*/ 60 h 68"/>
                <a:gd name="T10" fmla="*/ 30 w 61"/>
                <a:gd name="T11" fmla="*/ 61 h 68"/>
                <a:gd name="T12" fmla="*/ 39 w 61"/>
                <a:gd name="T13" fmla="*/ 60 h 68"/>
                <a:gd name="T14" fmla="*/ 54 w 61"/>
                <a:gd name="T15" fmla="*/ 68 h 68"/>
                <a:gd name="T16" fmla="*/ 47 w 61"/>
                <a:gd name="T17" fmla="*/ 56 h 68"/>
                <a:gd name="T18" fmla="*/ 61 w 61"/>
                <a:gd name="T19"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8">
                  <a:moveTo>
                    <a:pt x="61" y="31"/>
                  </a:moveTo>
                  <a:cubicBezTo>
                    <a:pt x="61" y="14"/>
                    <a:pt x="47" y="0"/>
                    <a:pt x="30" y="0"/>
                  </a:cubicBezTo>
                  <a:cubicBezTo>
                    <a:pt x="14" y="0"/>
                    <a:pt x="1" y="13"/>
                    <a:pt x="0" y="29"/>
                  </a:cubicBezTo>
                  <a:cubicBezTo>
                    <a:pt x="0" y="29"/>
                    <a:pt x="0" y="30"/>
                    <a:pt x="0" y="31"/>
                  </a:cubicBezTo>
                  <a:cubicBezTo>
                    <a:pt x="0" y="45"/>
                    <a:pt x="10" y="57"/>
                    <a:pt x="24" y="60"/>
                  </a:cubicBezTo>
                  <a:cubicBezTo>
                    <a:pt x="26" y="61"/>
                    <a:pt x="28" y="61"/>
                    <a:pt x="30" y="61"/>
                  </a:cubicBezTo>
                  <a:cubicBezTo>
                    <a:pt x="33" y="61"/>
                    <a:pt x="36" y="60"/>
                    <a:pt x="39" y="60"/>
                  </a:cubicBezTo>
                  <a:cubicBezTo>
                    <a:pt x="54" y="68"/>
                    <a:pt x="54" y="68"/>
                    <a:pt x="54" y="68"/>
                  </a:cubicBezTo>
                  <a:cubicBezTo>
                    <a:pt x="47" y="56"/>
                    <a:pt x="47" y="56"/>
                    <a:pt x="47" y="56"/>
                  </a:cubicBezTo>
                  <a:cubicBezTo>
                    <a:pt x="55" y="50"/>
                    <a:pt x="61" y="41"/>
                    <a:pt x="61" y="3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3" name="Freeform 285"/>
            <p:cNvSpPr>
              <a:spLocks noEditPoints="1"/>
            </p:cNvSpPr>
            <p:nvPr/>
          </p:nvSpPr>
          <p:spPr bwMode="auto">
            <a:xfrm rot="1490740">
              <a:off x="5365533" y="692660"/>
              <a:ext cx="137899" cy="94486"/>
            </a:xfrm>
            <a:custGeom>
              <a:avLst/>
              <a:gdLst>
                <a:gd name="T0" fmla="*/ 89 w 100"/>
                <a:gd name="T1" fmla="*/ 7 h 68"/>
                <a:gd name="T2" fmla="*/ 37 w 100"/>
                <a:gd name="T3" fmla="*/ 7 h 68"/>
                <a:gd name="T4" fmla="*/ 37 w 100"/>
                <a:gd name="T5" fmla="*/ 1 h 68"/>
                <a:gd name="T6" fmla="*/ 36 w 100"/>
                <a:gd name="T7" fmla="*/ 0 h 68"/>
                <a:gd name="T8" fmla="*/ 13 w 100"/>
                <a:gd name="T9" fmla="*/ 0 h 68"/>
                <a:gd name="T10" fmla="*/ 11 w 100"/>
                <a:gd name="T11" fmla="*/ 1 h 68"/>
                <a:gd name="T12" fmla="*/ 11 w 100"/>
                <a:gd name="T13" fmla="*/ 7 h 68"/>
                <a:gd name="T14" fmla="*/ 11 w 100"/>
                <a:gd name="T15" fmla="*/ 7 h 68"/>
                <a:gd name="T16" fmla="*/ 0 w 100"/>
                <a:gd name="T17" fmla="*/ 18 h 68"/>
                <a:gd name="T18" fmla="*/ 0 w 100"/>
                <a:gd name="T19" fmla="*/ 58 h 68"/>
                <a:gd name="T20" fmla="*/ 11 w 100"/>
                <a:gd name="T21" fmla="*/ 68 h 68"/>
                <a:gd name="T22" fmla="*/ 89 w 100"/>
                <a:gd name="T23" fmla="*/ 68 h 68"/>
                <a:gd name="T24" fmla="*/ 100 w 100"/>
                <a:gd name="T25" fmla="*/ 58 h 68"/>
                <a:gd name="T26" fmla="*/ 100 w 100"/>
                <a:gd name="T27" fmla="*/ 18 h 68"/>
                <a:gd name="T28" fmla="*/ 89 w 100"/>
                <a:gd name="T29" fmla="*/ 7 h 68"/>
                <a:gd name="T30" fmla="*/ 36 w 100"/>
                <a:gd name="T31" fmla="*/ 25 h 68"/>
                <a:gd name="T32" fmla="*/ 13 w 100"/>
                <a:gd name="T33" fmla="*/ 25 h 68"/>
                <a:gd name="T34" fmla="*/ 8 w 100"/>
                <a:gd name="T35" fmla="*/ 21 h 68"/>
                <a:gd name="T36" fmla="*/ 13 w 100"/>
                <a:gd name="T37" fmla="*/ 16 h 68"/>
                <a:gd name="T38" fmla="*/ 36 w 100"/>
                <a:gd name="T39" fmla="*/ 16 h 68"/>
                <a:gd name="T40" fmla="*/ 41 w 100"/>
                <a:gd name="T41" fmla="*/ 21 h 68"/>
                <a:gd name="T42" fmla="*/ 36 w 100"/>
                <a:gd name="T43" fmla="*/ 25 h 68"/>
                <a:gd name="T44" fmla="*/ 71 w 100"/>
                <a:gd name="T45" fmla="*/ 56 h 68"/>
                <a:gd name="T46" fmla="*/ 49 w 100"/>
                <a:gd name="T47" fmla="*/ 35 h 68"/>
                <a:gd name="T48" fmla="*/ 71 w 100"/>
                <a:gd name="T49" fmla="*/ 14 h 68"/>
                <a:gd name="T50" fmla="*/ 92 w 100"/>
                <a:gd name="T51" fmla="*/ 35 h 68"/>
                <a:gd name="T52" fmla="*/ 71 w 100"/>
                <a:gd name="T53"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68">
                  <a:moveTo>
                    <a:pt x="89" y="7"/>
                  </a:moveTo>
                  <a:cubicBezTo>
                    <a:pt x="37" y="7"/>
                    <a:pt x="37" y="7"/>
                    <a:pt x="37" y="7"/>
                  </a:cubicBezTo>
                  <a:cubicBezTo>
                    <a:pt x="37" y="1"/>
                    <a:pt x="37" y="1"/>
                    <a:pt x="37" y="1"/>
                  </a:cubicBezTo>
                  <a:cubicBezTo>
                    <a:pt x="37" y="1"/>
                    <a:pt x="37" y="0"/>
                    <a:pt x="36" y="0"/>
                  </a:cubicBezTo>
                  <a:cubicBezTo>
                    <a:pt x="13" y="0"/>
                    <a:pt x="13" y="0"/>
                    <a:pt x="13" y="0"/>
                  </a:cubicBezTo>
                  <a:cubicBezTo>
                    <a:pt x="12" y="0"/>
                    <a:pt x="11" y="1"/>
                    <a:pt x="11" y="1"/>
                  </a:cubicBezTo>
                  <a:cubicBezTo>
                    <a:pt x="11" y="7"/>
                    <a:pt x="11" y="7"/>
                    <a:pt x="11" y="7"/>
                  </a:cubicBezTo>
                  <a:cubicBezTo>
                    <a:pt x="11" y="7"/>
                    <a:pt x="11" y="7"/>
                    <a:pt x="11" y="7"/>
                  </a:cubicBezTo>
                  <a:cubicBezTo>
                    <a:pt x="5" y="7"/>
                    <a:pt x="0" y="12"/>
                    <a:pt x="0" y="18"/>
                  </a:cubicBezTo>
                  <a:cubicBezTo>
                    <a:pt x="0" y="58"/>
                    <a:pt x="0" y="58"/>
                    <a:pt x="0" y="58"/>
                  </a:cubicBezTo>
                  <a:cubicBezTo>
                    <a:pt x="0" y="63"/>
                    <a:pt x="5" y="68"/>
                    <a:pt x="11" y="68"/>
                  </a:cubicBezTo>
                  <a:cubicBezTo>
                    <a:pt x="89" y="68"/>
                    <a:pt x="89" y="68"/>
                    <a:pt x="89" y="68"/>
                  </a:cubicBezTo>
                  <a:cubicBezTo>
                    <a:pt x="95" y="68"/>
                    <a:pt x="100" y="63"/>
                    <a:pt x="100" y="58"/>
                  </a:cubicBezTo>
                  <a:cubicBezTo>
                    <a:pt x="100" y="18"/>
                    <a:pt x="100" y="18"/>
                    <a:pt x="100" y="18"/>
                  </a:cubicBezTo>
                  <a:cubicBezTo>
                    <a:pt x="100" y="12"/>
                    <a:pt x="95" y="7"/>
                    <a:pt x="89" y="7"/>
                  </a:cubicBezTo>
                  <a:close/>
                  <a:moveTo>
                    <a:pt x="36" y="25"/>
                  </a:moveTo>
                  <a:cubicBezTo>
                    <a:pt x="13" y="25"/>
                    <a:pt x="13" y="25"/>
                    <a:pt x="13" y="25"/>
                  </a:cubicBezTo>
                  <a:cubicBezTo>
                    <a:pt x="10" y="25"/>
                    <a:pt x="8" y="23"/>
                    <a:pt x="8" y="21"/>
                  </a:cubicBezTo>
                  <a:cubicBezTo>
                    <a:pt x="8" y="18"/>
                    <a:pt x="10" y="16"/>
                    <a:pt x="13" y="16"/>
                  </a:cubicBezTo>
                  <a:cubicBezTo>
                    <a:pt x="36" y="16"/>
                    <a:pt x="36" y="16"/>
                    <a:pt x="36" y="16"/>
                  </a:cubicBezTo>
                  <a:cubicBezTo>
                    <a:pt x="39" y="16"/>
                    <a:pt x="41" y="18"/>
                    <a:pt x="41" y="21"/>
                  </a:cubicBezTo>
                  <a:cubicBezTo>
                    <a:pt x="41" y="23"/>
                    <a:pt x="39" y="25"/>
                    <a:pt x="36" y="25"/>
                  </a:cubicBezTo>
                  <a:close/>
                  <a:moveTo>
                    <a:pt x="71" y="56"/>
                  </a:moveTo>
                  <a:cubicBezTo>
                    <a:pt x="59" y="56"/>
                    <a:pt x="49" y="47"/>
                    <a:pt x="49" y="35"/>
                  </a:cubicBezTo>
                  <a:cubicBezTo>
                    <a:pt x="49" y="23"/>
                    <a:pt x="59" y="14"/>
                    <a:pt x="71" y="14"/>
                  </a:cubicBezTo>
                  <a:cubicBezTo>
                    <a:pt x="82" y="14"/>
                    <a:pt x="92" y="23"/>
                    <a:pt x="92" y="35"/>
                  </a:cubicBezTo>
                  <a:cubicBezTo>
                    <a:pt x="92" y="47"/>
                    <a:pt x="82" y="56"/>
                    <a:pt x="71" y="5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4" name="Freeform 286"/>
            <p:cNvSpPr>
              <a:spLocks noEditPoints="1"/>
            </p:cNvSpPr>
            <p:nvPr/>
          </p:nvSpPr>
          <p:spPr bwMode="auto">
            <a:xfrm rot="1490740">
              <a:off x="4812983" y="2974602"/>
              <a:ext cx="137899" cy="165989"/>
            </a:xfrm>
            <a:custGeom>
              <a:avLst/>
              <a:gdLst>
                <a:gd name="T0" fmla="*/ 24 w 100"/>
                <a:gd name="T1" fmla="*/ 12 h 120"/>
                <a:gd name="T2" fmla="*/ 24 w 100"/>
                <a:gd name="T3" fmla="*/ 0 h 120"/>
                <a:gd name="T4" fmla="*/ 17 w 100"/>
                <a:gd name="T5" fmla="*/ 68 h 120"/>
                <a:gd name="T6" fmla="*/ 27 w 100"/>
                <a:gd name="T7" fmla="*/ 64 h 120"/>
                <a:gd name="T8" fmla="*/ 33 w 100"/>
                <a:gd name="T9" fmla="*/ 54 h 120"/>
                <a:gd name="T10" fmla="*/ 41 w 100"/>
                <a:gd name="T11" fmla="*/ 51 h 120"/>
                <a:gd name="T12" fmla="*/ 38 w 100"/>
                <a:gd name="T13" fmla="*/ 27 h 120"/>
                <a:gd name="T14" fmla="*/ 40 w 100"/>
                <a:gd name="T15" fmla="*/ 17 h 120"/>
                <a:gd name="T16" fmla="*/ 33 w 100"/>
                <a:gd name="T17" fmla="*/ 54 h 120"/>
                <a:gd name="T18" fmla="*/ 59 w 100"/>
                <a:gd name="T19" fmla="*/ 51 h 120"/>
                <a:gd name="T20" fmla="*/ 67 w 100"/>
                <a:gd name="T21" fmla="*/ 54 h 120"/>
                <a:gd name="T22" fmla="*/ 60 w 100"/>
                <a:gd name="T23" fmla="*/ 17 h 120"/>
                <a:gd name="T24" fmla="*/ 62 w 100"/>
                <a:gd name="T25" fmla="*/ 27 h 120"/>
                <a:gd name="T26" fmla="*/ 83 w 100"/>
                <a:gd name="T27" fmla="*/ 6 h 120"/>
                <a:gd name="T28" fmla="*/ 69 w 100"/>
                <a:gd name="T29" fmla="*/ 7 h 120"/>
                <a:gd name="T30" fmla="*/ 76 w 100"/>
                <a:gd name="T31" fmla="*/ 61 h 120"/>
                <a:gd name="T32" fmla="*/ 79 w 100"/>
                <a:gd name="T33" fmla="*/ 71 h 120"/>
                <a:gd name="T34" fmla="*/ 83 w 100"/>
                <a:gd name="T35" fmla="*/ 6 h 120"/>
                <a:gd name="T36" fmla="*/ 67 w 100"/>
                <a:gd name="T37" fmla="*/ 77 h 120"/>
                <a:gd name="T38" fmla="*/ 55 w 100"/>
                <a:gd name="T39" fmla="*/ 41 h 120"/>
                <a:gd name="T40" fmla="*/ 50 w 100"/>
                <a:gd name="T41" fmla="*/ 31 h 120"/>
                <a:gd name="T42" fmla="*/ 45 w 100"/>
                <a:gd name="T43" fmla="*/ 42 h 120"/>
                <a:gd name="T44" fmla="*/ 23 w 100"/>
                <a:gd name="T45" fmla="*/ 120 h 120"/>
                <a:gd name="T46" fmla="*/ 27 w 100"/>
                <a:gd name="T47" fmla="*/ 118 h 120"/>
                <a:gd name="T48" fmla="*/ 29 w 100"/>
                <a:gd name="T49" fmla="*/ 115 h 120"/>
                <a:gd name="T50" fmla="*/ 70 w 100"/>
                <a:gd name="T51" fmla="*/ 107 h 120"/>
                <a:gd name="T52" fmla="*/ 77 w 100"/>
                <a:gd name="T53" fmla="*/ 120 h 120"/>
                <a:gd name="T54" fmla="*/ 80 w 100"/>
                <a:gd name="T55" fmla="*/ 116 h 120"/>
                <a:gd name="T56" fmla="*/ 50 w 100"/>
                <a:gd name="T57" fmla="*/ 46 h 120"/>
                <a:gd name="T58" fmla="*/ 46 w 100"/>
                <a:gd name="T59" fmla="*/ 64 h 120"/>
                <a:gd name="T60" fmla="*/ 50 w 100"/>
                <a:gd name="T61" fmla="*/ 46 h 120"/>
                <a:gd name="T62" fmla="*/ 55 w 100"/>
                <a:gd name="T63" fmla="*/ 77 h 120"/>
                <a:gd name="T64" fmla="*/ 43 w 100"/>
                <a:gd name="T65" fmla="*/ 69 h 120"/>
                <a:gd name="T66" fmla="*/ 35 w 100"/>
                <a:gd name="T67" fmla="*/ 94 h 120"/>
                <a:gd name="T68" fmla="*/ 30 w 100"/>
                <a:gd name="T69" fmla="*/ 109 h 120"/>
                <a:gd name="T70" fmla="*/ 61 w 100"/>
                <a:gd name="T71" fmla="*/ 80 h 120"/>
                <a:gd name="T72" fmla="*/ 43 w 100"/>
                <a:gd name="T73" fmla="*/ 9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20">
                  <a:moveTo>
                    <a:pt x="24" y="61"/>
                  </a:moveTo>
                  <a:cubicBezTo>
                    <a:pt x="10" y="47"/>
                    <a:pt x="11" y="26"/>
                    <a:pt x="24" y="12"/>
                  </a:cubicBezTo>
                  <a:cubicBezTo>
                    <a:pt x="26" y="10"/>
                    <a:pt x="28" y="9"/>
                    <a:pt x="31" y="7"/>
                  </a:cubicBezTo>
                  <a:cubicBezTo>
                    <a:pt x="24" y="0"/>
                    <a:pt x="24" y="0"/>
                    <a:pt x="24" y="0"/>
                  </a:cubicBezTo>
                  <a:cubicBezTo>
                    <a:pt x="21" y="2"/>
                    <a:pt x="19" y="4"/>
                    <a:pt x="17" y="6"/>
                  </a:cubicBezTo>
                  <a:cubicBezTo>
                    <a:pt x="0" y="23"/>
                    <a:pt x="0" y="50"/>
                    <a:pt x="17" y="68"/>
                  </a:cubicBezTo>
                  <a:cubicBezTo>
                    <a:pt x="18" y="69"/>
                    <a:pt x="19" y="70"/>
                    <a:pt x="20" y="71"/>
                  </a:cubicBezTo>
                  <a:cubicBezTo>
                    <a:pt x="27" y="64"/>
                    <a:pt x="27" y="64"/>
                    <a:pt x="27" y="64"/>
                  </a:cubicBezTo>
                  <a:cubicBezTo>
                    <a:pt x="26" y="63"/>
                    <a:pt x="25" y="62"/>
                    <a:pt x="24" y="61"/>
                  </a:cubicBezTo>
                  <a:close/>
                  <a:moveTo>
                    <a:pt x="33" y="54"/>
                  </a:moveTo>
                  <a:cubicBezTo>
                    <a:pt x="34" y="54"/>
                    <a:pt x="35" y="55"/>
                    <a:pt x="36" y="56"/>
                  </a:cubicBezTo>
                  <a:cubicBezTo>
                    <a:pt x="41" y="51"/>
                    <a:pt x="41" y="51"/>
                    <a:pt x="41" y="51"/>
                  </a:cubicBezTo>
                  <a:cubicBezTo>
                    <a:pt x="40" y="50"/>
                    <a:pt x="39" y="49"/>
                    <a:pt x="38" y="49"/>
                  </a:cubicBezTo>
                  <a:cubicBezTo>
                    <a:pt x="32" y="43"/>
                    <a:pt x="32" y="33"/>
                    <a:pt x="38" y="27"/>
                  </a:cubicBezTo>
                  <a:cubicBezTo>
                    <a:pt x="41" y="25"/>
                    <a:pt x="43" y="23"/>
                    <a:pt x="46" y="23"/>
                  </a:cubicBezTo>
                  <a:cubicBezTo>
                    <a:pt x="40" y="17"/>
                    <a:pt x="40" y="17"/>
                    <a:pt x="40" y="17"/>
                  </a:cubicBezTo>
                  <a:cubicBezTo>
                    <a:pt x="38" y="18"/>
                    <a:pt x="35" y="20"/>
                    <a:pt x="33" y="22"/>
                  </a:cubicBezTo>
                  <a:cubicBezTo>
                    <a:pt x="24" y="31"/>
                    <a:pt x="24" y="45"/>
                    <a:pt x="33" y="54"/>
                  </a:cubicBezTo>
                  <a:close/>
                  <a:moveTo>
                    <a:pt x="62" y="49"/>
                  </a:moveTo>
                  <a:cubicBezTo>
                    <a:pt x="61" y="49"/>
                    <a:pt x="60" y="50"/>
                    <a:pt x="59" y="51"/>
                  </a:cubicBezTo>
                  <a:cubicBezTo>
                    <a:pt x="64" y="56"/>
                    <a:pt x="64" y="56"/>
                    <a:pt x="64" y="56"/>
                  </a:cubicBezTo>
                  <a:cubicBezTo>
                    <a:pt x="65" y="55"/>
                    <a:pt x="66" y="54"/>
                    <a:pt x="67" y="54"/>
                  </a:cubicBezTo>
                  <a:cubicBezTo>
                    <a:pt x="75" y="45"/>
                    <a:pt x="75" y="31"/>
                    <a:pt x="67" y="22"/>
                  </a:cubicBezTo>
                  <a:cubicBezTo>
                    <a:pt x="65" y="20"/>
                    <a:pt x="62" y="18"/>
                    <a:pt x="60" y="17"/>
                  </a:cubicBezTo>
                  <a:cubicBezTo>
                    <a:pt x="54" y="23"/>
                    <a:pt x="54" y="23"/>
                    <a:pt x="54" y="23"/>
                  </a:cubicBezTo>
                  <a:cubicBezTo>
                    <a:pt x="57" y="23"/>
                    <a:pt x="59" y="25"/>
                    <a:pt x="62" y="27"/>
                  </a:cubicBezTo>
                  <a:cubicBezTo>
                    <a:pt x="68" y="33"/>
                    <a:pt x="68" y="43"/>
                    <a:pt x="62" y="49"/>
                  </a:cubicBezTo>
                  <a:close/>
                  <a:moveTo>
                    <a:pt x="83" y="6"/>
                  </a:moveTo>
                  <a:cubicBezTo>
                    <a:pt x="81" y="4"/>
                    <a:pt x="78" y="2"/>
                    <a:pt x="76" y="0"/>
                  </a:cubicBezTo>
                  <a:cubicBezTo>
                    <a:pt x="69" y="7"/>
                    <a:pt x="69" y="7"/>
                    <a:pt x="69" y="7"/>
                  </a:cubicBezTo>
                  <a:cubicBezTo>
                    <a:pt x="72" y="9"/>
                    <a:pt x="74" y="10"/>
                    <a:pt x="76" y="12"/>
                  </a:cubicBezTo>
                  <a:cubicBezTo>
                    <a:pt x="89" y="26"/>
                    <a:pt x="89" y="47"/>
                    <a:pt x="76" y="61"/>
                  </a:cubicBezTo>
                  <a:cubicBezTo>
                    <a:pt x="75" y="62"/>
                    <a:pt x="74" y="63"/>
                    <a:pt x="73" y="64"/>
                  </a:cubicBezTo>
                  <a:cubicBezTo>
                    <a:pt x="79" y="71"/>
                    <a:pt x="79" y="71"/>
                    <a:pt x="79" y="71"/>
                  </a:cubicBezTo>
                  <a:cubicBezTo>
                    <a:pt x="81" y="70"/>
                    <a:pt x="82" y="69"/>
                    <a:pt x="83" y="68"/>
                  </a:cubicBezTo>
                  <a:cubicBezTo>
                    <a:pt x="100" y="50"/>
                    <a:pt x="100" y="23"/>
                    <a:pt x="83" y="6"/>
                  </a:cubicBezTo>
                  <a:close/>
                  <a:moveTo>
                    <a:pt x="67" y="77"/>
                  </a:moveTo>
                  <a:cubicBezTo>
                    <a:pt x="67" y="77"/>
                    <a:pt x="67" y="77"/>
                    <a:pt x="67" y="77"/>
                  </a:cubicBezTo>
                  <a:cubicBezTo>
                    <a:pt x="67" y="77"/>
                    <a:pt x="67" y="77"/>
                    <a:pt x="67" y="77"/>
                  </a:cubicBezTo>
                  <a:cubicBezTo>
                    <a:pt x="55" y="41"/>
                    <a:pt x="55" y="41"/>
                    <a:pt x="55" y="41"/>
                  </a:cubicBezTo>
                  <a:cubicBezTo>
                    <a:pt x="57" y="38"/>
                    <a:pt x="57" y="35"/>
                    <a:pt x="54" y="33"/>
                  </a:cubicBezTo>
                  <a:cubicBezTo>
                    <a:pt x="53" y="31"/>
                    <a:pt x="52" y="31"/>
                    <a:pt x="50" y="31"/>
                  </a:cubicBezTo>
                  <a:cubicBezTo>
                    <a:pt x="48" y="31"/>
                    <a:pt x="47" y="31"/>
                    <a:pt x="45" y="33"/>
                  </a:cubicBezTo>
                  <a:cubicBezTo>
                    <a:pt x="43" y="35"/>
                    <a:pt x="43" y="39"/>
                    <a:pt x="45" y="42"/>
                  </a:cubicBezTo>
                  <a:cubicBezTo>
                    <a:pt x="21" y="116"/>
                    <a:pt x="21" y="116"/>
                    <a:pt x="21" y="116"/>
                  </a:cubicBezTo>
                  <a:cubicBezTo>
                    <a:pt x="21" y="118"/>
                    <a:pt x="22" y="119"/>
                    <a:pt x="23" y="120"/>
                  </a:cubicBezTo>
                  <a:cubicBezTo>
                    <a:pt x="24" y="120"/>
                    <a:pt x="24" y="120"/>
                    <a:pt x="24" y="120"/>
                  </a:cubicBezTo>
                  <a:cubicBezTo>
                    <a:pt x="25" y="120"/>
                    <a:pt x="27" y="119"/>
                    <a:pt x="27" y="118"/>
                  </a:cubicBezTo>
                  <a:cubicBezTo>
                    <a:pt x="28" y="115"/>
                    <a:pt x="28" y="115"/>
                    <a:pt x="28" y="115"/>
                  </a:cubicBezTo>
                  <a:cubicBezTo>
                    <a:pt x="28" y="115"/>
                    <a:pt x="29" y="115"/>
                    <a:pt x="29" y="115"/>
                  </a:cubicBezTo>
                  <a:cubicBezTo>
                    <a:pt x="29" y="115"/>
                    <a:pt x="30" y="115"/>
                    <a:pt x="30" y="115"/>
                  </a:cubicBezTo>
                  <a:cubicBezTo>
                    <a:pt x="70" y="107"/>
                    <a:pt x="70" y="107"/>
                    <a:pt x="70" y="107"/>
                  </a:cubicBezTo>
                  <a:cubicBezTo>
                    <a:pt x="74" y="118"/>
                    <a:pt x="74" y="118"/>
                    <a:pt x="74" y="118"/>
                  </a:cubicBezTo>
                  <a:cubicBezTo>
                    <a:pt x="74" y="119"/>
                    <a:pt x="75" y="120"/>
                    <a:pt x="77" y="120"/>
                  </a:cubicBezTo>
                  <a:cubicBezTo>
                    <a:pt x="77" y="120"/>
                    <a:pt x="77" y="120"/>
                    <a:pt x="78" y="120"/>
                  </a:cubicBezTo>
                  <a:cubicBezTo>
                    <a:pt x="79" y="120"/>
                    <a:pt x="80" y="118"/>
                    <a:pt x="80" y="116"/>
                  </a:cubicBezTo>
                  <a:lnTo>
                    <a:pt x="67" y="77"/>
                  </a:lnTo>
                  <a:close/>
                  <a:moveTo>
                    <a:pt x="50" y="46"/>
                  </a:moveTo>
                  <a:cubicBezTo>
                    <a:pt x="59" y="72"/>
                    <a:pt x="59" y="72"/>
                    <a:pt x="59" y="72"/>
                  </a:cubicBezTo>
                  <a:cubicBezTo>
                    <a:pt x="46" y="64"/>
                    <a:pt x="46" y="64"/>
                    <a:pt x="46" y="64"/>
                  </a:cubicBezTo>
                  <a:cubicBezTo>
                    <a:pt x="45" y="64"/>
                    <a:pt x="45" y="64"/>
                    <a:pt x="45" y="64"/>
                  </a:cubicBezTo>
                  <a:lnTo>
                    <a:pt x="50" y="46"/>
                  </a:lnTo>
                  <a:close/>
                  <a:moveTo>
                    <a:pt x="43" y="69"/>
                  </a:moveTo>
                  <a:cubicBezTo>
                    <a:pt x="55" y="77"/>
                    <a:pt x="55" y="77"/>
                    <a:pt x="55" y="77"/>
                  </a:cubicBezTo>
                  <a:cubicBezTo>
                    <a:pt x="37" y="87"/>
                    <a:pt x="37" y="87"/>
                    <a:pt x="37" y="87"/>
                  </a:cubicBezTo>
                  <a:lnTo>
                    <a:pt x="43" y="69"/>
                  </a:lnTo>
                  <a:close/>
                  <a:moveTo>
                    <a:pt x="30" y="109"/>
                  </a:moveTo>
                  <a:cubicBezTo>
                    <a:pt x="35" y="94"/>
                    <a:pt x="35" y="94"/>
                    <a:pt x="35" y="94"/>
                  </a:cubicBezTo>
                  <a:cubicBezTo>
                    <a:pt x="55" y="104"/>
                    <a:pt x="55" y="104"/>
                    <a:pt x="55" y="104"/>
                  </a:cubicBezTo>
                  <a:lnTo>
                    <a:pt x="30" y="109"/>
                  </a:lnTo>
                  <a:close/>
                  <a:moveTo>
                    <a:pt x="43" y="91"/>
                  </a:moveTo>
                  <a:cubicBezTo>
                    <a:pt x="61" y="80"/>
                    <a:pt x="61" y="80"/>
                    <a:pt x="61" y="80"/>
                  </a:cubicBezTo>
                  <a:cubicBezTo>
                    <a:pt x="69" y="103"/>
                    <a:pt x="69" y="103"/>
                    <a:pt x="69" y="103"/>
                  </a:cubicBezTo>
                  <a:lnTo>
                    <a:pt x="43" y="9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5" name="Freeform 287"/>
            <p:cNvSpPr/>
            <p:nvPr/>
          </p:nvSpPr>
          <p:spPr bwMode="auto">
            <a:xfrm rot="1490740">
              <a:off x="4526868" y="2084681"/>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1" y="41"/>
                    <a:pt x="15" y="37"/>
                    <a:pt x="15" y="33"/>
                  </a:cubicBezTo>
                  <a:cubicBezTo>
                    <a:pt x="15" y="8"/>
                    <a:pt x="15" y="8"/>
                    <a:pt x="15" y="8"/>
                  </a:cubicBezTo>
                  <a:cubicBezTo>
                    <a:pt x="15" y="4"/>
                    <a:pt x="11" y="0"/>
                    <a:pt x="7" y="0"/>
                  </a:cubicBezTo>
                  <a:cubicBezTo>
                    <a:pt x="3" y="0"/>
                    <a:pt x="0" y="4"/>
                    <a:pt x="0" y="8"/>
                  </a:cubicBezTo>
                  <a:cubicBezTo>
                    <a:pt x="0" y="33"/>
                    <a:pt x="0" y="33"/>
                    <a:pt x="0" y="33"/>
                  </a:cubicBezTo>
                  <a:cubicBezTo>
                    <a:pt x="0" y="37"/>
                    <a:pt x="3" y="41"/>
                    <a:pt x="7"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6" name="Freeform 288"/>
            <p:cNvSpPr/>
            <p:nvPr/>
          </p:nvSpPr>
          <p:spPr bwMode="auto">
            <a:xfrm rot="1490740">
              <a:off x="4560411" y="2100508"/>
              <a:ext cx="21707"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1" y="41"/>
                    <a:pt x="15" y="37"/>
                    <a:pt x="15" y="33"/>
                  </a:cubicBezTo>
                  <a:cubicBezTo>
                    <a:pt x="15" y="8"/>
                    <a:pt x="15" y="8"/>
                    <a:pt x="15" y="8"/>
                  </a:cubicBezTo>
                  <a:cubicBezTo>
                    <a:pt x="15" y="4"/>
                    <a:pt x="11" y="0"/>
                    <a:pt x="7" y="0"/>
                  </a:cubicBezTo>
                  <a:cubicBezTo>
                    <a:pt x="3" y="0"/>
                    <a:pt x="0" y="4"/>
                    <a:pt x="0" y="8"/>
                  </a:cubicBezTo>
                  <a:cubicBezTo>
                    <a:pt x="0" y="33"/>
                    <a:pt x="0" y="33"/>
                    <a:pt x="0" y="33"/>
                  </a:cubicBezTo>
                  <a:cubicBezTo>
                    <a:pt x="0" y="37"/>
                    <a:pt x="3" y="41"/>
                    <a:pt x="7"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7" name="Freeform 289"/>
            <p:cNvSpPr/>
            <p:nvPr/>
          </p:nvSpPr>
          <p:spPr bwMode="auto">
            <a:xfrm rot="1490740">
              <a:off x="4595230" y="2116334"/>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2" y="41"/>
                    <a:pt x="15" y="37"/>
                    <a:pt x="15" y="33"/>
                  </a:cubicBezTo>
                  <a:cubicBezTo>
                    <a:pt x="15" y="8"/>
                    <a:pt x="15" y="8"/>
                    <a:pt x="15" y="8"/>
                  </a:cubicBezTo>
                  <a:cubicBezTo>
                    <a:pt x="15" y="4"/>
                    <a:pt x="12" y="0"/>
                    <a:pt x="7" y="0"/>
                  </a:cubicBezTo>
                  <a:cubicBezTo>
                    <a:pt x="3" y="0"/>
                    <a:pt x="0" y="4"/>
                    <a:pt x="0" y="8"/>
                  </a:cubicBezTo>
                  <a:cubicBezTo>
                    <a:pt x="0" y="33"/>
                    <a:pt x="0" y="33"/>
                    <a:pt x="0" y="33"/>
                  </a:cubicBezTo>
                  <a:cubicBezTo>
                    <a:pt x="0" y="37"/>
                    <a:pt x="3" y="41"/>
                    <a:pt x="7"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8" name="Freeform 290"/>
            <p:cNvSpPr/>
            <p:nvPr/>
          </p:nvSpPr>
          <p:spPr bwMode="auto">
            <a:xfrm rot="1490740">
              <a:off x="4628831" y="2131893"/>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2" y="41"/>
                    <a:pt x="15" y="37"/>
                    <a:pt x="15" y="33"/>
                  </a:cubicBezTo>
                  <a:cubicBezTo>
                    <a:pt x="15" y="8"/>
                    <a:pt x="15" y="8"/>
                    <a:pt x="15" y="8"/>
                  </a:cubicBezTo>
                  <a:cubicBezTo>
                    <a:pt x="15" y="4"/>
                    <a:pt x="12" y="0"/>
                    <a:pt x="7" y="0"/>
                  </a:cubicBezTo>
                  <a:cubicBezTo>
                    <a:pt x="3" y="0"/>
                    <a:pt x="0" y="4"/>
                    <a:pt x="0" y="8"/>
                  </a:cubicBezTo>
                  <a:cubicBezTo>
                    <a:pt x="0" y="33"/>
                    <a:pt x="0" y="33"/>
                    <a:pt x="0" y="33"/>
                  </a:cubicBezTo>
                  <a:cubicBezTo>
                    <a:pt x="0" y="37"/>
                    <a:pt x="3" y="41"/>
                    <a:pt x="7"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9" name="Freeform 291"/>
            <p:cNvSpPr/>
            <p:nvPr/>
          </p:nvSpPr>
          <p:spPr bwMode="auto">
            <a:xfrm rot="1490740">
              <a:off x="4662432" y="2147451"/>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2" y="41"/>
                    <a:pt x="15" y="37"/>
                    <a:pt x="15" y="33"/>
                  </a:cubicBezTo>
                  <a:cubicBezTo>
                    <a:pt x="15" y="8"/>
                    <a:pt x="15" y="8"/>
                    <a:pt x="15" y="8"/>
                  </a:cubicBezTo>
                  <a:cubicBezTo>
                    <a:pt x="15" y="4"/>
                    <a:pt x="12" y="0"/>
                    <a:pt x="7" y="0"/>
                  </a:cubicBezTo>
                  <a:cubicBezTo>
                    <a:pt x="3" y="0"/>
                    <a:pt x="0" y="4"/>
                    <a:pt x="0" y="8"/>
                  </a:cubicBezTo>
                  <a:cubicBezTo>
                    <a:pt x="0" y="33"/>
                    <a:pt x="0" y="33"/>
                    <a:pt x="0" y="33"/>
                  </a:cubicBezTo>
                  <a:cubicBezTo>
                    <a:pt x="0" y="37"/>
                    <a:pt x="3" y="41"/>
                    <a:pt x="7"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70" name="Freeform 292"/>
            <p:cNvSpPr>
              <a:spLocks noEditPoints="1"/>
            </p:cNvSpPr>
            <p:nvPr/>
          </p:nvSpPr>
          <p:spPr bwMode="auto">
            <a:xfrm rot="1490740">
              <a:off x="4447968" y="2129206"/>
              <a:ext cx="251538" cy="182588"/>
            </a:xfrm>
            <a:custGeom>
              <a:avLst/>
              <a:gdLst>
                <a:gd name="T0" fmla="*/ 156 w 182"/>
                <a:gd name="T1" fmla="*/ 0 h 132"/>
                <a:gd name="T2" fmla="*/ 152 w 182"/>
                <a:gd name="T3" fmla="*/ 0 h 132"/>
                <a:gd name="T4" fmla="*/ 152 w 182"/>
                <a:gd name="T5" fmla="*/ 19 h 132"/>
                <a:gd name="T6" fmla="*/ 142 w 182"/>
                <a:gd name="T7" fmla="*/ 28 h 132"/>
                <a:gd name="T8" fmla="*/ 133 w 182"/>
                <a:gd name="T9" fmla="*/ 19 h 132"/>
                <a:gd name="T10" fmla="*/ 133 w 182"/>
                <a:gd name="T11" fmla="*/ 0 h 132"/>
                <a:gd name="T12" fmla="*/ 125 w 182"/>
                <a:gd name="T13" fmla="*/ 0 h 132"/>
                <a:gd name="T14" fmla="*/ 125 w 182"/>
                <a:gd name="T15" fmla="*/ 19 h 132"/>
                <a:gd name="T16" fmla="*/ 115 w 182"/>
                <a:gd name="T17" fmla="*/ 28 h 132"/>
                <a:gd name="T18" fmla="*/ 106 w 182"/>
                <a:gd name="T19" fmla="*/ 19 h 132"/>
                <a:gd name="T20" fmla="*/ 106 w 182"/>
                <a:gd name="T21" fmla="*/ 0 h 132"/>
                <a:gd name="T22" fmla="*/ 97 w 182"/>
                <a:gd name="T23" fmla="*/ 0 h 132"/>
                <a:gd name="T24" fmla="*/ 97 w 182"/>
                <a:gd name="T25" fmla="*/ 19 h 132"/>
                <a:gd name="T26" fmla="*/ 88 w 182"/>
                <a:gd name="T27" fmla="*/ 28 h 132"/>
                <a:gd name="T28" fmla="*/ 79 w 182"/>
                <a:gd name="T29" fmla="*/ 19 h 132"/>
                <a:gd name="T30" fmla="*/ 79 w 182"/>
                <a:gd name="T31" fmla="*/ 0 h 132"/>
                <a:gd name="T32" fmla="*/ 70 w 182"/>
                <a:gd name="T33" fmla="*/ 0 h 132"/>
                <a:gd name="T34" fmla="*/ 70 w 182"/>
                <a:gd name="T35" fmla="*/ 19 h 132"/>
                <a:gd name="T36" fmla="*/ 61 w 182"/>
                <a:gd name="T37" fmla="*/ 28 h 132"/>
                <a:gd name="T38" fmla="*/ 52 w 182"/>
                <a:gd name="T39" fmla="*/ 19 h 132"/>
                <a:gd name="T40" fmla="*/ 52 w 182"/>
                <a:gd name="T41" fmla="*/ 0 h 132"/>
                <a:gd name="T42" fmla="*/ 43 w 182"/>
                <a:gd name="T43" fmla="*/ 0 h 132"/>
                <a:gd name="T44" fmla="*/ 43 w 182"/>
                <a:gd name="T45" fmla="*/ 19 h 132"/>
                <a:gd name="T46" fmla="*/ 34 w 182"/>
                <a:gd name="T47" fmla="*/ 28 h 132"/>
                <a:gd name="T48" fmla="*/ 25 w 182"/>
                <a:gd name="T49" fmla="*/ 19 h 132"/>
                <a:gd name="T50" fmla="*/ 25 w 182"/>
                <a:gd name="T51" fmla="*/ 0 h 132"/>
                <a:gd name="T52" fmla="*/ 0 w 182"/>
                <a:gd name="T53" fmla="*/ 26 h 132"/>
                <a:gd name="T54" fmla="*/ 0 w 182"/>
                <a:gd name="T55" fmla="*/ 105 h 132"/>
                <a:gd name="T56" fmla="*/ 27 w 182"/>
                <a:gd name="T57" fmla="*/ 132 h 132"/>
                <a:gd name="T58" fmla="*/ 156 w 182"/>
                <a:gd name="T59" fmla="*/ 132 h 132"/>
                <a:gd name="T60" fmla="*/ 182 w 182"/>
                <a:gd name="T61" fmla="*/ 105 h 132"/>
                <a:gd name="T62" fmla="*/ 182 w 182"/>
                <a:gd name="T63" fmla="*/ 26 h 132"/>
                <a:gd name="T64" fmla="*/ 156 w 182"/>
                <a:gd name="T65" fmla="*/ 0 h 132"/>
                <a:gd name="T66" fmla="*/ 162 w 182"/>
                <a:gd name="T67" fmla="*/ 116 h 132"/>
                <a:gd name="T68" fmla="*/ 21 w 182"/>
                <a:gd name="T69" fmla="*/ 116 h 132"/>
                <a:gd name="T70" fmla="*/ 21 w 182"/>
                <a:gd name="T71" fmla="*/ 34 h 132"/>
                <a:gd name="T72" fmla="*/ 162 w 182"/>
                <a:gd name="T73" fmla="*/ 34 h 132"/>
                <a:gd name="T74" fmla="*/ 162 w 182"/>
                <a:gd name="T75"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32">
                  <a:moveTo>
                    <a:pt x="156" y="0"/>
                  </a:moveTo>
                  <a:cubicBezTo>
                    <a:pt x="152" y="0"/>
                    <a:pt x="152" y="0"/>
                    <a:pt x="152" y="0"/>
                  </a:cubicBezTo>
                  <a:cubicBezTo>
                    <a:pt x="152" y="19"/>
                    <a:pt x="152" y="19"/>
                    <a:pt x="152" y="19"/>
                  </a:cubicBezTo>
                  <a:cubicBezTo>
                    <a:pt x="152" y="24"/>
                    <a:pt x="148" y="28"/>
                    <a:pt x="142" y="28"/>
                  </a:cubicBezTo>
                  <a:cubicBezTo>
                    <a:pt x="137" y="28"/>
                    <a:pt x="133" y="24"/>
                    <a:pt x="133" y="19"/>
                  </a:cubicBezTo>
                  <a:cubicBezTo>
                    <a:pt x="133" y="0"/>
                    <a:pt x="133" y="0"/>
                    <a:pt x="133" y="0"/>
                  </a:cubicBezTo>
                  <a:cubicBezTo>
                    <a:pt x="125" y="0"/>
                    <a:pt x="125" y="0"/>
                    <a:pt x="125" y="0"/>
                  </a:cubicBezTo>
                  <a:cubicBezTo>
                    <a:pt x="125" y="19"/>
                    <a:pt x="125" y="19"/>
                    <a:pt x="125" y="19"/>
                  </a:cubicBezTo>
                  <a:cubicBezTo>
                    <a:pt x="125" y="24"/>
                    <a:pt x="120" y="28"/>
                    <a:pt x="115" y="28"/>
                  </a:cubicBezTo>
                  <a:cubicBezTo>
                    <a:pt x="110" y="28"/>
                    <a:pt x="106" y="24"/>
                    <a:pt x="106" y="19"/>
                  </a:cubicBezTo>
                  <a:cubicBezTo>
                    <a:pt x="106" y="0"/>
                    <a:pt x="106" y="0"/>
                    <a:pt x="106" y="0"/>
                  </a:cubicBezTo>
                  <a:cubicBezTo>
                    <a:pt x="97" y="0"/>
                    <a:pt x="97" y="0"/>
                    <a:pt x="97" y="0"/>
                  </a:cubicBezTo>
                  <a:cubicBezTo>
                    <a:pt x="97" y="19"/>
                    <a:pt x="97" y="19"/>
                    <a:pt x="97" y="19"/>
                  </a:cubicBezTo>
                  <a:cubicBezTo>
                    <a:pt x="97" y="24"/>
                    <a:pt x="93" y="28"/>
                    <a:pt x="88" y="28"/>
                  </a:cubicBezTo>
                  <a:cubicBezTo>
                    <a:pt x="83" y="28"/>
                    <a:pt x="79" y="24"/>
                    <a:pt x="79" y="19"/>
                  </a:cubicBezTo>
                  <a:cubicBezTo>
                    <a:pt x="79" y="0"/>
                    <a:pt x="79" y="0"/>
                    <a:pt x="79" y="0"/>
                  </a:cubicBezTo>
                  <a:cubicBezTo>
                    <a:pt x="70" y="0"/>
                    <a:pt x="70" y="0"/>
                    <a:pt x="70" y="0"/>
                  </a:cubicBezTo>
                  <a:cubicBezTo>
                    <a:pt x="70" y="19"/>
                    <a:pt x="70" y="19"/>
                    <a:pt x="70" y="19"/>
                  </a:cubicBezTo>
                  <a:cubicBezTo>
                    <a:pt x="70" y="24"/>
                    <a:pt x="66" y="28"/>
                    <a:pt x="61" y="28"/>
                  </a:cubicBezTo>
                  <a:cubicBezTo>
                    <a:pt x="56" y="28"/>
                    <a:pt x="52" y="24"/>
                    <a:pt x="52" y="19"/>
                  </a:cubicBezTo>
                  <a:cubicBezTo>
                    <a:pt x="52" y="0"/>
                    <a:pt x="52" y="0"/>
                    <a:pt x="52" y="0"/>
                  </a:cubicBezTo>
                  <a:cubicBezTo>
                    <a:pt x="43" y="0"/>
                    <a:pt x="43" y="0"/>
                    <a:pt x="43" y="0"/>
                  </a:cubicBezTo>
                  <a:cubicBezTo>
                    <a:pt x="43" y="19"/>
                    <a:pt x="43" y="19"/>
                    <a:pt x="43" y="19"/>
                  </a:cubicBezTo>
                  <a:cubicBezTo>
                    <a:pt x="43" y="24"/>
                    <a:pt x="39" y="28"/>
                    <a:pt x="34" y="28"/>
                  </a:cubicBezTo>
                  <a:cubicBezTo>
                    <a:pt x="29" y="28"/>
                    <a:pt x="25" y="24"/>
                    <a:pt x="25" y="19"/>
                  </a:cubicBezTo>
                  <a:cubicBezTo>
                    <a:pt x="25" y="0"/>
                    <a:pt x="25" y="0"/>
                    <a:pt x="25" y="0"/>
                  </a:cubicBezTo>
                  <a:cubicBezTo>
                    <a:pt x="11" y="1"/>
                    <a:pt x="0" y="12"/>
                    <a:pt x="0" y="26"/>
                  </a:cubicBezTo>
                  <a:cubicBezTo>
                    <a:pt x="0" y="105"/>
                    <a:pt x="0" y="105"/>
                    <a:pt x="0" y="105"/>
                  </a:cubicBezTo>
                  <a:cubicBezTo>
                    <a:pt x="0" y="120"/>
                    <a:pt x="12" y="132"/>
                    <a:pt x="27" y="132"/>
                  </a:cubicBezTo>
                  <a:cubicBezTo>
                    <a:pt x="156" y="132"/>
                    <a:pt x="156" y="132"/>
                    <a:pt x="156" y="132"/>
                  </a:cubicBezTo>
                  <a:cubicBezTo>
                    <a:pt x="170" y="132"/>
                    <a:pt x="182" y="120"/>
                    <a:pt x="182" y="105"/>
                  </a:cubicBezTo>
                  <a:cubicBezTo>
                    <a:pt x="182" y="26"/>
                    <a:pt x="182" y="26"/>
                    <a:pt x="182" y="26"/>
                  </a:cubicBezTo>
                  <a:cubicBezTo>
                    <a:pt x="182" y="12"/>
                    <a:pt x="170" y="0"/>
                    <a:pt x="156" y="0"/>
                  </a:cubicBezTo>
                  <a:close/>
                  <a:moveTo>
                    <a:pt x="162" y="116"/>
                  </a:moveTo>
                  <a:cubicBezTo>
                    <a:pt x="21" y="116"/>
                    <a:pt x="21" y="116"/>
                    <a:pt x="21" y="116"/>
                  </a:cubicBezTo>
                  <a:cubicBezTo>
                    <a:pt x="21" y="34"/>
                    <a:pt x="21" y="34"/>
                    <a:pt x="21" y="34"/>
                  </a:cubicBezTo>
                  <a:cubicBezTo>
                    <a:pt x="162" y="34"/>
                    <a:pt x="162" y="34"/>
                    <a:pt x="162" y="34"/>
                  </a:cubicBezTo>
                  <a:lnTo>
                    <a:pt x="162" y="11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71" name="Rectangle 293"/>
            <p:cNvSpPr>
              <a:spLocks noChangeArrowheads="1"/>
            </p:cNvSpPr>
            <p:nvPr/>
          </p:nvSpPr>
          <p:spPr bwMode="auto">
            <a:xfrm rot="1490740">
              <a:off x="4501776" y="2153903"/>
              <a:ext cx="29368"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2" name="Rectangle 294"/>
            <p:cNvSpPr>
              <a:spLocks noChangeArrowheads="1"/>
            </p:cNvSpPr>
            <p:nvPr/>
          </p:nvSpPr>
          <p:spPr bwMode="auto">
            <a:xfrm rot="1490740">
              <a:off x="4536595" y="2169729"/>
              <a:ext cx="2809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3" name="Rectangle 295"/>
            <p:cNvSpPr>
              <a:spLocks noChangeArrowheads="1"/>
            </p:cNvSpPr>
            <p:nvPr/>
          </p:nvSpPr>
          <p:spPr bwMode="auto">
            <a:xfrm rot="1490740">
              <a:off x="4571355" y="2185824"/>
              <a:ext cx="2809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4" name="Rectangle 296"/>
            <p:cNvSpPr>
              <a:spLocks noChangeArrowheads="1"/>
            </p:cNvSpPr>
            <p:nvPr/>
          </p:nvSpPr>
          <p:spPr bwMode="auto">
            <a:xfrm rot="1490740">
              <a:off x="4606055" y="2202188"/>
              <a:ext cx="29368"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5" name="Rectangle 297"/>
            <p:cNvSpPr>
              <a:spLocks noChangeArrowheads="1"/>
            </p:cNvSpPr>
            <p:nvPr/>
          </p:nvSpPr>
          <p:spPr bwMode="auto">
            <a:xfrm rot="1490740">
              <a:off x="4640874" y="2218014"/>
              <a:ext cx="2809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6" name="Rectangle 298"/>
            <p:cNvSpPr>
              <a:spLocks noChangeArrowheads="1"/>
            </p:cNvSpPr>
            <p:nvPr/>
          </p:nvSpPr>
          <p:spPr bwMode="auto">
            <a:xfrm rot="1490740">
              <a:off x="4486486" y="2186286"/>
              <a:ext cx="29368"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7" name="Rectangle 299"/>
            <p:cNvSpPr>
              <a:spLocks noChangeArrowheads="1"/>
            </p:cNvSpPr>
            <p:nvPr/>
          </p:nvSpPr>
          <p:spPr bwMode="auto">
            <a:xfrm rot="1490740">
              <a:off x="4521305" y="2202113"/>
              <a:ext cx="28090"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8" name="Rectangle 300"/>
            <p:cNvSpPr>
              <a:spLocks noChangeArrowheads="1"/>
            </p:cNvSpPr>
            <p:nvPr/>
          </p:nvSpPr>
          <p:spPr bwMode="auto">
            <a:xfrm rot="1490740">
              <a:off x="4556064" y="2218208"/>
              <a:ext cx="28090"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9" name="Rectangle 301"/>
            <p:cNvSpPr>
              <a:spLocks noChangeArrowheads="1"/>
            </p:cNvSpPr>
            <p:nvPr/>
          </p:nvSpPr>
          <p:spPr bwMode="auto">
            <a:xfrm rot="1490740">
              <a:off x="4590765" y="2234571"/>
              <a:ext cx="29368"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0" name="Rectangle 302"/>
            <p:cNvSpPr>
              <a:spLocks noChangeArrowheads="1"/>
            </p:cNvSpPr>
            <p:nvPr/>
          </p:nvSpPr>
          <p:spPr bwMode="auto">
            <a:xfrm rot="1490740">
              <a:off x="4625584" y="2250398"/>
              <a:ext cx="28090"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1" name="Rectangle 303"/>
            <p:cNvSpPr>
              <a:spLocks noChangeArrowheads="1"/>
            </p:cNvSpPr>
            <p:nvPr/>
          </p:nvSpPr>
          <p:spPr bwMode="auto">
            <a:xfrm rot="1490740">
              <a:off x="4471196" y="2219946"/>
              <a:ext cx="29368"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2" name="Rectangle 304"/>
            <p:cNvSpPr>
              <a:spLocks noChangeArrowheads="1"/>
            </p:cNvSpPr>
            <p:nvPr/>
          </p:nvSpPr>
          <p:spPr bwMode="auto">
            <a:xfrm rot="1490740">
              <a:off x="4506015" y="2235773"/>
              <a:ext cx="2809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3" name="Rectangle 305"/>
            <p:cNvSpPr>
              <a:spLocks noChangeArrowheads="1"/>
            </p:cNvSpPr>
            <p:nvPr/>
          </p:nvSpPr>
          <p:spPr bwMode="auto">
            <a:xfrm rot="1490740">
              <a:off x="4540774" y="2251868"/>
              <a:ext cx="2809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4" name="Rectangle 306"/>
            <p:cNvSpPr>
              <a:spLocks noChangeArrowheads="1"/>
            </p:cNvSpPr>
            <p:nvPr/>
          </p:nvSpPr>
          <p:spPr bwMode="auto">
            <a:xfrm rot="1490740">
              <a:off x="4575475" y="2268231"/>
              <a:ext cx="29368"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5" name="Rectangle 307"/>
            <p:cNvSpPr>
              <a:spLocks noChangeArrowheads="1"/>
            </p:cNvSpPr>
            <p:nvPr/>
          </p:nvSpPr>
          <p:spPr bwMode="auto">
            <a:xfrm rot="1490740">
              <a:off x="4610294" y="2284057"/>
              <a:ext cx="2809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6" name="Freeform 308"/>
            <p:cNvSpPr/>
            <p:nvPr/>
          </p:nvSpPr>
          <p:spPr bwMode="auto">
            <a:xfrm rot="1490740">
              <a:off x="6137031" y="3276408"/>
              <a:ext cx="86825" cy="171097"/>
            </a:xfrm>
            <a:custGeom>
              <a:avLst/>
              <a:gdLst>
                <a:gd name="T0" fmla="*/ 25 w 63"/>
                <a:gd name="T1" fmla="*/ 124 h 124"/>
                <a:gd name="T2" fmla="*/ 25 w 63"/>
                <a:gd name="T3" fmla="*/ 109 h 124"/>
                <a:gd name="T4" fmla="*/ 0 w 63"/>
                <a:gd name="T5" fmla="*/ 102 h 124"/>
                <a:gd name="T6" fmla="*/ 4 w 63"/>
                <a:gd name="T7" fmla="*/ 88 h 124"/>
                <a:gd name="T8" fmla="*/ 28 w 63"/>
                <a:gd name="T9" fmla="*/ 95 h 124"/>
                <a:gd name="T10" fmla="*/ 44 w 63"/>
                <a:gd name="T11" fmla="*/ 83 h 124"/>
                <a:gd name="T12" fmla="*/ 28 w 63"/>
                <a:gd name="T13" fmla="*/ 68 h 124"/>
                <a:gd name="T14" fmla="*/ 2 w 63"/>
                <a:gd name="T15" fmla="*/ 40 h 124"/>
                <a:gd name="T16" fmla="*/ 27 w 63"/>
                <a:gd name="T17" fmla="*/ 14 h 124"/>
                <a:gd name="T18" fmla="*/ 27 w 63"/>
                <a:gd name="T19" fmla="*/ 0 h 124"/>
                <a:gd name="T20" fmla="*/ 39 w 63"/>
                <a:gd name="T21" fmla="*/ 0 h 124"/>
                <a:gd name="T22" fmla="*/ 39 w 63"/>
                <a:gd name="T23" fmla="*/ 14 h 124"/>
                <a:gd name="T24" fmla="*/ 60 w 63"/>
                <a:gd name="T25" fmla="*/ 19 h 124"/>
                <a:gd name="T26" fmla="*/ 56 w 63"/>
                <a:gd name="T27" fmla="*/ 33 h 124"/>
                <a:gd name="T28" fmla="*/ 35 w 63"/>
                <a:gd name="T29" fmla="*/ 28 h 124"/>
                <a:gd name="T30" fmla="*/ 21 w 63"/>
                <a:gd name="T31" fmla="*/ 38 h 124"/>
                <a:gd name="T32" fmla="*/ 39 w 63"/>
                <a:gd name="T33" fmla="*/ 53 h 124"/>
                <a:gd name="T34" fmla="*/ 63 w 63"/>
                <a:gd name="T35" fmla="*/ 82 h 124"/>
                <a:gd name="T36" fmla="*/ 37 w 63"/>
                <a:gd name="T37" fmla="*/ 109 h 124"/>
                <a:gd name="T38" fmla="*/ 37 w 63"/>
                <a:gd name="T39" fmla="*/ 124 h 124"/>
                <a:gd name="T40" fmla="*/ 25 w 63"/>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124">
                  <a:moveTo>
                    <a:pt x="25" y="124"/>
                  </a:moveTo>
                  <a:cubicBezTo>
                    <a:pt x="25" y="109"/>
                    <a:pt x="25" y="109"/>
                    <a:pt x="25" y="109"/>
                  </a:cubicBezTo>
                  <a:cubicBezTo>
                    <a:pt x="15" y="109"/>
                    <a:pt x="6" y="106"/>
                    <a:pt x="0" y="102"/>
                  </a:cubicBezTo>
                  <a:cubicBezTo>
                    <a:pt x="4" y="88"/>
                    <a:pt x="4" y="88"/>
                    <a:pt x="4" y="88"/>
                  </a:cubicBezTo>
                  <a:cubicBezTo>
                    <a:pt x="10" y="92"/>
                    <a:pt x="19" y="95"/>
                    <a:pt x="28" y="95"/>
                  </a:cubicBezTo>
                  <a:cubicBezTo>
                    <a:pt x="38" y="95"/>
                    <a:pt x="44" y="91"/>
                    <a:pt x="44" y="83"/>
                  </a:cubicBezTo>
                  <a:cubicBezTo>
                    <a:pt x="45" y="76"/>
                    <a:pt x="39" y="72"/>
                    <a:pt x="28" y="68"/>
                  </a:cubicBezTo>
                  <a:cubicBezTo>
                    <a:pt x="12" y="62"/>
                    <a:pt x="2" y="54"/>
                    <a:pt x="2" y="40"/>
                  </a:cubicBezTo>
                  <a:cubicBezTo>
                    <a:pt x="2" y="27"/>
                    <a:pt x="11" y="17"/>
                    <a:pt x="27" y="14"/>
                  </a:cubicBezTo>
                  <a:cubicBezTo>
                    <a:pt x="27" y="0"/>
                    <a:pt x="27" y="0"/>
                    <a:pt x="27" y="0"/>
                  </a:cubicBezTo>
                  <a:cubicBezTo>
                    <a:pt x="39" y="0"/>
                    <a:pt x="39" y="0"/>
                    <a:pt x="39" y="0"/>
                  </a:cubicBezTo>
                  <a:cubicBezTo>
                    <a:pt x="39" y="14"/>
                    <a:pt x="39" y="14"/>
                    <a:pt x="39" y="14"/>
                  </a:cubicBezTo>
                  <a:cubicBezTo>
                    <a:pt x="49" y="14"/>
                    <a:pt x="55" y="17"/>
                    <a:pt x="60" y="19"/>
                  </a:cubicBezTo>
                  <a:cubicBezTo>
                    <a:pt x="56" y="33"/>
                    <a:pt x="56" y="33"/>
                    <a:pt x="56" y="33"/>
                  </a:cubicBezTo>
                  <a:cubicBezTo>
                    <a:pt x="52" y="31"/>
                    <a:pt x="46" y="28"/>
                    <a:pt x="35" y="28"/>
                  </a:cubicBezTo>
                  <a:cubicBezTo>
                    <a:pt x="25" y="28"/>
                    <a:pt x="21" y="33"/>
                    <a:pt x="21" y="38"/>
                  </a:cubicBezTo>
                  <a:cubicBezTo>
                    <a:pt x="21" y="44"/>
                    <a:pt x="26" y="48"/>
                    <a:pt x="39" y="53"/>
                  </a:cubicBezTo>
                  <a:cubicBezTo>
                    <a:pt x="56" y="60"/>
                    <a:pt x="63" y="68"/>
                    <a:pt x="63" y="82"/>
                  </a:cubicBezTo>
                  <a:cubicBezTo>
                    <a:pt x="63" y="95"/>
                    <a:pt x="54" y="106"/>
                    <a:pt x="37" y="109"/>
                  </a:cubicBezTo>
                  <a:cubicBezTo>
                    <a:pt x="37" y="124"/>
                    <a:pt x="37" y="124"/>
                    <a:pt x="37" y="124"/>
                  </a:cubicBezTo>
                  <a:lnTo>
                    <a:pt x="25" y="12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87" name="Freeform 309"/>
            <p:cNvSpPr/>
            <p:nvPr/>
          </p:nvSpPr>
          <p:spPr bwMode="auto">
            <a:xfrm rot="1490740">
              <a:off x="4537239" y="1547348"/>
              <a:ext cx="51074" cy="102147"/>
            </a:xfrm>
            <a:custGeom>
              <a:avLst/>
              <a:gdLst>
                <a:gd name="T0" fmla="*/ 14 w 37"/>
                <a:gd name="T1" fmla="*/ 74 h 74"/>
                <a:gd name="T2" fmla="*/ 14 w 37"/>
                <a:gd name="T3" fmla="*/ 65 h 74"/>
                <a:gd name="T4" fmla="*/ 0 w 37"/>
                <a:gd name="T5" fmla="*/ 61 h 74"/>
                <a:gd name="T6" fmla="*/ 2 w 37"/>
                <a:gd name="T7" fmla="*/ 52 h 74"/>
                <a:gd name="T8" fmla="*/ 16 w 37"/>
                <a:gd name="T9" fmla="*/ 57 h 74"/>
                <a:gd name="T10" fmla="*/ 26 w 37"/>
                <a:gd name="T11" fmla="*/ 50 h 74"/>
                <a:gd name="T12" fmla="*/ 16 w 37"/>
                <a:gd name="T13" fmla="*/ 40 h 74"/>
                <a:gd name="T14" fmla="*/ 1 w 37"/>
                <a:gd name="T15" fmla="*/ 24 h 74"/>
                <a:gd name="T16" fmla="*/ 15 w 37"/>
                <a:gd name="T17" fmla="*/ 9 h 74"/>
                <a:gd name="T18" fmla="*/ 15 w 37"/>
                <a:gd name="T19" fmla="*/ 0 h 74"/>
                <a:gd name="T20" fmla="*/ 23 w 37"/>
                <a:gd name="T21" fmla="*/ 0 h 74"/>
                <a:gd name="T22" fmla="*/ 22 w 37"/>
                <a:gd name="T23" fmla="*/ 9 h 74"/>
                <a:gd name="T24" fmla="*/ 35 w 37"/>
                <a:gd name="T25" fmla="*/ 12 h 74"/>
                <a:gd name="T26" fmla="*/ 32 w 37"/>
                <a:gd name="T27" fmla="*/ 20 h 74"/>
                <a:gd name="T28" fmla="*/ 20 w 37"/>
                <a:gd name="T29" fmla="*/ 17 h 74"/>
                <a:gd name="T30" fmla="*/ 12 w 37"/>
                <a:gd name="T31" fmla="*/ 23 h 74"/>
                <a:gd name="T32" fmla="*/ 22 w 37"/>
                <a:gd name="T33" fmla="*/ 32 h 74"/>
                <a:gd name="T34" fmla="*/ 37 w 37"/>
                <a:gd name="T35" fmla="*/ 49 h 74"/>
                <a:gd name="T36" fmla="*/ 21 w 37"/>
                <a:gd name="T37" fmla="*/ 64 h 74"/>
                <a:gd name="T38" fmla="*/ 21 w 37"/>
                <a:gd name="T39" fmla="*/ 74 h 74"/>
                <a:gd name="T40" fmla="*/ 14 w 37"/>
                <a:gd name="T4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74">
                  <a:moveTo>
                    <a:pt x="14" y="74"/>
                  </a:moveTo>
                  <a:cubicBezTo>
                    <a:pt x="14" y="65"/>
                    <a:pt x="14" y="65"/>
                    <a:pt x="14" y="65"/>
                  </a:cubicBezTo>
                  <a:cubicBezTo>
                    <a:pt x="8" y="65"/>
                    <a:pt x="3" y="63"/>
                    <a:pt x="0" y="61"/>
                  </a:cubicBezTo>
                  <a:cubicBezTo>
                    <a:pt x="2" y="52"/>
                    <a:pt x="2" y="52"/>
                    <a:pt x="2" y="52"/>
                  </a:cubicBezTo>
                  <a:cubicBezTo>
                    <a:pt x="6" y="55"/>
                    <a:pt x="11" y="57"/>
                    <a:pt x="16" y="57"/>
                  </a:cubicBezTo>
                  <a:cubicBezTo>
                    <a:pt x="22" y="57"/>
                    <a:pt x="26" y="54"/>
                    <a:pt x="26" y="50"/>
                  </a:cubicBezTo>
                  <a:cubicBezTo>
                    <a:pt x="26" y="46"/>
                    <a:pt x="23" y="43"/>
                    <a:pt x="16" y="40"/>
                  </a:cubicBezTo>
                  <a:cubicBezTo>
                    <a:pt x="7" y="37"/>
                    <a:pt x="0" y="33"/>
                    <a:pt x="1" y="24"/>
                  </a:cubicBezTo>
                  <a:cubicBezTo>
                    <a:pt x="1" y="17"/>
                    <a:pt x="6" y="11"/>
                    <a:pt x="15" y="9"/>
                  </a:cubicBezTo>
                  <a:cubicBezTo>
                    <a:pt x="15" y="0"/>
                    <a:pt x="15" y="0"/>
                    <a:pt x="15" y="0"/>
                  </a:cubicBezTo>
                  <a:cubicBezTo>
                    <a:pt x="23" y="0"/>
                    <a:pt x="23" y="0"/>
                    <a:pt x="23" y="0"/>
                  </a:cubicBezTo>
                  <a:cubicBezTo>
                    <a:pt x="22" y="9"/>
                    <a:pt x="22" y="9"/>
                    <a:pt x="22" y="9"/>
                  </a:cubicBezTo>
                  <a:cubicBezTo>
                    <a:pt x="28" y="9"/>
                    <a:pt x="32" y="10"/>
                    <a:pt x="35" y="12"/>
                  </a:cubicBezTo>
                  <a:cubicBezTo>
                    <a:pt x="32" y="20"/>
                    <a:pt x="32" y="20"/>
                    <a:pt x="32" y="20"/>
                  </a:cubicBezTo>
                  <a:cubicBezTo>
                    <a:pt x="30" y="19"/>
                    <a:pt x="26" y="17"/>
                    <a:pt x="20" y="17"/>
                  </a:cubicBezTo>
                  <a:cubicBezTo>
                    <a:pt x="14" y="17"/>
                    <a:pt x="12" y="20"/>
                    <a:pt x="12" y="23"/>
                  </a:cubicBezTo>
                  <a:cubicBezTo>
                    <a:pt x="12" y="27"/>
                    <a:pt x="15" y="29"/>
                    <a:pt x="22" y="32"/>
                  </a:cubicBezTo>
                  <a:cubicBezTo>
                    <a:pt x="32" y="36"/>
                    <a:pt x="37" y="41"/>
                    <a:pt x="37" y="49"/>
                  </a:cubicBezTo>
                  <a:cubicBezTo>
                    <a:pt x="37" y="56"/>
                    <a:pt x="31" y="63"/>
                    <a:pt x="21" y="64"/>
                  </a:cubicBezTo>
                  <a:cubicBezTo>
                    <a:pt x="21" y="74"/>
                    <a:pt x="21" y="74"/>
                    <a:pt x="21" y="74"/>
                  </a:cubicBezTo>
                  <a:lnTo>
                    <a:pt x="14" y="7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88" name="Freeform 310"/>
            <p:cNvSpPr/>
            <p:nvPr/>
          </p:nvSpPr>
          <p:spPr bwMode="auto">
            <a:xfrm rot="1490740">
              <a:off x="6742694" y="2744676"/>
              <a:ext cx="162159" cy="154497"/>
            </a:xfrm>
            <a:custGeom>
              <a:avLst/>
              <a:gdLst>
                <a:gd name="T0" fmla="*/ 37 w 118"/>
                <a:gd name="T1" fmla="*/ 37 h 112"/>
                <a:gd name="T2" fmla="*/ 42 w 118"/>
                <a:gd name="T3" fmla="*/ 33 h 112"/>
                <a:gd name="T4" fmla="*/ 57 w 118"/>
                <a:gd name="T5" fmla="*/ 2 h 112"/>
                <a:gd name="T6" fmla="*/ 60 w 118"/>
                <a:gd name="T7" fmla="*/ 2 h 112"/>
                <a:gd name="T8" fmla="*/ 76 w 118"/>
                <a:gd name="T9" fmla="*/ 33 h 112"/>
                <a:gd name="T10" fmla="*/ 81 w 118"/>
                <a:gd name="T11" fmla="*/ 36 h 112"/>
                <a:gd name="T12" fmla="*/ 115 w 118"/>
                <a:gd name="T13" fmla="*/ 41 h 112"/>
                <a:gd name="T14" fmla="*/ 116 w 118"/>
                <a:gd name="T15" fmla="*/ 44 h 112"/>
                <a:gd name="T16" fmla="*/ 92 w 118"/>
                <a:gd name="T17" fmla="*/ 69 h 112"/>
                <a:gd name="T18" fmla="*/ 90 w 118"/>
                <a:gd name="T19" fmla="*/ 74 h 112"/>
                <a:gd name="T20" fmla="*/ 96 w 118"/>
                <a:gd name="T21" fmla="*/ 109 h 112"/>
                <a:gd name="T22" fmla="*/ 94 w 118"/>
                <a:gd name="T23" fmla="*/ 110 h 112"/>
                <a:gd name="T24" fmla="*/ 63 w 118"/>
                <a:gd name="T25" fmla="*/ 94 h 112"/>
                <a:gd name="T26" fmla="*/ 57 w 118"/>
                <a:gd name="T27" fmla="*/ 94 h 112"/>
                <a:gd name="T28" fmla="*/ 26 w 118"/>
                <a:gd name="T29" fmla="*/ 111 h 112"/>
                <a:gd name="T30" fmla="*/ 23 w 118"/>
                <a:gd name="T31" fmla="*/ 110 h 112"/>
                <a:gd name="T32" fmla="*/ 29 w 118"/>
                <a:gd name="T33" fmla="*/ 75 h 112"/>
                <a:gd name="T34" fmla="*/ 27 w 118"/>
                <a:gd name="T35" fmla="*/ 69 h 112"/>
                <a:gd name="T36" fmla="*/ 2 w 118"/>
                <a:gd name="T37" fmla="*/ 45 h 112"/>
                <a:gd name="T38" fmla="*/ 2 w 118"/>
                <a:gd name="T39" fmla="*/ 42 h 112"/>
                <a:gd name="T40" fmla="*/ 37 w 118"/>
                <a:gd name="T41" fmla="*/ 3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2">
                  <a:moveTo>
                    <a:pt x="37" y="37"/>
                  </a:moveTo>
                  <a:cubicBezTo>
                    <a:pt x="39" y="37"/>
                    <a:pt x="41" y="35"/>
                    <a:pt x="42" y="33"/>
                  </a:cubicBezTo>
                  <a:cubicBezTo>
                    <a:pt x="57" y="2"/>
                    <a:pt x="57" y="2"/>
                    <a:pt x="57" y="2"/>
                  </a:cubicBezTo>
                  <a:cubicBezTo>
                    <a:pt x="58" y="0"/>
                    <a:pt x="59" y="0"/>
                    <a:pt x="60" y="2"/>
                  </a:cubicBezTo>
                  <a:cubicBezTo>
                    <a:pt x="76" y="33"/>
                    <a:pt x="76" y="33"/>
                    <a:pt x="76" y="33"/>
                  </a:cubicBezTo>
                  <a:cubicBezTo>
                    <a:pt x="77" y="35"/>
                    <a:pt x="79" y="36"/>
                    <a:pt x="81" y="36"/>
                  </a:cubicBezTo>
                  <a:cubicBezTo>
                    <a:pt x="115" y="41"/>
                    <a:pt x="115" y="41"/>
                    <a:pt x="115" y="41"/>
                  </a:cubicBezTo>
                  <a:cubicBezTo>
                    <a:pt x="117" y="41"/>
                    <a:pt x="118" y="42"/>
                    <a:pt x="116" y="44"/>
                  </a:cubicBezTo>
                  <a:cubicBezTo>
                    <a:pt x="92" y="69"/>
                    <a:pt x="92" y="69"/>
                    <a:pt x="92" y="69"/>
                  </a:cubicBezTo>
                  <a:cubicBezTo>
                    <a:pt x="90" y="70"/>
                    <a:pt x="89" y="72"/>
                    <a:pt x="90" y="74"/>
                  </a:cubicBezTo>
                  <a:cubicBezTo>
                    <a:pt x="96" y="109"/>
                    <a:pt x="96" y="109"/>
                    <a:pt x="96" y="109"/>
                  </a:cubicBezTo>
                  <a:cubicBezTo>
                    <a:pt x="97" y="110"/>
                    <a:pt x="95" y="111"/>
                    <a:pt x="94" y="110"/>
                  </a:cubicBezTo>
                  <a:cubicBezTo>
                    <a:pt x="63" y="94"/>
                    <a:pt x="63" y="94"/>
                    <a:pt x="63" y="94"/>
                  </a:cubicBezTo>
                  <a:cubicBezTo>
                    <a:pt x="61" y="94"/>
                    <a:pt x="58" y="94"/>
                    <a:pt x="57" y="94"/>
                  </a:cubicBezTo>
                  <a:cubicBezTo>
                    <a:pt x="26" y="111"/>
                    <a:pt x="26" y="111"/>
                    <a:pt x="26" y="111"/>
                  </a:cubicBezTo>
                  <a:cubicBezTo>
                    <a:pt x="24" y="112"/>
                    <a:pt x="23" y="111"/>
                    <a:pt x="23" y="110"/>
                  </a:cubicBezTo>
                  <a:cubicBezTo>
                    <a:pt x="29" y="75"/>
                    <a:pt x="29" y="75"/>
                    <a:pt x="29" y="75"/>
                  </a:cubicBezTo>
                  <a:cubicBezTo>
                    <a:pt x="29" y="73"/>
                    <a:pt x="28" y="71"/>
                    <a:pt x="27" y="69"/>
                  </a:cubicBezTo>
                  <a:cubicBezTo>
                    <a:pt x="2" y="45"/>
                    <a:pt x="2" y="45"/>
                    <a:pt x="2" y="45"/>
                  </a:cubicBezTo>
                  <a:cubicBezTo>
                    <a:pt x="0" y="44"/>
                    <a:pt x="1" y="43"/>
                    <a:pt x="2" y="42"/>
                  </a:cubicBezTo>
                  <a:lnTo>
                    <a:pt x="37" y="3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89" name="Freeform 311"/>
            <p:cNvSpPr/>
            <p:nvPr/>
          </p:nvSpPr>
          <p:spPr bwMode="auto">
            <a:xfrm rot="1490740">
              <a:off x="4696079" y="2908562"/>
              <a:ext cx="130238" cy="132791"/>
            </a:xfrm>
            <a:custGeom>
              <a:avLst/>
              <a:gdLst>
                <a:gd name="T0" fmla="*/ 86 w 102"/>
                <a:gd name="T1" fmla="*/ 0 h 104"/>
                <a:gd name="T2" fmla="*/ 41 w 102"/>
                <a:gd name="T3" fmla="*/ 79 h 104"/>
                <a:gd name="T4" fmla="*/ 10 w 102"/>
                <a:gd name="T5" fmla="*/ 60 h 104"/>
                <a:gd name="T6" fmla="*/ 0 w 102"/>
                <a:gd name="T7" fmla="*/ 75 h 104"/>
                <a:gd name="T8" fmla="*/ 32 w 102"/>
                <a:gd name="T9" fmla="*/ 94 h 104"/>
                <a:gd name="T10" fmla="*/ 47 w 102"/>
                <a:gd name="T11" fmla="*/ 104 h 104"/>
                <a:gd name="T12" fmla="*/ 102 w 102"/>
                <a:gd name="T13" fmla="*/ 10 h 104"/>
                <a:gd name="T14" fmla="*/ 86 w 102"/>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4">
                  <a:moveTo>
                    <a:pt x="86" y="0"/>
                  </a:moveTo>
                  <a:lnTo>
                    <a:pt x="41" y="79"/>
                  </a:lnTo>
                  <a:lnTo>
                    <a:pt x="10" y="60"/>
                  </a:lnTo>
                  <a:lnTo>
                    <a:pt x="0" y="75"/>
                  </a:lnTo>
                  <a:lnTo>
                    <a:pt x="32" y="94"/>
                  </a:lnTo>
                  <a:lnTo>
                    <a:pt x="47" y="104"/>
                  </a:lnTo>
                  <a:lnTo>
                    <a:pt x="102" y="10"/>
                  </a:lnTo>
                  <a:lnTo>
                    <a:pt x="86"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0" name="Freeform 312"/>
            <p:cNvSpPr/>
            <p:nvPr/>
          </p:nvSpPr>
          <p:spPr bwMode="auto">
            <a:xfrm rot="1490740">
              <a:off x="4692451" y="2476548"/>
              <a:ext cx="131515" cy="131514"/>
            </a:xfrm>
            <a:custGeom>
              <a:avLst/>
              <a:gdLst>
                <a:gd name="T0" fmla="*/ 87 w 103"/>
                <a:gd name="T1" fmla="*/ 0 h 103"/>
                <a:gd name="T2" fmla="*/ 41 w 103"/>
                <a:gd name="T3" fmla="*/ 78 h 103"/>
                <a:gd name="T4" fmla="*/ 10 w 103"/>
                <a:gd name="T5" fmla="*/ 59 h 103"/>
                <a:gd name="T6" fmla="*/ 0 w 103"/>
                <a:gd name="T7" fmla="*/ 75 h 103"/>
                <a:gd name="T8" fmla="*/ 31 w 103"/>
                <a:gd name="T9" fmla="*/ 93 h 103"/>
                <a:gd name="T10" fmla="*/ 48 w 103"/>
                <a:gd name="T11" fmla="*/ 103 h 103"/>
                <a:gd name="T12" fmla="*/ 103 w 103"/>
                <a:gd name="T13" fmla="*/ 9 h 103"/>
                <a:gd name="T14" fmla="*/ 87 w 103"/>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87" y="0"/>
                  </a:moveTo>
                  <a:lnTo>
                    <a:pt x="41" y="78"/>
                  </a:lnTo>
                  <a:lnTo>
                    <a:pt x="10" y="59"/>
                  </a:lnTo>
                  <a:lnTo>
                    <a:pt x="0" y="75"/>
                  </a:lnTo>
                  <a:lnTo>
                    <a:pt x="31" y="93"/>
                  </a:lnTo>
                  <a:lnTo>
                    <a:pt x="48" y="103"/>
                  </a:lnTo>
                  <a:lnTo>
                    <a:pt x="103" y="9"/>
                  </a:lnTo>
                  <a:lnTo>
                    <a:pt x="87"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1" name="Freeform 313"/>
            <p:cNvSpPr/>
            <p:nvPr/>
          </p:nvSpPr>
          <p:spPr bwMode="auto">
            <a:xfrm rot="1490740">
              <a:off x="6491636" y="2994653"/>
              <a:ext cx="168543" cy="77887"/>
            </a:xfrm>
            <a:custGeom>
              <a:avLst/>
              <a:gdLst>
                <a:gd name="T0" fmla="*/ 61 w 122"/>
                <a:gd name="T1" fmla="*/ 0 h 56"/>
                <a:gd name="T2" fmla="*/ 59 w 122"/>
                <a:gd name="T3" fmla="*/ 1 h 56"/>
                <a:gd name="T4" fmla="*/ 1 w 122"/>
                <a:gd name="T5" fmla="*/ 49 h 56"/>
                <a:gd name="T6" fmla="*/ 1 w 122"/>
                <a:gd name="T7" fmla="*/ 52 h 56"/>
                <a:gd name="T8" fmla="*/ 4 w 122"/>
                <a:gd name="T9" fmla="*/ 55 h 56"/>
                <a:gd name="T10" fmla="*/ 7 w 122"/>
                <a:gd name="T11" fmla="*/ 56 h 56"/>
                <a:gd name="T12" fmla="*/ 59 w 122"/>
                <a:gd name="T13" fmla="*/ 13 h 56"/>
                <a:gd name="T14" fmla="*/ 63 w 122"/>
                <a:gd name="T15" fmla="*/ 13 h 56"/>
                <a:gd name="T16" fmla="*/ 114 w 122"/>
                <a:gd name="T17" fmla="*/ 55 h 56"/>
                <a:gd name="T18" fmla="*/ 118 w 122"/>
                <a:gd name="T19" fmla="*/ 55 h 56"/>
                <a:gd name="T20" fmla="*/ 121 w 122"/>
                <a:gd name="T21" fmla="*/ 52 h 56"/>
                <a:gd name="T22" fmla="*/ 121 w 122"/>
                <a:gd name="T23" fmla="*/ 49 h 56"/>
                <a:gd name="T24" fmla="*/ 63 w 122"/>
                <a:gd name="T25" fmla="*/ 1 h 56"/>
                <a:gd name="T26" fmla="*/ 61 w 122"/>
                <a:gd name="T27" fmla="*/ 0 h 56"/>
                <a:gd name="T28" fmla="*/ 61 w 122"/>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56">
                  <a:moveTo>
                    <a:pt x="61" y="0"/>
                  </a:moveTo>
                  <a:cubicBezTo>
                    <a:pt x="61" y="0"/>
                    <a:pt x="60" y="0"/>
                    <a:pt x="59" y="1"/>
                  </a:cubicBezTo>
                  <a:cubicBezTo>
                    <a:pt x="1" y="49"/>
                    <a:pt x="1" y="49"/>
                    <a:pt x="1" y="49"/>
                  </a:cubicBezTo>
                  <a:cubicBezTo>
                    <a:pt x="0" y="50"/>
                    <a:pt x="0" y="51"/>
                    <a:pt x="1" y="52"/>
                  </a:cubicBezTo>
                  <a:cubicBezTo>
                    <a:pt x="4" y="55"/>
                    <a:pt x="4" y="55"/>
                    <a:pt x="4" y="55"/>
                  </a:cubicBezTo>
                  <a:cubicBezTo>
                    <a:pt x="5" y="56"/>
                    <a:pt x="6" y="56"/>
                    <a:pt x="7" y="56"/>
                  </a:cubicBezTo>
                  <a:cubicBezTo>
                    <a:pt x="59" y="13"/>
                    <a:pt x="59" y="13"/>
                    <a:pt x="59" y="13"/>
                  </a:cubicBezTo>
                  <a:cubicBezTo>
                    <a:pt x="60" y="12"/>
                    <a:pt x="62" y="12"/>
                    <a:pt x="63" y="13"/>
                  </a:cubicBezTo>
                  <a:cubicBezTo>
                    <a:pt x="114" y="55"/>
                    <a:pt x="114" y="55"/>
                    <a:pt x="114" y="55"/>
                  </a:cubicBezTo>
                  <a:cubicBezTo>
                    <a:pt x="115" y="56"/>
                    <a:pt x="117" y="56"/>
                    <a:pt x="118" y="55"/>
                  </a:cubicBezTo>
                  <a:cubicBezTo>
                    <a:pt x="121" y="52"/>
                    <a:pt x="121" y="52"/>
                    <a:pt x="121" y="52"/>
                  </a:cubicBezTo>
                  <a:cubicBezTo>
                    <a:pt x="122" y="51"/>
                    <a:pt x="122" y="49"/>
                    <a:pt x="121" y="49"/>
                  </a:cubicBezTo>
                  <a:cubicBezTo>
                    <a:pt x="63" y="1"/>
                    <a:pt x="63" y="1"/>
                    <a:pt x="63" y="1"/>
                  </a:cubicBezTo>
                  <a:cubicBezTo>
                    <a:pt x="62" y="0"/>
                    <a:pt x="61" y="0"/>
                    <a:pt x="61" y="0"/>
                  </a:cubicBezTo>
                  <a:cubicBezTo>
                    <a:pt x="61" y="0"/>
                    <a:pt x="61" y="0"/>
                    <a:pt x="61"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2" name="Freeform 314"/>
            <p:cNvSpPr/>
            <p:nvPr/>
          </p:nvSpPr>
          <p:spPr bwMode="auto">
            <a:xfrm rot="1490740">
              <a:off x="6495301" y="3016649"/>
              <a:ext cx="118747" cy="122577"/>
            </a:xfrm>
            <a:custGeom>
              <a:avLst/>
              <a:gdLst>
                <a:gd name="T0" fmla="*/ 43 w 86"/>
                <a:gd name="T1" fmla="*/ 0 h 89"/>
                <a:gd name="T2" fmla="*/ 0 w 86"/>
                <a:gd name="T3" fmla="*/ 36 h 89"/>
                <a:gd name="T4" fmla="*/ 0 w 86"/>
                <a:gd name="T5" fmla="*/ 87 h 89"/>
                <a:gd name="T6" fmla="*/ 2 w 86"/>
                <a:gd name="T7" fmla="*/ 89 h 89"/>
                <a:gd name="T8" fmla="*/ 29 w 86"/>
                <a:gd name="T9" fmla="*/ 89 h 89"/>
                <a:gd name="T10" fmla="*/ 29 w 86"/>
                <a:gd name="T11" fmla="*/ 89 h 89"/>
                <a:gd name="T12" fmla="*/ 57 w 86"/>
                <a:gd name="T13" fmla="*/ 89 h 89"/>
                <a:gd name="T14" fmla="*/ 57 w 86"/>
                <a:gd name="T15" fmla="*/ 89 h 89"/>
                <a:gd name="T16" fmla="*/ 84 w 86"/>
                <a:gd name="T17" fmla="*/ 89 h 89"/>
                <a:gd name="T18" fmla="*/ 86 w 86"/>
                <a:gd name="T19" fmla="*/ 87 h 89"/>
                <a:gd name="T20" fmla="*/ 86 w 86"/>
                <a:gd name="T21" fmla="*/ 36 h 89"/>
                <a:gd name="T22" fmla="*/ 43 w 86"/>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89">
                  <a:moveTo>
                    <a:pt x="43" y="0"/>
                  </a:moveTo>
                  <a:cubicBezTo>
                    <a:pt x="0" y="36"/>
                    <a:pt x="0" y="36"/>
                    <a:pt x="0" y="36"/>
                  </a:cubicBezTo>
                  <a:cubicBezTo>
                    <a:pt x="0" y="87"/>
                    <a:pt x="0" y="87"/>
                    <a:pt x="0" y="87"/>
                  </a:cubicBezTo>
                  <a:cubicBezTo>
                    <a:pt x="0" y="88"/>
                    <a:pt x="1" y="89"/>
                    <a:pt x="2" y="89"/>
                  </a:cubicBezTo>
                  <a:cubicBezTo>
                    <a:pt x="29" y="89"/>
                    <a:pt x="29" y="89"/>
                    <a:pt x="29" y="89"/>
                  </a:cubicBezTo>
                  <a:cubicBezTo>
                    <a:pt x="29" y="89"/>
                    <a:pt x="29" y="89"/>
                    <a:pt x="29" y="89"/>
                  </a:cubicBezTo>
                  <a:cubicBezTo>
                    <a:pt x="57" y="89"/>
                    <a:pt x="57" y="89"/>
                    <a:pt x="57" y="89"/>
                  </a:cubicBezTo>
                  <a:cubicBezTo>
                    <a:pt x="57" y="89"/>
                    <a:pt x="57" y="89"/>
                    <a:pt x="57" y="89"/>
                  </a:cubicBezTo>
                  <a:cubicBezTo>
                    <a:pt x="84" y="89"/>
                    <a:pt x="84" y="89"/>
                    <a:pt x="84" y="89"/>
                  </a:cubicBezTo>
                  <a:cubicBezTo>
                    <a:pt x="85" y="89"/>
                    <a:pt x="86" y="88"/>
                    <a:pt x="86" y="87"/>
                  </a:cubicBezTo>
                  <a:cubicBezTo>
                    <a:pt x="86" y="36"/>
                    <a:pt x="86" y="36"/>
                    <a:pt x="86" y="36"/>
                  </a:cubicBezTo>
                  <a:lnTo>
                    <a:pt x="4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3" name="Freeform 315"/>
            <p:cNvSpPr>
              <a:spLocks noEditPoints="1"/>
            </p:cNvSpPr>
            <p:nvPr/>
          </p:nvSpPr>
          <p:spPr bwMode="auto">
            <a:xfrm rot="1490740">
              <a:off x="6586642" y="3287299"/>
              <a:ext cx="145560" cy="146836"/>
            </a:xfrm>
            <a:custGeom>
              <a:avLst/>
              <a:gdLst>
                <a:gd name="T0" fmla="*/ 53 w 106"/>
                <a:gd name="T1" fmla="*/ 0 h 106"/>
                <a:gd name="T2" fmla="*/ 0 w 106"/>
                <a:gd name="T3" fmla="*/ 53 h 106"/>
                <a:gd name="T4" fmla="*/ 53 w 106"/>
                <a:gd name="T5" fmla="*/ 106 h 106"/>
                <a:gd name="T6" fmla="*/ 106 w 106"/>
                <a:gd name="T7" fmla="*/ 53 h 106"/>
                <a:gd name="T8" fmla="*/ 53 w 106"/>
                <a:gd name="T9" fmla="*/ 0 h 106"/>
                <a:gd name="T10" fmla="*/ 53 w 106"/>
                <a:gd name="T11" fmla="*/ 96 h 106"/>
                <a:gd name="T12" fmla="*/ 10 w 106"/>
                <a:gd name="T13" fmla="*/ 53 h 106"/>
                <a:gd name="T14" fmla="*/ 53 w 106"/>
                <a:gd name="T15" fmla="*/ 10 h 106"/>
                <a:gd name="T16" fmla="*/ 96 w 106"/>
                <a:gd name="T17" fmla="*/ 53 h 106"/>
                <a:gd name="T18" fmla="*/ 53 w 106"/>
                <a:gd name="T19"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6">
                  <a:moveTo>
                    <a:pt x="53" y="0"/>
                  </a:moveTo>
                  <a:cubicBezTo>
                    <a:pt x="24" y="0"/>
                    <a:pt x="0" y="24"/>
                    <a:pt x="0" y="53"/>
                  </a:cubicBezTo>
                  <a:cubicBezTo>
                    <a:pt x="0" y="82"/>
                    <a:pt x="24" y="106"/>
                    <a:pt x="53" y="106"/>
                  </a:cubicBezTo>
                  <a:cubicBezTo>
                    <a:pt x="82" y="106"/>
                    <a:pt x="106" y="82"/>
                    <a:pt x="106" y="53"/>
                  </a:cubicBezTo>
                  <a:cubicBezTo>
                    <a:pt x="106" y="24"/>
                    <a:pt x="82" y="0"/>
                    <a:pt x="53" y="0"/>
                  </a:cubicBezTo>
                  <a:close/>
                  <a:moveTo>
                    <a:pt x="53" y="96"/>
                  </a:moveTo>
                  <a:cubicBezTo>
                    <a:pt x="29" y="96"/>
                    <a:pt x="10" y="77"/>
                    <a:pt x="10" y="53"/>
                  </a:cubicBezTo>
                  <a:cubicBezTo>
                    <a:pt x="10" y="29"/>
                    <a:pt x="29" y="10"/>
                    <a:pt x="53" y="10"/>
                  </a:cubicBezTo>
                  <a:cubicBezTo>
                    <a:pt x="77" y="10"/>
                    <a:pt x="96" y="29"/>
                    <a:pt x="96" y="53"/>
                  </a:cubicBezTo>
                  <a:cubicBezTo>
                    <a:pt x="96" y="77"/>
                    <a:pt x="77" y="96"/>
                    <a:pt x="53" y="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4" name="Freeform 316"/>
            <p:cNvSpPr/>
            <p:nvPr/>
          </p:nvSpPr>
          <p:spPr bwMode="auto">
            <a:xfrm rot="1490740">
              <a:off x="6662591" y="3317405"/>
              <a:ext cx="57458" cy="61288"/>
            </a:xfrm>
            <a:custGeom>
              <a:avLst/>
              <a:gdLst>
                <a:gd name="T0" fmla="*/ 8 w 45"/>
                <a:gd name="T1" fmla="*/ 39 h 48"/>
                <a:gd name="T2" fmla="*/ 8 w 45"/>
                <a:gd name="T3" fmla="*/ 0 h 48"/>
                <a:gd name="T4" fmla="*/ 0 w 45"/>
                <a:gd name="T5" fmla="*/ 0 h 48"/>
                <a:gd name="T6" fmla="*/ 0 w 45"/>
                <a:gd name="T7" fmla="*/ 48 h 48"/>
                <a:gd name="T8" fmla="*/ 5 w 45"/>
                <a:gd name="T9" fmla="*/ 48 h 48"/>
                <a:gd name="T10" fmla="*/ 8 w 45"/>
                <a:gd name="T11" fmla="*/ 48 h 48"/>
                <a:gd name="T12" fmla="*/ 45 w 45"/>
                <a:gd name="T13" fmla="*/ 48 h 48"/>
                <a:gd name="T14" fmla="*/ 45 w 45"/>
                <a:gd name="T15" fmla="*/ 39 h 48"/>
                <a:gd name="T16" fmla="*/ 8 w 45"/>
                <a:gd name="T17"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8">
                  <a:moveTo>
                    <a:pt x="8" y="39"/>
                  </a:moveTo>
                  <a:lnTo>
                    <a:pt x="8" y="0"/>
                  </a:lnTo>
                  <a:lnTo>
                    <a:pt x="0" y="0"/>
                  </a:lnTo>
                  <a:lnTo>
                    <a:pt x="0" y="48"/>
                  </a:lnTo>
                  <a:lnTo>
                    <a:pt x="5" y="48"/>
                  </a:lnTo>
                  <a:lnTo>
                    <a:pt x="8" y="48"/>
                  </a:lnTo>
                  <a:lnTo>
                    <a:pt x="45" y="48"/>
                  </a:lnTo>
                  <a:lnTo>
                    <a:pt x="45" y="39"/>
                  </a:lnTo>
                  <a:lnTo>
                    <a:pt x="8" y="3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9260266" y="345796"/>
            <a:ext cx="3060729" cy="889507"/>
            <a:chOff x="758616" y="388456"/>
            <a:chExt cx="3060729" cy="889507"/>
          </a:xfrm>
        </p:grpSpPr>
        <p:pic>
          <p:nvPicPr>
            <p:cNvPr id="595" name="图片 594"/>
            <p:cNvPicPr>
              <a:picLocks noChangeAspect="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colorTemperature colorTemp="5125"/>
                      </a14:imgEffect>
                    </a14:imgLayer>
                  </a14:imgProps>
                </a:ext>
                <a:ext uri="{28A0092B-C50C-407E-A947-70E740481C1C}">
                  <a14:useLocalDpi xmlns:a14="http://schemas.microsoft.com/office/drawing/2010/main" val="0"/>
                </a:ext>
              </a:extLst>
            </a:blip>
            <a:stretch>
              <a:fillRect/>
            </a:stretch>
          </p:blipFill>
          <p:spPr>
            <a:xfrm>
              <a:off x="758616" y="388456"/>
              <a:ext cx="889507" cy="889507"/>
            </a:xfrm>
            <a:prstGeom prst="rect">
              <a:avLst/>
            </a:prstGeom>
          </p:spPr>
        </p:pic>
        <p:sp>
          <p:nvSpPr>
            <p:cNvPr id="596" name="TextBox 595"/>
            <p:cNvSpPr txBox="1"/>
            <p:nvPr/>
          </p:nvSpPr>
          <p:spPr>
            <a:xfrm>
              <a:off x="1759022" y="602376"/>
              <a:ext cx="2060323" cy="461665"/>
            </a:xfrm>
            <a:prstGeom prst="rect">
              <a:avLst/>
            </a:prstGeom>
            <a:noFill/>
          </p:spPr>
          <p:txBody>
            <a:bodyPr wrap="square" rtlCol="0">
              <a:spAutoFit/>
            </a:bodyPr>
            <a:lstStyle/>
            <a:p>
              <a:r>
                <a:rPr lang="zh-CN" altLang="en-US" sz="2400" b="1" dirty="0" smtClean="0">
                  <a:solidFill>
                    <a:schemeClr val="accent2"/>
                  </a:solidFill>
                  <a:latin typeface="微软雅黑" panose="020B0503020204020204" pitchFamily="34" charset="-122"/>
                  <a:ea typeface="微软雅黑" panose="020B0503020204020204" pitchFamily="34" charset="-122"/>
                </a:rPr>
                <a:t>发言系统</a:t>
              </a:r>
              <a:endParaRPr lang="zh-CN" altLang="en-US" sz="2400" b="1" dirty="0">
                <a:solidFill>
                  <a:schemeClr val="accent2"/>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rotWithShape="1">
          <a:blip r:embed="rId5">
            <a:extLst>
              <a:ext uri="{28A0092B-C50C-407E-A947-70E740481C1C}">
                <a14:useLocalDpi xmlns:a14="http://schemas.microsoft.com/office/drawing/2010/main" val="0"/>
              </a:ext>
            </a:extLst>
          </a:blip>
          <a:srcRect r="2200" b="4805"/>
          <a:stretch/>
        </p:blipFill>
        <p:spPr>
          <a:xfrm>
            <a:off x="99513" y="99560"/>
            <a:ext cx="6858500" cy="3142330"/>
          </a:xfrm>
          <a:prstGeom prst="rect">
            <a:avLst/>
          </a:prstGeom>
        </p:spPr>
      </p:pic>
      <p:sp>
        <p:nvSpPr>
          <p:cNvPr id="5" name="TextBox 4"/>
          <p:cNvSpPr txBox="1"/>
          <p:nvPr/>
        </p:nvSpPr>
        <p:spPr>
          <a:xfrm>
            <a:off x="7504390" y="1682217"/>
            <a:ext cx="3124143" cy="461665"/>
          </a:xfrm>
          <a:prstGeom prst="rect">
            <a:avLst/>
          </a:prstGeom>
          <a:noFill/>
        </p:spPr>
        <p:txBody>
          <a:bodyPr wrap="square" rtlCol="0">
            <a:prstTxWarp prst="textArchDown">
              <a:avLst/>
            </a:prstTxWarp>
            <a:spAutoFit/>
          </a:bodyPr>
          <a:lstStyle/>
          <a:p>
            <a:pPr algn="just"/>
            <a:r>
              <a:rPr lang="zh-CN" alt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微软雅黑" panose="020B0503020204020204" pitchFamily="34" charset="-122"/>
                <a:ea typeface="微软雅黑" panose="020B0503020204020204" pitchFamily="34" charset="-122"/>
              </a:rPr>
              <a:t>发 言 时 间 分 布</a:t>
            </a:r>
            <a:endParaRPr lang="zh-CN" alt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微软雅黑" panose="020B0503020204020204" pitchFamily="34" charset="-122"/>
              <a:ea typeface="微软雅黑" panose="020B0503020204020204" pitchFamily="34" charset="-122"/>
            </a:endParaRPr>
          </a:p>
        </p:txBody>
      </p:sp>
      <p:sp>
        <p:nvSpPr>
          <p:cNvPr id="6" name="矩形 5"/>
          <p:cNvSpPr/>
          <p:nvPr/>
        </p:nvSpPr>
        <p:spPr>
          <a:xfrm>
            <a:off x="815125" y="3342589"/>
            <a:ext cx="6096000" cy="1521350"/>
          </a:xfrm>
          <a:prstGeom prst="rect">
            <a:avLst/>
          </a:prstGeom>
        </p:spPr>
        <p:txBody>
          <a:bodyPr>
            <a:prstTxWarp prst="textPlain">
              <a:avLst/>
            </a:prstTxWarp>
            <a:spAutoFit/>
          </a:bodyPr>
          <a:lstStyle/>
          <a:p>
            <a:pPr marL="285750" indent="-285750">
              <a:lnSpc>
                <a:spcPct val="130000"/>
              </a:lnSpc>
              <a:buFont typeface="Wingdings" panose="05000000000000000000" pitchFamily="2" charset="2"/>
              <a:buChar char="p"/>
            </a:pPr>
            <a:r>
              <a:rPr lang="zh-CN" altLang="zh-CN" sz="1500" dirty="0" smtClean="0">
                <a:latin typeface="+mn-ea"/>
              </a:rPr>
              <a:t>分析</a:t>
            </a:r>
            <a:r>
              <a:rPr lang="zh-CN" altLang="zh-CN" sz="1500" dirty="0">
                <a:latin typeface="+mn-ea"/>
              </a:rPr>
              <a:t>时段</a:t>
            </a:r>
            <a:r>
              <a:rPr lang="zh-CN" altLang="zh-CN" sz="1500" dirty="0" smtClean="0">
                <a:latin typeface="+mn-ea"/>
              </a:rPr>
              <a:t>内</a:t>
            </a:r>
            <a:r>
              <a:rPr lang="zh-CN" altLang="en-US" sz="1500" dirty="0" smtClean="0">
                <a:latin typeface="+mn-ea"/>
              </a:rPr>
              <a:t>交易群较其他两个群组交易群发言</a:t>
            </a:r>
            <a:r>
              <a:rPr lang="zh-CN" altLang="en-US" sz="1500" dirty="0" smtClean="0">
                <a:latin typeface="+mn-ea"/>
              </a:rPr>
              <a:t>数量少</a:t>
            </a:r>
            <a:r>
              <a:rPr lang="zh-CN" altLang="zh-CN" sz="1500" dirty="0" smtClean="0">
                <a:latin typeface="+mn-ea"/>
              </a:rPr>
              <a:t>。</a:t>
            </a:r>
            <a:endParaRPr lang="en-US" altLang="zh-CN" sz="1500" dirty="0" smtClean="0">
              <a:latin typeface="+mn-ea"/>
            </a:endParaRPr>
          </a:p>
          <a:p>
            <a:pPr marL="285750" indent="-285750">
              <a:lnSpc>
                <a:spcPct val="130000"/>
              </a:lnSpc>
              <a:buFont typeface="Wingdings" panose="05000000000000000000" pitchFamily="2" charset="2"/>
              <a:buChar char="p"/>
            </a:pPr>
            <a:r>
              <a:rPr lang="zh-CN" altLang="en-US" sz="1500" dirty="0" smtClean="0">
                <a:solidFill>
                  <a:srgbClr val="FF0000"/>
                </a:solidFill>
                <a:latin typeface="+mn-ea"/>
              </a:rPr>
              <a:t>老乡</a:t>
            </a:r>
            <a:r>
              <a:rPr lang="zh-CN" altLang="en-US" sz="1500" dirty="0">
                <a:solidFill>
                  <a:srgbClr val="FF0000"/>
                </a:solidFill>
                <a:latin typeface="+mn-ea"/>
              </a:rPr>
              <a:t>群在</a:t>
            </a:r>
            <a:r>
              <a:rPr lang="en-US" altLang="zh-CN" sz="1500" dirty="0">
                <a:solidFill>
                  <a:srgbClr val="FF0000"/>
                </a:solidFill>
                <a:latin typeface="+mn-ea"/>
              </a:rPr>
              <a:t>10</a:t>
            </a:r>
            <a:r>
              <a:rPr lang="zh-CN" altLang="zh-CN" sz="1500" dirty="0">
                <a:solidFill>
                  <a:srgbClr val="FF0000"/>
                </a:solidFill>
                <a:latin typeface="+mn-ea"/>
              </a:rPr>
              <a:t>月</a:t>
            </a:r>
            <a:r>
              <a:rPr lang="en-US" altLang="zh-CN" sz="1500" dirty="0">
                <a:solidFill>
                  <a:srgbClr val="FF0000"/>
                </a:solidFill>
                <a:latin typeface="+mn-ea"/>
              </a:rPr>
              <a:t>22</a:t>
            </a:r>
            <a:r>
              <a:rPr lang="zh-CN" altLang="zh-CN" sz="1500" dirty="0">
                <a:solidFill>
                  <a:srgbClr val="FF0000"/>
                </a:solidFill>
                <a:latin typeface="+mn-ea"/>
              </a:rPr>
              <a:t>日</a:t>
            </a:r>
            <a:r>
              <a:rPr lang="zh-CN" altLang="zh-CN" sz="1500" dirty="0" smtClean="0">
                <a:solidFill>
                  <a:srgbClr val="FF0000"/>
                </a:solidFill>
                <a:latin typeface="+mn-ea"/>
              </a:rPr>
              <a:t>发言</a:t>
            </a:r>
            <a:r>
              <a:rPr lang="zh-CN" altLang="zh-CN" sz="1500" dirty="0">
                <a:solidFill>
                  <a:srgbClr val="FF0000"/>
                </a:solidFill>
                <a:latin typeface="+mn-ea"/>
              </a:rPr>
              <a:t>条数</a:t>
            </a:r>
            <a:r>
              <a:rPr lang="zh-CN" altLang="zh-CN" sz="1500" dirty="0" smtClean="0">
                <a:solidFill>
                  <a:srgbClr val="FF0000"/>
                </a:solidFill>
                <a:latin typeface="+mn-ea"/>
              </a:rPr>
              <a:t>最多</a:t>
            </a:r>
            <a:r>
              <a:rPr lang="zh-CN" altLang="zh-CN" sz="1500" dirty="0" smtClean="0">
                <a:latin typeface="+mn-ea"/>
              </a:rPr>
              <a:t>，</a:t>
            </a:r>
            <a:r>
              <a:rPr lang="zh-CN" altLang="zh-CN" sz="1500" dirty="0">
                <a:latin typeface="+mn-ea"/>
              </a:rPr>
              <a:t>超过</a:t>
            </a:r>
            <a:r>
              <a:rPr lang="zh-CN" altLang="zh-CN" sz="1500" dirty="0" smtClean="0">
                <a:latin typeface="+mn-ea"/>
              </a:rPr>
              <a:t>了</a:t>
            </a:r>
            <a:r>
              <a:rPr lang="en-US" altLang="zh-CN" sz="1500" dirty="0">
                <a:latin typeface="+mn-ea"/>
              </a:rPr>
              <a:t>6</a:t>
            </a:r>
            <a:r>
              <a:rPr lang="en-US" altLang="zh-CN" sz="1500" dirty="0" smtClean="0">
                <a:latin typeface="+mn-ea"/>
              </a:rPr>
              <a:t>00</a:t>
            </a:r>
            <a:r>
              <a:rPr lang="zh-CN" altLang="zh-CN" sz="1500" dirty="0">
                <a:latin typeface="+mn-ea"/>
              </a:rPr>
              <a:t>条，看来那一天有某个话题引起了群成员的热烈讨论</a:t>
            </a:r>
            <a:r>
              <a:rPr lang="zh-CN" altLang="zh-CN" sz="1500" dirty="0" smtClean="0">
                <a:latin typeface="+mn-ea"/>
              </a:rPr>
              <a:t>。</a:t>
            </a:r>
            <a:endParaRPr lang="en-US" altLang="zh-CN" sz="1500" dirty="0" smtClean="0">
              <a:latin typeface="+mn-ea"/>
            </a:endParaRPr>
          </a:p>
          <a:p>
            <a:pPr marL="285750" indent="-285750">
              <a:lnSpc>
                <a:spcPct val="130000"/>
              </a:lnSpc>
              <a:buFont typeface="Wingdings" panose="05000000000000000000" pitchFamily="2" charset="2"/>
              <a:buChar char="p"/>
            </a:pPr>
            <a:r>
              <a:rPr lang="zh-CN" altLang="en-US" sz="1500" dirty="0">
                <a:latin typeface="+mn-ea"/>
              </a:rPr>
              <a:t>朋友群</a:t>
            </a:r>
            <a:r>
              <a:rPr lang="zh-CN" altLang="en-US" sz="1500" dirty="0" smtClean="0">
                <a:latin typeface="+mn-ea"/>
              </a:rPr>
              <a:t>和老乡群都在</a:t>
            </a:r>
            <a:r>
              <a:rPr lang="zh-CN" altLang="en-US" sz="1500" dirty="0" smtClean="0">
                <a:solidFill>
                  <a:schemeClr val="accent1"/>
                </a:solidFill>
                <a:latin typeface="+mn-ea"/>
              </a:rPr>
              <a:t>某几天</a:t>
            </a:r>
            <a:r>
              <a:rPr lang="zh-CN" altLang="en-US" sz="1500" dirty="0" smtClean="0">
                <a:latin typeface="+mn-ea"/>
              </a:rPr>
              <a:t>发言条数很高，这是否涉及到星期内的分布呢</a:t>
            </a:r>
            <a:r>
              <a:rPr lang="zh-CN" altLang="en-US" sz="1500" dirty="0" smtClean="0">
                <a:latin typeface="+mn-ea"/>
              </a:rPr>
              <a:t>？让我们一探究竟。</a:t>
            </a:r>
            <a:endParaRPr lang="zh-CN" altLang="en-US" sz="1500" dirty="0">
              <a:latin typeface="+mn-ea"/>
            </a:endParaRPr>
          </a:p>
        </p:txBody>
      </p:sp>
      <p:sp>
        <p:nvSpPr>
          <p:cNvPr id="8" name="矩形 7"/>
          <p:cNvSpPr/>
          <p:nvPr/>
        </p:nvSpPr>
        <p:spPr>
          <a:xfrm>
            <a:off x="743003" y="5154097"/>
            <a:ext cx="6096000" cy="1246495"/>
          </a:xfrm>
          <a:prstGeom prst="rect">
            <a:avLst/>
          </a:prstGeom>
        </p:spPr>
        <p:txBody>
          <a:bodyPr>
            <a:prstTxWarp prst="textPlain">
              <a:avLst/>
            </a:prstTxWarp>
            <a:spAutoFit/>
          </a:bodyPr>
          <a:lstStyle/>
          <a:p>
            <a:pPr marL="285750" indent="-285750">
              <a:buFont typeface="Wingdings" panose="05000000000000000000" pitchFamily="2" charset="2"/>
              <a:buChar char="ü"/>
            </a:pPr>
            <a:endParaRPr lang="en-US" altLang="zh-CN" sz="1500" dirty="0" smtClean="0"/>
          </a:p>
          <a:p>
            <a:pPr marL="285750" indent="-285750">
              <a:buFont typeface="Wingdings" panose="05000000000000000000" pitchFamily="2" charset="2"/>
              <a:buChar char="ü"/>
            </a:pPr>
            <a:r>
              <a:rPr lang="zh-CN" altLang="zh-CN" sz="1500" b="1" dirty="0" smtClean="0">
                <a:solidFill>
                  <a:srgbClr val="FF0000"/>
                </a:solidFill>
              </a:rPr>
              <a:t>周</a:t>
            </a:r>
            <a:r>
              <a:rPr lang="zh-CN" altLang="en-US" sz="1500" b="1" dirty="0" smtClean="0">
                <a:solidFill>
                  <a:srgbClr val="FF0000"/>
                </a:solidFill>
              </a:rPr>
              <a:t>六</a:t>
            </a:r>
            <a:r>
              <a:rPr lang="zh-CN" altLang="en-US" sz="1500" b="1" dirty="0" smtClean="0">
                <a:solidFill>
                  <a:srgbClr val="FF0000"/>
                </a:solidFill>
              </a:rPr>
              <a:t>、</a:t>
            </a:r>
            <a:r>
              <a:rPr lang="zh-CN" altLang="zh-CN" sz="1500" b="1" dirty="0" smtClean="0">
                <a:solidFill>
                  <a:srgbClr val="FF0000"/>
                </a:solidFill>
              </a:rPr>
              <a:t>周日</a:t>
            </a:r>
            <a:r>
              <a:rPr lang="zh-CN" altLang="en-US" sz="1500" dirty="0" smtClean="0"/>
              <a:t>是聊天高峰期，这</a:t>
            </a:r>
            <a:r>
              <a:rPr lang="zh-CN" altLang="zh-CN" sz="1500" dirty="0" smtClean="0"/>
              <a:t>刚好</a:t>
            </a:r>
            <a:r>
              <a:rPr lang="zh-CN" altLang="zh-CN" sz="1500" dirty="0"/>
              <a:t>是</a:t>
            </a:r>
            <a:r>
              <a:rPr lang="zh-CN" altLang="zh-CN" sz="1500" dirty="0" smtClean="0"/>
              <a:t>学生</a:t>
            </a:r>
            <a:r>
              <a:rPr lang="zh-CN" altLang="en-US" sz="1500" dirty="0"/>
              <a:t>党</a:t>
            </a:r>
            <a:r>
              <a:rPr lang="zh-CN" altLang="zh-CN" sz="1500" dirty="0" smtClean="0"/>
              <a:t>的</a:t>
            </a:r>
            <a:r>
              <a:rPr lang="zh-CN" altLang="zh-CN" sz="1500" dirty="0"/>
              <a:t>放假时间</a:t>
            </a:r>
            <a:r>
              <a:rPr lang="zh-CN" altLang="zh-CN" sz="1500" dirty="0" smtClean="0"/>
              <a:t>；</a:t>
            </a:r>
            <a:endParaRPr lang="en-US" altLang="zh-CN" sz="1500" dirty="0" smtClean="0"/>
          </a:p>
          <a:p>
            <a:pPr marL="285750" indent="-285750">
              <a:buFont typeface="Wingdings" panose="05000000000000000000" pitchFamily="2" charset="2"/>
              <a:buChar char="ü"/>
            </a:pPr>
            <a:r>
              <a:rPr lang="zh-CN" altLang="en-US" sz="1500" dirty="0" smtClean="0"/>
              <a:t>明显注意到两个群组聊天数随星期</a:t>
            </a:r>
            <a:r>
              <a:rPr lang="zh-CN" altLang="zh-CN" sz="1500" dirty="0" smtClean="0"/>
              <a:t>分布</a:t>
            </a:r>
            <a:r>
              <a:rPr lang="zh-CN" altLang="en-US" sz="1500" dirty="0" smtClean="0"/>
              <a:t>的形态与变化趋同</a:t>
            </a:r>
            <a:r>
              <a:rPr lang="zh-CN" altLang="zh-CN" sz="1500" dirty="0" smtClean="0"/>
              <a:t>，</a:t>
            </a:r>
            <a:r>
              <a:rPr lang="zh-CN" altLang="en-US" sz="1500" dirty="0" smtClean="0"/>
              <a:t>在一周中都有三四天聊得很</a:t>
            </a:r>
            <a:r>
              <a:rPr lang="en-US" altLang="zh-CN" sz="1500" dirty="0" smtClean="0"/>
              <a:t>happy</a:t>
            </a:r>
            <a:r>
              <a:rPr lang="zh-CN" altLang="en-US" sz="1500" dirty="0" smtClean="0"/>
              <a:t>，而且</a:t>
            </a:r>
            <a:r>
              <a:rPr lang="zh-CN" altLang="en-US" sz="1500" dirty="0" smtClean="0">
                <a:solidFill>
                  <a:schemeClr val="accent1"/>
                </a:solidFill>
              </a:rPr>
              <a:t>峰值在一周中分布均匀</a:t>
            </a:r>
            <a:r>
              <a:rPr lang="zh-CN" altLang="en-US" sz="1500" dirty="0" smtClean="0"/>
              <a:t>，看来聊天也很讲究劳逸结合啊！</a:t>
            </a:r>
            <a:endParaRPr lang="zh-CN" altLang="zh-CN" sz="1500" dirty="0"/>
          </a:p>
        </p:txBody>
      </p:sp>
      <p:sp>
        <p:nvSpPr>
          <p:cNvPr id="9" name="圆角右箭头 8"/>
          <p:cNvSpPr/>
          <p:nvPr/>
        </p:nvSpPr>
        <p:spPr>
          <a:xfrm rot="16200000">
            <a:off x="342951" y="3241890"/>
            <a:ext cx="371475" cy="57287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圆角右箭头 10"/>
          <p:cNvSpPr/>
          <p:nvPr/>
        </p:nvSpPr>
        <p:spPr>
          <a:xfrm>
            <a:off x="6129338" y="5229228"/>
            <a:ext cx="1171575" cy="327601"/>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 name="曲线连接符 12"/>
          <p:cNvCxnSpPr/>
          <p:nvPr/>
        </p:nvCxnSpPr>
        <p:spPr>
          <a:xfrm rot="5400000">
            <a:off x="1007775" y="4961584"/>
            <a:ext cx="441904" cy="327874"/>
          </a:xfrm>
          <a:prstGeom prst="curvedConnector3">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7504" y="3241890"/>
            <a:ext cx="4438979" cy="3454948"/>
          </a:xfrm>
          <a:prstGeom prst="rect">
            <a:avLst/>
          </a:prstGeom>
        </p:spPr>
      </p:pic>
      <p:pic>
        <p:nvPicPr>
          <p:cNvPr id="2050" name="Picture 2" descr="C:\Users\admin\Downloads\笑脸.png"/>
          <p:cNvPicPr>
            <a:picLocks noChangeAspect="1" noChangeArrowheads="1"/>
          </p:cNvPicPr>
          <p:nvPr/>
        </p:nvPicPr>
        <p:blipFill>
          <a:blip r:embed="rId7" cstate="print">
            <a:extLst>
              <a:ext uri="{BEBA8EAE-BF5A-486C-A8C5-ECC9F3942E4B}">
                <a14:imgProps xmlns:a14="http://schemas.microsoft.com/office/drawing/2010/main">
                  <a14:imgLayer r:embed="rId8">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2835817" y="5992750"/>
            <a:ext cx="635794" cy="635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3E0D5"/>
        </a:solidFill>
        <a:effectLst/>
      </p:bgPr>
    </p:bg>
    <p:spTree>
      <p:nvGrpSpPr>
        <p:cNvPr id="1" name=""/>
        <p:cNvGrpSpPr/>
        <p:nvPr/>
      </p:nvGrpSpPr>
      <p:grpSpPr>
        <a:xfrm>
          <a:off x="0" y="0"/>
          <a:ext cx="0" cy="0"/>
          <a:chOff x="0" y="0"/>
          <a:chExt cx="0" cy="0"/>
        </a:xfrm>
      </p:grpSpPr>
      <p:grpSp>
        <p:nvGrpSpPr>
          <p:cNvPr id="9" name="组合 8"/>
          <p:cNvGrpSpPr/>
          <p:nvPr/>
        </p:nvGrpSpPr>
        <p:grpSpPr>
          <a:xfrm>
            <a:off x="1978818" y="410228"/>
            <a:ext cx="3588555" cy="3147864"/>
            <a:chOff x="1978818" y="153044"/>
            <a:chExt cx="3588555" cy="3147864"/>
          </a:xfrm>
        </p:grpSpPr>
        <p:sp>
          <p:nvSpPr>
            <p:cNvPr id="7" name="爆炸形 2 6"/>
            <p:cNvSpPr/>
            <p:nvPr/>
          </p:nvSpPr>
          <p:spPr>
            <a:xfrm>
              <a:off x="1978818" y="153044"/>
              <a:ext cx="3588555" cy="3147864"/>
            </a:xfrm>
            <a:prstGeom prst="irregularSeal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28925" y="1876133"/>
              <a:ext cx="2057400" cy="523220"/>
            </a:xfrm>
            <a:prstGeom prst="rect">
              <a:avLst/>
            </a:prstGeom>
            <a:noFill/>
          </p:spPr>
          <p:txBody>
            <a:bodyPr wrap="square" rtlCol="0">
              <a:prstTxWarp prst="textCircle">
                <a:avLst/>
              </a:prstTxWarp>
              <a:spAutoFit/>
            </a:bodyPr>
            <a:lstStyle/>
            <a:p>
              <a:r>
                <a:rPr lang="zh-CN" altLang="en-US" sz="2800" b="1" dirty="0" smtClean="0">
                  <a:solidFill>
                    <a:srgbClr val="FFC000"/>
                  </a:solidFill>
                </a:rPr>
                <a:t>学生式分布</a:t>
              </a:r>
              <a:endParaRPr lang="zh-CN" altLang="en-US" sz="2800" b="1" dirty="0">
                <a:solidFill>
                  <a:srgbClr val="FFC000"/>
                </a:solidFill>
              </a:endParaRPr>
            </a:p>
          </p:txBody>
        </p:sp>
      </p:grpSp>
      <p:sp>
        <p:nvSpPr>
          <p:cNvPr id="73" name="梯形 72"/>
          <p:cNvSpPr/>
          <p:nvPr/>
        </p:nvSpPr>
        <p:spPr>
          <a:xfrm>
            <a:off x="0" y="3906973"/>
            <a:ext cx="12192000" cy="2951027"/>
          </a:xfrm>
          <a:prstGeom prst="trapezoid">
            <a:avLst>
              <a:gd name="adj" fmla="val 38851"/>
            </a:avLst>
          </a:prstGeom>
          <a:solidFill>
            <a:srgbClr val="8CD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157120" y="373527"/>
            <a:ext cx="6615759" cy="5755810"/>
            <a:chOff x="5628625" y="787879"/>
            <a:chExt cx="5700818" cy="4679643"/>
          </a:xfrm>
        </p:grpSpPr>
        <p:grpSp>
          <p:nvGrpSpPr>
            <p:cNvPr id="53" name="组合 52"/>
            <p:cNvGrpSpPr/>
            <p:nvPr/>
          </p:nvGrpSpPr>
          <p:grpSpPr>
            <a:xfrm>
              <a:off x="5628625" y="787879"/>
              <a:ext cx="5700818" cy="4679643"/>
              <a:chOff x="7851601" y="2211441"/>
              <a:chExt cx="3969657" cy="2835275"/>
            </a:xfrm>
          </p:grpSpPr>
          <p:grpSp>
            <p:nvGrpSpPr>
              <p:cNvPr id="310" name="组合 309"/>
              <p:cNvGrpSpPr/>
              <p:nvPr/>
            </p:nvGrpSpPr>
            <p:grpSpPr>
              <a:xfrm>
                <a:off x="7851601" y="2211441"/>
                <a:ext cx="3969657" cy="2835275"/>
                <a:chOff x="6700781" y="1676400"/>
                <a:chExt cx="3969657" cy="2835275"/>
              </a:xfrm>
            </p:grpSpPr>
            <p:grpSp>
              <p:nvGrpSpPr>
                <p:cNvPr id="311" name="组合 310"/>
                <p:cNvGrpSpPr/>
                <p:nvPr/>
              </p:nvGrpSpPr>
              <p:grpSpPr>
                <a:xfrm>
                  <a:off x="6700781" y="1676400"/>
                  <a:ext cx="3969657" cy="2835275"/>
                  <a:chOff x="6700781" y="1676400"/>
                  <a:chExt cx="3969657" cy="2835275"/>
                </a:xfrm>
              </p:grpSpPr>
              <p:sp>
                <p:nvSpPr>
                  <p:cNvPr id="316" name="椭圆 315"/>
                  <p:cNvSpPr/>
                  <p:nvPr/>
                </p:nvSpPr>
                <p:spPr>
                  <a:xfrm>
                    <a:off x="7139837" y="4456927"/>
                    <a:ext cx="3091543" cy="47228"/>
                  </a:xfrm>
                  <a:prstGeom prst="ellipse">
                    <a:avLst/>
                  </a:prstGeom>
                  <a:gradFill>
                    <a:gsLst>
                      <a:gs pos="0">
                        <a:schemeClr val="accent1">
                          <a:lumMod val="5000"/>
                          <a:lumOff val="95000"/>
                          <a:alpha val="50000"/>
                        </a:schemeClr>
                      </a:gs>
                      <a:gs pos="28000">
                        <a:schemeClr val="tx1">
                          <a:lumMod val="50000"/>
                          <a:lumOff val="50000"/>
                          <a:alpha val="52000"/>
                        </a:schemeClr>
                      </a:gs>
                      <a:gs pos="100000">
                        <a:schemeClr val="tx1">
                          <a:lumMod val="75000"/>
                          <a:lumOff val="25000"/>
                          <a:alpha val="43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梯形 316"/>
                  <p:cNvSpPr/>
                  <p:nvPr/>
                </p:nvSpPr>
                <p:spPr>
                  <a:xfrm>
                    <a:off x="8286750" y="3911600"/>
                    <a:ext cx="800100" cy="508000"/>
                  </a:xfrm>
                  <a:prstGeom prst="trapezoid">
                    <a:avLst>
                      <a:gd name="adj" fmla="val 37500"/>
                    </a:avLst>
                  </a:prstGeom>
                  <a:solidFill>
                    <a:srgbClr val="45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317"/>
                  <p:cNvSpPr/>
                  <p:nvPr/>
                </p:nvSpPr>
                <p:spPr>
                  <a:xfrm>
                    <a:off x="8403432" y="4064476"/>
                    <a:ext cx="564356" cy="45719"/>
                  </a:xfrm>
                  <a:prstGeom prst="rect">
                    <a:avLst/>
                  </a:prstGeom>
                  <a:gradFill flip="none" rotWithShape="1">
                    <a:gsLst>
                      <a:gs pos="0">
                        <a:schemeClr val="accent1">
                          <a:lumMod val="5000"/>
                          <a:lumOff val="95000"/>
                          <a:alpha val="71000"/>
                        </a:schemeClr>
                      </a:gs>
                      <a:gs pos="100000">
                        <a:schemeClr val="bg1">
                          <a:lumMod val="65000"/>
                          <a:alpha val="89000"/>
                        </a:schemeClr>
                      </a:gs>
                    </a:gsLst>
                    <a:path path="circle">
                      <a:fillToRect l="50000" t="50000" r="50000" b="50000"/>
                    </a:path>
                    <a:tileRect/>
                  </a:gradFill>
                  <a:ln>
                    <a:noFill/>
                  </a:ln>
                  <a:effectLst>
                    <a:outerShdw blurRad="2413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9" name="组合 318"/>
                  <p:cNvGrpSpPr/>
                  <p:nvPr/>
                </p:nvGrpSpPr>
                <p:grpSpPr>
                  <a:xfrm>
                    <a:off x="6700781" y="1676400"/>
                    <a:ext cx="3969657" cy="2425700"/>
                    <a:chOff x="6858000" y="1676400"/>
                    <a:chExt cx="3467100" cy="2425700"/>
                  </a:xfrm>
                </p:grpSpPr>
                <p:sp>
                  <p:nvSpPr>
                    <p:cNvPr id="321" name="圆角矩形 320"/>
                    <p:cNvSpPr/>
                    <p:nvPr/>
                  </p:nvSpPr>
                  <p:spPr>
                    <a:xfrm>
                      <a:off x="6858000" y="1676400"/>
                      <a:ext cx="3467100" cy="2425700"/>
                    </a:xfrm>
                    <a:prstGeom prst="roundRect">
                      <a:avLst>
                        <a:gd name="adj" fmla="val 1993"/>
                      </a:avLst>
                    </a:prstGeom>
                    <a:solidFill>
                      <a:srgbClr val="45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矩形 321"/>
                    <p:cNvSpPr/>
                    <p:nvPr/>
                  </p:nvSpPr>
                  <p:spPr>
                    <a:xfrm>
                      <a:off x="6950863" y="1758950"/>
                      <a:ext cx="3289300" cy="2070100"/>
                    </a:xfrm>
                    <a:prstGeom prst="rect">
                      <a:avLst/>
                    </a:prstGeom>
                    <a:solidFill>
                      <a:srgbClr val="AC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0" name="圆角矩形 319"/>
                  <p:cNvSpPr/>
                  <p:nvPr/>
                </p:nvSpPr>
                <p:spPr>
                  <a:xfrm>
                    <a:off x="7921625" y="4417219"/>
                    <a:ext cx="1530350" cy="94456"/>
                  </a:xfrm>
                  <a:prstGeom prst="roundRect">
                    <a:avLst/>
                  </a:prstGeom>
                  <a:solidFill>
                    <a:srgbClr val="45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2" name="椭圆 311"/>
                <p:cNvSpPr/>
                <p:nvPr/>
              </p:nvSpPr>
              <p:spPr>
                <a:xfrm>
                  <a:off x="8594077" y="3905175"/>
                  <a:ext cx="130214" cy="130214"/>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10438530" y="3934922"/>
                  <a:ext cx="70720" cy="70720"/>
                </a:xfrm>
                <a:prstGeom prst="ellipse">
                  <a:avLst/>
                </a:prstGeom>
                <a:solidFill>
                  <a:srgbClr val="76C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p:nvPr/>
              </p:nvSpPr>
              <p:spPr>
                <a:xfrm>
                  <a:off x="10343080" y="3947422"/>
                  <a:ext cx="45720" cy="457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a:off x="10270992" y="3947422"/>
                  <a:ext cx="45720" cy="457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8492958" y="2493202"/>
                <a:ext cx="2764305" cy="1676812"/>
                <a:chOff x="6705032" y="2620202"/>
                <a:chExt cx="2764305" cy="1676812"/>
              </a:xfrm>
            </p:grpSpPr>
            <p:sp>
              <p:nvSpPr>
                <p:cNvPr id="323" name="矩形 322"/>
                <p:cNvSpPr/>
                <p:nvPr/>
              </p:nvSpPr>
              <p:spPr>
                <a:xfrm>
                  <a:off x="6705032" y="2620202"/>
                  <a:ext cx="2764305" cy="198428"/>
                </a:xfrm>
                <a:prstGeom prst="rect">
                  <a:avLst/>
                </a:prstGeom>
                <a:solidFill>
                  <a:srgbClr val="00A5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dirty="0" smtClean="0">
                      <a:latin typeface="微软雅黑" panose="020B0503020204020204" pitchFamily="34" charset="-122"/>
                      <a:ea typeface="微软雅黑" panose="020B0503020204020204" pitchFamily="34" charset="-122"/>
                    </a:rPr>
                    <a:t>       我的文件助手</a:t>
                  </a:r>
                  <a:endParaRPr lang="zh-CN" altLang="en-US" sz="800" dirty="0">
                    <a:latin typeface="微软雅黑" panose="020B0503020204020204" pitchFamily="34" charset="-122"/>
                    <a:ea typeface="微软雅黑" panose="020B0503020204020204" pitchFamily="34" charset="-122"/>
                  </a:endParaRPr>
                </a:p>
              </p:txBody>
            </p:sp>
            <p:sp>
              <p:nvSpPr>
                <p:cNvPr id="18" name="矩形 17"/>
                <p:cNvSpPr/>
                <p:nvPr/>
              </p:nvSpPr>
              <p:spPr>
                <a:xfrm>
                  <a:off x="6705032" y="2818629"/>
                  <a:ext cx="579487" cy="1478385"/>
                </a:xfrm>
                <a:prstGeom prst="rect">
                  <a:avLst/>
                </a:prstGeom>
                <a:solidFill>
                  <a:srgbClr val="ED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圆角矩形 323"/>
                <p:cNvSpPr/>
                <p:nvPr/>
              </p:nvSpPr>
              <p:spPr>
                <a:xfrm>
                  <a:off x="6761047" y="2891154"/>
                  <a:ext cx="467456" cy="10488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705032" y="3036279"/>
                  <a:ext cx="657793" cy="176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7443191" y="3614512"/>
                  <a:ext cx="133040" cy="138674"/>
                  <a:chOff x="7737417" y="2967420"/>
                  <a:chExt cx="191972" cy="200101"/>
                </a:xfrm>
              </p:grpSpPr>
              <p:grpSp>
                <p:nvGrpSpPr>
                  <p:cNvPr id="24" name="组合 23"/>
                  <p:cNvGrpSpPr/>
                  <p:nvPr/>
                </p:nvGrpSpPr>
                <p:grpSpPr>
                  <a:xfrm>
                    <a:off x="7737417" y="2967420"/>
                    <a:ext cx="191972" cy="200101"/>
                    <a:chOff x="7737417" y="2967420"/>
                    <a:chExt cx="191972" cy="200101"/>
                  </a:xfrm>
                </p:grpSpPr>
                <p:sp>
                  <p:nvSpPr>
                    <p:cNvPr id="325" name="任意多边形 324"/>
                    <p:cNvSpPr/>
                    <p:nvPr/>
                  </p:nvSpPr>
                  <p:spPr>
                    <a:xfrm>
                      <a:off x="7737417" y="2967420"/>
                      <a:ext cx="190645" cy="200101"/>
                    </a:xfrm>
                    <a:custGeom>
                      <a:avLst/>
                      <a:gdLst>
                        <a:gd name="connsiteX0" fmla="*/ 0 w 190645"/>
                        <a:gd name="connsiteY0" fmla="*/ 0 h 200101"/>
                        <a:gd name="connsiteX1" fmla="*/ 132828 w 190645"/>
                        <a:gd name="connsiteY1" fmla="*/ 0 h 200101"/>
                        <a:gd name="connsiteX2" fmla="*/ 190645 w 190645"/>
                        <a:gd name="connsiteY2" fmla="*/ 63060 h 200101"/>
                        <a:gd name="connsiteX3" fmla="*/ 190645 w 190645"/>
                        <a:gd name="connsiteY3" fmla="*/ 200101 h 200101"/>
                        <a:gd name="connsiteX4" fmla="*/ 0 w 190645"/>
                        <a:gd name="connsiteY4" fmla="*/ 200101 h 200101"/>
                        <a:gd name="connsiteX5" fmla="*/ 0 w 190645"/>
                        <a:gd name="connsiteY5" fmla="*/ 0 h 20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45" h="200101">
                          <a:moveTo>
                            <a:pt x="0" y="0"/>
                          </a:moveTo>
                          <a:lnTo>
                            <a:pt x="132828" y="0"/>
                          </a:lnTo>
                          <a:lnTo>
                            <a:pt x="190645" y="63060"/>
                          </a:lnTo>
                          <a:lnTo>
                            <a:pt x="190645" y="200101"/>
                          </a:lnTo>
                          <a:lnTo>
                            <a:pt x="0" y="200101"/>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任意多边形 326"/>
                    <p:cNvSpPr/>
                    <p:nvPr/>
                  </p:nvSpPr>
                  <p:spPr>
                    <a:xfrm rot="5727350" flipV="1">
                      <a:off x="7868950" y="2968397"/>
                      <a:ext cx="57817" cy="63060"/>
                    </a:xfrm>
                    <a:custGeom>
                      <a:avLst/>
                      <a:gdLst>
                        <a:gd name="connsiteX0" fmla="*/ 0 w 57817"/>
                        <a:gd name="connsiteY0" fmla="*/ 0 h 63060"/>
                        <a:gd name="connsiteX1" fmla="*/ 57817 w 57817"/>
                        <a:gd name="connsiteY1" fmla="*/ 0 h 63060"/>
                        <a:gd name="connsiteX2" fmla="*/ 57817 w 57817"/>
                        <a:gd name="connsiteY2" fmla="*/ 63060 h 63060"/>
                        <a:gd name="connsiteX3" fmla="*/ 0 w 57817"/>
                        <a:gd name="connsiteY3" fmla="*/ 0 h 63060"/>
                      </a:gdLst>
                      <a:ahLst/>
                      <a:cxnLst>
                        <a:cxn ang="0">
                          <a:pos x="connsiteX0" y="connsiteY0"/>
                        </a:cxn>
                        <a:cxn ang="0">
                          <a:pos x="connsiteX1" y="connsiteY1"/>
                        </a:cxn>
                        <a:cxn ang="0">
                          <a:pos x="connsiteX2" y="connsiteY2"/>
                        </a:cxn>
                        <a:cxn ang="0">
                          <a:pos x="connsiteX3" y="connsiteY3"/>
                        </a:cxn>
                      </a:cxnLst>
                      <a:rect l="l" t="t" r="r" b="b"/>
                      <a:pathLst>
                        <a:path w="57817" h="63060">
                          <a:moveTo>
                            <a:pt x="0" y="0"/>
                          </a:moveTo>
                          <a:lnTo>
                            <a:pt x="57817" y="0"/>
                          </a:lnTo>
                          <a:lnTo>
                            <a:pt x="57817" y="63060"/>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等腰三角形 25"/>
                  <p:cNvSpPr/>
                  <p:nvPr/>
                </p:nvSpPr>
                <p:spPr>
                  <a:xfrm rot="5400000">
                    <a:off x="7799997" y="3044741"/>
                    <a:ext cx="86304" cy="74400"/>
                  </a:xfrm>
                  <a:prstGeom prst="triangle">
                    <a:avLst/>
                  </a:prstGeom>
                  <a:solidFill>
                    <a:srgbClr val="6FB9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7430390" y="3098960"/>
                  <a:ext cx="138234" cy="144088"/>
                  <a:chOff x="7390843" y="3363028"/>
                  <a:chExt cx="191972" cy="200101"/>
                </a:xfrm>
              </p:grpSpPr>
              <p:grpSp>
                <p:nvGrpSpPr>
                  <p:cNvPr id="329" name="组合 328"/>
                  <p:cNvGrpSpPr/>
                  <p:nvPr/>
                </p:nvGrpSpPr>
                <p:grpSpPr>
                  <a:xfrm>
                    <a:off x="7390843" y="3363028"/>
                    <a:ext cx="191972" cy="200101"/>
                    <a:chOff x="7737417" y="2967420"/>
                    <a:chExt cx="191972" cy="200101"/>
                  </a:xfrm>
                </p:grpSpPr>
                <p:sp>
                  <p:nvSpPr>
                    <p:cNvPr id="331" name="任意多边形 330"/>
                    <p:cNvSpPr/>
                    <p:nvPr/>
                  </p:nvSpPr>
                  <p:spPr>
                    <a:xfrm>
                      <a:off x="7737417" y="2967420"/>
                      <a:ext cx="190645" cy="200101"/>
                    </a:xfrm>
                    <a:custGeom>
                      <a:avLst/>
                      <a:gdLst>
                        <a:gd name="connsiteX0" fmla="*/ 0 w 190645"/>
                        <a:gd name="connsiteY0" fmla="*/ 0 h 200101"/>
                        <a:gd name="connsiteX1" fmla="*/ 132828 w 190645"/>
                        <a:gd name="connsiteY1" fmla="*/ 0 h 200101"/>
                        <a:gd name="connsiteX2" fmla="*/ 190645 w 190645"/>
                        <a:gd name="connsiteY2" fmla="*/ 63060 h 200101"/>
                        <a:gd name="connsiteX3" fmla="*/ 190645 w 190645"/>
                        <a:gd name="connsiteY3" fmla="*/ 200101 h 200101"/>
                        <a:gd name="connsiteX4" fmla="*/ 0 w 190645"/>
                        <a:gd name="connsiteY4" fmla="*/ 200101 h 200101"/>
                        <a:gd name="connsiteX5" fmla="*/ 0 w 190645"/>
                        <a:gd name="connsiteY5" fmla="*/ 0 h 20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45" h="200101">
                          <a:moveTo>
                            <a:pt x="0" y="0"/>
                          </a:moveTo>
                          <a:lnTo>
                            <a:pt x="132828" y="0"/>
                          </a:lnTo>
                          <a:lnTo>
                            <a:pt x="190645" y="63060"/>
                          </a:lnTo>
                          <a:lnTo>
                            <a:pt x="190645" y="200101"/>
                          </a:lnTo>
                          <a:lnTo>
                            <a:pt x="0" y="200101"/>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任意多边形 331"/>
                    <p:cNvSpPr/>
                    <p:nvPr/>
                  </p:nvSpPr>
                  <p:spPr>
                    <a:xfrm rot="5727350" flipV="1">
                      <a:off x="7868950" y="2968397"/>
                      <a:ext cx="57817" cy="63060"/>
                    </a:xfrm>
                    <a:custGeom>
                      <a:avLst/>
                      <a:gdLst>
                        <a:gd name="connsiteX0" fmla="*/ 0 w 57817"/>
                        <a:gd name="connsiteY0" fmla="*/ 0 h 63060"/>
                        <a:gd name="connsiteX1" fmla="*/ 57817 w 57817"/>
                        <a:gd name="connsiteY1" fmla="*/ 0 h 63060"/>
                        <a:gd name="connsiteX2" fmla="*/ 57817 w 57817"/>
                        <a:gd name="connsiteY2" fmla="*/ 63060 h 63060"/>
                        <a:gd name="connsiteX3" fmla="*/ 0 w 57817"/>
                        <a:gd name="connsiteY3" fmla="*/ 0 h 63060"/>
                      </a:gdLst>
                      <a:ahLst/>
                      <a:cxnLst>
                        <a:cxn ang="0">
                          <a:pos x="connsiteX0" y="connsiteY0"/>
                        </a:cxn>
                        <a:cxn ang="0">
                          <a:pos x="connsiteX1" y="connsiteY1"/>
                        </a:cxn>
                        <a:cxn ang="0">
                          <a:pos x="connsiteX2" y="connsiteY2"/>
                        </a:cxn>
                        <a:cxn ang="0">
                          <a:pos x="connsiteX3" y="connsiteY3"/>
                        </a:cxn>
                      </a:cxnLst>
                      <a:rect l="l" t="t" r="r" b="b"/>
                      <a:pathLst>
                        <a:path w="57817" h="63060">
                          <a:moveTo>
                            <a:pt x="0" y="0"/>
                          </a:moveTo>
                          <a:lnTo>
                            <a:pt x="57817" y="0"/>
                          </a:lnTo>
                          <a:lnTo>
                            <a:pt x="57817" y="63060"/>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35" name="图片 334"/>
                  <p:cNvPicPr>
                    <a:picLocks noChangeAspect="1"/>
                  </p:cNvPicPr>
                  <p:nvPr/>
                </p:nvPicPr>
                <p:blipFill>
                  <a:blip r:embed="rId3"/>
                  <a:srcRect l="12048" r="15875"/>
                  <a:stretch>
                    <a:fillRect/>
                  </a:stretch>
                </p:blipFill>
                <p:spPr>
                  <a:xfrm>
                    <a:off x="7425531" y="3437632"/>
                    <a:ext cx="115400" cy="104418"/>
                  </a:xfrm>
                  <a:custGeom>
                    <a:avLst/>
                    <a:gdLst>
                      <a:gd name="connsiteX0" fmla="*/ 0 w 303199"/>
                      <a:gd name="connsiteY0" fmla="*/ 0 h 274344"/>
                      <a:gd name="connsiteX1" fmla="*/ 303199 w 303199"/>
                      <a:gd name="connsiteY1" fmla="*/ 0 h 274344"/>
                      <a:gd name="connsiteX2" fmla="*/ 303199 w 303199"/>
                      <a:gd name="connsiteY2" fmla="*/ 274344 h 274344"/>
                      <a:gd name="connsiteX3" fmla="*/ 0 w 303199"/>
                      <a:gd name="connsiteY3" fmla="*/ 274344 h 274344"/>
                    </a:gdLst>
                    <a:ahLst/>
                    <a:cxnLst>
                      <a:cxn ang="0">
                        <a:pos x="connsiteX0" y="connsiteY0"/>
                      </a:cxn>
                      <a:cxn ang="0">
                        <a:pos x="connsiteX1" y="connsiteY1"/>
                      </a:cxn>
                      <a:cxn ang="0">
                        <a:pos x="connsiteX2" y="connsiteY2"/>
                      </a:cxn>
                      <a:cxn ang="0">
                        <a:pos x="connsiteX3" y="connsiteY3"/>
                      </a:cxn>
                    </a:cxnLst>
                    <a:rect l="l" t="t" r="r" b="b"/>
                    <a:pathLst>
                      <a:path w="303199" h="274344">
                        <a:moveTo>
                          <a:pt x="0" y="0"/>
                        </a:moveTo>
                        <a:lnTo>
                          <a:pt x="303199" y="0"/>
                        </a:lnTo>
                        <a:lnTo>
                          <a:pt x="303199" y="274344"/>
                        </a:lnTo>
                        <a:lnTo>
                          <a:pt x="0" y="274344"/>
                        </a:lnTo>
                        <a:close/>
                      </a:path>
                    </a:pathLst>
                  </a:custGeom>
                </p:spPr>
              </p:pic>
            </p:grpSp>
            <p:sp>
              <p:nvSpPr>
                <p:cNvPr id="32" name="矩形 31"/>
                <p:cNvSpPr/>
                <p:nvPr/>
              </p:nvSpPr>
              <p:spPr>
                <a:xfrm>
                  <a:off x="7410901" y="2865049"/>
                  <a:ext cx="408652" cy="140092"/>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矩形 349"/>
                <p:cNvSpPr/>
                <p:nvPr/>
              </p:nvSpPr>
              <p:spPr>
                <a:xfrm>
                  <a:off x="7848600" y="2865049"/>
                  <a:ext cx="408652" cy="140092"/>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 dirty="0" smtClean="0">
                      <a:solidFill>
                        <a:schemeClr val="tx1">
                          <a:lumMod val="75000"/>
                          <a:lumOff val="25000"/>
                        </a:schemeClr>
                      </a:solidFill>
                    </a:rPr>
                    <a:t>最近</a:t>
                  </a:r>
                  <a:r>
                    <a:rPr lang="en-US" altLang="zh-CN" sz="400" dirty="0" smtClean="0">
                      <a:solidFill>
                        <a:schemeClr val="tx1">
                          <a:lumMod val="75000"/>
                          <a:lumOff val="25000"/>
                        </a:schemeClr>
                      </a:solidFill>
                    </a:rPr>
                    <a:t>30</a:t>
                  </a:r>
                  <a:r>
                    <a:rPr lang="zh-CN" altLang="en-US" sz="400" dirty="0" smtClean="0">
                      <a:solidFill>
                        <a:schemeClr val="tx1">
                          <a:lumMod val="75000"/>
                          <a:lumOff val="25000"/>
                        </a:schemeClr>
                      </a:solidFill>
                    </a:rPr>
                    <a:t>天</a:t>
                  </a:r>
                  <a:endParaRPr lang="zh-CN" altLang="en-US" sz="400" dirty="0">
                    <a:solidFill>
                      <a:schemeClr val="tx1">
                        <a:lumMod val="75000"/>
                        <a:lumOff val="25000"/>
                      </a:schemeClr>
                    </a:solidFill>
                  </a:endParaRPr>
                </a:p>
              </p:txBody>
            </p:sp>
            <p:sp>
              <p:nvSpPr>
                <p:cNvPr id="351" name="矩形 350"/>
                <p:cNvSpPr/>
                <p:nvPr/>
              </p:nvSpPr>
              <p:spPr>
                <a:xfrm>
                  <a:off x="8330682" y="2865049"/>
                  <a:ext cx="1060968" cy="140092"/>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圆角矩形 351"/>
                <p:cNvSpPr/>
                <p:nvPr/>
              </p:nvSpPr>
              <p:spPr>
                <a:xfrm>
                  <a:off x="6736035" y="3070351"/>
                  <a:ext cx="467456" cy="10488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圆角矩形 352"/>
                <p:cNvSpPr/>
                <p:nvPr/>
              </p:nvSpPr>
              <p:spPr>
                <a:xfrm>
                  <a:off x="6761047" y="3242105"/>
                  <a:ext cx="467456" cy="10488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圆角矩形 353"/>
                <p:cNvSpPr/>
                <p:nvPr/>
              </p:nvSpPr>
              <p:spPr>
                <a:xfrm>
                  <a:off x="6735718" y="3385284"/>
                  <a:ext cx="467456" cy="10488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圆角矩形 354"/>
                <p:cNvSpPr/>
                <p:nvPr/>
              </p:nvSpPr>
              <p:spPr>
                <a:xfrm>
                  <a:off x="6758122" y="3538984"/>
                  <a:ext cx="467456" cy="10488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圆角矩形 355"/>
                <p:cNvSpPr/>
                <p:nvPr/>
              </p:nvSpPr>
              <p:spPr>
                <a:xfrm>
                  <a:off x="6758122" y="3697448"/>
                  <a:ext cx="467456" cy="10488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7635172" y="3152528"/>
                  <a:ext cx="1740740" cy="62167"/>
                  <a:chOff x="7635172" y="3152528"/>
                  <a:chExt cx="1740740" cy="62167"/>
                </a:xfrm>
              </p:grpSpPr>
              <p:sp>
                <p:nvSpPr>
                  <p:cNvPr id="357" name="圆角矩形 356"/>
                  <p:cNvSpPr/>
                  <p:nvPr/>
                </p:nvSpPr>
                <p:spPr>
                  <a:xfrm>
                    <a:off x="763517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圆角矩形 359"/>
                  <p:cNvSpPr/>
                  <p:nvPr/>
                </p:nvSpPr>
                <p:spPr>
                  <a:xfrm>
                    <a:off x="813115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圆角矩形 360"/>
                  <p:cNvSpPr/>
                  <p:nvPr/>
                </p:nvSpPr>
                <p:spPr>
                  <a:xfrm>
                    <a:off x="8667430"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圆角矩形 361"/>
                  <p:cNvSpPr/>
                  <p:nvPr/>
                </p:nvSpPr>
                <p:spPr>
                  <a:xfrm>
                    <a:off x="9207499" y="3152528"/>
                    <a:ext cx="168413" cy="5469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7327233" y="3147581"/>
                  <a:ext cx="45720" cy="457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3" name="直接连接符 362"/>
                <p:cNvCxnSpPr/>
                <p:nvPr/>
              </p:nvCxnSpPr>
              <p:spPr>
                <a:xfrm>
                  <a:off x="7284519" y="3305000"/>
                  <a:ext cx="210713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nvCxnSpPr>
              <p:spPr>
                <a:xfrm>
                  <a:off x="7284519" y="3551291"/>
                  <a:ext cx="210713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6" name="组合 365"/>
                <p:cNvGrpSpPr/>
                <p:nvPr/>
              </p:nvGrpSpPr>
              <p:grpSpPr>
                <a:xfrm>
                  <a:off x="7635172" y="3412999"/>
                  <a:ext cx="1740740" cy="62167"/>
                  <a:chOff x="7635172" y="3152528"/>
                  <a:chExt cx="1740740" cy="62167"/>
                </a:xfrm>
              </p:grpSpPr>
              <p:sp>
                <p:nvSpPr>
                  <p:cNvPr id="368" name="圆角矩形 367"/>
                  <p:cNvSpPr/>
                  <p:nvPr/>
                </p:nvSpPr>
                <p:spPr>
                  <a:xfrm>
                    <a:off x="763517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圆角矩形 368"/>
                  <p:cNvSpPr/>
                  <p:nvPr/>
                </p:nvSpPr>
                <p:spPr>
                  <a:xfrm>
                    <a:off x="813115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圆角矩形 369"/>
                  <p:cNvSpPr/>
                  <p:nvPr/>
                </p:nvSpPr>
                <p:spPr>
                  <a:xfrm>
                    <a:off x="8667430"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圆角矩形 370"/>
                  <p:cNvSpPr/>
                  <p:nvPr/>
                </p:nvSpPr>
                <p:spPr>
                  <a:xfrm>
                    <a:off x="9207499" y="3152528"/>
                    <a:ext cx="168413" cy="5469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3" name="组合 372"/>
                <p:cNvGrpSpPr/>
                <p:nvPr/>
              </p:nvGrpSpPr>
              <p:grpSpPr>
                <a:xfrm>
                  <a:off x="7635172" y="3655323"/>
                  <a:ext cx="1740740" cy="62167"/>
                  <a:chOff x="7635172" y="3152528"/>
                  <a:chExt cx="1740740" cy="62167"/>
                </a:xfrm>
              </p:grpSpPr>
              <p:sp>
                <p:nvSpPr>
                  <p:cNvPr id="375" name="圆角矩形 374"/>
                  <p:cNvSpPr/>
                  <p:nvPr/>
                </p:nvSpPr>
                <p:spPr>
                  <a:xfrm>
                    <a:off x="763517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圆角矩形 392"/>
                  <p:cNvSpPr/>
                  <p:nvPr/>
                </p:nvSpPr>
                <p:spPr>
                  <a:xfrm>
                    <a:off x="813115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圆角矩形 409"/>
                  <p:cNvSpPr/>
                  <p:nvPr/>
                </p:nvSpPr>
                <p:spPr>
                  <a:xfrm>
                    <a:off x="8667430"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圆角矩形 410"/>
                  <p:cNvSpPr/>
                  <p:nvPr/>
                </p:nvSpPr>
                <p:spPr>
                  <a:xfrm>
                    <a:off x="9207499" y="3152528"/>
                    <a:ext cx="168413" cy="5469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4" name="矩形 373"/>
                <p:cNvSpPr/>
                <p:nvPr/>
              </p:nvSpPr>
              <p:spPr>
                <a:xfrm>
                  <a:off x="7327233" y="3650376"/>
                  <a:ext cx="45720" cy="457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2" name="直接连接符 411"/>
                <p:cNvCxnSpPr/>
                <p:nvPr/>
              </p:nvCxnSpPr>
              <p:spPr>
                <a:xfrm>
                  <a:off x="7284519" y="3802337"/>
                  <a:ext cx="210713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14" name="组合 413"/>
                <p:cNvGrpSpPr/>
                <p:nvPr/>
              </p:nvGrpSpPr>
              <p:grpSpPr>
                <a:xfrm>
                  <a:off x="7635172" y="3896608"/>
                  <a:ext cx="1740740" cy="62167"/>
                  <a:chOff x="7635172" y="3152528"/>
                  <a:chExt cx="1740740" cy="62167"/>
                </a:xfrm>
              </p:grpSpPr>
              <p:sp>
                <p:nvSpPr>
                  <p:cNvPr id="416" name="圆角矩形 415"/>
                  <p:cNvSpPr/>
                  <p:nvPr/>
                </p:nvSpPr>
                <p:spPr>
                  <a:xfrm>
                    <a:off x="763517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圆角矩形 416"/>
                  <p:cNvSpPr/>
                  <p:nvPr/>
                </p:nvSpPr>
                <p:spPr>
                  <a:xfrm>
                    <a:off x="813115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圆角矩形 417"/>
                  <p:cNvSpPr/>
                  <p:nvPr/>
                </p:nvSpPr>
                <p:spPr>
                  <a:xfrm>
                    <a:off x="8667430"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圆角矩形 421"/>
                  <p:cNvSpPr/>
                  <p:nvPr/>
                </p:nvSpPr>
                <p:spPr>
                  <a:xfrm>
                    <a:off x="9207499" y="3152528"/>
                    <a:ext cx="168413" cy="5469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5" name="矩形 414"/>
                <p:cNvSpPr/>
                <p:nvPr/>
              </p:nvSpPr>
              <p:spPr>
                <a:xfrm>
                  <a:off x="7327233" y="3891661"/>
                  <a:ext cx="45720" cy="457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3" name="直接连接符 422"/>
                <p:cNvCxnSpPr/>
                <p:nvPr/>
              </p:nvCxnSpPr>
              <p:spPr>
                <a:xfrm>
                  <a:off x="7284519" y="4053445"/>
                  <a:ext cx="210713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25" name="组合 424"/>
                <p:cNvGrpSpPr/>
                <p:nvPr/>
              </p:nvGrpSpPr>
              <p:grpSpPr>
                <a:xfrm>
                  <a:off x="7635172" y="4163160"/>
                  <a:ext cx="1740740" cy="62167"/>
                  <a:chOff x="7635172" y="3152528"/>
                  <a:chExt cx="1740740" cy="62167"/>
                </a:xfrm>
              </p:grpSpPr>
              <p:sp>
                <p:nvSpPr>
                  <p:cNvPr id="431" name="圆角矩形 430"/>
                  <p:cNvSpPr/>
                  <p:nvPr/>
                </p:nvSpPr>
                <p:spPr>
                  <a:xfrm>
                    <a:off x="763517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圆角矩形 431"/>
                  <p:cNvSpPr/>
                  <p:nvPr/>
                </p:nvSpPr>
                <p:spPr>
                  <a:xfrm>
                    <a:off x="813115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圆角矩形 432"/>
                  <p:cNvSpPr/>
                  <p:nvPr/>
                </p:nvSpPr>
                <p:spPr>
                  <a:xfrm>
                    <a:off x="8667430"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圆角矩形 433"/>
                  <p:cNvSpPr/>
                  <p:nvPr/>
                </p:nvSpPr>
                <p:spPr>
                  <a:xfrm>
                    <a:off x="9207499" y="3152528"/>
                    <a:ext cx="168413" cy="5469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0" name="矩形 429"/>
                <p:cNvSpPr/>
                <p:nvPr/>
              </p:nvSpPr>
              <p:spPr>
                <a:xfrm>
                  <a:off x="7327233" y="4158213"/>
                  <a:ext cx="45720" cy="457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5" name="组合 434"/>
                <p:cNvGrpSpPr/>
                <p:nvPr/>
              </p:nvGrpSpPr>
              <p:grpSpPr>
                <a:xfrm>
                  <a:off x="7443191" y="4116436"/>
                  <a:ext cx="133040" cy="138674"/>
                  <a:chOff x="7737417" y="2967420"/>
                  <a:chExt cx="191972" cy="200101"/>
                </a:xfrm>
              </p:grpSpPr>
              <p:grpSp>
                <p:nvGrpSpPr>
                  <p:cNvPr id="436" name="组合 435"/>
                  <p:cNvGrpSpPr/>
                  <p:nvPr/>
                </p:nvGrpSpPr>
                <p:grpSpPr>
                  <a:xfrm>
                    <a:off x="7737417" y="2967420"/>
                    <a:ext cx="191972" cy="200101"/>
                    <a:chOff x="7737417" y="2967420"/>
                    <a:chExt cx="191972" cy="200101"/>
                  </a:xfrm>
                </p:grpSpPr>
                <p:sp>
                  <p:nvSpPr>
                    <p:cNvPr id="441" name="任意多边形 440"/>
                    <p:cNvSpPr/>
                    <p:nvPr/>
                  </p:nvSpPr>
                  <p:spPr>
                    <a:xfrm>
                      <a:off x="7737417" y="2967420"/>
                      <a:ext cx="190645" cy="200101"/>
                    </a:xfrm>
                    <a:custGeom>
                      <a:avLst/>
                      <a:gdLst>
                        <a:gd name="connsiteX0" fmla="*/ 0 w 190645"/>
                        <a:gd name="connsiteY0" fmla="*/ 0 h 200101"/>
                        <a:gd name="connsiteX1" fmla="*/ 132828 w 190645"/>
                        <a:gd name="connsiteY1" fmla="*/ 0 h 200101"/>
                        <a:gd name="connsiteX2" fmla="*/ 190645 w 190645"/>
                        <a:gd name="connsiteY2" fmla="*/ 63060 h 200101"/>
                        <a:gd name="connsiteX3" fmla="*/ 190645 w 190645"/>
                        <a:gd name="connsiteY3" fmla="*/ 200101 h 200101"/>
                        <a:gd name="connsiteX4" fmla="*/ 0 w 190645"/>
                        <a:gd name="connsiteY4" fmla="*/ 200101 h 200101"/>
                        <a:gd name="connsiteX5" fmla="*/ 0 w 190645"/>
                        <a:gd name="connsiteY5" fmla="*/ 0 h 20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45" h="200101">
                          <a:moveTo>
                            <a:pt x="0" y="0"/>
                          </a:moveTo>
                          <a:lnTo>
                            <a:pt x="132828" y="0"/>
                          </a:lnTo>
                          <a:lnTo>
                            <a:pt x="190645" y="63060"/>
                          </a:lnTo>
                          <a:lnTo>
                            <a:pt x="190645" y="200101"/>
                          </a:lnTo>
                          <a:lnTo>
                            <a:pt x="0" y="200101"/>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任意多边形 442"/>
                    <p:cNvSpPr/>
                    <p:nvPr/>
                  </p:nvSpPr>
                  <p:spPr>
                    <a:xfrm rot="5727350" flipV="1">
                      <a:off x="7868950" y="2968397"/>
                      <a:ext cx="57817" cy="63060"/>
                    </a:xfrm>
                    <a:custGeom>
                      <a:avLst/>
                      <a:gdLst>
                        <a:gd name="connsiteX0" fmla="*/ 0 w 57817"/>
                        <a:gd name="connsiteY0" fmla="*/ 0 h 63060"/>
                        <a:gd name="connsiteX1" fmla="*/ 57817 w 57817"/>
                        <a:gd name="connsiteY1" fmla="*/ 0 h 63060"/>
                        <a:gd name="connsiteX2" fmla="*/ 57817 w 57817"/>
                        <a:gd name="connsiteY2" fmla="*/ 63060 h 63060"/>
                        <a:gd name="connsiteX3" fmla="*/ 0 w 57817"/>
                        <a:gd name="connsiteY3" fmla="*/ 0 h 63060"/>
                      </a:gdLst>
                      <a:ahLst/>
                      <a:cxnLst>
                        <a:cxn ang="0">
                          <a:pos x="connsiteX0" y="connsiteY0"/>
                        </a:cxn>
                        <a:cxn ang="0">
                          <a:pos x="connsiteX1" y="connsiteY1"/>
                        </a:cxn>
                        <a:cxn ang="0">
                          <a:pos x="connsiteX2" y="connsiteY2"/>
                        </a:cxn>
                        <a:cxn ang="0">
                          <a:pos x="connsiteX3" y="connsiteY3"/>
                        </a:cxn>
                      </a:cxnLst>
                      <a:rect l="l" t="t" r="r" b="b"/>
                      <a:pathLst>
                        <a:path w="57817" h="63060">
                          <a:moveTo>
                            <a:pt x="0" y="0"/>
                          </a:moveTo>
                          <a:lnTo>
                            <a:pt x="57817" y="0"/>
                          </a:lnTo>
                          <a:lnTo>
                            <a:pt x="57817" y="63060"/>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7" name="等腰三角形 436"/>
                  <p:cNvSpPr/>
                  <p:nvPr/>
                </p:nvSpPr>
                <p:spPr>
                  <a:xfrm rot="5400000">
                    <a:off x="7799997" y="3044741"/>
                    <a:ext cx="86304" cy="74400"/>
                  </a:xfrm>
                  <a:prstGeom prst="triangle">
                    <a:avLst/>
                  </a:prstGeom>
                  <a:solidFill>
                    <a:srgbClr val="6FB9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7443191" y="3857513"/>
                  <a:ext cx="133040" cy="138674"/>
                  <a:chOff x="7443191" y="3857513"/>
                  <a:chExt cx="133040" cy="138674"/>
                </a:xfrm>
              </p:grpSpPr>
              <p:grpSp>
                <p:nvGrpSpPr>
                  <p:cNvPr id="445" name="组合 444"/>
                  <p:cNvGrpSpPr/>
                  <p:nvPr/>
                </p:nvGrpSpPr>
                <p:grpSpPr>
                  <a:xfrm>
                    <a:off x="7443191" y="3857513"/>
                    <a:ext cx="133040" cy="138674"/>
                    <a:chOff x="7737417" y="2967420"/>
                    <a:chExt cx="191972" cy="200101"/>
                  </a:xfrm>
                </p:grpSpPr>
                <p:sp>
                  <p:nvSpPr>
                    <p:cNvPr id="447" name="任意多边形 446"/>
                    <p:cNvSpPr/>
                    <p:nvPr/>
                  </p:nvSpPr>
                  <p:spPr>
                    <a:xfrm>
                      <a:off x="7737417" y="2967420"/>
                      <a:ext cx="190645" cy="200101"/>
                    </a:xfrm>
                    <a:custGeom>
                      <a:avLst/>
                      <a:gdLst>
                        <a:gd name="connsiteX0" fmla="*/ 0 w 190645"/>
                        <a:gd name="connsiteY0" fmla="*/ 0 h 200101"/>
                        <a:gd name="connsiteX1" fmla="*/ 132828 w 190645"/>
                        <a:gd name="connsiteY1" fmla="*/ 0 h 200101"/>
                        <a:gd name="connsiteX2" fmla="*/ 190645 w 190645"/>
                        <a:gd name="connsiteY2" fmla="*/ 63060 h 200101"/>
                        <a:gd name="connsiteX3" fmla="*/ 190645 w 190645"/>
                        <a:gd name="connsiteY3" fmla="*/ 200101 h 200101"/>
                        <a:gd name="connsiteX4" fmla="*/ 0 w 190645"/>
                        <a:gd name="connsiteY4" fmla="*/ 200101 h 200101"/>
                        <a:gd name="connsiteX5" fmla="*/ 0 w 190645"/>
                        <a:gd name="connsiteY5" fmla="*/ 0 h 20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45" h="200101">
                          <a:moveTo>
                            <a:pt x="0" y="0"/>
                          </a:moveTo>
                          <a:lnTo>
                            <a:pt x="132828" y="0"/>
                          </a:lnTo>
                          <a:lnTo>
                            <a:pt x="190645" y="63060"/>
                          </a:lnTo>
                          <a:lnTo>
                            <a:pt x="190645" y="200101"/>
                          </a:lnTo>
                          <a:lnTo>
                            <a:pt x="0" y="200101"/>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任意多边形 447"/>
                    <p:cNvSpPr/>
                    <p:nvPr/>
                  </p:nvSpPr>
                  <p:spPr>
                    <a:xfrm rot="5727350" flipV="1">
                      <a:off x="7868950" y="2968397"/>
                      <a:ext cx="57817" cy="63060"/>
                    </a:xfrm>
                    <a:custGeom>
                      <a:avLst/>
                      <a:gdLst>
                        <a:gd name="connsiteX0" fmla="*/ 0 w 57817"/>
                        <a:gd name="connsiteY0" fmla="*/ 0 h 63060"/>
                        <a:gd name="connsiteX1" fmla="*/ 57817 w 57817"/>
                        <a:gd name="connsiteY1" fmla="*/ 0 h 63060"/>
                        <a:gd name="connsiteX2" fmla="*/ 57817 w 57817"/>
                        <a:gd name="connsiteY2" fmla="*/ 63060 h 63060"/>
                        <a:gd name="connsiteX3" fmla="*/ 0 w 57817"/>
                        <a:gd name="connsiteY3" fmla="*/ 0 h 63060"/>
                      </a:gdLst>
                      <a:ahLst/>
                      <a:cxnLst>
                        <a:cxn ang="0">
                          <a:pos x="connsiteX0" y="connsiteY0"/>
                        </a:cxn>
                        <a:cxn ang="0">
                          <a:pos x="connsiteX1" y="connsiteY1"/>
                        </a:cxn>
                        <a:cxn ang="0">
                          <a:pos x="connsiteX2" y="connsiteY2"/>
                        </a:cxn>
                        <a:cxn ang="0">
                          <a:pos x="connsiteX3" y="connsiteY3"/>
                        </a:cxn>
                      </a:cxnLst>
                      <a:rect l="l" t="t" r="r" b="b"/>
                      <a:pathLst>
                        <a:path w="57817" h="63060">
                          <a:moveTo>
                            <a:pt x="0" y="0"/>
                          </a:moveTo>
                          <a:lnTo>
                            <a:pt x="57817" y="0"/>
                          </a:lnTo>
                          <a:lnTo>
                            <a:pt x="57817" y="63060"/>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9" name="文本框 448"/>
                  <p:cNvSpPr txBox="1"/>
                  <p:nvPr/>
                </p:nvSpPr>
                <p:spPr>
                  <a:xfrm>
                    <a:off x="7470504" y="3886023"/>
                    <a:ext cx="47216" cy="89241"/>
                  </a:xfrm>
                  <a:custGeom>
                    <a:avLst/>
                    <a:gdLst/>
                    <a:ahLst/>
                    <a:cxnLst/>
                    <a:rect l="l" t="t" r="r" b="b"/>
                    <a:pathLst>
                      <a:path w="94432" h="178482">
                        <a:moveTo>
                          <a:pt x="41189" y="140196"/>
                        </a:moveTo>
                        <a:cubicBezTo>
                          <a:pt x="46919" y="140196"/>
                          <a:pt x="51848" y="142001"/>
                          <a:pt x="55978" y="145610"/>
                        </a:cubicBezTo>
                        <a:cubicBezTo>
                          <a:pt x="60108" y="149219"/>
                          <a:pt x="62173" y="153777"/>
                          <a:pt x="62173" y="159283"/>
                        </a:cubicBezTo>
                        <a:cubicBezTo>
                          <a:pt x="62173" y="164715"/>
                          <a:pt x="60239" y="169273"/>
                          <a:pt x="56369" y="172957"/>
                        </a:cubicBezTo>
                        <a:cubicBezTo>
                          <a:pt x="52500" y="176640"/>
                          <a:pt x="47849" y="178482"/>
                          <a:pt x="42416" y="178482"/>
                        </a:cubicBezTo>
                        <a:cubicBezTo>
                          <a:pt x="35496" y="178482"/>
                          <a:pt x="29989" y="176584"/>
                          <a:pt x="25897" y="172789"/>
                        </a:cubicBezTo>
                        <a:cubicBezTo>
                          <a:pt x="21804" y="168994"/>
                          <a:pt x="19757" y="164492"/>
                          <a:pt x="19757" y="159283"/>
                        </a:cubicBezTo>
                        <a:cubicBezTo>
                          <a:pt x="19757" y="153777"/>
                          <a:pt x="21841" y="149219"/>
                          <a:pt x="26008" y="145610"/>
                        </a:cubicBezTo>
                        <a:cubicBezTo>
                          <a:pt x="30175" y="142001"/>
                          <a:pt x="35236" y="140196"/>
                          <a:pt x="41189" y="140196"/>
                        </a:cubicBezTo>
                        <a:close/>
                        <a:moveTo>
                          <a:pt x="42416" y="0"/>
                        </a:moveTo>
                        <a:cubicBezTo>
                          <a:pt x="58490" y="0"/>
                          <a:pt x="71177" y="3721"/>
                          <a:pt x="80479" y="11162"/>
                        </a:cubicBezTo>
                        <a:cubicBezTo>
                          <a:pt x="89781" y="18603"/>
                          <a:pt x="94432" y="29207"/>
                          <a:pt x="94432" y="42974"/>
                        </a:cubicBezTo>
                        <a:cubicBezTo>
                          <a:pt x="94432" y="51234"/>
                          <a:pt x="92609" y="58713"/>
                          <a:pt x="88962" y="65410"/>
                        </a:cubicBezTo>
                        <a:cubicBezTo>
                          <a:pt x="85316" y="72107"/>
                          <a:pt x="78619" y="79437"/>
                          <a:pt x="68871" y="87399"/>
                        </a:cubicBezTo>
                        <a:cubicBezTo>
                          <a:pt x="61057" y="93948"/>
                          <a:pt x="56220" y="99045"/>
                          <a:pt x="54360" y="102691"/>
                        </a:cubicBezTo>
                        <a:cubicBezTo>
                          <a:pt x="52500" y="106338"/>
                          <a:pt x="51569" y="110207"/>
                          <a:pt x="51569" y="114300"/>
                        </a:cubicBezTo>
                        <a:cubicBezTo>
                          <a:pt x="51569" y="118318"/>
                          <a:pt x="52574" y="122225"/>
                          <a:pt x="54583" y="126020"/>
                        </a:cubicBezTo>
                        <a:lnTo>
                          <a:pt x="24334" y="126020"/>
                        </a:lnTo>
                        <a:cubicBezTo>
                          <a:pt x="22548" y="121183"/>
                          <a:pt x="21655" y="116197"/>
                          <a:pt x="21655" y="111063"/>
                        </a:cubicBezTo>
                        <a:cubicBezTo>
                          <a:pt x="21655" y="98487"/>
                          <a:pt x="27608" y="87176"/>
                          <a:pt x="39514" y="77130"/>
                        </a:cubicBezTo>
                        <a:cubicBezTo>
                          <a:pt x="46881" y="70879"/>
                          <a:pt x="51867" y="65670"/>
                          <a:pt x="54472" y="61503"/>
                        </a:cubicBezTo>
                        <a:cubicBezTo>
                          <a:pt x="57076" y="57336"/>
                          <a:pt x="58378" y="52834"/>
                          <a:pt x="58378" y="47997"/>
                        </a:cubicBezTo>
                        <a:cubicBezTo>
                          <a:pt x="58378" y="42714"/>
                          <a:pt x="56518" y="38379"/>
                          <a:pt x="52797" y="34993"/>
                        </a:cubicBezTo>
                        <a:cubicBezTo>
                          <a:pt x="49077" y="31607"/>
                          <a:pt x="44277" y="29914"/>
                          <a:pt x="38398" y="29914"/>
                        </a:cubicBezTo>
                        <a:cubicBezTo>
                          <a:pt x="24632" y="29914"/>
                          <a:pt x="11832" y="35198"/>
                          <a:pt x="0" y="45765"/>
                        </a:cubicBezTo>
                        <a:lnTo>
                          <a:pt x="0" y="11162"/>
                        </a:lnTo>
                        <a:cubicBezTo>
                          <a:pt x="12428" y="3721"/>
                          <a:pt x="26566" y="0"/>
                          <a:pt x="42416" y="0"/>
                        </a:cubicBezTo>
                        <a:close/>
                      </a:path>
                    </a:pathLst>
                  </a:custGeom>
                  <a:solidFill>
                    <a:srgbClr val="C00000"/>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1" dirty="0">
                      <a:solidFill>
                        <a:srgbClr val="C00000"/>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7443191" y="3360420"/>
                  <a:ext cx="133040" cy="138674"/>
                  <a:chOff x="7443191" y="3360420"/>
                  <a:chExt cx="133040" cy="138674"/>
                </a:xfrm>
              </p:grpSpPr>
              <p:grpSp>
                <p:nvGrpSpPr>
                  <p:cNvPr id="451" name="组合 450"/>
                  <p:cNvGrpSpPr/>
                  <p:nvPr/>
                </p:nvGrpSpPr>
                <p:grpSpPr>
                  <a:xfrm>
                    <a:off x="7443191" y="3360420"/>
                    <a:ext cx="133040" cy="138674"/>
                    <a:chOff x="7737417" y="2967420"/>
                    <a:chExt cx="191972" cy="200101"/>
                  </a:xfrm>
                </p:grpSpPr>
                <p:sp>
                  <p:nvSpPr>
                    <p:cNvPr id="453" name="任意多边形 452"/>
                    <p:cNvSpPr/>
                    <p:nvPr/>
                  </p:nvSpPr>
                  <p:spPr>
                    <a:xfrm>
                      <a:off x="7737417" y="2967420"/>
                      <a:ext cx="190645" cy="200101"/>
                    </a:xfrm>
                    <a:custGeom>
                      <a:avLst/>
                      <a:gdLst>
                        <a:gd name="connsiteX0" fmla="*/ 0 w 190645"/>
                        <a:gd name="connsiteY0" fmla="*/ 0 h 200101"/>
                        <a:gd name="connsiteX1" fmla="*/ 132828 w 190645"/>
                        <a:gd name="connsiteY1" fmla="*/ 0 h 200101"/>
                        <a:gd name="connsiteX2" fmla="*/ 190645 w 190645"/>
                        <a:gd name="connsiteY2" fmla="*/ 63060 h 200101"/>
                        <a:gd name="connsiteX3" fmla="*/ 190645 w 190645"/>
                        <a:gd name="connsiteY3" fmla="*/ 200101 h 200101"/>
                        <a:gd name="connsiteX4" fmla="*/ 0 w 190645"/>
                        <a:gd name="connsiteY4" fmla="*/ 200101 h 200101"/>
                        <a:gd name="connsiteX5" fmla="*/ 0 w 190645"/>
                        <a:gd name="connsiteY5" fmla="*/ 0 h 20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45" h="200101">
                          <a:moveTo>
                            <a:pt x="0" y="0"/>
                          </a:moveTo>
                          <a:lnTo>
                            <a:pt x="132828" y="0"/>
                          </a:lnTo>
                          <a:lnTo>
                            <a:pt x="190645" y="63060"/>
                          </a:lnTo>
                          <a:lnTo>
                            <a:pt x="190645" y="200101"/>
                          </a:lnTo>
                          <a:lnTo>
                            <a:pt x="0" y="200101"/>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任意多边形 453"/>
                    <p:cNvSpPr/>
                    <p:nvPr/>
                  </p:nvSpPr>
                  <p:spPr>
                    <a:xfrm rot="5727350" flipV="1">
                      <a:off x="7868950" y="2968397"/>
                      <a:ext cx="57817" cy="63060"/>
                    </a:xfrm>
                    <a:custGeom>
                      <a:avLst/>
                      <a:gdLst>
                        <a:gd name="connsiteX0" fmla="*/ 0 w 57817"/>
                        <a:gd name="connsiteY0" fmla="*/ 0 h 63060"/>
                        <a:gd name="connsiteX1" fmla="*/ 57817 w 57817"/>
                        <a:gd name="connsiteY1" fmla="*/ 0 h 63060"/>
                        <a:gd name="connsiteX2" fmla="*/ 57817 w 57817"/>
                        <a:gd name="connsiteY2" fmla="*/ 63060 h 63060"/>
                        <a:gd name="connsiteX3" fmla="*/ 0 w 57817"/>
                        <a:gd name="connsiteY3" fmla="*/ 0 h 63060"/>
                      </a:gdLst>
                      <a:ahLst/>
                      <a:cxnLst>
                        <a:cxn ang="0">
                          <a:pos x="connsiteX0" y="connsiteY0"/>
                        </a:cxn>
                        <a:cxn ang="0">
                          <a:pos x="connsiteX1" y="connsiteY1"/>
                        </a:cxn>
                        <a:cxn ang="0">
                          <a:pos x="connsiteX2" y="connsiteY2"/>
                        </a:cxn>
                        <a:cxn ang="0">
                          <a:pos x="connsiteX3" y="connsiteY3"/>
                        </a:cxn>
                      </a:cxnLst>
                      <a:rect l="l" t="t" r="r" b="b"/>
                      <a:pathLst>
                        <a:path w="57817" h="63060">
                          <a:moveTo>
                            <a:pt x="0" y="0"/>
                          </a:moveTo>
                          <a:lnTo>
                            <a:pt x="57817" y="0"/>
                          </a:lnTo>
                          <a:lnTo>
                            <a:pt x="57817" y="63060"/>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5" name="十字形 454"/>
                  <p:cNvSpPr/>
                  <p:nvPr/>
                </p:nvSpPr>
                <p:spPr>
                  <a:xfrm rot="2670936">
                    <a:off x="7469618" y="3409061"/>
                    <a:ext cx="73922" cy="75854"/>
                  </a:xfrm>
                  <a:prstGeom prst="plus">
                    <a:avLst>
                      <a:gd name="adj" fmla="val 41627"/>
                    </a:avLst>
                  </a:prstGeom>
                  <a:solidFill>
                    <a:srgbClr val="6FB9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7327136" y="3413834"/>
                  <a:ext cx="45720" cy="45720"/>
                  <a:chOff x="5582176" y="3463065"/>
                  <a:chExt cx="105373" cy="105373"/>
                </a:xfrm>
              </p:grpSpPr>
              <p:sp>
                <p:nvSpPr>
                  <p:cNvPr id="457" name="矩形 456"/>
                  <p:cNvSpPr/>
                  <p:nvPr/>
                </p:nvSpPr>
                <p:spPr>
                  <a:xfrm>
                    <a:off x="5582176" y="3463065"/>
                    <a:ext cx="105373" cy="105373"/>
                  </a:xfrm>
                  <a:prstGeom prst="rect">
                    <a:avLst/>
                  </a:prstGeom>
                  <a:solidFill>
                    <a:srgbClr val="6FB905"/>
                  </a:solidFill>
                  <a:ln>
                    <a:solidFill>
                      <a:srgbClr val="6FB9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任意多边形 455"/>
                  <p:cNvSpPr/>
                  <p:nvPr/>
                </p:nvSpPr>
                <p:spPr>
                  <a:xfrm rot="2986958" flipH="1">
                    <a:off x="5617333" y="3459234"/>
                    <a:ext cx="45719" cy="79720"/>
                  </a:xfrm>
                  <a:custGeom>
                    <a:avLst/>
                    <a:gdLst>
                      <a:gd name="connsiteX0" fmla="*/ 13685 w 45720"/>
                      <a:gd name="connsiteY0" fmla="*/ 0 h 79720"/>
                      <a:gd name="connsiteX1" fmla="*/ 0 w 45720"/>
                      <a:gd name="connsiteY1" fmla="*/ 0 h 79720"/>
                      <a:gd name="connsiteX2" fmla="*/ 0 w 45720"/>
                      <a:gd name="connsiteY2" fmla="*/ 79720 h 79720"/>
                      <a:gd name="connsiteX3" fmla="*/ 45720 w 45720"/>
                      <a:gd name="connsiteY3" fmla="*/ 79720 h 79720"/>
                      <a:gd name="connsiteX4" fmla="*/ 45720 w 45720"/>
                      <a:gd name="connsiteY4" fmla="*/ 64888 h 79720"/>
                      <a:gd name="connsiteX5" fmla="*/ 13685 w 45720"/>
                      <a:gd name="connsiteY5" fmla="*/ 64888 h 7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 h="79720">
                        <a:moveTo>
                          <a:pt x="13685" y="0"/>
                        </a:moveTo>
                        <a:lnTo>
                          <a:pt x="0" y="0"/>
                        </a:lnTo>
                        <a:lnTo>
                          <a:pt x="0" y="79720"/>
                        </a:lnTo>
                        <a:lnTo>
                          <a:pt x="45720" y="79720"/>
                        </a:lnTo>
                        <a:lnTo>
                          <a:pt x="45720" y="64888"/>
                        </a:lnTo>
                        <a:lnTo>
                          <a:pt x="13685" y="648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0" name="组合 459"/>
                <p:cNvGrpSpPr/>
                <p:nvPr/>
              </p:nvGrpSpPr>
              <p:grpSpPr>
                <a:xfrm flipH="1">
                  <a:off x="6758122" y="2662428"/>
                  <a:ext cx="177398" cy="136316"/>
                  <a:chOff x="3032449" y="4627984"/>
                  <a:chExt cx="886408" cy="681134"/>
                </a:xfrm>
                <a:solidFill>
                  <a:schemeClr val="bg1"/>
                </a:solidFill>
              </p:grpSpPr>
              <p:sp>
                <p:nvSpPr>
                  <p:cNvPr id="467" name="任意多边形 466"/>
                  <p:cNvSpPr/>
                  <p:nvPr/>
                </p:nvSpPr>
                <p:spPr>
                  <a:xfrm>
                    <a:off x="3032449" y="4627984"/>
                    <a:ext cx="886408" cy="681134"/>
                  </a:xfrm>
                  <a:custGeom>
                    <a:avLst/>
                    <a:gdLst>
                      <a:gd name="connsiteX0" fmla="*/ 48211 w 886408"/>
                      <a:gd name="connsiteY0" fmla="*/ 0 h 681134"/>
                      <a:gd name="connsiteX1" fmla="*/ 365061 w 886408"/>
                      <a:gd name="connsiteY1" fmla="*/ 0 h 681134"/>
                      <a:gd name="connsiteX2" fmla="*/ 459533 w 886408"/>
                      <a:gd name="connsiteY2" fmla="*/ 116632 h 681134"/>
                      <a:gd name="connsiteX3" fmla="*/ 886408 w 886408"/>
                      <a:gd name="connsiteY3" fmla="*/ 116632 h 681134"/>
                      <a:gd name="connsiteX4" fmla="*/ 886408 w 886408"/>
                      <a:gd name="connsiteY4" fmla="*/ 632923 h 681134"/>
                      <a:gd name="connsiteX5" fmla="*/ 838197 w 886408"/>
                      <a:gd name="connsiteY5" fmla="*/ 681134 h 681134"/>
                      <a:gd name="connsiteX6" fmla="*/ 48211 w 886408"/>
                      <a:gd name="connsiteY6" fmla="*/ 681134 h 681134"/>
                      <a:gd name="connsiteX7" fmla="*/ 0 w 886408"/>
                      <a:gd name="connsiteY7" fmla="*/ 632923 h 681134"/>
                      <a:gd name="connsiteX8" fmla="*/ 0 w 886408"/>
                      <a:gd name="connsiteY8" fmla="*/ 48211 h 681134"/>
                      <a:gd name="connsiteX9" fmla="*/ 48211 w 886408"/>
                      <a:gd name="connsiteY9" fmla="*/ 0 h 68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6408" h="681134">
                        <a:moveTo>
                          <a:pt x="48211" y="0"/>
                        </a:moveTo>
                        <a:lnTo>
                          <a:pt x="365061" y="0"/>
                        </a:lnTo>
                        <a:lnTo>
                          <a:pt x="459533" y="116632"/>
                        </a:lnTo>
                        <a:lnTo>
                          <a:pt x="886408" y="116632"/>
                        </a:lnTo>
                        <a:lnTo>
                          <a:pt x="886408" y="632923"/>
                        </a:lnTo>
                        <a:cubicBezTo>
                          <a:pt x="886408" y="659549"/>
                          <a:pt x="864823" y="681134"/>
                          <a:pt x="838197" y="681134"/>
                        </a:cubicBezTo>
                        <a:lnTo>
                          <a:pt x="48211" y="681134"/>
                        </a:lnTo>
                        <a:cubicBezTo>
                          <a:pt x="21585" y="681134"/>
                          <a:pt x="0" y="659549"/>
                          <a:pt x="0" y="632923"/>
                        </a:cubicBezTo>
                        <a:lnTo>
                          <a:pt x="0" y="48211"/>
                        </a:lnTo>
                        <a:cubicBezTo>
                          <a:pt x="0" y="21585"/>
                          <a:pt x="21585" y="0"/>
                          <a:pt x="4821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任意多边形 467"/>
                  <p:cNvSpPr/>
                  <p:nvPr/>
                </p:nvSpPr>
                <p:spPr>
                  <a:xfrm>
                    <a:off x="3475771" y="4627984"/>
                    <a:ext cx="443086" cy="45719"/>
                  </a:xfrm>
                  <a:custGeom>
                    <a:avLst/>
                    <a:gdLst>
                      <a:gd name="connsiteX0" fmla="*/ 0 w 443086"/>
                      <a:gd name="connsiteY0" fmla="*/ 0 h 45719"/>
                      <a:gd name="connsiteX1" fmla="*/ 443086 w 443086"/>
                      <a:gd name="connsiteY1" fmla="*/ 0 h 45719"/>
                      <a:gd name="connsiteX2" fmla="*/ 443086 w 443086"/>
                      <a:gd name="connsiteY2" fmla="*/ 45719 h 45719"/>
                      <a:gd name="connsiteX3" fmla="*/ 32733 w 443086"/>
                      <a:gd name="connsiteY3" fmla="*/ 45719 h 45719"/>
                    </a:gdLst>
                    <a:ahLst/>
                    <a:cxnLst>
                      <a:cxn ang="0">
                        <a:pos x="connsiteX0" y="connsiteY0"/>
                      </a:cxn>
                      <a:cxn ang="0">
                        <a:pos x="connsiteX1" y="connsiteY1"/>
                      </a:cxn>
                      <a:cxn ang="0">
                        <a:pos x="connsiteX2" y="connsiteY2"/>
                      </a:cxn>
                      <a:cxn ang="0">
                        <a:pos x="connsiteX3" y="connsiteY3"/>
                      </a:cxn>
                    </a:cxnLst>
                    <a:rect l="l" t="t" r="r" b="b"/>
                    <a:pathLst>
                      <a:path w="443086" h="45719">
                        <a:moveTo>
                          <a:pt x="0" y="0"/>
                        </a:moveTo>
                        <a:lnTo>
                          <a:pt x="443086" y="0"/>
                        </a:lnTo>
                        <a:lnTo>
                          <a:pt x="443086" y="45719"/>
                        </a:lnTo>
                        <a:lnTo>
                          <a:pt x="32733" y="4571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矩形 468"/>
                  <p:cNvSpPr/>
                  <p:nvPr/>
                </p:nvSpPr>
                <p:spPr>
                  <a:xfrm>
                    <a:off x="3862387" y="4627984"/>
                    <a:ext cx="56469" cy="940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1316" y="909839"/>
              <a:ext cx="5408468" cy="3542361"/>
            </a:xfrm>
            <a:prstGeom prst="rect">
              <a:avLst/>
            </a:prstGeom>
          </p:spPr>
        </p:pic>
      </p:grpSp>
      <p:grpSp>
        <p:nvGrpSpPr>
          <p:cNvPr id="147" name="组合 146"/>
          <p:cNvGrpSpPr/>
          <p:nvPr/>
        </p:nvGrpSpPr>
        <p:grpSpPr>
          <a:xfrm>
            <a:off x="587160" y="417032"/>
            <a:ext cx="3060729" cy="889507"/>
            <a:chOff x="758616" y="388456"/>
            <a:chExt cx="3060729" cy="889507"/>
          </a:xfrm>
        </p:grpSpPr>
        <p:pic>
          <p:nvPicPr>
            <p:cNvPr id="148" name="图片 147"/>
            <p:cNvPicPr>
              <a:picLocks noChangeAspect="1"/>
            </p:cNvPicPr>
            <p:nvPr/>
          </p:nvPicPr>
          <p:blipFill>
            <a:blip r:embed="rId5">
              <a:duotone>
                <a:prstClr val="black"/>
                <a:schemeClr val="accent2">
                  <a:tint val="45000"/>
                  <a:satMod val="400000"/>
                </a:schemeClr>
              </a:duotone>
              <a:extLst>
                <a:ext uri="{BEBA8EAE-BF5A-486C-A8C5-ECC9F3942E4B}">
                  <a14:imgProps xmlns:a14="http://schemas.microsoft.com/office/drawing/2010/main">
                    <a14:imgLayer r:embed="rId6">
                      <a14:imgEffect>
                        <a14:colorTemperature colorTemp="5125"/>
                      </a14:imgEffect>
                    </a14:imgLayer>
                  </a14:imgProps>
                </a:ext>
                <a:ext uri="{28A0092B-C50C-407E-A947-70E740481C1C}">
                  <a14:useLocalDpi xmlns:a14="http://schemas.microsoft.com/office/drawing/2010/main" val="0"/>
                </a:ext>
              </a:extLst>
            </a:blip>
            <a:stretch>
              <a:fillRect/>
            </a:stretch>
          </p:blipFill>
          <p:spPr>
            <a:xfrm>
              <a:off x="758616" y="388456"/>
              <a:ext cx="889507" cy="889507"/>
            </a:xfrm>
            <a:prstGeom prst="rect">
              <a:avLst/>
            </a:prstGeom>
          </p:spPr>
        </p:pic>
        <p:sp>
          <p:nvSpPr>
            <p:cNvPr id="149" name="TextBox 148"/>
            <p:cNvSpPr txBox="1"/>
            <p:nvPr/>
          </p:nvSpPr>
          <p:spPr>
            <a:xfrm>
              <a:off x="1759022" y="602376"/>
              <a:ext cx="2060323" cy="461665"/>
            </a:xfrm>
            <a:prstGeom prst="rect">
              <a:avLst/>
            </a:prstGeom>
            <a:noFill/>
          </p:spPr>
          <p:txBody>
            <a:bodyPr wrap="square" rtlCol="0">
              <a:spAutoFit/>
            </a:bodyPr>
            <a:lstStyle/>
            <a:p>
              <a:r>
                <a:rPr lang="zh-CN" altLang="en-US" sz="2400" b="1" dirty="0" smtClean="0">
                  <a:solidFill>
                    <a:schemeClr val="accent2"/>
                  </a:solidFill>
                  <a:latin typeface="微软雅黑" panose="020B0503020204020204" pitchFamily="34" charset="-122"/>
                  <a:ea typeface="微软雅黑" panose="020B0503020204020204" pitchFamily="34" charset="-122"/>
                </a:rPr>
                <a:t>发言系统</a:t>
              </a:r>
              <a:endParaRPr lang="zh-CN" altLang="en-US" sz="2400" b="1" dirty="0">
                <a:solidFill>
                  <a:schemeClr val="accent2"/>
                </a:solidFill>
                <a:latin typeface="微软雅黑" panose="020B0503020204020204" pitchFamily="34" charset="-122"/>
                <a:ea typeface="微软雅黑" panose="020B0503020204020204" pitchFamily="34" charset="-122"/>
              </a:endParaRPr>
            </a:p>
          </p:txBody>
        </p:sp>
      </p:grpSp>
      <p:sp>
        <p:nvSpPr>
          <p:cNvPr id="5" name="TextBox 4"/>
          <p:cNvSpPr txBox="1"/>
          <p:nvPr/>
        </p:nvSpPr>
        <p:spPr>
          <a:xfrm>
            <a:off x="614360" y="1679871"/>
            <a:ext cx="2557462" cy="461665"/>
          </a:xfrm>
          <a:prstGeom prst="rect">
            <a:avLst/>
          </a:prstGeom>
          <a:noFill/>
        </p:spPr>
        <p:txBody>
          <a:bodyPr wrap="square" rtlCol="0">
            <a:spAutoFit/>
          </a:bodyPr>
          <a:lstStyle/>
          <a:p>
            <a:r>
              <a:rPr lang="zh-CN" altLang="en-US" sz="2400" b="1" dirty="0">
                <a:solidFill>
                  <a:schemeClr val="accent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rPr>
              <a:t>日内分布</a:t>
            </a:r>
          </a:p>
        </p:txBody>
      </p:sp>
      <p:sp>
        <p:nvSpPr>
          <p:cNvPr id="6" name="矩形 5"/>
          <p:cNvSpPr/>
          <p:nvPr/>
        </p:nvSpPr>
        <p:spPr>
          <a:xfrm>
            <a:off x="366259" y="2690336"/>
            <a:ext cx="4220030" cy="2973122"/>
          </a:xfrm>
          <a:prstGeom prst="rect">
            <a:avLst/>
          </a:prstGeom>
        </p:spPr>
        <p:txBody>
          <a:bodyPr wrap="square">
            <a:prstTxWarp prst="textPlain">
              <a:avLst/>
            </a:prstTxWarp>
            <a:spAutoFit/>
          </a:bodyPr>
          <a:lstStyle/>
          <a:p>
            <a:pPr>
              <a:lnSpc>
                <a:spcPct val="130000"/>
              </a:lnSpc>
            </a:pPr>
            <a:r>
              <a:rPr lang="zh-CN" altLang="zh-CN" dirty="0">
                <a:latin typeface="+mn-ea"/>
              </a:rPr>
              <a:t>由</a:t>
            </a:r>
            <a:r>
              <a:rPr lang="zh-CN" altLang="zh-CN" dirty="0" smtClean="0">
                <a:latin typeface="+mn-ea"/>
              </a:rPr>
              <a:t>图可以</a:t>
            </a:r>
            <a:r>
              <a:rPr lang="zh-CN" altLang="zh-CN" dirty="0">
                <a:latin typeface="+mn-ea"/>
              </a:rPr>
              <a:t>看到在一天中两个群组的聊天峰值出现时间几乎相同，都是</a:t>
            </a:r>
            <a:r>
              <a:rPr lang="zh-CN" altLang="zh-CN" b="1" dirty="0">
                <a:solidFill>
                  <a:srgbClr val="FF0000"/>
                </a:solidFill>
                <a:latin typeface="+mn-ea"/>
              </a:rPr>
              <a:t>中午、傍晚以及晚上十点</a:t>
            </a:r>
            <a:r>
              <a:rPr lang="zh-CN" altLang="zh-CN" dirty="0">
                <a:latin typeface="+mn-ea"/>
              </a:rPr>
              <a:t>后</a:t>
            </a:r>
            <a:r>
              <a:rPr lang="zh-CN" altLang="zh-CN" dirty="0" smtClean="0">
                <a:latin typeface="+mn-ea"/>
              </a:rPr>
              <a:t>。</a:t>
            </a:r>
            <a:endParaRPr lang="en-US" altLang="zh-CN" dirty="0" smtClean="0">
              <a:latin typeface="+mn-ea"/>
            </a:endParaRPr>
          </a:p>
          <a:p>
            <a:pPr>
              <a:lnSpc>
                <a:spcPct val="130000"/>
              </a:lnSpc>
            </a:pPr>
            <a:r>
              <a:rPr lang="zh-CN" altLang="zh-CN" dirty="0" smtClean="0">
                <a:latin typeface="+mn-ea"/>
              </a:rPr>
              <a:t>这</a:t>
            </a:r>
            <a:r>
              <a:rPr lang="zh-CN" altLang="zh-CN" dirty="0">
                <a:latin typeface="+mn-ea"/>
              </a:rPr>
              <a:t>不难理解，中午和傍晚刚好是学生们的下课时间，而晚间十点后学生一般是完成学习回到宿舍开始上网闲聊，这样的聊天分布是典型的大学生群组聊天时间分布</a:t>
            </a:r>
            <a:r>
              <a:rPr lang="zh-CN" altLang="zh-CN" dirty="0"/>
              <a:t>。</a:t>
            </a:r>
            <a:endParaRPr lang="zh-CN" altLang="en-US" dirty="0"/>
          </a:p>
        </p:txBody>
      </p:sp>
      <p:sp>
        <p:nvSpPr>
          <p:cNvPr id="2" name="矩形 1"/>
          <p:cNvSpPr/>
          <p:nvPr/>
        </p:nvSpPr>
        <p:spPr>
          <a:xfrm>
            <a:off x="7098401" y="2493950"/>
            <a:ext cx="701865" cy="2271423"/>
          </a:xfrm>
          <a:prstGeom prst="rect">
            <a:avLst/>
          </a:prstGeom>
          <a:noFill/>
          <a:ln w="28575">
            <a:solidFill>
              <a:srgbClr val="FF0000">
                <a:alpha val="60000"/>
              </a:srgb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106" name="矩形 105"/>
          <p:cNvSpPr/>
          <p:nvPr/>
        </p:nvSpPr>
        <p:spPr>
          <a:xfrm>
            <a:off x="8529466" y="630952"/>
            <a:ext cx="693540" cy="4129653"/>
          </a:xfrm>
          <a:prstGeom prst="rect">
            <a:avLst/>
          </a:prstGeom>
          <a:noFill/>
          <a:ln w="28575">
            <a:solidFill>
              <a:srgbClr val="FF0000">
                <a:alpha val="60000"/>
              </a:srgb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107" name="矩形 106"/>
          <p:cNvSpPr/>
          <p:nvPr/>
        </p:nvSpPr>
        <p:spPr>
          <a:xfrm>
            <a:off x="9696314" y="1031244"/>
            <a:ext cx="693540" cy="3753169"/>
          </a:xfrm>
          <a:prstGeom prst="rect">
            <a:avLst/>
          </a:prstGeom>
          <a:noFill/>
          <a:ln w="28575">
            <a:solidFill>
              <a:srgbClr val="FF0000">
                <a:alpha val="60000"/>
              </a:srgb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3E0D5"/>
        </a:solidFill>
        <a:effectLst/>
      </p:bgPr>
    </p:bg>
    <p:spTree>
      <p:nvGrpSpPr>
        <p:cNvPr id="1" name=""/>
        <p:cNvGrpSpPr/>
        <p:nvPr/>
      </p:nvGrpSpPr>
      <p:grpSpPr>
        <a:xfrm>
          <a:off x="0" y="0"/>
          <a:ext cx="0" cy="0"/>
          <a:chOff x="0" y="0"/>
          <a:chExt cx="0" cy="0"/>
        </a:xfrm>
      </p:grpSpPr>
      <p:sp>
        <p:nvSpPr>
          <p:cNvPr id="197" name="梯形 196"/>
          <p:cNvSpPr/>
          <p:nvPr/>
        </p:nvSpPr>
        <p:spPr>
          <a:xfrm>
            <a:off x="0" y="3906973"/>
            <a:ext cx="12192000" cy="2951027"/>
          </a:xfrm>
          <a:prstGeom prst="trapezoid">
            <a:avLst>
              <a:gd name="adj" fmla="val 38851"/>
            </a:avLst>
          </a:prstGeom>
          <a:solidFill>
            <a:srgbClr val="8CD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3" name="组合 132"/>
          <p:cNvGrpSpPr/>
          <p:nvPr/>
        </p:nvGrpSpPr>
        <p:grpSpPr>
          <a:xfrm>
            <a:off x="491448" y="767448"/>
            <a:ext cx="6896043" cy="4995265"/>
            <a:chOff x="7665981" y="3517900"/>
            <a:chExt cx="3969657" cy="2849789"/>
          </a:xfrm>
        </p:grpSpPr>
        <p:grpSp>
          <p:nvGrpSpPr>
            <p:cNvPr id="3" name="组合 2"/>
            <p:cNvGrpSpPr/>
            <p:nvPr/>
          </p:nvGrpSpPr>
          <p:grpSpPr>
            <a:xfrm>
              <a:off x="7665981" y="3517900"/>
              <a:ext cx="3969657" cy="2849789"/>
              <a:chOff x="6700781" y="1676400"/>
              <a:chExt cx="3969657" cy="2849789"/>
            </a:xfrm>
          </p:grpSpPr>
          <p:grpSp>
            <p:nvGrpSpPr>
              <p:cNvPr id="4" name="组合 3"/>
              <p:cNvGrpSpPr/>
              <p:nvPr/>
            </p:nvGrpSpPr>
            <p:grpSpPr>
              <a:xfrm>
                <a:off x="6700781" y="1676400"/>
                <a:ext cx="3969657" cy="2849789"/>
                <a:chOff x="6700781" y="1676400"/>
                <a:chExt cx="3969657" cy="2849789"/>
              </a:xfrm>
            </p:grpSpPr>
            <p:sp>
              <p:nvSpPr>
                <p:cNvPr id="9" name="椭圆 8"/>
                <p:cNvSpPr/>
                <p:nvPr/>
              </p:nvSpPr>
              <p:spPr>
                <a:xfrm>
                  <a:off x="7139837" y="4478961"/>
                  <a:ext cx="3091543" cy="47228"/>
                </a:xfrm>
                <a:prstGeom prst="ellipse">
                  <a:avLst/>
                </a:prstGeom>
                <a:gradFill>
                  <a:gsLst>
                    <a:gs pos="0">
                      <a:schemeClr val="accent1">
                        <a:lumMod val="5000"/>
                        <a:lumOff val="95000"/>
                        <a:alpha val="71000"/>
                      </a:schemeClr>
                    </a:gs>
                    <a:gs pos="28000">
                      <a:srgbClr val="CFD0D2"/>
                    </a:gs>
                    <a:gs pos="100000">
                      <a:schemeClr val="bg1">
                        <a:lumMod val="65000"/>
                        <a:alpha val="8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梯形 9"/>
                <p:cNvSpPr/>
                <p:nvPr/>
              </p:nvSpPr>
              <p:spPr>
                <a:xfrm>
                  <a:off x="8286750" y="3911600"/>
                  <a:ext cx="800100" cy="508000"/>
                </a:xfrm>
                <a:prstGeom prst="trapezoid">
                  <a:avLst>
                    <a:gd name="adj" fmla="val 37500"/>
                  </a:avLst>
                </a:prstGeom>
                <a:solidFill>
                  <a:srgbClr val="45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403432" y="4064476"/>
                  <a:ext cx="564356" cy="45719"/>
                </a:xfrm>
                <a:prstGeom prst="rect">
                  <a:avLst/>
                </a:prstGeom>
                <a:gradFill flip="none" rotWithShape="1">
                  <a:gsLst>
                    <a:gs pos="0">
                      <a:schemeClr val="accent1">
                        <a:lumMod val="5000"/>
                        <a:lumOff val="95000"/>
                        <a:alpha val="71000"/>
                      </a:schemeClr>
                    </a:gs>
                    <a:gs pos="100000">
                      <a:schemeClr val="bg1">
                        <a:lumMod val="65000"/>
                        <a:alpha val="89000"/>
                      </a:schemeClr>
                    </a:gs>
                  </a:gsLst>
                  <a:path path="circle">
                    <a:fillToRect l="50000" t="50000" r="50000" b="50000"/>
                  </a:path>
                  <a:tileRect/>
                </a:gradFill>
                <a:ln>
                  <a:noFill/>
                </a:ln>
                <a:effectLst>
                  <a:outerShdw blurRad="2413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6700781" y="1676400"/>
                  <a:ext cx="3969657" cy="2425700"/>
                  <a:chOff x="6858000" y="1676400"/>
                  <a:chExt cx="3467100" cy="2425700"/>
                </a:xfrm>
              </p:grpSpPr>
              <p:sp>
                <p:nvSpPr>
                  <p:cNvPr id="14" name="圆角矩形 13"/>
                  <p:cNvSpPr/>
                  <p:nvPr/>
                </p:nvSpPr>
                <p:spPr>
                  <a:xfrm>
                    <a:off x="6858000" y="1676400"/>
                    <a:ext cx="3467100" cy="2425700"/>
                  </a:xfrm>
                  <a:prstGeom prst="roundRect">
                    <a:avLst>
                      <a:gd name="adj" fmla="val 1993"/>
                    </a:avLst>
                  </a:prstGeom>
                  <a:solidFill>
                    <a:srgbClr val="45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950863" y="1758950"/>
                    <a:ext cx="3289300" cy="2070100"/>
                  </a:xfrm>
                  <a:prstGeom prst="rect">
                    <a:avLst/>
                  </a:prstGeom>
                  <a:solidFill>
                    <a:srgbClr val="AC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圆角矩形 12"/>
                <p:cNvSpPr/>
                <p:nvPr/>
              </p:nvSpPr>
              <p:spPr>
                <a:xfrm>
                  <a:off x="7921625" y="4417219"/>
                  <a:ext cx="1530350" cy="94456"/>
                </a:xfrm>
                <a:prstGeom prst="roundRect">
                  <a:avLst/>
                </a:prstGeom>
                <a:solidFill>
                  <a:srgbClr val="45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椭圆 4"/>
              <p:cNvSpPr/>
              <p:nvPr/>
            </p:nvSpPr>
            <p:spPr>
              <a:xfrm>
                <a:off x="8594077" y="3905175"/>
                <a:ext cx="130214" cy="130214"/>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438530" y="3934922"/>
                <a:ext cx="70720" cy="70720"/>
              </a:xfrm>
              <a:prstGeom prst="ellipse">
                <a:avLst/>
              </a:prstGeom>
              <a:solidFill>
                <a:srgbClr val="76C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343080" y="3947422"/>
                <a:ext cx="45720" cy="457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270992" y="3947422"/>
                <a:ext cx="45720" cy="457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8612040" y="3920443"/>
              <a:ext cx="2154902" cy="1520808"/>
              <a:chOff x="4403638" y="4351663"/>
              <a:chExt cx="1720396" cy="1214158"/>
            </a:xfrm>
          </p:grpSpPr>
          <p:sp>
            <p:nvSpPr>
              <p:cNvPr id="17" name="矩形 16"/>
              <p:cNvSpPr/>
              <p:nvPr/>
            </p:nvSpPr>
            <p:spPr>
              <a:xfrm>
                <a:off x="4403638" y="4351663"/>
                <a:ext cx="1720396" cy="1214158"/>
              </a:xfrm>
              <a:prstGeom prst="rect">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03638" y="4566697"/>
                <a:ext cx="1365809" cy="999124"/>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34436" y="4565601"/>
                <a:ext cx="1304926" cy="747192"/>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4919000" y="4743968"/>
                <a:ext cx="335797" cy="390459"/>
                <a:chOff x="1883229" y="2481943"/>
                <a:chExt cx="1135393" cy="1320214"/>
              </a:xfrm>
            </p:grpSpPr>
            <p:grpSp>
              <p:nvGrpSpPr>
                <p:cNvPr id="102" name="组合 101"/>
                <p:cNvGrpSpPr/>
                <p:nvPr/>
              </p:nvGrpSpPr>
              <p:grpSpPr>
                <a:xfrm>
                  <a:off x="1883229" y="2481943"/>
                  <a:ext cx="1135393" cy="1135393"/>
                  <a:chOff x="1883229" y="2481943"/>
                  <a:chExt cx="1135393" cy="1135393"/>
                </a:xfrm>
              </p:grpSpPr>
              <p:sp>
                <p:nvSpPr>
                  <p:cNvPr id="104" name="椭圆 103"/>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任意多边形 102"/>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1" name="矩形 20"/>
              <p:cNvSpPr/>
              <p:nvPr/>
            </p:nvSpPr>
            <p:spPr>
              <a:xfrm>
                <a:off x="5790373" y="4566697"/>
                <a:ext cx="322697" cy="248516"/>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434436" y="5333263"/>
                <a:ext cx="199312" cy="144876"/>
                <a:chOff x="772885" y="4446524"/>
                <a:chExt cx="576944" cy="419369"/>
              </a:xfrm>
            </p:grpSpPr>
            <p:sp>
              <p:nvSpPr>
                <p:cNvPr id="94" name="矩形 93"/>
                <p:cNvSpPr/>
                <p:nvPr/>
              </p:nvSpPr>
              <p:spPr>
                <a:xfrm>
                  <a:off x="772885" y="4446524"/>
                  <a:ext cx="576944" cy="419369"/>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5" name="组合 94"/>
                <p:cNvGrpSpPr/>
                <p:nvPr/>
              </p:nvGrpSpPr>
              <p:grpSpPr>
                <a:xfrm>
                  <a:off x="937573" y="4489740"/>
                  <a:ext cx="247568" cy="287867"/>
                  <a:chOff x="1883229" y="2481943"/>
                  <a:chExt cx="1135393" cy="1320214"/>
                </a:xfrm>
              </p:grpSpPr>
              <p:grpSp>
                <p:nvGrpSpPr>
                  <p:cNvPr id="96" name="组合 95"/>
                  <p:cNvGrpSpPr/>
                  <p:nvPr/>
                </p:nvGrpSpPr>
                <p:grpSpPr>
                  <a:xfrm>
                    <a:off x="1883229" y="2481943"/>
                    <a:ext cx="1135393" cy="1135393"/>
                    <a:chOff x="1883229" y="2481943"/>
                    <a:chExt cx="1135393" cy="1135393"/>
                  </a:xfrm>
                </p:grpSpPr>
                <p:sp>
                  <p:nvSpPr>
                    <p:cNvPr id="98" name="椭圆 97"/>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任意多边形 96"/>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3" name="组合 22"/>
              <p:cNvGrpSpPr/>
              <p:nvPr/>
            </p:nvGrpSpPr>
            <p:grpSpPr>
              <a:xfrm>
                <a:off x="4655052" y="5333263"/>
                <a:ext cx="199312" cy="144876"/>
                <a:chOff x="772885" y="4446524"/>
                <a:chExt cx="576944" cy="419369"/>
              </a:xfrm>
            </p:grpSpPr>
            <p:sp>
              <p:nvSpPr>
                <p:cNvPr id="86" name="矩形 85"/>
                <p:cNvSpPr/>
                <p:nvPr/>
              </p:nvSpPr>
              <p:spPr>
                <a:xfrm>
                  <a:off x="772885" y="4446524"/>
                  <a:ext cx="576944" cy="419369"/>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p:nvGrpSpPr>
              <p:grpSpPr>
                <a:xfrm>
                  <a:off x="937573" y="4489740"/>
                  <a:ext cx="247568" cy="287867"/>
                  <a:chOff x="1883229" y="2481943"/>
                  <a:chExt cx="1135393" cy="1320214"/>
                </a:xfrm>
              </p:grpSpPr>
              <p:grpSp>
                <p:nvGrpSpPr>
                  <p:cNvPr id="88" name="组合 87"/>
                  <p:cNvGrpSpPr/>
                  <p:nvPr/>
                </p:nvGrpSpPr>
                <p:grpSpPr>
                  <a:xfrm>
                    <a:off x="1883229" y="2481943"/>
                    <a:ext cx="1135393" cy="1135393"/>
                    <a:chOff x="1883229" y="2481943"/>
                    <a:chExt cx="1135393" cy="1135393"/>
                  </a:xfrm>
                </p:grpSpPr>
                <p:sp>
                  <p:nvSpPr>
                    <p:cNvPr id="90" name="椭圆 89"/>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任意多边形 88"/>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4" name="组合 23"/>
              <p:cNvGrpSpPr/>
              <p:nvPr/>
            </p:nvGrpSpPr>
            <p:grpSpPr>
              <a:xfrm>
                <a:off x="4875667" y="5333263"/>
                <a:ext cx="199312" cy="144876"/>
                <a:chOff x="772885" y="4446524"/>
                <a:chExt cx="576944" cy="419369"/>
              </a:xfrm>
            </p:grpSpPr>
            <p:sp>
              <p:nvSpPr>
                <p:cNvPr id="78" name="矩形 77"/>
                <p:cNvSpPr/>
                <p:nvPr/>
              </p:nvSpPr>
              <p:spPr>
                <a:xfrm>
                  <a:off x="772885" y="4446524"/>
                  <a:ext cx="576944" cy="419369"/>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a:off x="937573" y="4489740"/>
                  <a:ext cx="247568" cy="287867"/>
                  <a:chOff x="1883229" y="2481943"/>
                  <a:chExt cx="1135393" cy="1320214"/>
                </a:xfrm>
              </p:grpSpPr>
              <p:grpSp>
                <p:nvGrpSpPr>
                  <p:cNvPr id="80" name="组合 79"/>
                  <p:cNvGrpSpPr/>
                  <p:nvPr/>
                </p:nvGrpSpPr>
                <p:grpSpPr>
                  <a:xfrm>
                    <a:off x="1883229" y="2481943"/>
                    <a:ext cx="1135393" cy="1135393"/>
                    <a:chOff x="1883229" y="2481943"/>
                    <a:chExt cx="1135393" cy="1135393"/>
                  </a:xfrm>
                </p:grpSpPr>
                <p:sp>
                  <p:nvSpPr>
                    <p:cNvPr id="82" name="椭圆 81"/>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任意多边形 80"/>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5" name="组合 24"/>
              <p:cNvGrpSpPr/>
              <p:nvPr/>
            </p:nvGrpSpPr>
            <p:grpSpPr>
              <a:xfrm>
                <a:off x="5096282" y="5333263"/>
                <a:ext cx="199312" cy="144876"/>
                <a:chOff x="772885" y="4446524"/>
                <a:chExt cx="576944" cy="419369"/>
              </a:xfrm>
            </p:grpSpPr>
            <p:sp>
              <p:nvSpPr>
                <p:cNvPr id="70" name="矩形 69"/>
                <p:cNvSpPr/>
                <p:nvPr/>
              </p:nvSpPr>
              <p:spPr>
                <a:xfrm>
                  <a:off x="772885" y="4446524"/>
                  <a:ext cx="576944" cy="419369"/>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937573" y="4489740"/>
                  <a:ext cx="247568" cy="287867"/>
                  <a:chOff x="1883229" y="2481943"/>
                  <a:chExt cx="1135393" cy="1320214"/>
                </a:xfrm>
              </p:grpSpPr>
              <p:grpSp>
                <p:nvGrpSpPr>
                  <p:cNvPr id="72" name="组合 71"/>
                  <p:cNvGrpSpPr/>
                  <p:nvPr/>
                </p:nvGrpSpPr>
                <p:grpSpPr>
                  <a:xfrm>
                    <a:off x="1883229" y="2481943"/>
                    <a:ext cx="1135393" cy="1135393"/>
                    <a:chOff x="1883229" y="2481943"/>
                    <a:chExt cx="1135393" cy="1135393"/>
                  </a:xfrm>
                </p:grpSpPr>
                <p:sp>
                  <p:nvSpPr>
                    <p:cNvPr id="74" name="椭圆 73"/>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任意多边形 72"/>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6" name="组合 25"/>
              <p:cNvGrpSpPr/>
              <p:nvPr/>
            </p:nvGrpSpPr>
            <p:grpSpPr>
              <a:xfrm>
                <a:off x="5316898" y="5333263"/>
                <a:ext cx="199312" cy="144876"/>
                <a:chOff x="772885" y="4446524"/>
                <a:chExt cx="576944" cy="419369"/>
              </a:xfrm>
            </p:grpSpPr>
            <p:sp>
              <p:nvSpPr>
                <p:cNvPr id="62" name="矩形 61"/>
                <p:cNvSpPr/>
                <p:nvPr/>
              </p:nvSpPr>
              <p:spPr>
                <a:xfrm>
                  <a:off x="772885" y="4446524"/>
                  <a:ext cx="576944" cy="419369"/>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937573" y="4489740"/>
                  <a:ext cx="247568" cy="287867"/>
                  <a:chOff x="1883229" y="2481943"/>
                  <a:chExt cx="1135393" cy="1320214"/>
                </a:xfrm>
              </p:grpSpPr>
              <p:grpSp>
                <p:nvGrpSpPr>
                  <p:cNvPr id="64" name="组合 63"/>
                  <p:cNvGrpSpPr/>
                  <p:nvPr/>
                </p:nvGrpSpPr>
                <p:grpSpPr>
                  <a:xfrm>
                    <a:off x="1883229" y="2481943"/>
                    <a:ext cx="1135393" cy="1135393"/>
                    <a:chOff x="1883229" y="2481943"/>
                    <a:chExt cx="1135393" cy="1135393"/>
                  </a:xfrm>
                </p:grpSpPr>
                <p:sp>
                  <p:nvSpPr>
                    <p:cNvPr id="66" name="椭圆 65"/>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任意多边形 64"/>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7" name="组合 26"/>
              <p:cNvGrpSpPr/>
              <p:nvPr/>
            </p:nvGrpSpPr>
            <p:grpSpPr>
              <a:xfrm>
                <a:off x="5537513" y="5333263"/>
                <a:ext cx="199312" cy="144876"/>
                <a:chOff x="772885" y="4446524"/>
                <a:chExt cx="576944" cy="419369"/>
              </a:xfrm>
            </p:grpSpPr>
            <p:sp>
              <p:nvSpPr>
                <p:cNvPr id="54" name="矩形 53"/>
                <p:cNvSpPr/>
                <p:nvPr/>
              </p:nvSpPr>
              <p:spPr>
                <a:xfrm>
                  <a:off x="772885" y="4446524"/>
                  <a:ext cx="576944" cy="419369"/>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937573" y="4489740"/>
                  <a:ext cx="247568" cy="287867"/>
                  <a:chOff x="1883229" y="2481943"/>
                  <a:chExt cx="1135393" cy="1320214"/>
                </a:xfrm>
              </p:grpSpPr>
              <p:grpSp>
                <p:nvGrpSpPr>
                  <p:cNvPr id="56" name="组合 55"/>
                  <p:cNvGrpSpPr/>
                  <p:nvPr/>
                </p:nvGrpSpPr>
                <p:grpSpPr>
                  <a:xfrm>
                    <a:off x="1883229" y="2481943"/>
                    <a:ext cx="1135393" cy="1135393"/>
                    <a:chOff x="1883229" y="2481943"/>
                    <a:chExt cx="1135393" cy="1135393"/>
                  </a:xfrm>
                </p:grpSpPr>
                <p:sp>
                  <p:nvSpPr>
                    <p:cNvPr id="58" name="椭圆 57"/>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任意多边形 56"/>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8" name="矩形 27"/>
              <p:cNvSpPr/>
              <p:nvPr/>
            </p:nvSpPr>
            <p:spPr>
              <a:xfrm>
                <a:off x="4434436" y="5495603"/>
                <a:ext cx="56893" cy="56893"/>
              </a:xfrm>
              <a:prstGeom prst="rect">
                <a:avLst/>
              </a:prstGeom>
              <a:solidFill>
                <a:srgbClr val="E7A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516591" y="5495603"/>
                <a:ext cx="56893" cy="56893"/>
              </a:xfrm>
              <a:prstGeom prst="rect">
                <a:avLst/>
              </a:prstGeom>
              <a:solidFill>
                <a:srgbClr val="E7A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606487" y="5495603"/>
                <a:ext cx="56893" cy="56893"/>
              </a:xfrm>
              <a:prstGeom prst="rect">
                <a:avLst/>
              </a:prstGeom>
              <a:solidFill>
                <a:srgbClr val="E7A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16417" y="4369971"/>
                <a:ext cx="384744" cy="50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416417" y="4443554"/>
                <a:ext cx="527706" cy="303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416417"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08504"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600591"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692678"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784764"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876851"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968938"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061026"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790373" y="4843151"/>
                <a:ext cx="42302"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858105" y="4843151"/>
                <a:ext cx="254966"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790373" y="4907586"/>
                <a:ext cx="42302"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858105" y="4907586"/>
                <a:ext cx="254966"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790373" y="4971702"/>
                <a:ext cx="42302"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858105" y="4971702"/>
                <a:ext cx="254966"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790373" y="5044416"/>
                <a:ext cx="42302"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58105" y="5044416"/>
                <a:ext cx="254966"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790373" y="5116623"/>
                <a:ext cx="42302"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858105" y="5116623"/>
                <a:ext cx="254966"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5878526" y="4650086"/>
                <a:ext cx="149673" cy="78786"/>
                <a:chOff x="4807563" y="2466975"/>
                <a:chExt cx="587545" cy="309276"/>
              </a:xfrm>
            </p:grpSpPr>
            <p:sp>
              <p:nvSpPr>
                <p:cNvPr id="52" name="矩形 51"/>
                <p:cNvSpPr/>
                <p:nvPr/>
              </p:nvSpPr>
              <p:spPr>
                <a:xfrm>
                  <a:off x="4807563" y="2466975"/>
                  <a:ext cx="401951" cy="309276"/>
                </a:xfrm>
                <a:prstGeom prst="rect">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梯形 52"/>
                <p:cNvSpPr/>
                <p:nvPr/>
              </p:nvSpPr>
              <p:spPr>
                <a:xfrm rot="16200000">
                  <a:off x="5165504" y="2534105"/>
                  <a:ext cx="273614" cy="185594"/>
                </a:xfrm>
                <a:prstGeom prst="trapezoid">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2051" name="Picture 3" descr="C:\Users\admin\Downloads\重点 (1).png"/>
          <p:cNvPicPr>
            <a:picLocks noChangeAspect="1" noChangeArrowheads="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10646138" y="3359331"/>
            <a:ext cx="1316799" cy="1316799"/>
          </a:xfrm>
          <a:prstGeom prst="rect">
            <a:avLst/>
          </a:prstGeom>
          <a:noFill/>
          <a:extLst>
            <a:ext uri="{909E8E84-426E-40DD-AFC4-6F175D3DCCD1}">
              <a14:hiddenFill xmlns:a14="http://schemas.microsoft.com/office/drawing/2010/main">
                <a:solidFill>
                  <a:srgbClr val="FFFFFF"/>
                </a:solidFill>
              </a14:hiddenFill>
            </a:ext>
          </a:extLst>
        </p:spPr>
      </p:pic>
      <p:grpSp>
        <p:nvGrpSpPr>
          <p:cNvPr id="193" name="组合 192"/>
          <p:cNvGrpSpPr/>
          <p:nvPr/>
        </p:nvGrpSpPr>
        <p:grpSpPr>
          <a:xfrm>
            <a:off x="9059652" y="400118"/>
            <a:ext cx="3060729" cy="889507"/>
            <a:chOff x="758616" y="388456"/>
            <a:chExt cx="3060729" cy="889507"/>
          </a:xfrm>
        </p:grpSpPr>
        <p:pic>
          <p:nvPicPr>
            <p:cNvPr id="194" name="图片 193"/>
            <p:cNvPicPr>
              <a:picLocks noChangeAspect="1"/>
            </p:cNvPicPr>
            <p:nvPr/>
          </p:nvPicPr>
          <p:blipFill>
            <a:blip r:embed="rId4">
              <a:duotone>
                <a:prstClr val="black"/>
                <a:schemeClr val="accent2">
                  <a:tint val="45000"/>
                  <a:satMod val="400000"/>
                </a:schemeClr>
              </a:duotone>
              <a:extLst>
                <a:ext uri="{BEBA8EAE-BF5A-486C-A8C5-ECC9F3942E4B}">
                  <a14:imgProps xmlns:a14="http://schemas.microsoft.com/office/drawing/2010/main">
                    <a14:imgLayer r:embed="rId5">
                      <a14:imgEffect>
                        <a14:colorTemperature colorTemp="5125"/>
                      </a14:imgEffect>
                    </a14:imgLayer>
                  </a14:imgProps>
                </a:ext>
                <a:ext uri="{28A0092B-C50C-407E-A947-70E740481C1C}">
                  <a14:useLocalDpi xmlns:a14="http://schemas.microsoft.com/office/drawing/2010/main" val="0"/>
                </a:ext>
              </a:extLst>
            </a:blip>
            <a:stretch>
              <a:fillRect/>
            </a:stretch>
          </p:blipFill>
          <p:spPr>
            <a:xfrm>
              <a:off x="758616" y="388456"/>
              <a:ext cx="889507" cy="889507"/>
            </a:xfrm>
            <a:prstGeom prst="rect">
              <a:avLst/>
            </a:prstGeom>
          </p:spPr>
        </p:pic>
        <p:sp>
          <p:nvSpPr>
            <p:cNvPr id="195" name="TextBox 194"/>
            <p:cNvSpPr txBox="1"/>
            <p:nvPr/>
          </p:nvSpPr>
          <p:spPr>
            <a:xfrm>
              <a:off x="1759022" y="602376"/>
              <a:ext cx="2060323" cy="461665"/>
            </a:xfrm>
            <a:prstGeom prst="rect">
              <a:avLst/>
            </a:prstGeom>
            <a:noFill/>
          </p:spPr>
          <p:txBody>
            <a:bodyPr wrap="square" rtlCol="0">
              <a:spAutoFit/>
            </a:bodyPr>
            <a:lstStyle/>
            <a:p>
              <a:r>
                <a:rPr lang="zh-CN" altLang="en-US" sz="2400" b="1" dirty="0" smtClean="0">
                  <a:solidFill>
                    <a:schemeClr val="accent2"/>
                  </a:solidFill>
                  <a:latin typeface="微软雅黑" panose="020B0503020204020204" pitchFamily="34" charset="-122"/>
                  <a:ea typeface="微软雅黑" panose="020B0503020204020204" pitchFamily="34" charset="-122"/>
                </a:rPr>
                <a:t>发言系统</a:t>
              </a:r>
              <a:endParaRPr lang="zh-CN" altLang="en-US" sz="2400" b="1" dirty="0">
                <a:solidFill>
                  <a:schemeClr val="accent2"/>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679" y="895103"/>
            <a:ext cx="6542401" cy="3747039"/>
          </a:xfrm>
          <a:prstGeom prst="rect">
            <a:avLst/>
          </a:prstGeom>
        </p:spPr>
      </p:pic>
      <p:sp>
        <p:nvSpPr>
          <p:cNvPr id="109" name="矩形 108"/>
          <p:cNvSpPr/>
          <p:nvPr/>
        </p:nvSpPr>
        <p:spPr>
          <a:xfrm>
            <a:off x="7651792" y="2799758"/>
            <a:ext cx="3705225" cy="1892826"/>
          </a:xfrm>
          <a:prstGeom prst="rect">
            <a:avLst/>
          </a:prstGeom>
        </p:spPr>
        <p:txBody>
          <a:bodyPr wrap="square">
            <a:prstTxWarp prst="textPlain">
              <a:avLst/>
            </a:prstTxWarp>
            <a:spAutoFit/>
          </a:bodyPr>
          <a:lstStyle/>
          <a:p>
            <a:pPr>
              <a:lnSpc>
                <a:spcPct val="130000"/>
              </a:lnSpc>
            </a:pPr>
            <a:r>
              <a:rPr lang="zh-CN" altLang="zh-CN" dirty="0"/>
              <a:t>从</a:t>
            </a:r>
            <a:r>
              <a:rPr lang="zh-CN" altLang="zh-CN" dirty="0" smtClean="0"/>
              <a:t>图</a:t>
            </a:r>
            <a:r>
              <a:rPr lang="zh-CN" altLang="en-US" dirty="0"/>
              <a:t>中</a:t>
            </a:r>
            <a:r>
              <a:rPr lang="zh-CN" altLang="zh-CN" dirty="0" smtClean="0"/>
              <a:t>可以</a:t>
            </a:r>
            <a:r>
              <a:rPr lang="zh-CN" altLang="zh-CN" dirty="0"/>
              <a:t>清晰地看到大学朋友群中平日里发言较多的小伙伴，在该群中</a:t>
            </a:r>
            <a:r>
              <a:rPr lang="zh-CN" altLang="zh-CN" dirty="0" smtClean="0"/>
              <a:t>，</a:t>
            </a:r>
            <a:r>
              <a:rPr lang="zh-CN" altLang="en-US" dirty="0" smtClean="0"/>
              <a:t>发言用户根据</a:t>
            </a:r>
            <a:r>
              <a:rPr lang="zh-CN" altLang="en-US" dirty="0" smtClean="0">
                <a:solidFill>
                  <a:schemeClr val="accent1">
                    <a:lumMod val="75000"/>
                  </a:schemeClr>
                </a:solidFill>
              </a:rPr>
              <a:t>发言次数大致分为</a:t>
            </a:r>
            <a:r>
              <a:rPr lang="zh-CN" altLang="en-US" b="1" dirty="0" smtClean="0">
                <a:solidFill>
                  <a:schemeClr val="accent1">
                    <a:lumMod val="75000"/>
                  </a:schemeClr>
                </a:solidFill>
              </a:rPr>
              <a:t>三个梯队</a:t>
            </a:r>
            <a:r>
              <a:rPr lang="zh-CN" altLang="en-US" dirty="0" smtClean="0"/>
              <a:t>，其中</a:t>
            </a:r>
            <a:r>
              <a:rPr lang="zh-CN" altLang="en-US" b="1" dirty="0" smtClean="0">
                <a:solidFill>
                  <a:schemeClr val="accent2"/>
                </a:solidFill>
              </a:rPr>
              <a:t>长毛猪</a:t>
            </a:r>
            <a:r>
              <a:rPr lang="zh-CN" altLang="en-US" dirty="0" smtClean="0"/>
              <a:t>是发言次数最多的那一位</a:t>
            </a:r>
            <a:r>
              <a:rPr lang="en-US" altLang="zh-CN" dirty="0" smtClean="0"/>
              <a:t>——</a:t>
            </a:r>
            <a:r>
              <a:rPr lang="zh-CN" altLang="en-US" sz="2400" b="1" dirty="0" smtClean="0">
                <a:solidFill>
                  <a:srgbClr val="FF0000"/>
                </a:solidFill>
              </a:rPr>
              <a:t>话痨！！！</a:t>
            </a:r>
            <a:endParaRPr lang="zh-CN" altLang="en-US" sz="2400" b="1" dirty="0">
              <a:solidFill>
                <a:srgbClr val="FF0000"/>
              </a:solidFill>
            </a:endParaRPr>
          </a:p>
        </p:txBody>
      </p:sp>
      <p:sp>
        <p:nvSpPr>
          <p:cNvPr id="110" name="TextBox 109"/>
          <p:cNvSpPr txBox="1"/>
          <p:nvPr/>
        </p:nvSpPr>
        <p:spPr>
          <a:xfrm>
            <a:off x="7791327" y="1566769"/>
            <a:ext cx="3810124" cy="924029"/>
          </a:xfrm>
          <a:prstGeom prst="rect">
            <a:avLst/>
          </a:prstGeom>
          <a:noFill/>
        </p:spPr>
        <p:txBody>
          <a:bodyPr wrap="square" rtlCol="0">
            <a:prstTxWarp prst="textFadeLeft">
              <a:avLst/>
            </a:prstTxWarp>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谁是话痨？</a:t>
            </a:r>
          </a:p>
        </p:txBody>
      </p:sp>
      <p:pic>
        <p:nvPicPr>
          <p:cNvPr id="2050" name="Picture 2" descr="C:\Users\admin\Downloads\对话.png"/>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3361" y="1916368"/>
            <a:ext cx="2731278" cy="2731278"/>
          </a:xfrm>
          <a:prstGeom prst="rect">
            <a:avLst/>
          </a:prstGeom>
          <a:noFill/>
          <a:extLst>
            <a:ext uri="{909E8E84-426E-40DD-AFC4-6F175D3DCCD1}">
              <a14:hiddenFill xmlns:a14="http://schemas.microsoft.com/office/drawing/2010/main">
                <a:solidFill>
                  <a:srgbClr val="FFFFFF"/>
                </a:solidFill>
              </a14:hiddenFill>
            </a:ext>
          </a:extLst>
        </p:spPr>
      </p:pic>
      <p:sp>
        <p:nvSpPr>
          <p:cNvPr id="114" name="椭圆 113"/>
          <p:cNvSpPr/>
          <p:nvPr/>
        </p:nvSpPr>
        <p:spPr>
          <a:xfrm>
            <a:off x="9667812" y="4283615"/>
            <a:ext cx="1581323" cy="518782"/>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nvGrpSpPr>
          <p:cNvPr id="2053" name="组合 2052"/>
          <p:cNvGrpSpPr/>
          <p:nvPr/>
        </p:nvGrpSpPr>
        <p:grpSpPr>
          <a:xfrm>
            <a:off x="2888635" y="951303"/>
            <a:ext cx="4518759" cy="3434959"/>
            <a:chOff x="2888635" y="951303"/>
            <a:chExt cx="4518759" cy="3434959"/>
          </a:xfrm>
        </p:grpSpPr>
        <p:sp>
          <p:nvSpPr>
            <p:cNvPr id="120" name="右大括号 119"/>
            <p:cNvSpPr/>
            <p:nvPr/>
          </p:nvSpPr>
          <p:spPr>
            <a:xfrm>
              <a:off x="2888635" y="2799757"/>
              <a:ext cx="398952" cy="158650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052" name="组合 2051"/>
            <p:cNvGrpSpPr/>
            <p:nvPr/>
          </p:nvGrpSpPr>
          <p:grpSpPr>
            <a:xfrm>
              <a:off x="4409652" y="951303"/>
              <a:ext cx="2997742" cy="1758434"/>
              <a:chOff x="4409652" y="951303"/>
              <a:chExt cx="2997742" cy="1758434"/>
            </a:xfrm>
          </p:grpSpPr>
          <p:sp>
            <p:nvSpPr>
              <p:cNvPr id="2048" name="右大括号 2047"/>
              <p:cNvSpPr/>
              <p:nvPr/>
            </p:nvSpPr>
            <p:spPr>
              <a:xfrm>
                <a:off x="6105651" y="951303"/>
                <a:ext cx="398952" cy="75679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右大括号 118"/>
              <p:cNvSpPr/>
              <p:nvPr/>
            </p:nvSpPr>
            <p:spPr>
              <a:xfrm>
                <a:off x="4409652" y="1632257"/>
                <a:ext cx="398952" cy="107748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9" name="TextBox 2048"/>
              <p:cNvSpPr txBox="1"/>
              <p:nvPr/>
            </p:nvSpPr>
            <p:spPr>
              <a:xfrm>
                <a:off x="6309645" y="1329702"/>
                <a:ext cx="1097749" cy="338554"/>
              </a:xfrm>
              <a:prstGeom prst="rect">
                <a:avLst/>
              </a:prstGeom>
              <a:noFill/>
            </p:spPr>
            <p:txBody>
              <a:bodyPr wrap="square" rtlCol="0">
                <a:spAutoFit/>
              </a:bodyPr>
              <a:lstStyle/>
              <a:p>
                <a:r>
                  <a:rPr lang="zh-CN" altLang="en-US" sz="1600" b="1" dirty="0">
                    <a:solidFill>
                      <a:schemeClr val="accent1"/>
                    </a:solidFill>
                    <a:latin typeface="微软雅黑" panose="020B0503020204020204" pitchFamily="34" charset="-122"/>
                    <a:ea typeface="微软雅黑" panose="020B0503020204020204" pitchFamily="34" charset="-122"/>
                  </a:rPr>
                  <a:t>第一梯队</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sp>
            <p:nvSpPr>
              <p:cNvPr id="122" name="TextBox 121"/>
              <p:cNvSpPr txBox="1"/>
              <p:nvPr/>
            </p:nvSpPr>
            <p:spPr>
              <a:xfrm>
                <a:off x="4636500" y="2217982"/>
                <a:ext cx="1097749" cy="338554"/>
              </a:xfrm>
              <a:prstGeom prst="rect">
                <a:avLst/>
              </a:prstGeom>
              <a:noFill/>
            </p:spPr>
            <p:txBody>
              <a:bodyPr wrap="square" rtlCol="0">
                <a:spAutoFit/>
              </a:bodyPr>
              <a:lstStyle/>
              <a:p>
                <a:r>
                  <a:rPr lang="zh-CN" altLang="en-US" sz="1600" b="1" dirty="0" smtClean="0">
                    <a:solidFill>
                      <a:schemeClr val="accent1"/>
                    </a:solidFill>
                    <a:latin typeface="微软雅黑" panose="020B0503020204020204" pitchFamily="34" charset="-122"/>
                    <a:ea typeface="微软雅黑" panose="020B0503020204020204" pitchFamily="34" charset="-122"/>
                  </a:rPr>
                  <a:t>第二梯队</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sp>
          <p:nvSpPr>
            <p:cNvPr id="123" name="TextBox 122"/>
            <p:cNvSpPr txBox="1"/>
            <p:nvPr/>
          </p:nvSpPr>
          <p:spPr>
            <a:xfrm>
              <a:off x="3093205" y="3607737"/>
              <a:ext cx="1097749" cy="338554"/>
            </a:xfrm>
            <a:prstGeom prst="rect">
              <a:avLst/>
            </a:prstGeom>
            <a:noFill/>
          </p:spPr>
          <p:txBody>
            <a:bodyPr wrap="square" rtlCol="0">
              <a:spAutoFit/>
            </a:bodyPr>
            <a:lstStyle/>
            <a:p>
              <a:r>
                <a:rPr lang="zh-CN" altLang="en-US" sz="1600" b="1" dirty="0" smtClean="0">
                  <a:solidFill>
                    <a:schemeClr val="accent1"/>
                  </a:solidFill>
                  <a:latin typeface="微软雅黑" panose="020B0503020204020204" pitchFamily="34" charset="-122"/>
                  <a:ea typeface="微软雅黑" panose="020B0503020204020204" pitchFamily="34" charset="-122"/>
                </a:rPr>
                <a:t>第三梯队</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sp>
        <p:nvSpPr>
          <p:cNvPr id="2054" name="TextBox 2053"/>
          <p:cNvSpPr txBox="1"/>
          <p:nvPr/>
        </p:nvSpPr>
        <p:spPr>
          <a:xfrm>
            <a:off x="7651791" y="5382485"/>
            <a:ext cx="3438427" cy="508989"/>
          </a:xfrm>
          <a:prstGeom prst="rect">
            <a:avLst/>
          </a:prstGeom>
          <a:noFill/>
        </p:spPr>
        <p:txBody>
          <a:bodyPr wrap="square" rtlCol="0">
            <a:prstTxWarp prst="textPlain">
              <a:avLst/>
            </a:prstTxWarp>
            <a:spAutoFit/>
          </a:bodyPr>
          <a:lstStyle/>
          <a:p>
            <a:pPr>
              <a:lnSpc>
                <a:spcPct val="130000"/>
              </a:lnSpc>
            </a:pPr>
            <a:r>
              <a:rPr lang="zh-CN" altLang="en-US" sz="1400" dirty="0" smtClean="0"/>
              <a:t>仅</a:t>
            </a:r>
            <a:r>
              <a:rPr lang="zh-CN" altLang="en-US" sz="1400" dirty="0"/>
              <a:t>看发言</a:t>
            </a:r>
            <a:r>
              <a:rPr lang="zh-CN" altLang="en-US" sz="1400" dirty="0" smtClean="0"/>
              <a:t>次数只能知道谁说的最多，接下来本文</a:t>
            </a:r>
            <a:r>
              <a:rPr lang="zh-CN" altLang="en-US" sz="1400" dirty="0"/>
              <a:t>进一步的</a:t>
            </a:r>
            <a:r>
              <a:rPr lang="zh-CN" altLang="en-US" sz="1400" dirty="0" smtClean="0"/>
              <a:t>分析来查看成员间的结构。</a:t>
            </a:r>
            <a:endParaRPr lang="zh-CN" altLang="en-US" sz="1400" dirty="0"/>
          </a:p>
        </p:txBody>
      </p:sp>
    </p:spTree>
    <p:extLst>
      <p:ext uri="{BB962C8B-B14F-4D97-AF65-F5344CB8AC3E}">
        <p14:creationId xmlns:p14="http://schemas.microsoft.com/office/powerpoint/2010/main" val="61559189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2990</TotalTime>
  <Words>1563</Words>
  <Application>Microsoft Office PowerPoint</Application>
  <PresentationFormat>自定义</PresentationFormat>
  <Paragraphs>177</Paragraphs>
  <Slides>14</Slides>
  <Notes>3</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李付</dc:creator>
  <cp:lastModifiedBy>admin</cp:lastModifiedBy>
  <cp:revision>200</cp:revision>
  <cp:lastPrinted>2017-11-18T03:04:25Z</cp:lastPrinted>
  <dcterms:created xsi:type="dcterms:W3CDTF">2014-12-04T07:11:00Z</dcterms:created>
  <dcterms:modified xsi:type="dcterms:W3CDTF">2017-11-21T11:40:11Z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