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63" r:id="rId3"/>
    <p:sldId id="258" r:id="rId4"/>
    <p:sldId id="259" r:id="rId5"/>
    <p:sldId id="264" r:id="rId6"/>
    <p:sldId id="265" r:id="rId7"/>
    <p:sldId id="267" r:id="rId8"/>
    <p:sldId id="268" r:id="rId9"/>
    <p:sldId id="266" r:id="rId10"/>
    <p:sldId id="270" r:id="rId11"/>
    <p:sldId id="271" r:id="rId12"/>
    <p:sldId id="272" r:id="rId13"/>
    <p:sldId id="276" r:id="rId14"/>
    <p:sldId id="278" r:id="rId15"/>
    <p:sldId id="283" r:id="rId16"/>
    <p:sldId id="284" r:id="rId17"/>
    <p:sldId id="285" r:id="rId18"/>
    <p:sldId id="286" r:id="rId19"/>
    <p:sldId id="288" r:id="rId20"/>
    <p:sldId id="287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26/04/2025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26/04/2025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26/04/2025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26/04/2025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26/04/2025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26/04/2025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26/04/2025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26/04/2025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26/04/2025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26/04/2025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26/04/2025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26/04/2025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26/04/2025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A9193B9-6771-ECEE-955B-0522E4B9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023" y="1798636"/>
            <a:ext cx="5114925" cy="3895725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CBFCAD1-CBFB-776D-8B62-44422BEFC1B1}"/>
              </a:ext>
            </a:extLst>
          </p:cNvPr>
          <p:cNvSpPr txBox="1"/>
          <p:nvPr/>
        </p:nvSpPr>
        <p:spPr>
          <a:xfrm>
            <a:off x="312343" y="1472080"/>
            <a:ext cx="6550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 err="1"/>
              <a:t>Proces</a:t>
            </a:r>
            <a:r>
              <a:rPr lang="en-GB" sz="2800" b="1" dirty="0"/>
              <a:t> </a:t>
            </a:r>
            <a:r>
              <a:rPr lang="en-GB" sz="2800" b="1" dirty="0" err="1"/>
              <a:t>objevování</a:t>
            </a:r>
            <a:r>
              <a:rPr lang="en-GB" sz="2800" b="1" dirty="0"/>
              <a:t> </a:t>
            </a:r>
            <a:r>
              <a:rPr lang="en-GB" sz="2800" b="1" dirty="0" err="1"/>
              <a:t>peerů</a:t>
            </a:r>
            <a:r>
              <a:rPr lang="en-GB" sz="2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Broadcastové</a:t>
            </a:r>
            <a:r>
              <a:rPr lang="en-GB" sz="2800" dirty="0"/>
              <a:t> </a:t>
            </a:r>
            <a:r>
              <a:rPr lang="en-GB" sz="2800" dirty="0" err="1"/>
              <a:t>oznámení</a:t>
            </a:r>
            <a:r>
              <a:rPr lang="en-GB" sz="2800" dirty="0"/>
              <a:t> </a:t>
            </a:r>
            <a:r>
              <a:rPr lang="en-GB" sz="2800" dirty="0" err="1"/>
              <a:t>přes</a:t>
            </a:r>
            <a:r>
              <a:rPr lang="en-GB" sz="2800" dirty="0"/>
              <a:t>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Přímé</a:t>
            </a:r>
            <a:r>
              <a:rPr lang="en-GB" sz="2800" dirty="0"/>
              <a:t> </a:t>
            </a:r>
            <a:r>
              <a:rPr lang="en-GB" sz="2800" dirty="0" err="1"/>
              <a:t>ověření</a:t>
            </a:r>
            <a:r>
              <a:rPr lang="en-GB" sz="2800" dirty="0"/>
              <a:t> </a:t>
            </a:r>
            <a:r>
              <a:rPr lang="en-GB" sz="2800" dirty="0" err="1"/>
              <a:t>dostupnosti</a:t>
            </a:r>
            <a:r>
              <a:rPr lang="en-GB" sz="2800" dirty="0"/>
              <a:t> </a:t>
            </a:r>
            <a:r>
              <a:rPr lang="en-GB" sz="2800" dirty="0" err="1"/>
              <a:t>uzlů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Automatické</a:t>
            </a:r>
            <a:r>
              <a:rPr lang="en-GB" sz="2800" dirty="0"/>
              <a:t> </a:t>
            </a:r>
            <a:r>
              <a:rPr lang="en-GB" sz="2800" dirty="0" err="1"/>
              <a:t>přidání</a:t>
            </a:r>
            <a:r>
              <a:rPr lang="en-GB" sz="2800" dirty="0"/>
              <a:t> do </a:t>
            </a:r>
            <a:r>
              <a:rPr lang="en-GB" sz="2800" dirty="0" err="1"/>
              <a:t>seznamu</a:t>
            </a:r>
            <a:r>
              <a:rPr lang="en-GB" sz="2800" dirty="0"/>
              <a:t> </a:t>
            </a:r>
            <a:r>
              <a:rPr lang="en-GB" sz="2800" dirty="0" err="1"/>
              <a:t>peerů</a:t>
            </a:r>
            <a:endParaRPr lang="en-GB" sz="2800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1C4AE693-88EC-5187-B610-9FB23C66A094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0383C67-68D6-8965-1AC6-988D82B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6A9484-98C7-C661-40FD-1FD8AD7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09C8E5C-A305-6100-55FB-933016D5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933" y="1370808"/>
            <a:ext cx="4259675" cy="516810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B2314A2-B07C-58B2-9933-3ED3D89C2519}"/>
              </a:ext>
            </a:extLst>
          </p:cNvPr>
          <p:cNvSpPr txBox="1"/>
          <p:nvPr/>
        </p:nvSpPr>
        <p:spPr>
          <a:xfrm>
            <a:off x="309638" y="1449979"/>
            <a:ext cx="611561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Bezpečná</a:t>
            </a:r>
            <a:r>
              <a:rPr lang="en-GB" sz="2400" b="1" dirty="0"/>
              <a:t> </a:t>
            </a:r>
            <a:r>
              <a:rPr lang="en-GB" sz="2400" b="1" dirty="0" err="1"/>
              <a:t>výměna</a:t>
            </a:r>
            <a:r>
              <a:rPr lang="en-GB" sz="2400" b="1" dirty="0"/>
              <a:t> </a:t>
            </a:r>
            <a:r>
              <a:rPr lang="en-GB" sz="2400" b="1" dirty="0" err="1"/>
              <a:t>zpráv</a:t>
            </a: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Post-</a:t>
            </a:r>
            <a:r>
              <a:rPr lang="en-GB" sz="2800" dirty="0" err="1"/>
              <a:t>kvantová</a:t>
            </a:r>
            <a:r>
              <a:rPr lang="en-GB" sz="2800" dirty="0"/>
              <a:t> </a:t>
            </a:r>
            <a:r>
              <a:rPr lang="en-GB" sz="2800" dirty="0" err="1"/>
              <a:t>výměna</a:t>
            </a:r>
            <a:r>
              <a:rPr lang="en-GB" sz="2800" dirty="0"/>
              <a:t> </a:t>
            </a:r>
            <a:r>
              <a:rPr lang="en-GB" sz="2800" dirty="0" err="1"/>
              <a:t>klíčů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Symetrické</a:t>
            </a:r>
            <a:r>
              <a:rPr lang="en-GB" sz="2800" dirty="0"/>
              <a:t> </a:t>
            </a:r>
            <a:r>
              <a:rPr lang="en-GB" sz="2800" dirty="0" err="1"/>
              <a:t>šifrování</a:t>
            </a:r>
            <a:r>
              <a:rPr lang="en-GB" sz="2800" dirty="0"/>
              <a:t> </a:t>
            </a:r>
            <a:r>
              <a:rPr lang="en-GB" sz="2800" dirty="0" err="1"/>
              <a:t>obsahu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Podpis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r>
              <a:rPr lang="en-GB" sz="2800" dirty="0"/>
              <a:t> pro </a:t>
            </a:r>
            <a:r>
              <a:rPr lang="en-GB" sz="2800" dirty="0" err="1"/>
              <a:t>autentizaci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Přenos</a:t>
            </a:r>
            <a:r>
              <a:rPr lang="en-GB" sz="2800" dirty="0"/>
              <a:t> s </a:t>
            </a:r>
            <a:r>
              <a:rPr lang="en-GB" sz="2800" dirty="0" err="1"/>
              <a:t>autentizovanými</a:t>
            </a:r>
            <a:r>
              <a:rPr lang="en-GB" sz="2800" dirty="0"/>
              <a:t> </a:t>
            </a:r>
            <a:r>
              <a:rPr lang="en-GB" sz="2800" dirty="0" err="1"/>
              <a:t>metadaty</a:t>
            </a:r>
            <a:endParaRPr lang="en-GB" sz="2800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2076D92-81A5-AD5E-D879-9981B86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8926E95-38EC-BA9A-0B5C-ED7D89B48278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3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Heslo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850E7C-0060-BC9E-0FD9-EFCE30EDC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1" y="4316233"/>
            <a:ext cx="3535427" cy="17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81BE0-AE93-512D-ED9F-52A2F92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3D11DB-07F8-D5DE-6428-77E8C615242A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CDBF2F6-39B9-B716-8D02-3199B6B2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Testování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4FEE6EB0-7D9E-2705-8E06-B3CD49C61B8E}"/>
              </a:ext>
            </a:extLst>
          </p:cNvPr>
          <p:cNvSpPr txBox="1">
            <a:spLocks/>
          </p:cNvSpPr>
          <p:nvPr/>
        </p:nvSpPr>
        <p:spPr>
          <a:xfrm>
            <a:off x="437515" y="1456426"/>
            <a:ext cx="11172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Dva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základní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přístupy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k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1. Manuální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UI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funkčnosti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uživatelského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rozhraní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Ověření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stanicemi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Výměna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šifrovaná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komunikace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2.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Automatizované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Generování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podrobných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reportů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7A66BB3-807A-4ABD-3C09-C6EA6598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3794559E-0FD6-875B-1586-C4461A5EDC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4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B3F59-4AE7-3EA8-8BB2-8355273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0" i="0" dirty="0">
                <a:solidFill>
                  <a:srgbClr val="030712"/>
                </a:solidFill>
                <a:effectLst/>
                <a:latin typeface="ui-sans-serif"/>
              </a:rPr>
              <a:t>V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ytvoření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dvou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testovacích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uzlů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(server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klient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cs-CZ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108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kryptografických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  <a:endParaRPr lang="cs-CZ" dirty="0">
              <a:solidFill>
                <a:srgbClr val="030712"/>
              </a:solidFill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9 variant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× 2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symetrické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× 6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podpisu</a:t>
            </a:r>
            <a:endParaRPr lang="cs-CZ" dirty="0">
              <a:solidFill>
                <a:srgbClr val="030712"/>
              </a:solidFill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Pro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každou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testuje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Navázání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uzly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její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Základní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zasílání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zpráv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(10 KB, 100 KB, 1 MB)</a:t>
            </a:r>
            <a:endParaRPr lang="cs-CZ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výkonnostních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metrik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(KB/s)</a:t>
            </a:r>
          </a:p>
          <a:p>
            <a:pPr marL="457200" lvl="1" indent="0" algn="l">
              <a:spcBef>
                <a:spcPts val="900"/>
              </a:spcBef>
              <a:buNone/>
            </a:pP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4B6C75-9502-86C0-133C-042576F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7E23C4-EF76-E201-4FDB-FE5AACA112F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F1BC26BA-F977-C661-41D1-E0086FC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Proces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4702623-CB72-E66B-54EC-1B1773F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8DBE1D7-2AF6-E7F2-FF19-67BF596A8BC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35870D-E5D0-B096-3CD2-00A013D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8127886-6113-00D7-DA4E-46E06B112A82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5B700DA-2C59-42BA-F59F-40C88788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79EB77-2B85-A414-7F2F-3A51512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9711"/>
            <a:ext cx="8191500" cy="35528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65A792A-367E-B1D5-0D83-6873CFF2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C9397266-9DD8-1C04-1B18-C0C90B874BD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B4D9526-5A54-B211-90AB-649923E03C6E}"/>
              </a:ext>
            </a:extLst>
          </p:cNvPr>
          <p:cNvSpPr txBox="1"/>
          <p:nvPr/>
        </p:nvSpPr>
        <p:spPr>
          <a:xfrm>
            <a:off x="659786" y="1612077"/>
            <a:ext cx="58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algoritmu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034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575-36BF-B6F5-468D-F0B92CBB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1348F6-CB26-BFFB-14E9-0B4CF79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812337-19EA-9597-21A1-74334F0EBD2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E6EAFEA1-96B6-1762-E449-90551A3A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EB2EAA5-AB10-4729-3F72-024D4431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BBB05A1-6601-771C-9C64-DFC41334752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30EC6F6-3B02-7021-06A8-44EAD4D9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3" y="4899346"/>
            <a:ext cx="8248650" cy="132397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6AFBEF9-13C3-A8BB-881B-632CE333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1946347"/>
            <a:ext cx="8201025" cy="243840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616CBCD-D67E-29C2-AA99-9EDB25257730}"/>
              </a:ext>
            </a:extLst>
          </p:cNvPr>
          <p:cNvSpPr txBox="1"/>
          <p:nvPr/>
        </p:nvSpPr>
        <p:spPr>
          <a:xfrm>
            <a:off x="666278" y="129666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Nejlepší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pro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(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průměr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en-GB" sz="28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F65B11A-6B6B-D46F-9AC7-84688B6894D3}"/>
              </a:ext>
            </a:extLst>
          </p:cNvPr>
          <p:cNvSpPr txBox="1"/>
          <p:nvPr/>
        </p:nvSpPr>
        <p:spPr>
          <a:xfrm>
            <a:off x="578533" y="437612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Nej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pomalejší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5526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E4D2-D3D4-BAF6-144A-DA123BA1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9818D7-F494-2CD9-C2F9-70CAD28D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E80FE70-CAEB-F9F4-2EEA-E1E9F114844D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000DBA2-AFB6-D09B-B477-AF0C312B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45F3921-CA5B-C80A-BE18-2817F382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50F18CF-E31D-FF68-A870-E31A200F2F9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C54FCB8-304C-DC5C-9158-D04673F9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59" y="2175600"/>
            <a:ext cx="8343900" cy="36480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C9E22EA4-C22F-287F-CAD5-0CBFDE927B15}"/>
              </a:ext>
            </a:extLst>
          </p:cNvPr>
          <p:cNvSpPr txBox="1"/>
          <p:nvPr/>
        </p:nvSpPr>
        <p:spPr>
          <a:xfrm>
            <a:off x="659786" y="1612077"/>
            <a:ext cx="695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velikosti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4153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Bezpečnostní model</a:t>
            </a:r>
          </a:p>
          <a:p>
            <a:r>
              <a:rPr lang="cs-CZ" dirty="0"/>
              <a:t>Implementace</a:t>
            </a:r>
          </a:p>
          <a:p>
            <a:r>
              <a:rPr lang="cs-CZ" dirty="0"/>
              <a:t>Datové toky a komunikace</a:t>
            </a:r>
          </a:p>
          <a:p>
            <a:r>
              <a:rPr lang="cs-CZ" dirty="0"/>
              <a:t>Rozhraní aplikace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4504-5457-1463-5149-903402E7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6AE311-FBC2-505E-6188-EE4F341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B3FCC7-3D36-2684-F855-D227E243308F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C6303FB-B554-9572-DBBC-98BDE67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Doporučení na základě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A6BA83-EB57-899F-D8DD-F0062A3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81112"/>
            <a:ext cx="8220075" cy="42957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C15B4E-3796-771D-47A8-1F0248B0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DC50664-6B0E-858D-A60C-3FDB2FAD98C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8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 err="1">
                <a:solidFill>
                  <a:srgbClr val="FF0000"/>
                </a:solidFill>
              </a:rPr>
              <a:t>Ukazka</a:t>
            </a:r>
            <a:r>
              <a:rPr lang="cs-CZ" dirty="0">
                <a:solidFill>
                  <a:srgbClr val="FF0000"/>
                </a:solidFill>
              </a:rPr>
              <a:t>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za </a:t>
            </a:r>
            <a:r>
              <a:rPr lang="cs-CZ" dirty="0" err="1"/>
              <a:t>pozoronost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43470F-5823-3DDB-59E8-C437A31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2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err="1"/>
              <a:t>Vrstvená</a:t>
            </a:r>
            <a:r>
              <a:rPr lang="en-GB" b="1" dirty="0"/>
              <a:t> </a:t>
            </a:r>
            <a:r>
              <a:rPr lang="en-GB" b="1" dirty="0" err="1"/>
              <a:t>struktura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Síťová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P2P </a:t>
            </a:r>
            <a:r>
              <a:rPr lang="en-GB" dirty="0" err="1"/>
              <a:t>spojení</a:t>
            </a:r>
            <a:r>
              <a:rPr lang="en-GB" dirty="0"/>
              <a:t> a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uzlů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Kryptografická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Post-</a:t>
            </a:r>
            <a:r>
              <a:rPr lang="en-GB" dirty="0" err="1"/>
              <a:t>kvantové</a:t>
            </a:r>
            <a:r>
              <a:rPr lang="en-GB" dirty="0"/>
              <a:t> a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Aplikační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Messaging a </a:t>
            </a:r>
            <a:r>
              <a:rPr lang="en-GB" dirty="0" err="1"/>
              <a:t>bezpečnostní</a:t>
            </a:r>
            <a:r>
              <a:rPr lang="en-GB" dirty="0"/>
              <a:t> </a:t>
            </a:r>
            <a:r>
              <a:rPr lang="en-GB" dirty="0" err="1"/>
              <a:t>logika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dirty="0"/>
              <a:t> - </a:t>
            </a:r>
            <a:r>
              <a:rPr lang="en-GB" dirty="0" err="1"/>
              <a:t>Interaktivní</a:t>
            </a:r>
            <a:r>
              <a:rPr lang="en-GB" dirty="0"/>
              <a:t> GUI</a:t>
            </a:r>
            <a:endParaRPr lang="cs-CZ" dirty="0"/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 err="1"/>
              <a:t>Komponenty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P2PNode</a:t>
            </a:r>
            <a:r>
              <a:rPr lang="en-GB" dirty="0"/>
              <a:t> - </a:t>
            </a:r>
            <a:r>
              <a:rPr lang="en-GB" dirty="0" err="1"/>
              <a:t>Zajišťuje</a:t>
            </a:r>
            <a:r>
              <a:rPr lang="en-GB" dirty="0"/>
              <a:t> </a:t>
            </a:r>
            <a:r>
              <a:rPr lang="en-GB" dirty="0" err="1"/>
              <a:t>přímá</a:t>
            </a:r>
            <a:r>
              <a:rPr lang="en-GB" dirty="0"/>
              <a:t> P2P </a:t>
            </a:r>
            <a:r>
              <a:rPr lang="en-GB" dirty="0" err="1"/>
              <a:t>spojení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KeyStorage</a:t>
            </a:r>
            <a:r>
              <a:rPr lang="en-GB" dirty="0"/>
              <a:t> -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SecureMessaging</a:t>
            </a:r>
            <a:r>
              <a:rPr lang="en-GB" dirty="0"/>
              <a:t> - </a:t>
            </a:r>
            <a:r>
              <a:rPr lang="en-GB" dirty="0" err="1"/>
              <a:t>Koordinuje</a:t>
            </a:r>
            <a:r>
              <a:rPr lang="en-GB" dirty="0"/>
              <a:t> </a:t>
            </a:r>
            <a:r>
              <a:rPr lang="en-GB" dirty="0" err="1"/>
              <a:t>šifrovanou</a:t>
            </a:r>
            <a:r>
              <a:rPr lang="en-GB" dirty="0"/>
              <a:t> </a:t>
            </a:r>
            <a:r>
              <a:rPr lang="en-GB" dirty="0" err="1"/>
              <a:t>komunikaci</a:t>
            </a:r>
            <a:endParaRPr lang="en-GB" dirty="0"/>
          </a:p>
          <a:p>
            <a:pPr>
              <a:buNone/>
            </a:pP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C851AB-A52C-19F4-623B-BC24AE5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411A146-CD5A-1287-5E55-6C0413680178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ECC45F6-310E-2272-7D6A-22C0E1E8FFF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C436619-7814-334D-1480-E8C923C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94CEA0D4-CDE5-7BE9-C117-2A244F52057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BC70F4-5849-9E14-6C17-5D48CC4E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b="1" dirty="0" err="1"/>
              <a:t>Vrstvená</a:t>
            </a:r>
            <a:r>
              <a:rPr lang="en-GB" sz="2000" b="1" dirty="0"/>
              <a:t> </a:t>
            </a:r>
            <a:r>
              <a:rPr lang="en-GB" sz="2000" b="1" dirty="0" err="1"/>
              <a:t>struktura</a:t>
            </a:r>
            <a:r>
              <a:rPr lang="en-GB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2000" b="1" dirty="0" err="1"/>
              <a:t>Síťová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Kryptografická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Aplikační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Uživatelské</a:t>
            </a:r>
            <a:r>
              <a:rPr lang="en-GB" sz="2000" b="1" dirty="0"/>
              <a:t> </a:t>
            </a:r>
            <a:r>
              <a:rPr lang="en-GB" sz="2000" b="1" dirty="0" err="1"/>
              <a:t>rozhraní</a:t>
            </a:r>
            <a:endParaRPr lang="cs-CZ" sz="2000" b="1" dirty="0"/>
          </a:p>
          <a:p>
            <a:pPr>
              <a:buNone/>
            </a:pPr>
            <a:r>
              <a:rPr lang="en-GB" sz="2000" b="1" dirty="0" err="1"/>
              <a:t>Komponenty</a:t>
            </a:r>
            <a:r>
              <a:rPr lang="en-GB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P2PNode</a:t>
            </a:r>
            <a:r>
              <a:rPr lang="en-GB" sz="2000" dirty="0"/>
              <a:t> - P2P </a:t>
            </a:r>
            <a:r>
              <a:rPr lang="en-GB" sz="2000" dirty="0" err="1"/>
              <a:t>spojení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KeyStorage</a:t>
            </a:r>
            <a:r>
              <a:rPr lang="en-GB" sz="2000" dirty="0"/>
              <a:t> - </a:t>
            </a:r>
            <a:r>
              <a:rPr lang="en-GB" sz="2000" dirty="0" err="1"/>
              <a:t>Bezpečné</a:t>
            </a:r>
            <a:r>
              <a:rPr lang="en-GB" sz="2000" dirty="0"/>
              <a:t> </a:t>
            </a:r>
            <a:r>
              <a:rPr lang="en-GB" sz="2000" dirty="0" err="1"/>
              <a:t>ukládání</a:t>
            </a:r>
            <a:r>
              <a:rPr lang="en-GB" sz="2000" dirty="0"/>
              <a:t> </a:t>
            </a:r>
            <a:r>
              <a:rPr lang="en-GB" sz="2000" dirty="0" err="1"/>
              <a:t>klíčů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SecureMessaging</a:t>
            </a:r>
            <a:r>
              <a:rPr lang="en-GB" sz="2000" dirty="0"/>
              <a:t> – </a:t>
            </a:r>
            <a:r>
              <a:rPr lang="cs-CZ" sz="2000" dirty="0"/>
              <a:t>Koordinace komunikace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1465D2-4788-913E-5D87-F7CAEA1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19697166-5AC9-DB46-AF83-F71168C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1" y="1756407"/>
            <a:ext cx="5965390" cy="452303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328C72F-92C6-F319-698C-3C4CEB79A39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489E43-7CA2-1B65-3056-2B536ED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C13F2D34-A957-A443-28C9-F45C2FBC3DA9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50AE516-5DF8-7360-94FB-4B90A5AEEC8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5872D0-A748-EE74-171D-08C1A75E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err="1"/>
              <a:t>Několikavrstvá</a:t>
            </a:r>
            <a:r>
              <a:rPr lang="en-GB" b="1" dirty="0"/>
              <a:t> </a:t>
            </a:r>
            <a:r>
              <a:rPr lang="en-GB" b="1" dirty="0" err="1"/>
              <a:t>bezpečnost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Autentizace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End-to-end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en-GB" dirty="0"/>
              <a:t>AEAD pro </a:t>
            </a:r>
            <a:r>
              <a:rPr lang="en-GB" dirty="0" err="1"/>
              <a:t>ochranu</a:t>
            </a:r>
            <a:r>
              <a:rPr lang="en-GB" dirty="0"/>
              <a:t> </a:t>
            </a:r>
            <a:r>
              <a:rPr lang="en-GB" dirty="0" err="1"/>
              <a:t>metadat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(Argon2id)</a:t>
            </a:r>
          </a:p>
          <a:p>
            <a:pPr>
              <a:buFont typeface="+mj-lt"/>
              <a:buAutoNum type="arabicPeriod"/>
            </a:pPr>
            <a:r>
              <a:rPr lang="en-GB" dirty="0"/>
              <a:t>Forward Secrecy </a:t>
            </a:r>
            <a:r>
              <a:rPr lang="en-GB" dirty="0" err="1"/>
              <a:t>díky</a:t>
            </a:r>
            <a:r>
              <a:rPr lang="en-GB" dirty="0"/>
              <a:t> </a:t>
            </a:r>
            <a:r>
              <a:rPr lang="en-GB" dirty="0" err="1"/>
              <a:t>rotaci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auditní</a:t>
            </a:r>
            <a:r>
              <a:rPr lang="en-GB" dirty="0"/>
              <a:t> logy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89EEE85-8646-032C-E894-4131BA6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1A2C2D1-F422-77F8-1FAB-353DAD1B3F3A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76B64C3-5D14-F87B-A451-C5AFD745B1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Bezpečnostní</a:t>
            </a:r>
            <a:r>
              <a:rPr lang="en-GB" dirty="0">
                <a:solidFill>
                  <a:srgbClr val="FF0000"/>
                </a:solidFill>
              </a:rPr>
              <a:t> 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92D0F37-B5EF-E56A-A679-40FC68AD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16" y="2052741"/>
            <a:ext cx="4361601" cy="371005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CB377F-5935-3D3A-4156-B7BA4BC1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CEF0CB39-5366-6B93-5099-9CF48F2B12F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BFAC97-0C54-B712-3CEF-0DA54D2B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Programovací</a:t>
            </a:r>
            <a:r>
              <a:rPr lang="en-GB" dirty="0"/>
              <a:t> </a:t>
            </a:r>
            <a:r>
              <a:rPr lang="en-GB" dirty="0" err="1"/>
              <a:t>jazyk</a:t>
            </a:r>
            <a:r>
              <a:rPr lang="en-GB" dirty="0"/>
              <a:t>: Python 3.8+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Ukládaní dat</a:t>
            </a:r>
          </a:p>
          <a:p>
            <a:pPr lvl="1"/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klíče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Argon2id KDF</a:t>
            </a:r>
            <a:endParaRPr lang="cs-CZ" dirty="0"/>
          </a:p>
          <a:p>
            <a:pPr lvl="1"/>
            <a:r>
              <a:rPr lang="en-GB" dirty="0" err="1"/>
              <a:t>Autentizované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souborů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Knihovny</a:t>
            </a:r>
          </a:p>
          <a:p>
            <a:pPr lvl="1"/>
            <a:r>
              <a:rPr lang="pt-BR" dirty="0"/>
              <a:t>Open Quantum Safe (OQS) - implementace post-kvantových algoritmů</a:t>
            </a:r>
            <a:endParaRPr lang="cs-CZ" dirty="0"/>
          </a:p>
          <a:p>
            <a:pPr lvl="1"/>
            <a:r>
              <a:rPr lang="en-GB" dirty="0"/>
              <a:t>PyQt5 -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cs-CZ" dirty="0"/>
          </a:p>
          <a:p>
            <a:pPr lvl="1"/>
            <a:r>
              <a:rPr lang="en-GB" dirty="0"/>
              <a:t>Cryptography - </a:t>
            </a:r>
            <a:r>
              <a:rPr lang="en-GB" dirty="0" err="1"/>
              <a:t>klasické</a:t>
            </a:r>
            <a:r>
              <a:rPr lang="en-GB" dirty="0"/>
              <a:t> </a:t>
            </a:r>
            <a:r>
              <a:rPr lang="en-GB" dirty="0" err="1"/>
              <a:t>šifrovací</a:t>
            </a:r>
            <a:r>
              <a:rPr lang="en-GB" dirty="0"/>
              <a:t> </a:t>
            </a:r>
            <a:r>
              <a:rPr lang="en-GB" dirty="0" err="1"/>
              <a:t>operace</a:t>
            </a:r>
            <a:endParaRPr lang="cs-CZ" dirty="0"/>
          </a:p>
          <a:p>
            <a:pPr lvl="1"/>
            <a:r>
              <a:rPr lang="en-GB" dirty="0" err="1"/>
              <a:t>AsyncIO</a:t>
            </a:r>
            <a:r>
              <a:rPr lang="en-GB" dirty="0"/>
              <a:t> – </a:t>
            </a:r>
            <a:r>
              <a:rPr lang="en-GB" dirty="0" err="1"/>
              <a:t>asynchronní</a:t>
            </a:r>
            <a:r>
              <a:rPr lang="en-GB" dirty="0"/>
              <a:t> </a:t>
            </a:r>
            <a:r>
              <a:rPr lang="en-GB" dirty="0" err="1"/>
              <a:t>komunikace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91EFA2C-30CB-9515-D391-FCF07B87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9302385-694A-11B4-92CA-8BCAD46E1979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3AEF80A-E16A-1184-396F-49636FBEA33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Implementační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0187F46-770C-1912-1EB1-8E0543E1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2D729FC5-8AE8-2037-879B-AD7BA5D9181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6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614</Words>
  <Application>Microsoft Office PowerPoint</Application>
  <PresentationFormat>Širokoúhlá obrazovka</PresentationFormat>
  <Paragraphs>168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gg sans</vt:lpstr>
      <vt:lpstr>ui-sans-serif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Datové toky a komunikace</vt:lpstr>
      <vt:lpstr>Datové toky a komunikace</vt:lpstr>
      <vt:lpstr>Hlavní okno aplikace</vt:lpstr>
      <vt:lpstr>Cryptography Settings</vt:lpstr>
      <vt:lpstr>Logy</vt:lpstr>
      <vt:lpstr>Testování</vt:lpstr>
      <vt:lpstr>Proces testování</vt:lpstr>
      <vt:lpstr>Výsledky testování</vt:lpstr>
      <vt:lpstr>Výsledky testování</vt:lpstr>
      <vt:lpstr>Výsledky testování</vt:lpstr>
      <vt:lpstr>Doporučení na základě testování</vt:lpstr>
      <vt:lpstr>Ukazka Aplikace</vt:lpstr>
      <vt:lpstr>Děkujeme za pozoronost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Dundálek Martin (211520)</cp:lastModifiedBy>
  <cp:revision>15</cp:revision>
  <dcterms:created xsi:type="dcterms:W3CDTF">2025-03-17T13:29:26Z</dcterms:created>
  <dcterms:modified xsi:type="dcterms:W3CDTF">2025-04-26T11:26:25Z</dcterms:modified>
</cp:coreProperties>
</file>