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7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3" r:id="rId13"/>
    <p:sldId id="272" r:id="rId14"/>
    <p:sldId id="274" r:id="rId15"/>
    <p:sldId id="275" r:id="rId16"/>
    <p:sldId id="276" r:id="rId17"/>
    <p:sldId id="278" r:id="rId18"/>
    <p:sldId id="283" r:id="rId19"/>
    <p:sldId id="284" r:id="rId20"/>
    <p:sldId id="285" r:id="rId21"/>
    <p:sldId id="286" r:id="rId22"/>
    <p:sldId id="288" r:id="rId23"/>
    <p:sldId id="287" r:id="rId24"/>
    <p:sldId id="280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7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EA9A19-CDC4-465E-8FAA-FB5E2A4E6ED1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0988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25/04/2025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25/04/2025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25/04/2025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25/04/2025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25/04/2025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54FE06B-4320-202A-4C0A-7CB04D86171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9AC43A4-78AA-4AE5-1F5D-FA6D3BFCA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GB" sz="4000" dirty="0" err="1">
                <a:solidFill>
                  <a:srgbClr val="FF0000"/>
                </a:solidFill>
              </a:rPr>
              <a:t>Prvotní</a:t>
            </a:r>
            <a:r>
              <a:rPr lang="en-GB" sz="4000" dirty="0">
                <a:solidFill>
                  <a:srgbClr val="FF0000"/>
                </a:solidFill>
              </a:rPr>
              <a:t> </a:t>
            </a:r>
            <a:r>
              <a:rPr lang="en-GB" sz="4000" dirty="0" err="1">
                <a:solidFill>
                  <a:srgbClr val="FF0000"/>
                </a:solidFill>
              </a:rPr>
              <a:t>spuštění</a:t>
            </a:r>
            <a:r>
              <a:rPr lang="en-GB" sz="4000" dirty="0">
                <a:solidFill>
                  <a:srgbClr val="FF0000"/>
                </a:solidFill>
              </a:rPr>
              <a:t> a </a:t>
            </a:r>
            <a:r>
              <a:rPr lang="en-GB" sz="4000" dirty="0" err="1">
                <a:solidFill>
                  <a:srgbClr val="FF0000"/>
                </a:solidFill>
              </a:rPr>
              <a:t>přihlášení</a:t>
            </a:r>
            <a:endParaRPr lang="en-GB" sz="4000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FA7E8-75B4-9DFE-174F-5C4331E5A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848" y="1343818"/>
            <a:ext cx="10515600" cy="4351338"/>
          </a:xfrm>
        </p:spPr>
        <p:txBody>
          <a:bodyPr/>
          <a:lstStyle/>
          <a:p>
            <a:r>
              <a:rPr lang="cs-CZ" dirty="0"/>
              <a:t>U</a:t>
            </a:r>
            <a:r>
              <a:rPr lang="en-GB" dirty="0" err="1"/>
              <a:t>živatel</a:t>
            </a:r>
            <a:r>
              <a:rPr lang="cs-CZ" dirty="0"/>
              <a:t> je</a:t>
            </a:r>
            <a:r>
              <a:rPr lang="en-GB" dirty="0"/>
              <a:t> </a:t>
            </a:r>
            <a:r>
              <a:rPr lang="en-GB" dirty="0" err="1"/>
              <a:t>vyzván</a:t>
            </a:r>
            <a:r>
              <a:rPr lang="en-GB" dirty="0"/>
              <a:t> </a:t>
            </a:r>
            <a:r>
              <a:rPr lang="en-GB" dirty="0" err="1"/>
              <a:t>ke</a:t>
            </a:r>
            <a:r>
              <a:rPr lang="en-GB" dirty="0"/>
              <a:t> </a:t>
            </a:r>
            <a:r>
              <a:rPr lang="en-GB" dirty="0" err="1"/>
              <a:t>zvolení</a:t>
            </a:r>
            <a:r>
              <a:rPr lang="en-GB" dirty="0"/>
              <a:t> </a:t>
            </a:r>
            <a:r>
              <a:rPr lang="en-GB" dirty="0" err="1"/>
              <a:t>hesla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</a:t>
            </a:r>
            <a:r>
              <a:rPr lang="en-GB" dirty="0" err="1"/>
              <a:t>slouží</a:t>
            </a:r>
            <a:r>
              <a:rPr lang="en-GB" dirty="0"/>
              <a:t> pro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záznamů</a:t>
            </a:r>
            <a:r>
              <a:rPr lang="en-GB" dirty="0"/>
              <a:t> </a:t>
            </a:r>
            <a:r>
              <a:rPr lang="en-GB" dirty="0" err="1"/>
              <a:t>které</a:t>
            </a:r>
            <a:r>
              <a:rPr lang="en-GB" dirty="0"/>
              <a:t> program </a:t>
            </a:r>
            <a:r>
              <a:rPr lang="en-GB" dirty="0" err="1"/>
              <a:t>ukládá</a:t>
            </a:r>
            <a:endParaRPr lang="cs-CZ" dirty="0"/>
          </a:p>
          <a:p>
            <a:r>
              <a:rPr lang="en-GB" dirty="0" err="1"/>
              <a:t>Při</a:t>
            </a:r>
            <a:r>
              <a:rPr lang="en-GB" dirty="0"/>
              <a:t> </a:t>
            </a:r>
            <a:r>
              <a:rPr lang="en-GB" dirty="0" err="1"/>
              <a:t>dalších</a:t>
            </a:r>
            <a:r>
              <a:rPr lang="en-GB" dirty="0"/>
              <a:t> </a:t>
            </a:r>
            <a:r>
              <a:rPr lang="en-GB" dirty="0" err="1"/>
              <a:t>spuštěních</a:t>
            </a:r>
            <a:r>
              <a:rPr lang="en-GB" dirty="0"/>
              <a:t> se </a:t>
            </a:r>
            <a:r>
              <a:rPr lang="en-GB" dirty="0" err="1"/>
              <a:t>stejné</a:t>
            </a:r>
            <a:r>
              <a:rPr lang="en-GB" dirty="0"/>
              <a:t> </a:t>
            </a:r>
            <a:r>
              <a:rPr lang="en-GB" dirty="0" err="1"/>
              <a:t>heslo</a:t>
            </a:r>
            <a:r>
              <a:rPr lang="en-GB" dirty="0"/>
              <a:t> </a:t>
            </a:r>
            <a:r>
              <a:rPr lang="en-GB" dirty="0" err="1"/>
              <a:t>používá</a:t>
            </a:r>
            <a:r>
              <a:rPr lang="en-GB" dirty="0"/>
              <a:t> k </a:t>
            </a:r>
            <a:r>
              <a:rPr lang="en-GB" dirty="0" err="1"/>
              <a:t>jejich</a:t>
            </a:r>
            <a:r>
              <a:rPr lang="en-GB" dirty="0"/>
              <a:t> </a:t>
            </a:r>
            <a:r>
              <a:rPr lang="en-GB" dirty="0" err="1"/>
              <a:t>dešifrování</a:t>
            </a:r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5F7F9916-6517-AA40-92AD-62FDE36D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8FC667-D080-2D9D-4D88-28FA3AE07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286" y="3429000"/>
            <a:ext cx="3535427" cy="1761142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A4937A8C-0C92-D7D3-7327-FD1919AF4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2" name="Obdélník 11">
            <a:extLst>
              <a:ext uri="{FF2B5EF4-FFF2-40B4-BE49-F238E27FC236}">
                <a16:creationId xmlns:a16="http://schemas.microsoft.com/office/drawing/2014/main" id="{80C0F34E-DEA4-306E-F404-8F06D31610F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4548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r>
              <a:rPr lang="en-GB" dirty="0" err="1"/>
              <a:t>vlevo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r>
              <a:rPr lang="en-GB" dirty="0" err="1"/>
              <a:t>vpravo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délník 11">
            <a:extLst>
              <a:ext uri="{FF2B5EF4-FFF2-40B4-BE49-F238E27FC236}">
                <a16:creationId xmlns:a16="http://schemas.microsoft.com/office/drawing/2014/main" id="{9904E0FE-AD53-CB2F-7576-7A66532E21A9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C5C2162-ECDE-937F-4FF1-E85F58D9F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8333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Navázání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spojení</a:t>
            </a:r>
            <a:r>
              <a:rPr lang="en-GB" dirty="0">
                <a:solidFill>
                  <a:srgbClr val="FF0000"/>
                </a:solidFill>
              </a:rPr>
              <a:t> s </a:t>
            </a:r>
            <a:r>
              <a:rPr lang="en-GB" dirty="0" err="1">
                <a:solidFill>
                  <a:srgbClr val="FF0000"/>
                </a:solidFill>
              </a:rPr>
              <a:t>peerem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DB97C9-DAC5-E213-B7FB-853301D6DF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9313" y="1494632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objevení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síti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Alternativně</a:t>
            </a:r>
            <a:r>
              <a:rPr lang="en-GB" dirty="0"/>
              <a:t>: </a:t>
            </a:r>
            <a:r>
              <a:rPr lang="en-GB" dirty="0" err="1"/>
              <a:t>ruční</a:t>
            </a:r>
            <a:r>
              <a:rPr lang="en-GB" dirty="0"/>
              <a:t> </a:t>
            </a:r>
            <a:r>
              <a:rPr lang="en-GB" dirty="0" err="1"/>
              <a:t>přidání</a:t>
            </a:r>
            <a:r>
              <a:rPr lang="en-GB" dirty="0"/>
              <a:t> </a:t>
            </a:r>
            <a:r>
              <a:rPr lang="en-GB" dirty="0" err="1"/>
              <a:t>peera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IP </a:t>
            </a:r>
            <a:r>
              <a:rPr lang="en-GB" dirty="0" err="1"/>
              <a:t>adresy</a:t>
            </a:r>
            <a:r>
              <a:rPr lang="en-GB" dirty="0"/>
              <a:t> (Connect to Peer)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C71E96-6E25-0108-98E6-078B4AFC4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A1A351CE-FB24-88E2-3303-C605623A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9800" y="1494632"/>
            <a:ext cx="4762500" cy="3181350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0E5EAE57-0D0F-D03E-0272-C4FA07513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797822"/>
            <a:ext cx="2076450" cy="1257300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87092F4B-0D67-47B5-7504-5910AAE31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4" name="Obdélník 13">
            <a:extLst>
              <a:ext uri="{FF2B5EF4-FFF2-40B4-BE49-F238E27FC236}">
                <a16:creationId xmlns:a16="http://schemas.microsoft.com/office/drawing/2014/main" id="{063E471C-157A-185C-BAF4-4CD219F5D5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0229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D56E84EB-3E3B-640D-2B43-65E750AF59C8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63688804-43D1-C799-BE64-FF14D2979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sz="4400" dirty="0">
                <a:solidFill>
                  <a:srgbClr val="FF0000"/>
                </a:solidFill>
              </a:rPr>
              <a:t>Nastavení kryptografických algoritmů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12B484F-5D58-382F-1C73-21B238D0D3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1617" y="1509619"/>
            <a:ext cx="12216898" cy="4351338"/>
          </a:xfrm>
        </p:spPr>
        <p:txBody>
          <a:bodyPr/>
          <a:lstStyle/>
          <a:p>
            <a:r>
              <a:rPr lang="en-GB" dirty="0"/>
              <a:t>Use Peer Settings - </a:t>
            </a:r>
            <a:r>
              <a:rPr lang="en-GB" dirty="0" err="1"/>
              <a:t>Synchronizuje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s </a:t>
            </a:r>
            <a:r>
              <a:rPr lang="en-GB" dirty="0" err="1"/>
              <a:t>druhým</a:t>
            </a:r>
            <a:r>
              <a:rPr lang="en-GB" dirty="0"/>
              <a:t> </a:t>
            </a:r>
            <a:r>
              <a:rPr lang="cs-CZ" dirty="0"/>
              <a:t>zařízením</a:t>
            </a:r>
          </a:p>
          <a:p>
            <a:r>
              <a:rPr lang="en-GB" dirty="0"/>
              <a:t>Establish Shared Key - </a:t>
            </a:r>
            <a:r>
              <a:rPr lang="en-GB" dirty="0" err="1"/>
              <a:t>Provede</a:t>
            </a:r>
            <a:r>
              <a:rPr lang="en-GB" dirty="0"/>
              <a:t> </a:t>
            </a:r>
            <a:r>
              <a:rPr lang="en-GB" dirty="0" err="1"/>
              <a:t>výměnu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r>
              <a:rPr lang="en-GB" dirty="0" err="1"/>
              <a:t>podle</a:t>
            </a:r>
            <a:r>
              <a:rPr lang="en-GB" dirty="0"/>
              <a:t> </a:t>
            </a:r>
            <a:r>
              <a:rPr lang="en-GB" dirty="0" err="1"/>
              <a:t>aktuálního</a:t>
            </a:r>
            <a:r>
              <a:rPr lang="en-GB" dirty="0"/>
              <a:t> </a:t>
            </a:r>
            <a:r>
              <a:rPr lang="en-GB" dirty="0" err="1"/>
              <a:t>nastavení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762713-E701-FAC2-9525-387A0FDC1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C77582D8-151B-7839-0DA4-8A08E5F2B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47" y="3338419"/>
            <a:ext cx="6353175" cy="1743075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EFA5882E-4B20-7D00-805E-F2AD39E1C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AD440D9-EE08-12FD-E016-8BEDC2480E3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17486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  <a:latin typeface="ui-sans-serif"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podpisu</a:t>
            </a:r>
            <a:endParaRPr lang="cs-CZ" dirty="0">
              <a:solidFill>
                <a:srgbClr val="030712"/>
              </a:solidFill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uzly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zpráv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  <a:latin typeface="ui-sans-serif"/>
              </a:rPr>
              <a:t> (KB/s)</a:t>
            </a:r>
          </a:p>
          <a:p>
            <a:pPr marL="457200" lvl="1" indent="0" algn="l">
              <a:spcBef>
                <a:spcPts val="900"/>
              </a:spcBef>
              <a:buNone/>
            </a:pPr>
            <a:endParaRPr lang="en-GB" b="0" i="0" dirty="0">
              <a:solidFill>
                <a:srgbClr val="030712"/>
              </a:solidFill>
              <a:effectLst/>
              <a:latin typeface="ui-sans-serif"/>
            </a:endParaRPr>
          </a:p>
          <a:p>
            <a:pPr>
              <a:buNone/>
            </a:pP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 err="1">
                <a:solidFill>
                  <a:srgbClr val="FF0000"/>
                </a:solidFill>
              </a:rPr>
              <a:t>Ukazka</a:t>
            </a:r>
            <a:r>
              <a:rPr lang="cs-CZ" dirty="0">
                <a:solidFill>
                  <a:srgbClr val="FF0000"/>
                </a:solidFill>
              </a:rPr>
              <a:t>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24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25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1521</TotalTime>
  <Words>693</Words>
  <Application>Microsoft Office PowerPoint</Application>
  <PresentationFormat>Širokoúhlá obrazovka</PresentationFormat>
  <Paragraphs>180</Paragraphs>
  <Slides>25</Slides>
  <Notes>1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25</vt:i4>
      </vt:variant>
    </vt:vector>
  </HeadingPairs>
  <TitlesOfParts>
    <vt:vector size="32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Prvotní spuštění a přihlášení</vt:lpstr>
      <vt:lpstr>Hlavní okno aplikace</vt:lpstr>
      <vt:lpstr>Navázání spojení s peerem</vt:lpstr>
      <vt:lpstr>Nastavení kryptografických algoritmů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Ukazka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13</cp:revision>
  <dcterms:created xsi:type="dcterms:W3CDTF">2025-03-17T13:29:26Z</dcterms:created>
  <dcterms:modified xsi:type="dcterms:W3CDTF">2025-04-25T08:22:52Z</dcterms:modified>
</cp:coreProperties>
</file>