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8b414971_4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8b414971_4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8b414971_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8b414971_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8b414971_4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8b414971_4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8b414971_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8b414971_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8b414971_4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8b414971_4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8b414971_4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8b414971_4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8b414971_4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8b414971_4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8b414971_4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8b414971_4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8b41497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8b41497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14450" y="332200"/>
            <a:ext cx="5915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Robotics Design And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Competition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EN2532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00100" y="3782700"/>
            <a:ext cx="69438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Strategic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 Approach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Group 15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662" y="1377100"/>
            <a:ext cx="1864675" cy="1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6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Task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Delegation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0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Asitha 			-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Isuru				-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Kavinda			-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Dedunu			-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Madubhashana		-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5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Overall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Strategy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 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08175" y="10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Line Following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Wall Following and Maze solving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Coin collecting and unloading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Water transfer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600" y="788750"/>
            <a:ext cx="4260301" cy="26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90300" y="41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Robot Brain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90300" y="108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Arduino Mega - Atmega2560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Pin allocation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Analog pins - IR sensors, Tilt sensors, Motor driver, Colour sensor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Digital pins - Sonar sensors, servo motors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Bluetooth communication with computer to reprogram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4173" l="7991" r="3894" t="15488"/>
          <a:stretch/>
        </p:blipFill>
        <p:spPr>
          <a:xfrm>
            <a:off x="5178225" y="2175475"/>
            <a:ext cx="3965774" cy="29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66475" y="3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Line Following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66475" y="98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Components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IR sensor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panel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TCRT5000 based 8 channel Reflective Sensor Array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Two motors with encoders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Motor driver - 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VNH5019 Based Dual Motor Driver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-"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Wheels - 50mm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-"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Caster wheel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PID controlled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Tilt sensor to identify the ramp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Right hand rule as the line following 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strategy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Analog inputs - easy to follow a coloured line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6790" l="11671" r="9414" t="12557"/>
          <a:stretch/>
        </p:blipFill>
        <p:spPr>
          <a:xfrm>
            <a:off x="5593200" y="2394150"/>
            <a:ext cx="3133900" cy="25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8403" l="19571" r="19154" t="18979"/>
          <a:stretch/>
        </p:blipFill>
        <p:spPr>
          <a:xfrm>
            <a:off x="6047797" y="115925"/>
            <a:ext cx="2833872" cy="218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797" y="1883322"/>
            <a:ext cx="1614925" cy="1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09100" y="43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Wall following and maze solving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09100" y="107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Components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Sonar sensors - three REES52 Ultrasonic range finder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** this will be the only difference from line following in component aspect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Sonar sensor inputs will used strategically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in place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of IR sensor panel inputs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Left hand rule to solve the maze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975" y="681850"/>
            <a:ext cx="2825550" cy="2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Coin collecting and unloading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27450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Components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Permanent Magnets for coin collecting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Colour recognition sensor TCS3200 module (GY-31)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2 Servo Motors - Standard size(SG5010)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SG90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Tower Pro Micro Servo Motor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Strategy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collect the coin using a robot arm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unload the coin to a chamber to detect the colour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detect the colour using colour sensor in a closed room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unload the coin moving the base</a:t>
            </a:r>
            <a:endParaRPr sz="12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200"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550" y="435675"/>
            <a:ext cx="1850326" cy="185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750725" y="2202650"/>
            <a:ext cx="2286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TCS3200 colour sensor module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7993" l="0" r="0" t="14546"/>
          <a:stretch/>
        </p:blipFill>
        <p:spPr>
          <a:xfrm>
            <a:off x="4692000" y="2860800"/>
            <a:ext cx="2594449" cy="20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Water Transfer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Components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Pump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Servo Motor - Standard size(SG5010)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Water tubes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Strategy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An servo motor controlled arm is used to place the inlet and outlet of the pump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Pump water to the vessel using pump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**water volume is a pre-calculated water volume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625" y="503025"/>
            <a:ext cx="1977775" cy="19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013275" y="2262325"/>
            <a:ext cx="2286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SG5010 servo motor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04625" y="4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Power System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704625" y="107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Main power supply -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11.4 V LiPo 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rechargeable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battery 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11.3 V -5 V regulator module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Power supply panel - 5V, 11.4V, GND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On/Off switch for robot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User Interface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31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LCD screen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Mode of the robot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Task completion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Push buttons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Mode selection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LED lights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Indicators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8814" l="0" r="0" t="21890"/>
          <a:stretch/>
        </p:blipFill>
        <p:spPr>
          <a:xfrm>
            <a:off x="5636425" y="732575"/>
            <a:ext cx="1993250" cy="13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525" y="2416900"/>
            <a:ext cx="1632125" cy="16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250" y="2416900"/>
            <a:ext cx="1381201" cy="138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