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Bebas Neue"/>
      <p:regular r:id="rId17"/>
    </p:embeddedFont>
    <p:embeddedFont>
      <p:font typeface="Fira Sans Extra Condensed Medium"/>
      <p:regular r:id="rId18"/>
      <p:bold r:id="rId19"/>
      <p:italic r:id="rId20"/>
      <p:boldItalic r:id="rId21"/>
    </p:embeddedFont>
    <p:embeddedFont>
      <p:font typeface="Abel"/>
      <p:regular r:id="rId22"/>
    </p:embeddedFont>
    <p:embeddedFont>
      <p:font typeface="Questrial"/>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i/lE9xvZn8B0wJdCNl0uzZzSJe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C258ED-246A-402B-9F78-9ACA787CA759}">
  <a:tblStyle styleId="{DCC258ED-246A-402B-9F78-9ACA787CA75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FiraSansExtraCondensedMedium-italic.fntdata"/><Relationship Id="rId11" Type="http://schemas.openxmlformats.org/officeDocument/2006/relationships/slide" Target="slides/slide6.xml"/><Relationship Id="rId22" Type="http://schemas.openxmlformats.org/officeDocument/2006/relationships/font" Target="fonts/Abel-regular.fntdata"/><Relationship Id="rId10" Type="http://schemas.openxmlformats.org/officeDocument/2006/relationships/slide" Target="slides/slide5.xml"/><Relationship Id="rId21" Type="http://schemas.openxmlformats.org/officeDocument/2006/relationships/font" Target="fonts/FiraSansExtraCondensedMedium-boldItalic.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Questrial-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BebasNeu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FiraSansExtraCondensedMedium-bold.fntdata"/><Relationship Id="rId6" Type="http://schemas.openxmlformats.org/officeDocument/2006/relationships/slide" Target="slides/slide1.xml"/><Relationship Id="rId18" Type="http://schemas.openxmlformats.org/officeDocument/2006/relationships/font" Target="fonts/FiraSansExtraCondensedMedium-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5" name="Shape 2095"/>
        <p:cNvGrpSpPr/>
        <p:nvPr/>
      </p:nvGrpSpPr>
      <p:grpSpPr>
        <a:xfrm>
          <a:off x="0" y="0"/>
          <a:ext cx="0" cy="0"/>
          <a:chOff x="0" y="0"/>
          <a:chExt cx="0" cy="0"/>
        </a:xfrm>
      </p:grpSpPr>
      <p:sp>
        <p:nvSpPr>
          <p:cNvPr id="2096" name="Google Shape;209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7" name="Google Shape;20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3" name="Shape 2503"/>
        <p:cNvGrpSpPr/>
        <p:nvPr/>
      </p:nvGrpSpPr>
      <p:grpSpPr>
        <a:xfrm>
          <a:off x="0" y="0"/>
          <a:ext cx="0" cy="0"/>
          <a:chOff x="0" y="0"/>
          <a:chExt cx="0" cy="0"/>
        </a:xfrm>
      </p:grpSpPr>
      <p:sp>
        <p:nvSpPr>
          <p:cNvPr id="2504" name="Google Shape;250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5" name="Google Shape;25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2" name="Shape 2572"/>
        <p:cNvGrpSpPr/>
        <p:nvPr/>
      </p:nvGrpSpPr>
      <p:grpSpPr>
        <a:xfrm>
          <a:off x="0" y="0"/>
          <a:ext cx="0" cy="0"/>
          <a:chOff x="0" y="0"/>
          <a:chExt cx="0" cy="0"/>
        </a:xfrm>
      </p:grpSpPr>
      <p:sp>
        <p:nvSpPr>
          <p:cNvPr id="2573" name="Google Shape;257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4" name="Google Shape;257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6" name="Shape 2196"/>
        <p:cNvGrpSpPr/>
        <p:nvPr/>
      </p:nvGrpSpPr>
      <p:grpSpPr>
        <a:xfrm>
          <a:off x="0" y="0"/>
          <a:ext cx="0" cy="0"/>
          <a:chOff x="0" y="0"/>
          <a:chExt cx="0" cy="0"/>
        </a:xfrm>
      </p:grpSpPr>
      <p:sp>
        <p:nvSpPr>
          <p:cNvPr id="2197" name="Google Shape;219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8" name="Google Shape;21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4" name="Shape 2234"/>
        <p:cNvGrpSpPr/>
        <p:nvPr/>
      </p:nvGrpSpPr>
      <p:grpSpPr>
        <a:xfrm>
          <a:off x="0" y="0"/>
          <a:ext cx="0" cy="0"/>
          <a:chOff x="0" y="0"/>
          <a:chExt cx="0" cy="0"/>
        </a:xfrm>
      </p:grpSpPr>
      <p:sp>
        <p:nvSpPr>
          <p:cNvPr id="2235" name="Google Shape;223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6" name="Google Shape;22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3" name="Shape 2303"/>
        <p:cNvGrpSpPr/>
        <p:nvPr/>
      </p:nvGrpSpPr>
      <p:grpSpPr>
        <a:xfrm>
          <a:off x="0" y="0"/>
          <a:ext cx="0" cy="0"/>
          <a:chOff x="0" y="0"/>
          <a:chExt cx="0" cy="0"/>
        </a:xfrm>
      </p:grpSpPr>
      <p:sp>
        <p:nvSpPr>
          <p:cNvPr id="2304" name="Google Shape;230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5" name="Google Shape;23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6" name="Shape 2316"/>
        <p:cNvGrpSpPr/>
        <p:nvPr/>
      </p:nvGrpSpPr>
      <p:grpSpPr>
        <a:xfrm>
          <a:off x="0" y="0"/>
          <a:ext cx="0" cy="0"/>
          <a:chOff x="0" y="0"/>
          <a:chExt cx="0" cy="0"/>
        </a:xfrm>
      </p:grpSpPr>
      <p:sp>
        <p:nvSpPr>
          <p:cNvPr id="2317" name="Google Shape;231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8" name="Google Shape;231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7" name="Shape 2357"/>
        <p:cNvGrpSpPr/>
        <p:nvPr/>
      </p:nvGrpSpPr>
      <p:grpSpPr>
        <a:xfrm>
          <a:off x="0" y="0"/>
          <a:ext cx="0" cy="0"/>
          <a:chOff x="0" y="0"/>
          <a:chExt cx="0" cy="0"/>
        </a:xfrm>
      </p:grpSpPr>
      <p:sp>
        <p:nvSpPr>
          <p:cNvPr id="2358" name="Google Shape;235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9" name="Google Shape;235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1" name="Shape 2381"/>
        <p:cNvGrpSpPr/>
        <p:nvPr/>
      </p:nvGrpSpPr>
      <p:grpSpPr>
        <a:xfrm>
          <a:off x="0" y="0"/>
          <a:ext cx="0" cy="0"/>
          <a:chOff x="0" y="0"/>
          <a:chExt cx="0" cy="0"/>
        </a:xfrm>
      </p:grpSpPr>
      <p:sp>
        <p:nvSpPr>
          <p:cNvPr id="2382" name="Google Shape;2382;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3" name="Google Shape;238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3" name="Shape 2453"/>
        <p:cNvGrpSpPr/>
        <p:nvPr/>
      </p:nvGrpSpPr>
      <p:grpSpPr>
        <a:xfrm>
          <a:off x="0" y="0"/>
          <a:ext cx="0" cy="0"/>
          <a:chOff x="0" y="0"/>
          <a:chExt cx="0" cy="0"/>
        </a:xfrm>
      </p:grpSpPr>
      <p:sp>
        <p:nvSpPr>
          <p:cNvPr id="2454" name="Google Shape;245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5" name="Google Shape;24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6" name="Shape 2476"/>
        <p:cNvGrpSpPr/>
        <p:nvPr/>
      </p:nvGrpSpPr>
      <p:grpSpPr>
        <a:xfrm>
          <a:off x="0" y="0"/>
          <a:ext cx="0" cy="0"/>
          <a:chOff x="0" y="0"/>
          <a:chExt cx="0" cy="0"/>
        </a:xfrm>
      </p:grpSpPr>
      <p:sp>
        <p:nvSpPr>
          <p:cNvPr id="2477" name="Google Shape;2477;g2c171d0b2df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8" name="Google Shape;2478;g2c171d0b2df_1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54"/>
          <p:cNvGrpSpPr/>
          <p:nvPr/>
        </p:nvGrpSpPr>
        <p:grpSpPr>
          <a:xfrm>
            <a:off x="-458461" y="-321271"/>
            <a:ext cx="10059175" cy="5791575"/>
            <a:chOff x="-458461" y="-321271"/>
            <a:chExt cx="10059175" cy="5791575"/>
          </a:xfrm>
        </p:grpSpPr>
        <p:grpSp>
          <p:nvGrpSpPr>
            <p:cNvPr id="10" name="Google Shape;10;p54"/>
            <p:cNvGrpSpPr/>
            <p:nvPr/>
          </p:nvGrpSpPr>
          <p:grpSpPr>
            <a:xfrm flipH="1">
              <a:off x="-458461" y="-245071"/>
              <a:ext cx="9830575" cy="5715375"/>
              <a:chOff x="-358925" y="-303650"/>
              <a:chExt cx="9830575" cy="5715375"/>
            </a:xfrm>
          </p:grpSpPr>
          <p:cxnSp>
            <p:nvCxnSpPr>
              <p:cNvPr id="11" name="Google Shape;11;p54"/>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12" name="Google Shape;12;p54"/>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13" name="Google Shape;13;p54"/>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14" name="Google Shape;14;p54"/>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15" name="Google Shape;15;p54"/>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16" name="Google Shape;16;p54"/>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17" name="Google Shape;17;p54"/>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18" name="Google Shape;18;p54"/>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19" name="Google Shape;19;p54"/>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20" name="Google Shape;20;p54"/>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21" name="Google Shape;21;p54"/>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22" name="Google Shape;22;p54"/>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23" name="Google Shape;23;p54"/>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24" name="Google Shape;24;p54"/>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25" name="Google Shape;25;p54"/>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26" name="Google Shape;26;p54"/>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27" name="Google Shape;27;p54"/>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28" name="Google Shape;28;p54"/>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29" name="Google Shape;29;p54"/>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30" name="Google Shape;30;p54"/>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31" name="Google Shape;31;p54"/>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32" name="Google Shape;32;p54"/>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33" name="Google Shape;33;p54"/>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34" name="Google Shape;34;p54"/>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35" name="Google Shape;35;p54"/>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36" name="Google Shape;36;p54"/>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37" name="Google Shape;37;p54"/>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38" name="Google Shape;38;p54"/>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39" name="Google Shape;39;p54"/>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40" name="Google Shape;40;p54"/>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41" name="Google Shape;41;p54"/>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42" name="Google Shape;42;p54"/>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43" name="Google Shape;43;p54"/>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44" name="Google Shape;44;p54"/>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45" name="Google Shape;45;p54"/>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46" name="Google Shape;46;p54"/>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47" name="Google Shape;47;p54"/>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nvGrpSpPr>
            <p:cNvPr id="48" name="Google Shape;48;p54"/>
            <p:cNvGrpSpPr/>
            <p:nvPr/>
          </p:nvGrpSpPr>
          <p:grpSpPr>
            <a:xfrm rot="10800000">
              <a:off x="-229861" y="-321271"/>
              <a:ext cx="9830575" cy="5715375"/>
              <a:chOff x="-358925" y="-303650"/>
              <a:chExt cx="9830575" cy="5715375"/>
            </a:xfrm>
          </p:grpSpPr>
          <p:cxnSp>
            <p:nvCxnSpPr>
              <p:cNvPr id="49" name="Google Shape;49;p54"/>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50" name="Google Shape;50;p54"/>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51" name="Google Shape;51;p54"/>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52" name="Google Shape;52;p54"/>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53" name="Google Shape;53;p54"/>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54" name="Google Shape;54;p54"/>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55" name="Google Shape;55;p54"/>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56" name="Google Shape;56;p54"/>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57" name="Google Shape;57;p54"/>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58" name="Google Shape;58;p54"/>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59" name="Google Shape;59;p54"/>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60" name="Google Shape;60;p54"/>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61" name="Google Shape;61;p54"/>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62" name="Google Shape;62;p54"/>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63" name="Google Shape;63;p54"/>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64" name="Google Shape;64;p54"/>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65" name="Google Shape;65;p54"/>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66" name="Google Shape;66;p54"/>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67" name="Google Shape;67;p54"/>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68" name="Google Shape;68;p54"/>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69" name="Google Shape;69;p54"/>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70" name="Google Shape;70;p54"/>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71" name="Google Shape;71;p54"/>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72" name="Google Shape;72;p54"/>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73" name="Google Shape;73;p54"/>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74" name="Google Shape;74;p54"/>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75" name="Google Shape;75;p54"/>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76" name="Google Shape;76;p54"/>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77" name="Google Shape;77;p54"/>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78" name="Google Shape;78;p54"/>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79" name="Google Shape;79;p54"/>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80" name="Google Shape;80;p54"/>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81" name="Google Shape;81;p54"/>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82" name="Google Shape;82;p54"/>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83" name="Google Shape;83;p54"/>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84" name="Google Shape;84;p54"/>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85" name="Google Shape;85;p54"/>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sp>
        <p:nvSpPr>
          <p:cNvPr id="86" name="Google Shape;86;p54"/>
          <p:cNvSpPr txBox="1"/>
          <p:nvPr>
            <p:ph type="ctrTitle"/>
          </p:nvPr>
        </p:nvSpPr>
        <p:spPr>
          <a:xfrm>
            <a:off x="2061092" y="1347675"/>
            <a:ext cx="6367800" cy="17070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6000"/>
              <a:buNone/>
              <a:defRPr sz="5000"/>
            </a:lvl1pPr>
            <a:lvl2pPr lvl="1" algn="ctr">
              <a:lnSpc>
                <a:spcPct val="100000"/>
              </a:lnSpc>
              <a:spcBef>
                <a:spcPts val="0"/>
              </a:spcBef>
              <a:spcAft>
                <a:spcPts val="0"/>
              </a:spcAft>
              <a:buClr>
                <a:srgbClr val="FFFFFF"/>
              </a:buClr>
              <a:buSzPts val="5200"/>
              <a:buNone/>
              <a:defRPr sz="5200">
                <a:solidFill>
                  <a:srgbClr val="FFFFFF"/>
                </a:solidFill>
              </a:defRPr>
            </a:lvl2pPr>
            <a:lvl3pPr lvl="2" algn="ctr">
              <a:lnSpc>
                <a:spcPct val="100000"/>
              </a:lnSpc>
              <a:spcBef>
                <a:spcPts val="0"/>
              </a:spcBef>
              <a:spcAft>
                <a:spcPts val="0"/>
              </a:spcAft>
              <a:buClr>
                <a:srgbClr val="FFFFFF"/>
              </a:buClr>
              <a:buSzPts val="5200"/>
              <a:buNone/>
              <a:defRPr sz="5200">
                <a:solidFill>
                  <a:srgbClr val="FFFFFF"/>
                </a:solidFill>
              </a:defRPr>
            </a:lvl3pPr>
            <a:lvl4pPr lvl="3" algn="ctr">
              <a:lnSpc>
                <a:spcPct val="100000"/>
              </a:lnSpc>
              <a:spcBef>
                <a:spcPts val="0"/>
              </a:spcBef>
              <a:spcAft>
                <a:spcPts val="0"/>
              </a:spcAft>
              <a:buClr>
                <a:srgbClr val="FFFFFF"/>
              </a:buClr>
              <a:buSzPts val="5200"/>
              <a:buNone/>
              <a:defRPr sz="5200">
                <a:solidFill>
                  <a:srgbClr val="FFFFFF"/>
                </a:solidFill>
              </a:defRPr>
            </a:lvl4pPr>
            <a:lvl5pPr lvl="4" algn="ctr">
              <a:lnSpc>
                <a:spcPct val="100000"/>
              </a:lnSpc>
              <a:spcBef>
                <a:spcPts val="0"/>
              </a:spcBef>
              <a:spcAft>
                <a:spcPts val="0"/>
              </a:spcAft>
              <a:buClr>
                <a:srgbClr val="FFFFFF"/>
              </a:buClr>
              <a:buSzPts val="5200"/>
              <a:buNone/>
              <a:defRPr sz="5200">
                <a:solidFill>
                  <a:srgbClr val="FFFFFF"/>
                </a:solidFill>
              </a:defRPr>
            </a:lvl5pPr>
            <a:lvl6pPr lvl="5" algn="ctr">
              <a:lnSpc>
                <a:spcPct val="100000"/>
              </a:lnSpc>
              <a:spcBef>
                <a:spcPts val="0"/>
              </a:spcBef>
              <a:spcAft>
                <a:spcPts val="0"/>
              </a:spcAft>
              <a:buClr>
                <a:srgbClr val="FFFFFF"/>
              </a:buClr>
              <a:buSzPts val="5200"/>
              <a:buNone/>
              <a:defRPr sz="5200">
                <a:solidFill>
                  <a:srgbClr val="FFFFFF"/>
                </a:solidFill>
              </a:defRPr>
            </a:lvl6pPr>
            <a:lvl7pPr lvl="6" algn="ctr">
              <a:lnSpc>
                <a:spcPct val="100000"/>
              </a:lnSpc>
              <a:spcBef>
                <a:spcPts val="0"/>
              </a:spcBef>
              <a:spcAft>
                <a:spcPts val="0"/>
              </a:spcAft>
              <a:buClr>
                <a:srgbClr val="FFFFFF"/>
              </a:buClr>
              <a:buSzPts val="5200"/>
              <a:buNone/>
              <a:defRPr sz="5200">
                <a:solidFill>
                  <a:srgbClr val="FFFFFF"/>
                </a:solidFill>
              </a:defRPr>
            </a:lvl7pPr>
            <a:lvl8pPr lvl="7" algn="ctr">
              <a:lnSpc>
                <a:spcPct val="100000"/>
              </a:lnSpc>
              <a:spcBef>
                <a:spcPts val="0"/>
              </a:spcBef>
              <a:spcAft>
                <a:spcPts val="0"/>
              </a:spcAft>
              <a:buClr>
                <a:srgbClr val="FFFFFF"/>
              </a:buClr>
              <a:buSzPts val="5200"/>
              <a:buNone/>
              <a:defRPr sz="5200">
                <a:solidFill>
                  <a:srgbClr val="FFFFFF"/>
                </a:solidFill>
              </a:defRPr>
            </a:lvl8pPr>
            <a:lvl9pPr lvl="8" algn="ctr">
              <a:lnSpc>
                <a:spcPct val="100000"/>
              </a:lnSpc>
              <a:spcBef>
                <a:spcPts val="0"/>
              </a:spcBef>
              <a:spcAft>
                <a:spcPts val="0"/>
              </a:spcAft>
              <a:buClr>
                <a:srgbClr val="FFFFFF"/>
              </a:buClr>
              <a:buSzPts val="5200"/>
              <a:buNone/>
              <a:defRPr sz="5200">
                <a:solidFill>
                  <a:srgbClr val="FFFFFF"/>
                </a:solidFill>
              </a:defRPr>
            </a:lvl9pPr>
          </a:lstStyle>
          <a:p/>
        </p:txBody>
      </p:sp>
      <p:sp>
        <p:nvSpPr>
          <p:cNvPr id="87" name="Google Shape;87;p54"/>
          <p:cNvSpPr txBox="1"/>
          <p:nvPr>
            <p:ph idx="1" type="subTitle"/>
          </p:nvPr>
        </p:nvSpPr>
        <p:spPr>
          <a:xfrm>
            <a:off x="2061092" y="3065675"/>
            <a:ext cx="6367800" cy="418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800"/>
            </a:lvl1pPr>
            <a:lvl2pPr lvl="1" algn="ctr">
              <a:lnSpc>
                <a:spcPct val="100000"/>
              </a:lnSpc>
              <a:spcBef>
                <a:spcPts val="0"/>
              </a:spcBef>
              <a:spcAft>
                <a:spcPts val="0"/>
              </a:spcAft>
              <a:buClr>
                <a:srgbClr val="FFFFFF"/>
              </a:buClr>
              <a:buSzPts val="1400"/>
              <a:buNone/>
              <a:defRPr sz="1400">
                <a:solidFill>
                  <a:srgbClr val="FFFFFF"/>
                </a:solidFill>
              </a:defRPr>
            </a:lvl2pPr>
            <a:lvl3pPr lvl="2" algn="ctr">
              <a:lnSpc>
                <a:spcPct val="100000"/>
              </a:lnSpc>
              <a:spcBef>
                <a:spcPts val="0"/>
              </a:spcBef>
              <a:spcAft>
                <a:spcPts val="0"/>
              </a:spcAft>
              <a:buClr>
                <a:srgbClr val="FFFFFF"/>
              </a:buClr>
              <a:buSzPts val="1400"/>
              <a:buNone/>
              <a:defRPr sz="1400">
                <a:solidFill>
                  <a:srgbClr val="FFFFFF"/>
                </a:solidFill>
              </a:defRPr>
            </a:lvl3pPr>
            <a:lvl4pPr lvl="3" algn="ctr">
              <a:lnSpc>
                <a:spcPct val="100000"/>
              </a:lnSpc>
              <a:spcBef>
                <a:spcPts val="0"/>
              </a:spcBef>
              <a:spcAft>
                <a:spcPts val="0"/>
              </a:spcAft>
              <a:buClr>
                <a:srgbClr val="FFFFFF"/>
              </a:buClr>
              <a:buSzPts val="1400"/>
              <a:buNone/>
              <a:defRPr sz="1400">
                <a:solidFill>
                  <a:srgbClr val="FFFFFF"/>
                </a:solidFill>
              </a:defRPr>
            </a:lvl4pPr>
            <a:lvl5pPr lvl="4" algn="ctr">
              <a:lnSpc>
                <a:spcPct val="100000"/>
              </a:lnSpc>
              <a:spcBef>
                <a:spcPts val="0"/>
              </a:spcBef>
              <a:spcAft>
                <a:spcPts val="0"/>
              </a:spcAft>
              <a:buClr>
                <a:srgbClr val="FFFFFF"/>
              </a:buClr>
              <a:buSzPts val="1400"/>
              <a:buNone/>
              <a:defRPr sz="1400">
                <a:solidFill>
                  <a:srgbClr val="FFFFFF"/>
                </a:solidFill>
              </a:defRPr>
            </a:lvl5pPr>
            <a:lvl6pPr lvl="5" algn="ctr">
              <a:lnSpc>
                <a:spcPct val="100000"/>
              </a:lnSpc>
              <a:spcBef>
                <a:spcPts val="0"/>
              </a:spcBef>
              <a:spcAft>
                <a:spcPts val="0"/>
              </a:spcAft>
              <a:buClr>
                <a:srgbClr val="FFFFFF"/>
              </a:buClr>
              <a:buSzPts val="1400"/>
              <a:buNone/>
              <a:defRPr sz="1400">
                <a:solidFill>
                  <a:srgbClr val="FFFFFF"/>
                </a:solidFill>
              </a:defRPr>
            </a:lvl6pPr>
            <a:lvl7pPr lvl="6" algn="ctr">
              <a:lnSpc>
                <a:spcPct val="100000"/>
              </a:lnSpc>
              <a:spcBef>
                <a:spcPts val="0"/>
              </a:spcBef>
              <a:spcAft>
                <a:spcPts val="0"/>
              </a:spcAft>
              <a:buClr>
                <a:srgbClr val="FFFFFF"/>
              </a:buClr>
              <a:buSzPts val="1400"/>
              <a:buNone/>
              <a:defRPr sz="1400">
                <a:solidFill>
                  <a:srgbClr val="FFFFFF"/>
                </a:solidFill>
              </a:defRPr>
            </a:lvl7pPr>
            <a:lvl8pPr lvl="7" algn="ctr">
              <a:lnSpc>
                <a:spcPct val="100000"/>
              </a:lnSpc>
              <a:spcBef>
                <a:spcPts val="0"/>
              </a:spcBef>
              <a:spcAft>
                <a:spcPts val="0"/>
              </a:spcAft>
              <a:buClr>
                <a:srgbClr val="FFFFFF"/>
              </a:buClr>
              <a:buSzPts val="1400"/>
              <a:buNone/>
              <a:defRPr sz="1400">
                <a:solidFill>
                  <a:srgbClr val="FFFFFF"/>
                </a:solidFill>
              </a:defRPr>
            </a:lvl8pPr>
            <a:lvl9pPr lvl="8" algn="ctr">
              <a:lnSpc>
                <a:spcPct val="100000"/>
              </a:lnSpc>
              <a:spcBef>
                <a:spcPts val="0"/>
              </a:spcBef>
              <a:spcAft>
                <a:spcPts val="0"/>
              </a:spcAft>
              <a:buClr>
                <a:srgbClr val="FFFFFF"/>
              </a:buClr>
              <a:buSzPts val="1400"/>
              <a:buNone/>
              <a:defRPr sz="1400">
                <a:solidFill>
                  <a:srgbClr val="FFFFFF"/>
                </a:solidFill>
              </a:defRPr>
            </a:lvl9pPr>
          </a:lstStyle>
          <a:p/>
        </p:txBody>
      </p:sp>
      <p:grpSp>
        <p:nvGrpSpPr>
          <p:cNvPr id="88" name="Google Shape;88;p54"/>
          <p:cNvGrpSpPr/>
          <p:nvPr/>
        </p:nvGrpSpPr>
        <p:grpSpPr>
          <a:xfrm flipH="1">
            <a:off x="246" y="1384364"/>
            <a:ext cx="3863499" cy="3798516"/>
            <a:chOff x="3133537" y="-308699"/>
            <a:chExt cx="6010422" cy="5452155"/>
          </a:xfrm>
        </p:grpSpPr>
        <p:sp>
          <p:nvSpPr>
            <p:cNvPr id="89" name="Google Shape;89;p54"/>
            <p:cNvSpPr/>
            <p:nvPr/>
          </p:nvSpPr>
          <p:spPr>
            <a:xfrm>
              <a:off x="3201565" y="-185790"/>
              <a:ext cx="5942394" cy="5329246"/>
            </a:xfrm>
            <a:custGeom>
              <a:rect b="b" l="l" r="r" t="t"/>
              <a:pathLst>
                <a:path extrusionOk="0" h="81084" w="90413">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54"/>
            <p:cNvSpPr/>
            <p:nvPr/>
          </p:nvSpPr>
          <p:spPr>
            <a:xfrm>
              <a:off x="3133537" y="-308699"/>
              <a:ext cx="6010420" cy="5452152"/>
            </a:xfrm>
            <a:custGeom>
              <a:rect b="b" l="l" r="r" t="t"/>
              <a:pathLst>
                <a:path extrusionOk="0" h="82954" w="91448">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919" name="Shape 919"/>
        <p:cNvGrpSpPr/>
        <p:nvPr/>
      </p:nvGrpSpPr>
      <p:grpSpPr>
        <a:xfrm>
          <a:off x="0" y="0"/>
          <a:ext cx="0" cy="0"/>
          <a:chOff x="0" y="0"/>
          <a:chExt cx="0" cy="0"/>
        </a:xfrm>
      </p:grpSpPr>
      <p:grpSp>
        <p:nvGrpSpPr>
          <p:cNvPr id="920" name="Google Shape;920;p63"/>
          <p:cNvGrpSpPr/>
          <p:nvPr/>
        </p:nvGrpSpPr>
        <p:grpSpPr>
          <a:xfrm>
            <a:off x="-458461" y="-321271"/>
            <a:ext cx="10059175" cy="5791575"/>
            <a:chOff x="-458461" y="-321271"/>
            <a:chExt cx="10059175" cy="5791575"/>
          </a:xfrm>
        </p:grpSpPr>
        <p:grpSp>
          <p:nvGrpSpPr>
            <p:cNvPr id="921" name="Google Shape;921;p63"/>
            <p:cNvGrpSpPr/>
            <p:nvPr/>
          </p:nvGrpSpPr>
          <p:grpSpPr>
            <a:xfrm flipH="1">
              <a:off x="-458461" y="-245071"/>
              <a:ext cx="9830575" cy="5715375"/>
              <a:chOff x="-358925" y="-303650"/>
              <a:chExt cx="9830575" cy="5715375"/>
            </a:xfrm>
          </p:grpSpPr>
          <p:cxnSp>
            <p:nvCxnSpPr>
              <p:cNvPr id="922" name="Google Shape;922;p63"/>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923" name="Google Shape;923;p63"/>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924" name="Google Shape;924;p63"/>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925" name="Google Shape;925;p63"/>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926" name="Google Shape;926;p63"/>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927" name="Google Shape;927;p63"/>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928" name="Google Shape;928;p63"/>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929" name="Google Shape;929;p63"/>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930" name="Google Shape;930;p63"/>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931" name="Google Shape;931;p63"/>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932" name="Google Shape;932;p63"/>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933" name="Google Shape;933;p63"/>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934" name="Google Shape;934;p63"/>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935" name="Google Shape;935;p63"/>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936" name="Google Shape;936;p63"/>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937" name="Google Shape;937;p63"/>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938" name="Google Shape;938;p63"/>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939" name="Google Shape;939;p63"/>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940" name="Google Shape;940;p63"/>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941" name="Google Shape;941;p63"/>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942" name="Google Shape;942;p63"/>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943" name="Google Shape;943;p63"/>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944" name="Google Shape;944;p63"/>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945" name="Google Shape;945;p63"/>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946" name="Google Shape;946;p63"/>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947" name="Google Shape;947;p63"/>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948" name="Google Shape;948;p63"/>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949" name="Google Shape;949;p63"/>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950" name="Google Shape;950;p63"/>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951" name="Google Shape;951;p63"/>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952" name="Google Shape;952;p63"/>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953" name="Google Shape;953;p63"/>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954" name="Google Shape;954;p63"/>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955" name="Google Shape;955;p63"/>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956" name="Google Shape;956;p63"/>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957" name="Google Shape;957;p63"/>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958" name="Google Shape;958;p63"/>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nvGrpSpPr>
            <p:cNvPr id="959" name="Google Shape;959;p63"/>
            <p:cNvGrpSpPr/>
            <p:nvPr/>
          </p:nvGrpSpPr>
          <p:grpSpPr>
            <a:xfrm rot="10800000">
              <a:off x="-229861" y="-321271"/>
              <a:ext cx="9830575" cy="5715375"/>
              <a:chOff x="-358925" y="-303650"/>
              <a:chExt cx="9830575" cy="5715375"/>
            </a:xfrm>
          </p:grpSpPr>
          <p:cxnSp>
            <p:nvCxnSpPr>
              <p:cNvPr id="960" name="Google Shape;960;p63"/>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961" name="Google Shape;961;p63"/>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962" name="Google Shape;962;p63"/>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963" name="Google Shape;963;p63"/>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964" name="Google Shape;964;p63"/>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965" name="Google Shape;965;p63"/>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966" name="Google Shape;966;p63"/>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967" name="Google Shape;967;p63"/>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968" name="Google Shape;968;p63"/>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969" name="Google Shape;969;p63"/>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970" name="Google Shape;970;p63"/>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971" name="Google Shape;971;p63"/>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972" name="Google Shape;972;p63"/>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973" name="Google Shape;973;p63"/>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974" name="Google Shape;974;p63"/>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975" name="Google Shape;975;p63"/>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976" name="Google Shape;976;p63"/>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977" name="Google Shape;977;p63"/>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978" name="Google Shape;978;p63"/>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979" name="Google Shape;979;p63"/>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980" name="Google Shape;980;p63"/>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981" name="Google Shape;981;p63"/>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982" name="Google Shape;982;p63"/>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983" name="Google Shape;983;p63"/>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984" name="Google Shape;984;p63"/>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985" name="Google Shape;985;p63"/>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986" name="Google Shape;986;p63"/>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987" name="Google Shape;987;p63"/>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988" name="Google Shape;988;p63"/>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989" name="Google Shape;989;p63"/>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990" name="Google Shape;990;p63"/>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991" name="Google Shape;991;p63"/>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992" name="Google Shape;992;p63"/>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993" name="Google Shape;993;p63"/>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994" name="Google Shape;994;p63"/>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995" name="Google Shape;995;p63"/>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996" name="Google Shape;996;p63"/>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sp>
        <p:nvSpPr>
          <p:cNvPr id="997" name="Google Shape;997;p63"/>
          <p:cNvSpPr txBox="1"/>
          <p:nvPr>
            <p:ph type="ctrTitle"/>
          </p:nvPr>
        </p:nvSpPr>
        <p:spPr>
          <a:xfrm>
            <a:off x="713225" y="1735900"/>
            <a:ext cx="3858900" cy="628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2800"/>
              <a:buNone/>
              <a:defRPr sz="3000">
                <a:solidFill>
                  <a:srgbClr val="212121"/>
                </a:solidFill>
              </a:defRPr>
            </a:lvl1pPr>
            <a:lvl2pPr lvl="1" algn="l">
              <a:lnSpc>
                <a:spcPct val="100000"/>
              </a:lnSpc>
              <a:spcBef>
                <a:spcPts val="0"/>
              </a:spcBef>
              <a:spcAft>
                <a:spcPts val="0"/>
              </a:spcAft>
              <a:buClr>
                <a:srgbClr val="000000"/>
              </a:buClr>
              <a:buSzPts val="1600"/>
              <a:buNone/>
              <a:defRPr sz="1600">
                <a:solidFill>
                  <a:srgbClr val="000000"/>
                </a:solidFill>
              </a:defRPr>
            </a:lvl2pPr>
            <a:lvl3pPr lvl="2" algn="l">
              <a:lnSpc>
                <a:spcPct val="100000"/>
              </a:lnSpc>
              <a:spcBef>
                <a:spcPts val="0"/>
              </a:spcBef>
              <a:spcAft>
                <a:spcPts val="0"/>
              </a:spcAft>
              <a:buClr>
                <a:srgbClr val="000000"/>
              </a:buClr>
              <a:buSzPts val="1600"/>
              <a:buNone/>
              <a:defRPr sz="1600">
                <a:solidFill>
                  <a:srgbClr val="000000"/>
                </a:solidFill>
              </a:defRPr>
            </a:lvl3pPr>
            <a:lvl4pPr lvl="3" algn="l">
              <a:lnSpc>
                <a:spcPct val="100000"/>
              </a:lnSpc>
              <a:spcBef>
                <a:spcPts val="0"/>
              </a:spcBef>
              <a:spcAft>
                <a:spcPts val="0"/>
              </a:spcAft>
              <a:buClr>
                <a:srgbClr val="000000"/>
              </a:buClr>
              <a:buSzPts val="1600"/>
              <a:buNone/>
              <a:defRPr sz="1600">
                <a:solidFill>
                  <a:srgbClr val="000000"/>
                </a:solidFill>
              </a:defRPr>
            </a:lvl4pPr>
            <a:lvl5pPr lvl="4" algn="l">
              <a:lnSpc>
                <a:spcPct val="100000"/>
              </a:lnSpc>
              <a:spcBef>
                <a:spcPts val="0"/>
              </a:spcBef>
              <a:spcAft>
                <a:spcPts val="0"/>
              </a:spcAft>
              <a:buClr>
                <a:srgbClr val="000000"/>
              </a:buClr>
              <a:buSzPts val="1600"/>
              <a:buNone/>
              <a:defRPr sz="1600">
                <a:solidFill>
                  <a:srgbClr val="000000"/>
                </a:solidFill>
              </a:defRPr>
            </a:lvl5pPr>
            <a:lvl6pPr lvl="5" algn="l">
              <a:lnSpc>
                <a:spcPct val="100000"/>
              </a:lnSpc>
              <a:spcBef>
                <a:spcPts val="0"/>
              </a:spcBef>
              <a:spcAft>
                <a:spcPts val="0"/>
              </a:spcAft>
              <a:buClr>
                <a:srgbClr val="000000"/>
              </a:buClr>
              <a:buSzPts val="1600"/>
              <a:buNone/>
              <a:defRPr sz="1600">
                <a:solidFill>
                  <a:srgbClr val="000000"/>
                </a:solidFill>
              </a:defRPr>
            </a:lvl6pPr>
            <a:lvl7pPr lvl="6" algn="l">
              <a:lnSpc>
                <a:spcPct val="100000"/>
              </a:lnSpc>
              <a:spcBef>
                <a:spcPts val="0"/>
              </a:spcBef>
              <a:spcAft>
                <a:spcPts val="0"/>
              </a:spcAft>
              <a:buClr>
                <a:srgbClr val="000000"/>
              </a:buClr>
              <a:buSzPts val="1600"/>
              <a:buNone/>
              <a:defRPr sz="1600">
                <a:solidFill>
                  <a:srgbClr val="000000"/>
                </a:solidFill>
              </a:defRPr>
            </a:lvl7pPr>
            <a:lvl8pPr lvl="7" algn="l">
              <a:lnSpc>
                <a:spcPct val="100000"/>
              </a:lnSpc>
              <a:spcBef>
                <a:spcPts val="0"/>
              </a:spcBef>
              <a:spcAft>
                <a:spcPts val="0"/>
              </a:spcAft>
              <a:buClr>
                <a:srgbClr val="000000"/>
              </a:buClr>
              <a:buSzPts val="1600"/>
              <a:buNone/>
              <a:defRPr sz="1600">
                <a:solidFill>
                  <a:srgbClr val="000000"/>
                </a:solidFill>
              </a:defRPr>
            </a:lvl8pPr>
            <a:lvl9pPr lvl="8" algn="l">
              <a:lnSpc>
                <a:spcPct val="100000"/>
              </a:lnSpc>
              <a:spcBef>
                <a:spcPts val="0"/>
              </a:spcBef>
              <a:spcAft>
                <a:spcPts val="0"/>
              </a:spcAft>
              <a:buClr>
                <a:srgbClr val="000000"/>
              </a:buClr>
              <a:buSzPts val="1600"/>
              <a:buNone/>
              <a:defRPr sz="1600">
                <a:solidFill>
                  <a:srgbClr val="000000"/>
                </a:solidFill>
              </a:defRPr>
            </a:lvl9pPr>
          </a:lstStyle>
          <a:p/>
        </p:txBody>
      </p:sp>
      <p:sp>
        <p:nvSpPr>
          <p:cNvPr id="998" name="Google Shape;998;p63"/>
          <p:cNvSpPr txBox="1"/>
          <p:nvPr>
            <p:ph idx="1" type="subTitle"/>
          </p:nvPr>
        </p:nvSpPr>
        <p:spPr>
          <a:xfrm>
            <a:off x="713225" y="2364200"/>
            <a:ext cx="3858900" cy="104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Clr>
                <a:srgbClr val="000000"/>
              </a:buClr>
              <a:buSzPts val="1400"/>
              <a:buNone/>
              <a:defRPr>
                <a:solidFill>
                  <a:srgbClr val="000000"/>
                </a:solidFill>
              </a:defRPr>
            </a:lvl2pPr>
            <a:lvl3pPr lvl="2" algn="l">
              <a:lnSpc>
                <a:spcPct val="100000"/>
              </a:lnSpc>
              <a:spcBef>
                <a:spcPts val="0"/>
              </a:spcBef>
              <a:spcAft>
                <a:spcPts val="0"/>
              </a:spcAft>
              <a:buClr>
                <a:srgbClr val="000000"/>
              </a:buClr>
              <a:buSzPts val="1400"/>
              <a:buNone/>
              <a:defRPr>
                <a:solidFill>
                  <a:srgbClr val="000000"/>
                </a:solidFill>
              </a:defRPr>
            </a:lvl3pPr>
            <a:lvl4pPr lvl="3" algn="l">
              <a:lnSpc>
                <a:spcPct val="100000"/>
              </a:lnSpc>
              <a:spcBef>
                <a:spcPts val="0"/>
              </a:spcBef>
              <a:spcAft>
                <a:spcPts val="0"/>
              </a:spcAft>
              <a:buClr>
                <a:srgbClr val="000000"/>
              </a:buClr>
              <a:buSzPts val="1400"/>
              <a:buNone/>
              <a:defRPr>
                <a:solidFill>
                  <a:srgbClr val="000000"/>
                </a:solidFill>
              </a:defRPr>
            </a:lvl4pPr>
            <a:lvl5pPr lvl="4" algn="l">
              <a:lnSpc>
                <a:spcPct val="100000"/>
              </a:lnSpc>
              <a:spcBef>
                <a:spcPts val="0"/>
              </a:spcBef>
              <a:spcAft>
                <a:spcPts val="0"/>
              </a:spcAft>
              <a:buClr>
                <a:srgbClr val="000000"/>
              </a:buClr>
              <a:buSzPts val="1400"/>
              <a:buNone/>
              <a:defRPr>
                <a:solidFill>
                  <a:srgbClr val="000000"/>
                </a:solidFill>
              </a:defRPr>
            </a:lvl5pPr>
            <a:lvl6pPr lvl="5" algn="l">
              <a:lnSpc>
                <a:spcPct val="100000"/>
              </a:lnSpc>
              <a:spcBef>
                <a:spcPts val="0"/>
              </a:spcBef>
              <a:spcAft>
                <a:spcPts val="0"/>
              </a:spcAft>
              <a:buClr>
                <a:srgbClr val="000000"/>
              </a:buClr>
              <a:buSzPts val="1400"/>
              <a:buNone/>
              <a:defRPr>
                <a:solidFill>
                  <a:srgbClr val="000000"/>
                </a:solidFill>
              </a:defRPr>
            </a:lvl6pPr>
            <a:lvl7pPr lvl="6" algn="l">
              <a:lnSpc>
                <a:spcPct val="100000"/>
              </a:lnSpc>
              <a:spcBef>
                <a:spcPts val="0"/>
              </a:spcBef>
              <a:spcAft>
                <a:spcPts val="0"/>
              </a:spcAft>
              <a:buClr>
                <a:srgbClr val="000000"/>
              </a:buClr>
              <a:buSzPts val="1400"/>
              <a:buNone/>
              <a:defRPr>
                <a:solidFill>
                  <a:srgbClr val="000000"/>
                </a:solidFill>
              </a:defRPr>
            </a:lvl7pPr>
            <a:lvl8pPr lvl="7" algn="l">
              <a:lnSpc>
                <a:spcPct val="100000"/>
              </a:lnSpc>
              <a:spcBef>
                <a:spcPts val="0"/>
              </a:spcBef>
              <a:spcAft>
                <a:spcPts val="0"/>
              </a:spcAft>
              <a:buClr>
                <a:srgbClr val="000000"/>
              </a:buClr>
              <a:buSzPts val="1400"/>
              <a:buNone/>
              <a:defRPr>
                <a:solidFill>
                  <a:srgbClr val="000000"/>
                </a:solidFill>
              </a:defRPr>
            </a:lvl8pPr>
            <a:lvl9pPr lvl="8" algn="l">
              <a:lnSpc>
                <a:spcPct val="100000"/>
              </a:lnSpc>
              <a:spcBef>
                <a:spcPts val="0"/>
              </a:spcBef>
              <a:spcAft>
                <a:spcPts val="0"/>
              </a:spcAft>
              <a:buClr>
                <a:srgbClr val="000000"/>
              </a:buClr>
              <a:buSzPts val="1400"/>
              <a:buNone/>
              <a:defRPr>
                <a:solidFill>
                  <a:srgbClr val="000000"/>
                </a:solidFill>
              </a:defRPr>
            </a:lvl9pPr>
          </a:lstStyle>
          <a:p/>
        </p:txBody>
      </p:sp>
      <p:grpSp>
        <p:nvGrpSpPr>
          <p:cNvPr id="999" name="Google Shape;999;p63"/>
          <p:cNvGrpSpPr/>
          <p:nvPr/>
        </p:nvGrpSpPr>
        <p:grpSpPr>
          <a:xfrm>
            <a:off x="4091299" y="804357"/>
            <a:ext cx="5111263" cy="4704119"/>
            <a:chOff x="3133537" y="-308699"/>
            <a:chExt cx="6010422" cy="5452155"/>
          </a:xfrm>
        </p:grpSpPr>
        <p:sp>
          <p:nvSpPr>
            <p:cNvPr id="1000" name="Google Shape;1000;p63"/>
            <p:cNvSpPr/>
            <p:nvPr/>
          </p:nvSpPr>
          <p:spPr>
            <a:xfrm>
              <a:off x="3201565" y="-185790"/>
              <a:ext cx="5942394" cy="5329246"/>
            </a:xfrm>
            <a:custGeom>
              <a:rect b="b" l="l" r="r" t="t"/>
              <a:pathLst>
                <a:path extrusionOk="0" h="81084" w="90413">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63"/>
            <p:cNvSpPr/>
            <p:nvPr/>
          </p:nvSpPr>
          <p:spPr>
            <a:xfrm>
              <a:off x="3133537" y="-308699"/>
              <a:ext cx="6010420" cy="5452152"/>
            </a:xfrm>
            <a:custGeom>
              <a:rect b="b" l="l" r="r" t="t"/>
              <a:pathLst>
                <a:path extrusionOk="0" h="82954" w="91448">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2" name="Google Shape;1002;p63"/>
          <p:cNvSpPr/>
          <p:nvPr/>
        </p:nvSpPr>
        <p:spPr>
          <a:xfrm flipH="1">
            <a:off x="-262" y="4291845"/>
            <a:ext cx="1497839" cy="851712"/>
          </a:xfrm>
          <a:custGeom>
            <a:rect b="b" l="l" r="r" t="t"/>
            <a:pathLst>
              <a:path extrusionOk="0" h="66294" w="116586">
                <a:moveTo>
                  <a:pt x="116586" y="0"/>
                </a:moveTo>
                <a:lnTo>
                  <a:pt x="0" y="66294"/>
                </a:lnTo>
                <a:lnTo>
                  <a:pt x="116586" y="66294"/>
                </a:lnTo>
                <a:close/>
              </a:path>
            </a:pathLst>
          </a:custGeom>
          <a:solidFill>
            <a:schemeClr val="accent4"/>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3" name="Shape 1003"/>
        <p:cNvGrpSpPr/>
        <p:nvPr/>
      </p:nvGrpSpPr>
      <p:grpSpPr>
        <a:xfrm>
          <a:off x="0" y="0"/>
          <a:ext cx="0" cy="0"/>
          <a:chOff x="0" y="0"/>
          <a:chExt cx="0" cy="0"/>
        </a:xfrm>
      </p:grpSpPr>
      <p:grpSp>
        <p:nvGrpSpPr>
          <p:cNvPr id="1004" name="Google Shape;1004;p64"/>
          <p:cNvGrpSpPr/>
          <p:nvPr/>
        </p:nvGrpSpPr>
        <p:grpSpPr>
          <a:xfrm>
            <a:off x="-458461" y="-321271"/>
            <a:ext cx="10059175" cy="5791575"/>
            <a:chOff x="-458461" y="-321271"/>
            <a:chExt cx="10059175" cy="5791575"/>
          </a:xfrm>
        </p:grpSpPr>
        <p:grpSp>
          <p:nvGrpSpPr>
            <p:cNvPr id="1005" name="Google Shape;1005;p64"/>
            <p:cNvGrpSpPr/>
            <p:nvPr/>
          </p:nvGrpSpPr>
          <p:grpSpPr>
            <a:xfrm flipH="1">
              <a:off x="-458461" y="-245071"/>
              <a:ext cx="9830575" cy="5715375"/>
              <a:chOff x="-358925" y="-303650"/>
              <a:chExt cx="9830575" cy="5715375"/>
            </a:xfrm>
          </p:grpSpPr>
          <p:cxnSp>
            <p:nvCxnSpPr>
              <p:cNvPr id="1006" name="Google Shape;1006;p64"/>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1007" name="Google Shape;1007;p64"/>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1008" name="Google Shape;1008;p64"/>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1009" name="Google Shape;1009;p64"/>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1010" name="Google Shape;1010;p64"/>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1011" name="Google Shape;1011;p64"/>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1012" name="Google Shape;1012;p64"/>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1013" name="Google Shape;1013;p64"/>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1014" name="Google Shape;1014;p64"/>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1015" name="Google Shape;1015;p64"/>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1016" name="Google Shape;1016;p64"/>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1017" name="Google Shape;1017;p64"/>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1018" name="Google Shape;1018;p64"/>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1019" name="Google Shape;1019;p64"/>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1020" name="Google Shape;1020;p64"/>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1021" name="Google Shape;1021;p64"/>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1022" name="Google Shape;1022;p64"/>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1023" name="Google Shape;1023;p64"/>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1024" name="Google Shape;1024;p64"/>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1025" name="Google Shape;1025;p64"/>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1026" name="Google Shape;1026;p64"/>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1027" name="Google Shape;1027;p64"/>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1028" name="Google Shape;1028;p64"/>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1029" name="Google Shape;1029;p64"/>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1030" name="Google Shape;1030;p64"/>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1031" name="Google Shape;1031;p64"/>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1032" name="Google Shape;1032;p64"/>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1033" name="Google Shape;1033;p64"/>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1034" name="Google Shape;1034;p64"/>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1035" name="Google Shape;1035;p64"/>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1036" name="Google Shape;1036;p64"/>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1037" name="Google Shape;1037;p64"/>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1038" name="Google Shape;1038;p64"/>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1039" name="Google Shape;1039;p64"/>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1040" name="Google Shape;1040;p64"/>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1041" name="Google Shape;1041;p64"/>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1042" name="Google Shape;1042;p64"/>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nvGrpSpPr>
            <p:cNvPr id="1043" name="Google Shape;1043;p64"/>
            <p:cNvGrpSpPr/>
            <p:nvPr/>
          </p:nvGrpSpPr>
          <p:grpSpPr>
            <a:xfrm rot="10800000">
              <a:off x="-229861" y="-321271"/>
              <a:ext cx="9830575" cy="5715375"/>
              <a:chOff x="-358925" y="-303650"/>
              <a:chExt cx="9830575" cy="5715375"/>
            </a:xfrm>
          </p:grpSpPr>
          <p:cxnSp>
            <p:nvCxnSpPr>
              <p:cNvPr id="1044" name="Google Shape;1044;p64"/>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1045" name="Google Shape;1045;p64"/>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1046" name="Google Shape;1046;p64"/>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1047" name="Google Shape;1047;p64"/>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1048" name="Google Shape;1048;p64"/>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1049" name="Google Shape;1049;p64"/>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1050" name="Google Shape;1050;p64"/>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1051" name="Google Shape;1051;p64"/>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1052" name="Google Shape;1052;p64"/>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1053" name="Google Shape;1053;p64"/>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1054" name="Google Shape;1054;p64"/>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1055" name="Google Shape;1055;p64"/>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1056" name="Google Shape;1056;p64"/>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1057" name="Google Shape;1057;p64"/>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1058" name="Google Shape;1058;p64"/>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1059" name="Google Shape;1059;p64"/>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1060" name="Google Shape;1060;p64"/>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1061" name="Google Shape;1061;p64"/>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1062" name="Google Shape;1062;p64"/>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1063" name="Google Shape;1063;p64"/>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1064" name="Google Shape;1064;p64"/>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1065" name="Google Shape;1065;p64"/>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1066" name="Google Shape;1066;p64"/>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1067" name="Google Shape;1067;p64"/>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1068" name="Google Shape;1068;p64"/>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1069" name="Google Shape;1069;p64"/>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1070" name="Google Shape;1070;p64"/>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1071" name="Google Shape;1071;p64"/>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1072" name="Google Shape;1072;p64"/>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1073" name="Google Shape;1073;p64"/>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1074" name="Google Shape;1074;p64"/>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1075" name="Google Shape;1075;p64"/>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1076" name="Google Shape;1076;p64"/>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1077" name="Google Shape;1077;p64"/>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1078" name="Google Shape;1078;p64"/>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1079" name="Google Shape;1079;p64"/>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1080" name="Google Shape;1080;p64"/>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sp>
        <p:nvSpPr>
          <p:cNvPr id="1081" name="Google Shape;1081;p64"/>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082" name="Shape 1082"/>
        <p:cNvGrpSpPr/>
        <p:nvPr/>
      </p:nvGrpSpPr>
      <p:grpSpPr>
        <a:xfrm>
          <a:off x="0" y="0"/>
          <a:ext cx="0" cy="0"/>
          <a:chOff x="0" y="0"/>
          <a:chExt cx="0" cy="0"/>
        </a:xfrm>
      </p:grpSpPr>
      <p:grpSp>
        <p:nvGrpSpPr>
          <p:cNvPr id="1083" name="Google Shape;1083;p65"/>
          <p:cNvGrpSpPr/>
          <p:nvPr/>
        </p:nvGrpSpPr>
        <p:grpSpPr>
          <a:xfrm>
            <a:off x="-458461" y="-321271"/>
            <a:ext cx="10059175" cy="5791575"/>
            <a:chOff x="-458461" y="-321271"/>
            <a:chExt cx="10059175" cy="5791575"/>
          </a:xfrm>
        </p:grpSpPr>
        <p:grpSp>
          <p:nvGrpSpPr>
            <p:cNvPr id="1084" name="Google Shape;1084;p65"/>
            <p:cNvGrpSpPr/>
            <p:nvPr/>
          </p:nvGrpSpPr>
          <p:grpSpPr>
            <a:xfrm flipH="1">
              <a:off x="-458461" y="-245071"/>
              <a:ext cx="9830575" cy="5715375"/>
              <a:chOff x="-358925" y="-303650"/>
              <a:chExt cx="9830575" cy="5715375"/>
            </a:xfrm>
          </p:grpSpPr>
          <p:cxnSp>
            <p:nvCxnSpPr>
              <p:cNvPr id="1085" name="Google Shape;1085;p65"/>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1086" name="Google Shape;1086;p65"/>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1087" name="Google Shape;1087;p65"/>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1088" name="Google Shape;1088;p65"/>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1089" name="Google Shape;1089;p65"/>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1090" name="Google Shape;1090;p65"/>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1091" name="Google Shape;1091;p65"/>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1092" name="Google Shape;1092;p65"/>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1093" name="Google Shape;1093;p65"/>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1094" name="Google Shape;1094;p65"/>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1095" name="Google Shape;1095;p65"/>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1096" name="Google Shape;1096;p65"/>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1097" name="Google Shape;1097;p65"/>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1098" name="Google Shape;1098;p65"/>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1099" name="Google Shape;1099;p65"/>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1100" name="Google Shape;1100;p65"/>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1101" name="Google Shape;1101;p65"/>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1102" name="Google Shape;1102;p65"/>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1103" name="Google Shape;1103;p65"/>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1104" name="Google Shape;1104;p65"/>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1105" name="Google Shape;1105;p65"/>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1106" name="Google Shape;1106;p65"/>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1107" name="Google Shape;1107;p65"/>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1108" name="Google Shape;1108;p65"/>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1109" name="Google Shape;1109;p65"/>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1110" name="Google Shape;1110;p65"/>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1111" name="Google Shape;1111;p65"/>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1112" name="Google Shape;1112;p65"/>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1113" name="Google Shape;1113;p65"/>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1114" name="Google Shape;1114;p65"/>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1115" name="Google Shape;1115;p65"/>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1116" name="Google Shape;1116;p65"/>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1117" name="Google Shape;1117;p65"/>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1118" name="Google Shape;1118;p65"/>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1119" name="Google Shape;1119;p65"/>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1120" name="Google Shape;1120;p65"/>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1121" name="Google Shape;1121;p65"/>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nvGrpSpPr>
            <p:cNvPr id="1122" name="Google Shape;1122;p65"/>
            <p:cNvGrpSpPr/>
            <p:nvPr/>
          </p:nvGrpSpPr>
          <p:grpSpPr>
            <a:xfrm rot="10800000">
              <a:off x="-229861" y="-321271"/>
              <a:ext cx="9830575" cy="5715375"/>
              <a:chOff x="-358925" y="-303650"/>
              <a:chExt cx="9830575" cy="5715375"/>
            </a:xfrm>
          </p:grpSpPr>
          <p:cxnSp>
            <p:nvCxnSpPr>
              <p:cNvPr id="1123" name="Google Shape;1123;p65"/>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1124" name="Google Shape;1124;p65"/>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1125" name="Google Shape;1125;p65"/>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1126" name="Google Shape;1126;p65"/>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1127" name="Google Shape;1127;p65"/>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1128" name="Google Shape;1128;p65"/>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1129" name="Google Shape;1129;p65"/>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1130" name="Google Shape;1130;p65"/>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1131" name="Google Shape;1131;p65"/>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1132" name="Google Shape;1132;p65"/>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1133" name="Google Shape;1133;p65"/>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1134" name="Google Shape;1134;p65"/>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1135" name="Google Shape;1135;p65"/>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1136" name="Google Shape;1136;p65"/>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1137" name="Google Shape;1137;p65"/>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1138" name="Google Shape;1138;p65"/>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1139" name="Google Shape;1139;p65"/>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1140" name="Google Shape;1140;p65"/>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1141" name="Google Shape;1141;p65"/>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1142" name="Google Shape;1142;p65"/>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1143" name="Google Shape;1143;p65"/>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1144" name="Google Shape;1144;p65"/>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1145" name="Google Shape;1145;p65"/>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1146" name="Google Shape;1146;p65"/>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1147" name="Google Shape;1147;p65"/>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1148" name="Google Shape;1148;p65"/>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1149" name="Google Shape;1149;p65"/>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1150" name="Google Shape;1150;p65"/>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1151" name="Google Shape;1151;p65"/>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1152" name="Google Shape;1152;p65"/>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1153" name="Google Shape;1153;p65"/>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1154" name="Google Shape;1154;p65"/>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1155" name="Google Shape;1155;p65"/>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1156" name="Google Shape;1156;p65"/>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1157" name="Google Shape;1157;p65"/>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1158" name="Google Shape;1158;p65"/>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1159" name="Google Shape;1159;p65"/>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sp>
        <p:nvSpPr>
          <p:cNvPr id="1160" name="Google Shape;1160;p65"/>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161" name="Google Shape;1161;p65"/>
          <p:cNvSpPr txBox="1"/>
          <p:nvPr>
            <p:ph idx="2" type="ctrTitle"/>
          </p:nvPr>
        </p:nvSpPr>
        <p:spPr>
          <a:xfrm>
            <a:off x="1766975" y="1920386"/>
            <a:ext cx="2414100" cy="31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None/>
              <a:defRPr sz="1800"/>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1162" name="Google Shape;1162;p65"/>
          <p:cNvSpPr txBox="1"/>
          <p:nvPr>
            <p:ph idx="1" type="subTitle"/>
          </p:nvPr>
        </p:nvSpPr>
        <p:spPr>
          <a:xfrm>
            <a:off x="1766975" y="2257277"/>
            <a:ext cx="2414100" cy="84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100"/>
              <a:buNone/>
              <a:defRPr sz="1400"/>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p:txBody>
      </p:sp>
      <p:sp>
        <p:nvSpPr>
          <p:cNvPr id="1163" name="Google Shape;1163;p65"/>
          <p:cNvSpPr txBox="1"/>
          <p:nvPr>
            <p:ph idx="3" type="ctrTitle"/>
          </p:nvPr>
        </p:nvSpPr>
        <p:spPr>
          <a:xfrm>
            <a:off x="5725236" y="1920386"/>
            <a:ext cx="2414100" cy="31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None/>
              <a:defRPr sz="1800"/>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1164" name="Google Shape;1164;p65"/>
          <p:cNvSpPr txBox="1"/>
          <p:nvPr>
            <p:ph idx="4" type="subTitle"/>
          </p:nvPr>
        </p:nvSpPr>
        <p:spPr>
          <a:xfrm>
            <a:off x="5725225" y="2257277"/>
            <a:ext cx="2414100" cy="84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100"/>
              <a:buNone/>
              <a:defRPr sz="1400"/>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p:txBody>
      </p:sp>
      <p:sp>
        <p:nvSpPr>
          <p:cNvPr id="1165" name="Google Shape;1165;p65"/>
          <p:cNvSpPr txBox="1"/>
          <p:nvPr>
            <p:ph idx="5" type="ctrTitle"/>
          </p:nvPr>
        </p:nvSpPr>
        <p:spPr>
          <a:xfrm>
            <a:off x="3746095" y="3276613"/>
            <a:ext cx="2414100" cy="319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None/>
              <a:defRPr sz="1800"/>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1166" name="Google Shape;1166;p65"/>
          <p:cNvSpPr txBox="1"/>
          <p:nvPr>
            <p:ph idx="6" type="subTitle"/>
          </p:nvPr>
        </p:nvSpPr>
        <p:spPr>
          <a:xfrm>
            <a:off x="3746100" y="3613500"/>
            <a:ext cx="2414100" cy="84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100"/>
              <a:buNone/>
              <a:defRPr sz="1400"/>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p:txBody>
      </p:sp>
      <p:grpSp>
        <p:nvGrpSpPr>
          <p:cNvPr id="1167" name="Google Shape;1167;p65"/>
          <p:cNvGrpSpPr/>
          <p:nvPr/>
        </p:nvGrpSpPr>
        <p:grpSpPr>
          <a:xfrm flipH="1">
            <a:off x="-1114332" y="1731435"/>
            <a:ext cx="4017967" cy="3644766"/>
            <a:chOff x="3166062" y="1034326"/>
            <a:chExt cx="6010422" cy="5452155"/>
          </a:xfrm>
        </p:grpSpPr>
        <p:sp>
          <p:nvSpPr>
            <p:cNvPr id="1168" name="Google Shape;1168;p65"/>
            <p:cNvSpPr/>
            <p:nvPr/>
          </p:nvSpPr>
          <p:spPr>
            <a:xfrm>
              <a:off x="3234090" y="1157235"/>
              <a:ext cx="5942394" cy="5329246"/>
            </a:xfrm>
            <a:custGeom>
              <a:rect b="b" l="l" r="r" t="t"/>
              <a:pathLst>
                <a:path extrusionOk="0" h="81084" w="90413">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65"/>
            <p:cNvSpPr/>
            <p:nvPr/>
          </p:nvSpPr>
          <p:spPr>
            <a:xfrm>
              <a:off x="3166062" y="1034326"/>
              <a:ext cx="6010420" cy="5452152"/>
            </a:xfrm>
            <a:custGeom>
              <a:rect b="b" l="l" r="r" t="t"/>
              <a:pathLst>
                <a:path extrusionOk="0" h="82954" w="91448">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
    <p:spTree>
      <p:nvGrpSpPr>
        <p:cNvPr id="1170" name="Shape 1170"/>
        <p:cNvGrpSpPr/>
        <p:nvPr/>
      </p:nvGrpSpPr>
      <p:grpSpPr>
        <a:xfrm>
          <a:off x="0" y="0"/>
          <a:ext cx="0" cy="0"/>
          <a:chOff x="0" y="0"/>
          <a:chExt cx="0" cy="0"/>
        </a:xfrm>
      </p:grpSpPr>
      <p:grpSp>
        <p:nvGrpSpPr>
          <p:cNvPr id="1171" name="Google Shape;1171;p66"/>
          <p:cNvGrpSpPr/>
          <p:nvPr/>
        </p:nvGrpSpPr>
        <p:grpSpPr>
          <a:xfrm>
            <a:off x="-458461" y="-321271"/>
            <a:ext cx="10059175" cy="5791575"/>
            <a:chOff x="-458461" y="-321271"/>
            <a:chExt cx="10059175" cy="5791575"/>
          </a:xfrm>
        </p:grpSpPr>
        <p:grpSp>
          <p:nvGrpSpPr>
            <p:cNvPr id="1172" name="Google Shape;1172;p66"/>
            <p:cNvGrpSpPr/>
            <p:nvPr/>
          </p:nvGrpSpPr>
          <p:grpSpPr>
            <a:xfrm flipH="1">
              <a:off x="-458461" y="-245071"/>
              <a:ext cx="9830575" cy="5715375"/>
              <a:chOff x="-358925" y="-303650"/>
              <a:chExt cx="9830575" cy="5715375"/>
            </a:xfrm>
          </p:grpSpPr>
          <p:cxnSp>
            <p:nvCxnSpPr>
              <p:cNvPr id="1173" name="Google Shape;1173;p66"/>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1174" name="Google Shape;1174;p66"/>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1175" name="Google Shape;1175;p66"/>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1176" name="Google Shape;1176;p66"/>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1177" name="Google Shape;1177;p66"/>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1178" name="Google Shape;1178;p66"/>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1179" name="Google Shape;1179;p66"/>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1180" name="Google Shape;1180;p66"/>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1181" name="Google Shape;1181;p66"/>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1182" name="Google Shape;1182;p66"/>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1183" name="Google Shape;1183;p66"/>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1184" name="Google Shape;1184;p66"/>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1185" name="Google Shape;1185;p66"/>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1186" name="Google Shape;1186;p66"/>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1187" name="Google Shape;1187;p66"/>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1188" name="Google Shape;1188;p66"/>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1189" name="Google Shape;1189;p66"/>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1190" name="Google Shape;1190;p66"/>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1191" name="Google Shape;1191;p66"/>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1192" name="Google Shape;1192;p66"/>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1193" name="Google Shape;1193;p66"/>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1194" name="Google Shape;1194;p66"/>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1195" name="Google Shape;1195;p66"/>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1196" name="Google Shape;1196;p66"/>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1197" name="Google Shape;1197;p66"/>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1198" name="Google Shape;1198;p66"/>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1199" name="Google Shape;1199;p66"/>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1200" name="Google Shape;1200;p66"/>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1201" name="Google Shape;1201;p66"/>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1202" name="Google Shape;1202;p66"/>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1203" name="Google Shape;1203;p66"/>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1204" name="Google Shape;1204;p66"/>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1205" name="Google Shape;1205;p66"/>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1206" name="Google Shape;1206;p66"/>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1207" name="Google Shape;1207;p66"/>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1208" name="Google Shape;1208;p66"/>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1209" name="Google Shape;1209;p66"/>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nvGrpSpPr>
            <p:cNvPr id="1210" name="Google Shape;1210;p66"/>
            <p:cNvGrpSpPr/>
            <p:nvPr/>
          </p:nvGrpSpPr>
          <p:grpSpPr>
            <a:xfrm rot="10800000">
              <a:off x="-229861" y="-321271"/>
              <a:ext cx="9830575" cy="5715375"/>
              <a:chOff x="-358925" y="-303650"/>
              <a:chExt cx="9830575" cy="5715375"/>
            </a:xfrm>
          </p:grpSpPr>
          <p:cxnSp>
            <p:nvCxnSpPr>
              <p:cNvPr id="1211" name="Google Shape;1211;p66"/>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1212" name="Google Shape;1212;p66"/>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1213" name="Google Shape;1213;p66"/>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1214" name="Google Shape;1214;p66"/>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1215" name="Google Shape;1215;p66"/>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1216" name="Google Shape;1216;p66"/>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1217" name="Google Shape;1217;p66"/>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1218" name="Google Shape;1218;p66"/>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1219" name="Google Shape;1219;p66"/>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1220" name="Google Shape;1220;p66"/>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1221" name="Google Shape;1221;p66"/>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1222" name="Google Shape;1222;p66"/>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1223" name="Google Shape;1223;p66"/>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1224" name="Google Shape;1224;p66"/>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1225" name="Google Shape;1225;p66"/>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1226" name="Google Shape;1226;p66"/>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1227" name="Google Shape;1227;p66"/>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1228" name="Google Shape;1228;p66"/>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1229" name="Google Shape;1229;p66"/>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1230" name="Google Shape;1230;p66"/>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1231" name="Google Shape;1231;p66"/>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1232" name="Google Shape;1232;p66"/>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1233" name="Google Shape;1233;p66"/>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1234" name="Google Shape;1234;p66"/>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1235" name="Google Shape;1235;p66"/>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1236" name="Google Shape;1236;p66"/>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1237" name="Google Shape;1237;p66"/>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1238" name="Google Shape;1238;p66"/>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1239" name="Google Shape;1239;p66"/>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1240" name="Google Shape;1240;p66"/>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1241" name="Google Shape;1241;p66"/>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1242" name="Google Shape;1242;p66"/>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1243" name="Google Shape;1243;p66"/>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1244" name="Google Shape;1244;p66"/>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1245" name="Google Shape;1245;p66"/>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1246" name="Google Shape;1246;p66"/>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1247" name="Google Shape;1247;p66"/>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sp>
        <p:nvSpPr>
          <p:cNvPr id="1248" name="Google Shape;1248;p66"/>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249" name="Google Shape;1249;p66"/>
          <p:cNvSpPr txBox="1"/>
          <p:nvPr>
            <p:ph idx="2" type="title"/>
          </p:nvPr>
        </p:nvSpPr>
        <p:spPr>
          <a:xfrm>
            <a:off x="1101175" y="1776925"/>
            <a:ext cx="19860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Font typeface="Questrial"/>
              <a:buNone/>
              <a:defRPr sz="1800">
                <a:latin typeface="Questrial"/>
                <a:ea typeface="Questrial"/>
                <a:cs typeface="Questrial"/>
                <a:sym typeface="Questrial"/>
              </a:defRPr>
            </a:lvl2pPr>
            <a:lvl3pPr lvl="2" algn="ctr">
              <a:lnSpc>
                <a:spcPct val="100000"/>
              </a:lnSpc>
              <a:spcBef>
                <a:spcPts val="0"/>
              </a:spcBef>
              <a:spcAft>
                <a:spcPts val="0"/>
              </a:spcAft>
              <a:buSzPts val="1800"/>
              <a:buFont typeface="Questrial"/>
              <a:buNone/>
              <a:defRPr sz="1800">
                <a:latin typeface="Questrial"/>
                <a:ea typeface="Questrial"/>
                <a:cs typeface="Questrial"/>
                <a:sym typeface="Questrial"/>
              </a:defRPr>
            </a:lvl3pPr>
            <a:lvl4pPr lvl="3" algn="ctr">
              <a:lnSpc>
                <a:spcPct val="100000"/>
              </a:lnSpc>
              <a:spcBef>
                <a:spcPts val="0"/>
              </a:spcBef>
              <a:spcAft>
                <a:spcPts val="0"/>
              </a:spcAft>
              <a:buSzPts val="1800"/>
              <a:buFont typeface="Questrial"/>
              <a:buNone/>
              <a:defRPr sz="1800">
                <a:latin typeface="Questrial"/>
                <a:ea typeface="Questrial"/>
                <a:cs typeface="Questrial"/>
                <a:sym typeface="Questrial"/>
              </a:defRPr>
            </a:lvl4pPr>
            <a:lvl5pPr lvl="4" algn="ctr">
              <a:lnSpc>
                <a:spcPct val="100000"/>
              </a:lnSpc>
              <a:spcBef>
                <a:spcPts val="0"/>
              </a:spcBef>
              <a:spcAft>
                <a:spcPts val="0"/>
              </a:spcAft>
              <a:buSzPts val="1800"/>
              <a:buFont typeface="Questrial"/>
              <a:buNone/>
              <a:defRPr sz="1800">
                <a:latin typeface="Questrial"/>
                <a:ea typeface="Questrial"/>
                <a:cs typeface="Questrial"/>
                <a:sym typeface="Questrial"/>
              </a:defRPr>
            </a:lvl5pPr>
            <a:lvl6pPr lvl="5" algn="ctr">
              <a:lnSpc>
                <a:spcPct val="100000"/>
              </a:lnSpc>
              <a:spcBef>
                <a:spcPts val="0"/>
              </a:spcBef>
              <a:spcAft>
                <a:spcPts val="0"/>
              </a:spcAft>
              <a:buSzPts val="1800"/>
              <a:buFont typeface="Questrial"/>
              <a:buNone/>
              <a:defRPr sz="1800">
                <a:latin typeface="Questrial"/>
                <a:ea typeface="Questrial"/>
                <a:cs typeface="Questrial"/>
                <a:sym typeface="Questrial"/>
              </a:defRPr>
            </a:lvl6pPr>
            <a:lvl7pPr lvl="6" algn="ctr">
              <a:lnSpc>
                <a:spcPct val="100000"/>
              </a:lnSpc>
              <a:spcBef>
                <a:spcPts val="0"/>
              </a:spcBef>
              <a:spcAft>
                <a:spcPts val="0"/>
              </a:spcAft>
              <a:buSzPts val="1800"/>
              <a:buFont typeface="Questrial"/>
              <a:buNone/>
              <a:defRPr sz="1800">
                <a:latin typeface="Questrial"/>
                <a:ea typeface="Questrial"/>
                <a:cs typeface="Questrial"/>
                <a:sym typeface="Questrial"/>
              </a:defRPr>
            </a:lvl7pPr>
            <a:lvl8pPr lvl="7" algn="ctr">
              <a:lnSpc>
                <a:spcPct val="100000"/>
              </a:lnSpc>
              <a:spcBef>
                <a:spcPts val="0"/>
              </a:spcBef>
              <a:spcAft>
                <a:spcPts val="0"/>
              </a:spcAft>
              <a:buSzPts val="1800"/>
              <a:buFont typeface="Questrial"/>
              <a:buNone/>
              <a:defRPr sz="1800">
                <a:latin typeface="Questrial"/>
                <a:ea typeface="Questrial"/>
                <a:cs typeface="Questrial"/>
                <a:sym typeface="Questrial"/>
              </a:defRPr>
            </a:lvl8pPr>
            <a:lvl9pPr lvl="8" algn="ctr">
              <a:lnSpc>
                <a:spcPct val="100000"/>
              </a:lnSpc>
              <a:spcBef>
                <a:spcPts val="0"/>
              </a:spcBef>
              <a:spcAft>
                <a:spcPts val="0"/>
              </a:spcAft>
              <a:buSzPts val="1800"/>
              <a:buFont typeface="Questrial"/>
              <a:buNone/>
              <a:defRPr sz="1800">
                <a:latin typeface="Questrial"/>
                <a:ea typeface="Questrial"/>
                <a:cs typeface="Questrial"/>
                <a:sym typeface="Questrial"/>
              </a:defRPr>
            </a:lvl9pPr>
          </a:lstStyle>
          <a:p/>
        </p:txBody>
      </p:sp>
      <p:sp>
        <p:nvSpPr>
          <p:cNvPr id="1250" name="Google Shape;1250;p66"/>
          <p:cNvSpPr txBox="1"/>
          <p:nvPr>
            <p:ph idx="1" type="subTitle"/>
          </p:nvPr>
        </p:nvSpPr>
        <p:spPr>
          <a:xfrm>
            <a:off x="1101175" y="2363450"/>
            <a:ext cx="1986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251" name="Google Shape;1251;p66"/>
          <p:cNvSpPr txBox="1"/>
          <p:nvPr>
            <p:ph idx="3" type="title"/>
          </p:nvPr>
        </p:nvSpPr>
        <p:spPr>
          <a:xfrm>
            <a:off x="3578948" y="1776925"/>
            <a:ext cx="19860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Font typeface="Questrial"/>
              <a:buNone/>
              <a:defRPr sz="1800">
                <a:latin typeface="Questrial"/>
                <a:ea typeface="Questrial"/>
                <a:cs typeface="Questrial"/>
                <a:sym typeface="Questrial"/>
              </a:defRPr>
            </a:lvl2pPr>
            <a:lvl3pPr lvl="2" algn="ctr">
              <a:lnSpc>
                <a:spcPct val="100000"/>
              </a:lnSpc>
              <a:spcBef>
                <a:spcPts val="0"/>
              </a:spcBef>
              <a:spcAft>
                <a:spcPts val="0"/>
              </a:spcAft>
              <a:buSzPts val="1800"/>
              <a:buFont typeface="Questrial"/>
              <a:buNone/>
              <a:defRPr sz="1800">
                <a:latin typeface="Questrial"/>
                <a:ea typeface="Questrial"/>
                <a:cs typeface="Questrial"/>
                <a:sym typeface="Questrial"/>
              </a:defRPr>
            </a:lvl3pPr>
            <a:lvl4pPr lvl="3" algn="ctr">
              <a:lnSpc>
                <a:spcPct val="100000"/>
              </a:lnSpc>
              <a:spcBef>
                <a:spcPts val="0"/>
              </a:spcBef>
              <a:spcAft>
                <a:spcPts val="0"/>
              </a:spcAft>
              <a:buSzPts val="1800"/>
              <a:buFont typeface="Questrial"/>
              <a:buNone/>
              <a:defRPr sz="1800">
                <a:latin typeface="Questrial"/>
                <a:ea typeface="Questrial"/>
                <a:cs typeface="Questrial"/>
                <a:sym typeface="Questrial"/>
              </a:defRPr>
            </a:lvl4pPr>
            <a:lvl5pPr lvl="4" algn="ctr">
              <a:lnSpc>
                <a:spcPct val="100000"/>
              </a:lnSpc>
              <a:spcBef>
                <a:spcPts val="0"/>
              </a:spcBef>
              <a:spcAft>
                <a:spcPts val="0"/>
              </a:spcAft>
              <a:buSzPts val="1800"/>
              <a:buFont typeface="Questrial"/>
              <a:buNone/>
              <a:defRPr sz="1800">
                <a:latin typeface="Questrial"/>
                <a:ea typeface="Questrial"/>
                <a:cs typeface="Questrial"/>
                <a:sym typeface="Questrial"/>
              </a:defRPr>
            </a:lvl5pPr>
            <a:lvl6pPr lvl="5" algn="ctr">
              <a:lnSpc>
                <a:spcPct val="100000"/>
              </a:lnSpc>
              <a:spcBef>
                <a:spcPts val="0"/>
              </a:spcBef>
              <a:spcAft>
                <a:spcPts val="0"/>
              </a:spcAft>
              <a:buSzPts val="1800"/>
              <a:buFont typeface="Questrial"/>
              <a:buNone/>
              <a:defRPr sz="1800">
                <a:latin typeface="Questrial"/>
                <a:ea typeface="Questrial"/>
                <a:cs typeface="Questrial"/>
                <a:sym typeface="Questrial"/>
              </a:defRPr>
            </a:lvl6pPr>
            <a:lvl7pPr lvl="6" algn="ctr">
              <a:lnSpc>
                <a:spcPct val="100000"/>
              </a:lnSpc>
              <a:spcBef>
                <a:spcPts val="0"/>
              </a:spcBef>
              <a:spcAft>
                <a:spcPts val="0"/>
              </a:spcAft>
              <a:buSzPts val="1800"/>
              <a:buFont typeface="Questrial"/>
              <a:buNone/>
              <a:defRPr sz="1800">
                <a:latin typeface="Questrial"/>
                <a:ea typeface="Questrial"/>
                <a:cs typeface="Questrial"/>
                <a:sym typeface="Questrial"/>
              </a:defRPr>
            </a:lvl7pPr>
            <a:lvl8pPr lvl="7" algn="ctr">
              <a:lnSpc>
                <a:spcPct val="100000"/>
              </a:lnSpc>
              <a:spcBef>
                <a:spcPts val="0"/>
              </a:spcBef>
              <a:spcAft>
                <a:spcPts val="0"/>
              </a:spcAft>
              <a:buSzPts val="1800"/>
              <a:buFont typeface="Questrial"/>
              <a:buNone/>
              <a:defRPr sz="1800">
                <a:latin typeface="Questrial"/>
                <a:ea typeface="Questrial"/>
                <a:cs typeface="Questrial"/>
                <a:sym typeface="Questrial"/>
              </a:defRPr>
            </a:lvl8pPr>
            <a:lvl9pPr lvl="8" algn="ctr">
              <a:lnSpc>
                <a:spcPct val="100000"/>
              </a:lnSpc>
              <a:spcBef>
                <a:spcPts val="0"/>
              </a:spcBef>
              <a:spcAft>
                <a:spcPts val="0"/>
              </a:spcAft>
              <a:buSzPts val="1800"/>
              <a:buFont typeface="Questrial"/>
              <a:buNone/>
              <a:defRPr sz="1800">
                <a:latin typeface="Questrial"/>
                <a:ea typeface="Questrial"/>
                <a:cs typeface="Questrial"/>
                <a:sym typeface="Questrial"/>
              </a:defRPr>
            </a:lvl9pPr>
          </a:lstStyle>
          <a:p/>
        </p:txBody>
      </p:sp>
      <p:sp>
        <p:nvSpPr>
          <p:cNvPr id="1252" name="Google Shape;1252;p66"/>
          <p:cNvSpPr txBox="1"/>
          <p:nvPr>
            <p:ph idx="4" type="subTitle"/>
          </p:nvPr>
        </p:nvSpPr>
        <p:spPr>
          <a:xfrm>
            <a:off x="3578948" y="2363450"/>
            <a:ext cx="1986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253" name="Google Shape;1253;p66"/>
          <p:cNvSpPr txBox="1"/>
          <p:nvPr>
            <p:ph idx="5" type="title"/>
          </p:nvPr>
        </p:nvSpPr>
        <p:spPr>
          <a:xfrm>
            <a:off x="1101175" y="3537175"/>
            <a:ext cx="19860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Font typeface="Questrial"/>
              <a:buNone/>
              <a:defRPr sz="1800">
                <a:latin typeface="Questrial"/>
                <a:ea typeface="Questrial"/>
                <a:cs typeface="Questrial"/>
                <a:sym typeface="Questrial"/>
              </a:defRPr>
            </a:lvl2pPr>
            <a:lvl3pPr lvl="2" algn="ctr">
              <a:lnSpc>
                <a:spcPct val="100000"/>
              </a:lnSpc>
              <a:spcBef>
                <a:spcPts val="0"/>
              </a:spcBef>
              <a:spcAft>
                <a:spcPts val="0"/>
              </a:spcAft>
              <a:buSzPts val="1800"/>
              <a:buFont typeface="Questrial"/>
              <a:buNone/>
              <a:defRPr sz="1800">
                <a:latin typeface="Questrial"/>
                <a:ea typeface="Questrial"/>
                <a:cs typeface="Questrial"/>
                <a:sym typeface="Questrial"/>
              </a:defRPr>
            </a:lvl3pPr>
            <a:lvl4pPr lvl="3" algn="ctr">
              <a:lnSpc>
                <a:spcPct val="100000"/>
              </a:lnSpc>
              <a:spcBef>
                <a:spcPts val="0"/>
              </a:spcBef>
              <a:spcAft>
                <a:spcPts val="0"/>
              </a:spcAft>
              <a:buSzPts val="1800"/>
              <a:buFont typeface="Questrial"/>
              <a:buNone/>
              <a:defRPr sz="1800">
                <a:latin typeface="Questrial"/>
                <a:ea typeface="Questrial"/>
                <a:cs typeface="Questrial"/>
                <a:sym typeface="Questrial"/>
              </a:defRPr>
            </a:lvl4pPr>
            <a:lvl5pPr lvl="4" algn="ctr">
              <a:lnSpc>
                <a:spcPct val="100000"/>
              </a:lnSpc>
              <a:spcBef>
                <a:spcPts val="0"/>
              </a:spcBef>
              <a:spcAft>
                <a:spcPts val="0"/>
              </a:spcAft>
              <a:buSzPts val="1800"/>
              <a:buFont typeface="Questrial"/>
              <a:buNone/>
              <a:defRPr sz="1800">
                <a:latin typeface="Questrial"/>
                <a:ea typeface="Questrial"/>
                <a:cs typeface="Questrial"/>
                <a:sym typeface="Questrial"/>
              </a:defRPr>
            </a:lvl5pPr>
            <a:lvl6pPr lvl="5" algn="ctr">
              <a:lnSpc>
                <a:spcPct val="100000"/>
              </a:lnSpc>
              <a:spcBef>
                <a:spcPts val="0"/>
              </a:spcBef>
              <a:spcAft>
                <a:spcPts val="0"/>
              </a:spcAft>
              <a:buSzPts val="1800"/>
              <a:buFont typeface="Questrial"/>
              <a:buNone/>
              <a:defRPr sz="1800">
                <a:latin typeface="Questrial"/>
                <a:ea typeface="Questrial"/>
                <a:cs typeface="Questrial"/>
                <a:sym typeface="Questrial"/>
              </a:defRPr>
            </a:lvl6pPr>
            <a:lvl7pPr lvl="6" algn="ctr">
              <a:lnSpc>
                <a:spcPct val="100000"/>
              </a:lnSpc>
              <a:spcBef>
                <a:spcPts val="0"/>
              </a:spcBef>
              <a:spcAft>
                <a:spcPts val="0"/>
              </a:spcAft>
              <a:buSzPts val="1800"/>
              <a:buFont typeface="Questrial"/>
              <a:buNone/>
              <a:defRPr sz="1800">
                <a:latin typeface="Questrial"/>
                <a:ea typeface="Questrial"/>
                <a:cs typeface="Questrial"/>
                <a:sym typeface="Questrial"/>
              </a:defRPr>
            </a:lvl7pPr>
            <a:lvl8pPr lvl="7" algn="ctr">
              <a:lnSpc>
                <a:spcPct val="100000"/>
              </a:lnSpc>
              <a:spcBef>
                <a:spcPts val="0"/>
              </a:spcBef>
              <a:spcAft>
                <a:spcPts val="0"/>
              </a:spcAft>
              <a:buSzPts val="1800"/>
              <a:buFont typeface="Questrial"/>
              <a:buNone/>
              <a:defRPr sz="1800">
                <a:latin typeface="Questrial"/>
                <a:ea typeface="Questrial"/>
                <a:cs typeface="Questrial"/>
                <a:sym typeface="Questrial"/>
              </a:defRPr>
            </a:lvl8pPr>
            <a:lvl9pPr lvl="8" algn="ctr">
              <a:lnSpc>
                <a:spcPct val="100000"/>
              </a:lnSpc>
              <a:spcBef>
                <a:spcPts val="0"/>
              </a:spcBef>
              <a:spcAft>
                <a:spcPts val="0"/>
              </a:spcAft>
              <a:buSzPts val="1800"/>
              <a:buFont typeface="Questrial"/>
              <a:buNone/>
              <a:defRPr sz="1800">
                <a:latin typeface="Questrial"/>
                <a:ea typeface="Questrial"/>
                <a:cs typeface="Questrial"/>
                <a:sym typeface="Questrial"/>
              </a:defRPr>
            </a:lvl9pPr>
          </a:lstStyle>
          <a:p/>
        </p:txBody>
      </p:sp>
      <p:sp>
        <p:nvSpPr>
          <p:cNvPr id="1254" name="Google Shape;1254;p66"/>
          <p:cNvSpPr txBox="1"/>
          <p:nvPr>
            <p:ph idx="6" type="subTitle"/>
          </p:nvPr>
        </p:nvSpPr>
        <p:spPr>
          <a:xfrm>
            <a:off x="1101175" y="4123700"/>
            <a:ext cx="1986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255" name="Google Shape;1255;p66"/>
          <p:cNvSpPr txBox="1"/>
          <p:nvPr>
            <p:ph idx="7" type="title"/>
          </p:nvPr>
        </p:nvSpPr>
        <p:spPr>
          <a:xfrm>
            <a:off x="3578948" y="3537175"/>
            <a:ext cx="19860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Font typeface="Questrial"/>
              <a:buNone/>
              <a:defRPr sz="1800">
                <a:latin typeface="Questrial"/>
                <a:ea typeface="Questrial"/>
                <a:cs typeface="Questrial"/>
                <a:sym typeface="Questrial"/>
              </a:defRPr>
            </a:lvl2pPr>
            <a:lvl3pPr lvl="2" algn="ctr">
              <a:lnSpc>
                <a:spcPct val="100000"/>
              </a:lnSpc>
              <a:spcBef>
                <a:spcPts val="0"/>
              </a:spcBef>
              <a:spcAft>
                <a:spcPts val="0"/>
              </a:spcAft>
              <a:buSzPts val="1800"/>
              <a:buFont typeface="Questrial"/>
              <a:buNone/>
              <a:defRPr sz="1800">
                <a:latin typeface="Questrial"/>
                <a:ea typeface="Questrial"/>
                <a:cs typeface="Questrial"/>
                <a:sym typeface="Questrial"/>
              </a:defRPr>
            </a:lvl3pPr>
            <a:lvl4pPr lvl="3" algn="ctr">
              <a:lnSpc>
                <a:spcPct val="100000"/>
              </a:lnSpc>
              <a:spcBef>
                <a:spcPts val="0"/>
              </a:spcBef>
              <a:spcAft>
                <a:spcPts val="0"/>
              </a:spcAft>
              <a:buSzPts val="1800"/>
              <a:buFont typeface="Questrial"/>
              <a:buNone/>
              <a:defRPr sz="1800">
                <a:latin typeface="Questrial"/>
                <a:ea typeface="Questrial"/>
                <a:cs typeface="Questrial"/>
                <a:sym typeface="Questrial"/>
              </a:defRPr>
            </a:lvl4pPr>
            <a:lvl5pPr lvl="4" algn="ctr">
              <a:lnSpc>
                <a:spcPct val="100000"/>
              </a:lnSpc>
              <a:spcBef>
                <a:spcPts val="0"/>
              </a:spcBef>
              <a:spcAft>
                <a:spcPts val="0"/>
              </a:spcAft>
              <a:buSzPts val="1800"/>
              <a:buFont typeface="Questrial"/>
              <a:buNone/>
              <a:defRPr sz="1800">
                <a:latin typeface="Questrial"/>
                <a:ea typeface="Questrial"/>
                <a:cs typeface="Questrial"/>
                <a:sym typeface="Questrial"/>
              </a:defRPr>
            </a:lvl5pPr>
            <a:lvl6pPr lvl="5" algn="ctr">
              <a:lnSpc>
                <a:spcPct val="100000"/>
              </a:lnSpc>
              <a:spcBef>
                <a:spcPts val="0"/>
              </a:spcBef>
              <a:spcAft>
                <a:spcPts val="0"/>
              </a:spcAft>
              <a:buSzPts val="1800"/>
              <a:buFont typeface="Questrial"/>
              <a:buNone/>
              <a:defRPr sz="1800">
                <a:latin typeface="Questrial"/>
                <a:ea typeface="Questrial"/>
                <a:cs typeface="Questrial"/>
                <a:sym typeface="Questrial"/>
              </a:defRPr>
            </a:lvl6pPr>
            <a:lvl7pPr lvl="6" algn="ctr">
              <a:lnSpc>
                <a:spcPct val="100000"/>
              </a:lnSpc>
              <a:spcBef>
                <a:spcPts val="0"/>
              </a:spcBef>
              <a:spcAft>
                <a:spcPts val="0"/>
              </a:spcAft>
              <a:buSzPts val="1800"/>
              <a:buFont typeface="Questrial"/>
              <a:buNone/>
              <a:defRPr sz="1800">
                <a:latin typeface="Questrial"/>
                <a:ea typeface="Questrial"/>
                <a:cs typeface="Questrial"/>
                <a:sym typeface="Questrial"/>
              </a:defRPr>
            </a:lvl7pPr>
            <a:lvl8pPr lvl="7" algn="ctr">
              <a:lnSpc>
                <a:spcPct val="100000"/>
              </a:lnSpc>
              <a:spcBef>
                <a:spcPts val="0"/>
              </a:spcBef>
              <a:spcAft>
                <a:spcPts val="0"/>
              </a:spcAft>
              <a:buSzPts val="1800"/>
              <a:buFont typeface="Questrial"/>
              <a:buNone/>
              <a:defRPr sz="1800">
                <a:latin typeface="Questrial"/>
                <a:ea typeface="Questrial"/>
                <a:cs typeface="Questrial"/>
                <a:sym typeface="Questrial"/>
              </a:defRPr>
            </a:lvl8pPr>
            <a:lvl9pPr lvl="8" algn="ctr">
              <a:lnSpc>
                <a:spcPct val="100000"/>
              </a:lnSpc>
              <a:spcBef>
                <a:spcPts val="0"/>
              </a:spcBef>
              <a:spcAft>
                <a:spcPts val="0"/>
              </a:spcAft>
              <a:buSzPts val="1800"/>
              <a:buFont typeface="Questrial"/>
              <a:buNone/>
              <a:defRPr sz="1800">
                <a:latin typeface="Questrial"/>
                <a:ea typeface="Questrial"/>
                <a:cs typeface="Questrial"/>
                <a:sym typeface="Questrial"/>
              </a:defRPr>
            </a:lvl9pPr>
          </a:lstStyle>
          <a:p/>
        </p:txBody>
      </p:sp>
      <p:sp>
        <p:nvSpPr>
          <p:cNvPr id="1256" name="Google Shape;1256;p66"/>
          <p:cNvSpPr txBox="1"/>
          <p:nvPr>
            <p:ph idx="8" type="subTitle"/>
          </p:nvPr>
        </p:nvSpPr>
        <p:spPr>
          <a:xfrm>
            <a:off x="3578948" y="4123700"/>
            <a:ext cx="1986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257" name="Google Shape;1257;p66"/>
          <p:cNvSpPr txBox="1"/>
          <p:nvPr>
            <p:ph idx="9" type="title"/>
          </p:nvPr>
        </p:nvSpPr>
        <p:spPr>
          <a:xfrm>
            <a:off x="6056727" y="1776925"/>
            <a:ext cx="19860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Font typeface="Questrial"/>
              <a:buNone/>
              <a:defRPr sz="1800">
                <a:latin typeface="Questrial"/>
                <a:ea typeface="Questrial"/>
                <a:cs typeface="Questrial"/>
                <a:sym typeface="Questrial"/>
              </a:defRPr>
            </a:lvl2pPr>
            <a:lvl3pPr lvl="2" algn="ctr">
              <a:lnSpc>
                <a:spcPct val="100000"/>
              </a:lnSpc>
              <a:spcBef>
                <a:spcPts val="0"/>
              </a:spcBef>
              <a:spcAft>
                <a:spcPts val="0"/>
              </a:spcAft>
              <a:buSzPts val="1800"/>
              <a:buFont typeface="Questrial"/>
              <a:buNone/>
              <a:defRPr sz="1800">
                <a:latin typeface="Questrial"/>
                <a:ea typeface="Questrial"/>
                <a:cs typeface="Questrial"/>
                <a:sym typeface="Questrial"/>
              </a:defRPr>
            </a:lvl3pPr>
            <a:lvl4pPr lvl="3" algn="ctr">
              <a:lnSpc>
                <a:spcPct val="100000"/>
              </a:lnSpc>
              <a:spcBef>
                <a:spcPts val="0"/>
              </a:spcBef>
              <a:spcAft>
                <a:spcPts val="0"/>
              </a:spcAft>
              <a:buSzPts val="1800"/>
              <a:buFont typeface="Questrial"/>
              <a:buNone/>
              <a:defRPr sz="1800">
                <a:latin typeface="Questrial"/>
                <a:ea typeface="Questrial"/>
                <a:cs typeface="Questrial"/>
                <a:sym typeface="Questrial"/>
              </a:defRPr>
            </a:lvl4pPr>
            <a:lvl5pPr lvl="4" algn="ctr">
              <a:lnSpc>
                <a:spcPct val="100000"/>
              </a:lnSpc>
              <a:spcBef>
                <a:spcPts val="0"/>
              </a:spcBef>
              <a:spcAft>
                <a:spcPts val="0"/>
              </a:spcAft>
              <a:buSzPts val="1800"/>
              <a:buFont typeface="Questrial"/>
              <a:buNone/>
              <a:defRPr sz="1800">
                <a:latin typeface="Questrial"/>
                <a:ea typeface="Questrial"/>
                <a:cs typeface="Questrial"/>
                <a:sym typeface="Questrial"/>
              </a:defRPr>
            </a:lvl5pPr>
            <a:lvl6pPr lvl="5" algn="ctr">
              <a:lnSpc>
                <a:spcPct val="100000"/>
              </a:lnSpc>
              <a:spcBef>
                <a:spcPts val="0"/>
              </a:spcBef>
              <a:spcAft>
                <a:spcPts val="0"/>
              </a:spcAft>
              <a:buSzPts val="1800"/>
              <a:buFont typeface="Questrial"/>
              <a:buNone/>
              <a:defRPr sz="1800">
                <a:latin typeface="Questrial"/>
                <a:ea typeface="Questrial"/>
                <a:cs typeface="Questrial"/>
                <a:sym typeface="Questrial"/>
              </a:defRPr>
            </a:lvl6pPr>
            <a:lvl7pPr lvl="6" algn="ctr">
              <a:lnSpc>
                <a:spcPct val="100000"/>
              </a:lnSpc>
              <a:spcBef>
                <a:spcPts val="0"/>
              </a:spcBef>
              <a:spcAft>
                <a:spcPts val="0"/>
              </a:spcAft>
              <a:buSzPts val="1800"/>
              <a:buFont typeface="Questrial"/>
              <a:buNone/>
              <a:defRPr sz="1800">
                <a:latin typeface="Questrial"/>
                <a:ea typeface="Questrial"/>
                <a:cs typeface="Questrial"/>
                <a:sym typeface="Questrial"/>
              </a:defRPr>
            </a:lvl7pPr>
            <a:lvl8pPr lvl="7" algn="ctr">
              <a:lnSpc>
                <a:spcPct val="100000"/>
              </a:lnSpc>
              <a:spcBef>
                <a:spcPts val="0"/>
              </a:spcBef>
              <a:spcAft>
                <a:spcPts val="0"/>
              </a:spcAft>
              <a:buSzPts val="1800"/>
              <a:buFont typeface="Questrial"/>
              <a:buNone/>
              <a:defRPr sz="1800">
                <a:latin typeface="Questrial"/>
                <a:ea typeface="Questrial"/>
                <a:cs typeface="Questrial"/>
                <a:sym typeface="Questrial"/>
              </a:defRPr>
            </a:lvl8pPr>
            <a:lvl9pPr lvl="8" algn="ctr">
              <a:lnSpc>
                <a:spcPct val="100000"/>
              </a:lnSpc>
              <a:spcBef>
                <a:spcPts val="0"/>
              </a:spcBef>
              <a:spcAft>
                <a:spcPts val="0"/>
              </a:spcAft>
              <a:buSzPts val="1800"/>
              <a:buFont typeface="Questrial"/>
              <a:buNone/>
              <a:defRPr sz="1800">
                <a:latin typeface="Questrial"/>
                <a:ea typeface="Questrial"/>
                <a:cs typeface="Questrial"/>
                <a:sym typeface="Questrial"/>
              </a:defRPr>
            </a:lvl9pPr>
          </a:lstStyle>
          <a:p/>
        </p:txBody>
      </p:sp>
      <p:sp>
        <p:nvSpPr>
          <p:cNvPr id="1258" name="Google Shape;1258;p66"/>
          <p:cNvSpPr txBox="1"/>
          <p:nvPr>
            <p:ph idx="13" type="subTitle"/>
          </p:nvPr>
        </p:nvSpPr>
        <p:spPr>
          <a:xfrm>
            <a:off x="6056727" y="2363450"/>
            <a:ext cx="1986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259" name="Google Shape;1259;p66"/>
          <p:cNvSpPr txBox="1"/>
          <p:nvPr>
            <p:ph idx="14" type="title"/>
          </p:nvPr>
        </p:nvSpPr>
        <p:spPr>
          <a:xfrm>
            <a:off x="6056727" y="3537175"/>
            <a:ext cx="1986000" cy="527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Font typeface="Questrial"/>
              <a:buNone/>
              <a:defRPr sz="1800">
                <a:latin typeface="Questrial"/>
                <a:ea typeface="Questrial"/>
                <a:cs typeface="Questrial"/>
                <a:sym typeface="Questrial"/>
              </a:defRPr>
            </a:lvl2pPr>
            <a:lvl3pPr lvl="2" algn="ctr">
              <a:lnSpc>
                <a:spcPct val="100000"/>
              </a:lnSpc>
              <a:spcBef>
                <a:spcPts val="0"/>
              </a:spcBef>
              <a:spcAft>
                <a:spcPts val="0"/>
              </a:spcAft>
              <a:buSzPts val="1800"/>
              <a:buFont typeface="Questrial"/>
              <a:buNone/>
              <a:defRPr sz="1800">
                <a:latin typeface="Questrial"/>
                <a:ea typeface="Questrial"/>
                <a:cs typeface="Questrial"/>
                <a:sym typeface="Questrial"/>
              </a:defRPr>
            </a:lvl3pPr>
            <a:lvl4pPr lvl="3" algn="ctr">
              <a:lnSpc>
                <a:spcPct val="100000"/>
              </a:lnSpc>
              <a:spcBef>
                <a:spcPts val="0"/>
              </a:spcBef>
              <a:spcAft>
                <a:spcPts val="0"/>
              </a:spcAft>
              <a:buSzPts val="1800"/>
              <a:buFont typeface="Questrial"/>
              <a:buNone/>
              <a:defRPr sz="1800">
                <a:latin typeface="Questrial"/>
                <a:ea typeface="Questrial"/>
                <a:cs typeface="Questrial"/>
                <a:sym typeface="Questrial"/>
              </a:defRPr>
            </a:lvl4pPr>
            <a:lvl5pPr lvl="4" algn="ctr">
              <a:lnSpc>
                <a:spcPct val="100000"/>
              </a:lnSpc>
              <a:spcBef>
                <a:spcPts val="0"/>
              </a:spcBef>
              <a:spcAft>
                <a:spcPts val="0"/>
              </a:spcAft>
              <a:buSzPts val="1800"/>
              <a:buFont typeface="Questrial"/>
              <a:buNone/>
              <a:defRPr sz="1800">
                <a:latin typeface="Questrial"/>
                <a:ea typeface="Questrial"/>
                <a:cs typeface="Questrial"/>
                <a:sym typeface="Questrial"/>
              </a:defRPr>
            </a:lvl5pPr>
            <a:lvl6pPr lvl="5" algn="ctr">
              <a:lnSpc>
                <a:spcPct val="100000"/>
              </a:lnSpc>
              <a:spcBef>
                <a:spcPts val="0"/>
              </a:spcBef>
              <a:spcAft>
                <a:spcPts val="0"/>
              </a:spcAft>
              <a:buSzPts val="1800"/>
              <a:buFont typeface="Questrial"/>
              <a:buNone/>
              <a:defRPr sz="1800">
                <a:latin typeface="Questrial"/>
                <a:ea typeface="Questrial"/>
                <a:cs typeface="Questrial"/>
                <a:sym typeface="Questrial"/>
              </a:defRPr>
            </a:lvl6pPr>
            <a:lvl7pPr lvl="6" algn="ctr">
              <a:lnSpc>
                <a:spcPct val="100000"/>
              </a:lnSpc>
              <a:spcBef>
                <a:spcPts val="0"/>
              </a:spcBef>
              <a:spcAft>
                <a:spcPts val="0"/>
              </a:spcAft>
              <a:buSzPts val="1800"/>
              <a:buFont typeface="Questrial"/>
              <a:buNone/>
              <a:defRPr sz="1800">
                <a:latin typeface="Questrial"/>
                <a:ea typeface="Questrial"/>
                <a:cs typeface="Questrial"/>
                <a:sym typeface="Questrial"/>
              </a:defRPr>
            </a:lvl7pPr>
            <a:lvl8pPr lvl="7" algn="ctr">
              <a:lnSpc>
                <a:spcPct val="100000"/>
              </a:lnSpc>
              <a:spcBef>
                <a:spcPts val="0"/>
              </a:spcBef>
              <a:spcAft>
                <a:spcPts val="0"/>
              </a:spcAft>
              <a:buSzPts val="1800"/>
              <a:buFont typeface="Questrial"/>
              <a:buNone/>
              <a:defRPr sz="1800">
                <a:latin typeface="Questrial"/>
                <a:ea typeface="Questrial"/>
                <a:cs typeface="Questrial"/>
                <a:sym typeface="Questrial"/>
              </a:defRPr>
            </a:lvl8pPr>
            <a:lvl9pPr lvl="8" algn="ctr">
              <a:lnSpc>
                <a:spcPct val="100000"/>
              </a:lnSpc>
              <a:spcBef>
                <a:spcPts val="0"/>
              </a:spcBef>
              <a:spcAft>
                <a:spcPts val="0"/>
              </a:spcAft>
              <a:buSzPts val="1800"/>
              <a:buFont typeface="Questrial"/>
              <a:buNone/>
              <a:defRPr sz="1800">
                <a:latin typeface="Questrial"/>
                <a:ea typeface="Questrial"/>
                <a:cs typeface="Questrial"/>
                <a:sym typeface="Questrial"/>
              </a:defRPr>
            </a:lvl9pPr>
          </a:lstStyle>
          <a:p/>
        </p:txBody>
      </p:sp>
      <p:sp>
        <p:nvSpPr>
          <p:cNvPr id="1260" name="Google Shape;1260;p66"/>
          <p:cNvSpPr txBox="1"/>
          <p:nvPr>
            <p:ph idx="15" type="subTitle"/>
          </p:nvPr>
        </p:nvSpPr>
        <p:spPr>
          <a:xfrm>
            <a:off x="6056727" y="4123700"/>
            <a:ext cx="19860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1261" name="Google Shape;1261;p66"/>
          <p:cNvGrpSpPr/>
          <p:nvPr/>
        </p:nvGrpSpPr>
        <p:grpSpPr>
          <a:xfrm flipH="1">
            <a:off x="-2822682" y="915773"/>
            <a:ext cx="4017967" cy="3644766"/>
            <a:chOff x="3166062" y="1034326"/>
            <a:chExt cx="6010422" cy="5452155"/>
          </a:xfrm>
        </p:grpSpPr>
        <p:sp>
          <p:nvSpPr>
            <p:cNvPr id="1262" name="Google Shape;1262;p66"/>
            <p:cNvSpPr/>
            <p:nvPr/>
          </p:nvSpPr>
          <p:spPr>
            <a:xfrm>
              <a:off x="3234090" y="1157235"/>
              <a:ext cx="5942394" cy="5329246"/>
            </a:xfrm>
            <a:custGeom>
              <a:rect b="b" l="l" r="r" t="t"/>
              <a:pathLst>
                <a:path extrusionOk="0" h="81084" w="90413">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66"/>
            <p:cNvSpPr/>
            <p:nvPr/>
          </p:nvSpPr>
          <p:spPr>
            <a:xfrm>
              <a:off x="3166062" y="1034326"/>
              <a:ext cx="6010420" cy="5452152"/>
            </a:xfrm>
            <a:custGeom>
              <a:rect b="b" l="l" r="r" t="t"/>
              <a:pathLst>
                <a:path extrusionOk="0" h="82954" w="91448">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4" name="Google Shape;1264;p66"/>
          <p:cNvSpPr/>
          <p:nvPr/>
        </p:nvSpPr>
        <p:spPr>
          <a:xfrm flipH="1" rot="10800000">
            <a:off x="8124759" y="-10"/>
            <a:ext cx="1019253" cy="660785"/>
          </a:xfrm>
          <a:custGeom>
            <a:rect b="b" l="l" r="r" t="t"/>
            <a:pathLst>
              <a:path extrusionOk="0" h="66294" w="116586">
                <a:moveTo>
                  <a:pt x="116586" y="0"/>
                </a:moveTo>
                <a:lnTo>
                  <a:pt x="0" y="66294"/>
                </a:lnTo>
                <a:lnTo>
                  <a:pt x="116586" y="66294"/>
                </a:lnTo>
                <a:close/>
              </a:path>
            </a:pathLst>
          </a:custGeom>
          <a:solidFill>
            <a:schemeClr val="accent4"/>
          </a:solidFill>
          <a:ln>
            <a:noFill/>
          </a:ln>
        </p:spPr>
      </p:sp>
      <p:grpSp>
        <p:nvGrpSpPr>
          <p:cNvPr id="1265" name="Google Shape;1265;p66"/>
          <p:cNvGrpSpPr/>
          <p:nvPr/>
        </p:nvGrpSpPr>
        <p:grpSpPr>
          <a:xfrm>
            <a:off x="8337791" y="3785511"/>
            <a:ext cx="593164" cy="1161172"/>
            <a:chOff x="4921825" y="870250"/>
            <a:chExt cx="407925" cy="798550"/>
          </a:xfrm>
        </p:grpSpPr>
        <p:sp>
          <p:nvSpPr>
            <p:cNvPr id="1266" name="Google Shape;1266;p66"/>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66"/>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66"/>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66"/>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66"/>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66"/>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66"/>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66"/>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66"/>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66"/>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66"/>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66"/>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66"/>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66"/>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66"/>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66"/>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66"/>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66"/>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66"/>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66"/>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66"/>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66"/>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66"/>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66"/>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66"/>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66"/>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66"/>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66"/>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66"/>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66"/>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96" name="Shape 1296"/>
        <p:cNvGrpSpPr/>
        <p:nvPr/>
      </p:nvGrpSpPr>
      <p:grpSpPr>
        <a:xfrm>
          <a:off x="0" y="0"/>
          <a:ext cx="0" cy="0"/>
          <a:chOff x="0" y="0"/>
          <a:chExt cx="0" cy="0"/>
        </a:xfrm>
      </p:grpSpPr>
      <p:grpSp>
        <p:nvGrpSpPr>
          <p:cNvPr id="1297" name="Google Shape;1297;p67"/>
          <p:cNvGrpSpPr/>
          <p:nvPr/>
        </p:nvGrpSpPr>
        <p:grpSpPr>
          <a:xfrm>
            <a:off x="-458461" y="-321271"/>
            <a:ext cx="10059175" cy="5791575"/>
            <a:chOff x="-458461" y="-321271"/>
            <a:chExt cx="10059175" cy="5791575"/>
          </a:xfrm>
        </p:grpSpPr>
        <p:grpSp>
          <p:nvGrpSpPr>
            <p:cNvPr id="1298" name="Google Shape;1298;p67"/>
            <p:cNvGrpSpPr/>
            <p:nvPr/>
          </p:nvGrpSpPr>
          <p:grpSpPr>
            <a:xfrm flipH="1">
              <a:off x="-458461" y="-245071"/>
              <a:ext cx="9830575" cy="5715375"/>
              <a:chOff x="-358925" y="-303650"/>
              <a:chExt cx="9830575" cy="5715375"/>
            </a:xfrm>
          </p:grpSpPr>
          <p:cxnSp>
            <p:nvCxnSpPr>
              <p:cNvPr id="1299" name="Google Shape;1299;p67"/>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1300" name="Google Shape;1300;p67"/>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1301" name="Google Shape;1301;p67"/>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1302" name="Google Shape;1302;p67"/>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1303" name="Google Shape;1303;p67"/>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1304" name="Google Shape;1304;p67"/>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1305" name="Google Shape;1305;p67"/>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1306" name="Google Shape;1306;p67"/>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1307" name="Google Shape;1307;p67"/>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1308" name="Google Shape;1308;p67"/>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1309" name="Google Shape;1309;p67"/>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1310" name="Google Shape;1310;p67"/>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1311" name="Google Shape;1311;p67"/>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1312" name="Google Shape;1312;p67"/>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1313" name="Google Shape;1313;p67"/>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1314" name="Google Shape;1314;p67"/>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1315" name="Google Shape;1315;p67"/>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1316" name="Google Shape;1316;p67"/>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1317" name="Google Shape;1317;p67"/>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1318" name="Google Shape;1318;p67"/>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1319" name="Google Shape;1319;p67"/>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1320" name="Google Shape;1320;p67"/>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1321" name="Google Shape;1321;p67"/>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1322" name="Google Shape;1322;p67"/>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1323" name="Google Shape;1323;p67"/>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1324" name="Google Shape;1324;p67"/>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1325" name="Google Shape;1325;p67"/>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1326" name="Google Shape;1326;p67"/>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1327" name="Google Shape;1327;p67"/>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1328" name="Google Shape;1328;p67"/>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1329" name="Google Shape;1329;p67"/>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1330" name="Google Shape;1330;p67"/>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1331" name="Google Shape;1331;p67"/>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1332" name="Google Shape;1332;p67"/>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1333" name="Google Shape;1333;p67"/>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1334" name="Google Shape;1334;p67"/>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1335" name="Google Shape;1335;p67"/>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nvGrpSpPr>
            <p:cNvPr id="1336" name="Google Shape;1336;p67"/>
            <p:cNvGrpSpPr/>
            <p:nvPr/>
          </p:nvGrpSpPr>
          <p:grpSpPr>
            <a:xfrm rot="10800000">
              <a:off x="-229861" y="-321271"/>
              <a:ext cx="9830575" cy="5715375"/>
              <a:chOff x="-358925" y="-303650"/>
              <a:chExt cx="9830575" cy="5715375"/>
            </a:xfrm>
          </p:grpSpPr>
          <p:cxnSp>
            <p:nvCxnSpPr>
              <p:cNvPr id="1337" name="Google Shape;1337;p67"/>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1338" name="Google Shape;1338;p67"/>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1339" name="Google Shape;1339;p67"/>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1340" name="Google Shape;1340;p67"/>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1341" name="Google Shape;1341;p67"/>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1342" name="Google Shape;1342;p67"/>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1343" name="Google Shape;1343;p67"/>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1344" name="Google Shape;1344;p67"/>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1345" name="Google Shape;1345;p67"/>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1346" name="Google Shape;1346;p67"/>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1347" name="Google Shape;1347;p67"/>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1348" name="Google Shape;1348;p67"/>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1349" name="Google Shape;1349;p67"/>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1350" name="Google Shape;1350;p67"/>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1351" name="Google Shape;1351;p67"/>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1352" name="Google Shape;1352;p67"/>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1353" name="Google Shape;1353;p67"/>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1354" name="Google Shape;1354;p67"/>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1355" name="Google Shape;1355;p67"/>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1356" name="Google Shape;1356;p67"/>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1357" name="Google Shape;1357;p67"/>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1358" name="Google Shape;1358;p67"/>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1359" name="Google Shape;1359;p67"/>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1360" name="Google Shape;1360;p67"/>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1361" name="Google Shape;1361;p67"/>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1362" name="Google Shape;1362;p67"/>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1363" name="Google Shape;1363;p67"/>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1364" name="Google Shape;1364;p67"/>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1365" name="Google Shape;1365;p67"/>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1366" name="Google Shape;1366;p67"/>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1367" name="Google Shape;1367;p67"/>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1368" name="Google Shape;1368;p67"/>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1369" name="Google Shape;1369;p67"/>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1370" name="Google Shape;1370;p67"/>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1371" name="Google Shape;1371;p67"/>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1372" name="Google Shape;1372;p67"/>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1373" name="Google Shape;1373;p67"/>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sp>
        <p:nvSpPr>
          <p:cNvPr id="1374" name="Google Shape;1374;p67"/>
          <p:cNvSpPr txBox="1"/>
          <p:nvPr>
            <p:ph type="title"/>
          </p:nvPr>
        </p:nvSpPr>
        <p:spPr>
          <a:xfrm>
            <a:off x="5726950" y="3519625"/>
            <a:ext cx="2701800" cy="314700"/>
          </a:xfrm>
          <a:prstGeom prst="rect">
            <a:avLst/>
          </a:prstGeom>
          <a:noFill/>
          <a:ln>
            <a:noFill/>
          </a:ln>
        </p:spPr>
        <p:txBody>
          <a:bodyPr anchorCtr="0" anchor="ctr" bIns="91425" lIns="91425" spcFirstLastPara="1" rIns="91425" wrap="square" tIns="91425">
            <a:noAutofit/>
          </a:bodyPr>
          <a:lstStyle>
            <a:lvl1pPr lvl="0" algn="r">
              <a:lnSpc>
                <a:spcPct val="115000"/>
              </a:lnSpc>
              <a:spcBef>
                <a:spcPts val="0"/>
              </a:spcBef>
              <a:spcAft>
                <a:spcPts val="0"/>
              </a:spcAft>
              <a:buSzPts val="3000"/>
              <a:buNone/>
              <a:defRPr sz="1800"/>
            </a:lvl1pPr>
            <a:lvl2pPr lvl="1" algn="ctr">
              <a:lnSpc>
                <a:spcPct val="100000"/>
              </a:lnSpc>
              <a:spcBef>
                <a:spcPts val="0"/>
              </a:spcBef>
              <a:spcAft>
                <a:spcPts val="0"/>
              </a:spcAft>
              <a:buClr>
                <a:schemeClr val="dk2"/>
              </a:buClr>
              <a:buSzPts val="3000"/>
              <a:buNone/>
              <a:defRPr sz="3000">
                <a:solidFill>
                  <a:schemeClr val="dk2"/>
                </a:solidFill>
              </a:defRPr>
            </a:lvl2pPr>
            <a:lvl3pPr lvl="2" algn="ctr">
              <a:lnSpc>
                <a:spcPct val="100000"/>
              </a:lnSpc>
              <a:spcBef>
                <a:spcPts val="0"/>
              </a:spcBef>
              <a:spcAft>
                <a:spcPts val="0"/>
              </a:spcAft>
              <a:buClr>
                <a:schemeClr val="dk2"/>
              </a:buClr>
              <a:buSzPts val="3000"/>
              <a:buNone/>
              <a:defRPr sz="3000">
                <a:solidFill>
                  <a:schemeClr val="dk2"/>
                </a:solidFill>
              </a:defRPr>
            </a:lvl3pPr>
            <a:lvl4pPr lvl="3" algn="ctr">
              <a:lnSpc>
                <a:spcPct val="100000"/>
              </a:lnSpc>
              <a:spcBef>
                <a:spcPts val="0"/>
              </a:spcBef>
              <a:spcAft>
                <a:spcPts val="0"/>
              </a:spcAft>
              <a:buClr>
                <a:schemeClr val="dk2"/>
              </a:buClr>
              <a:buSzPts val="3000"/>
              <a:buNone/>
              <a:defRPr sz="3000">
                <a:solidFill>
                  <a:schemeClr val="dk2"/>
                </a:solidFill>
              </a:defRPr>
            </a:lvl4pPr>
            <a:lvl5pPr lvl="4" algn="ctr">
              <a:lnSpc>
                <a:spcPct val="100000"/>
              </a:lnSpc>
              <a:spcBef>
                <a:spcPts val="0"/>
              </a:spcBef>
              <a:spcAft>
                <a:spcPts val="0"/>
              </a:spcAft>
              <a:buClr>
                <a:schemeClr val="dk2"/>
              </a:buClr>
              <a:buSzPts val="3000"/>
              <a:buNone/>
              <a:defRPr sz="3000">
                <a:solidFill>
                  <a:schemeClr val="dk2"/>
                </a:solidFill>
              </a:defRPr>
            </a:lvl5pPr>
            <a:lvl6pPr lvl="5" algn="ctr">
              <a:lnSpc>
                <a:spcPct val="100000"/>
              </a:lnSpc>
              <a:spcBef>
                <a:spcPts val="0"/>
              </a:spcBef>
              <a:spcAft>
                <a:spcPts val="0"/>
              </a:spcAft>
              <a:buClr>
                <a:schemeClr val="dk2"/>
              </a:buClr>
              <a:buSzPts val="3000"/>
              <a:buNone/>
              <a:defRPr sz="3000">
                <a:solidFill>
                  <a:schemeClr val="dk2"/>
                </a:solidFill>
              </a:defRPr>
            </a:lvl6pPr>
            <a:lvl7pPr lvl="6" algn="ctr">
              <a:lnSpc>
                <a:spcPct val="100000"/>
              </a:lnSpc>
              <a:spcBef>
                <a:spcPts val="0"/>
              </a:spcBef>
              <a:spcAft>
                <a:spcPts val="0"/>
              </a:spcAft>
              <a:buClr>
                <a:schemeClr val="dk2"/>
              </a:buClr>
              <a:buSzPts val="3000"/>
              <a:buNone/>
              <a:defRPr sz="3000">
                <a:solidFill>
                  <a:schemeClr val="dk2"/>
                </a:solidFill>
              </a:defRPr>
            </a:lvl7pPr>
            <a:lvl8pPr lvl="7" algn="ctr">
              <a:lnSpc>
                <a:spcPct val="100000"/>
              </a:lnSpc>
              <a:spcBef>
                <a:spcPts val="0"/>
              </a:spcBef>
              <a:spcAft>
                <a:spcPts val="0"/>
              </a:spcAft>
              <a:buClr>
                <a:schemeClr val="dk2"/>
              </a:buClr>
              <a:buSzPts val="3000"/>
              <a:buNone/>
              <a:defRPr sz="3000">
                <a:solidFill>
                  <a:schemeClr val="dk2"/>
                </a:solidFill>
              </a:defRPr>
            </a:lvl8pPr>
            <a:lvl9pPr lvl="8" algn="ctr">
              <a:lnSpc>
                <a:spcPct val="100000"/>
              </a:lnSpc>
              <a:spcBef>
                <a:spcPts val="0"/>
              </a:spcBef>
              <a:spcAft>
                <a:spcPts val="0"/>
              </a:spcAft>
              <a:buClr>
                <a:schemeClr val="dk2"/>
              </a:buClr>
              <a:buSzPts val="3000"/>
              <a:buNone/>
              <a:defRPr sz="3000">
                <a:solidFill>
                  <a:schemeClr val="dk2"/>
                </a:solidFill>
              </a:defRPr>
            </a:lvl9pPr>
          </a:lstStyle>
          <a:p/>
        </p:txBody>
      </p:sp>
      <p:sp>
        <p:nvSpPr>
          <p:cNvPr id="1375" name="Google Shape;1375;p67"/>
          <p:cNvSpPr txBox="1"/>
          <p:nvPr>
            <p:ph idx="1" type="subTitle"/>
          </p:nvPr>
        </p:nvSpPr>
        <p:spPr>
          <a:xfrm>
            <a:off x="2201175" y="1415825"/>
            <a:ext cx="6227700" cy="1740300"/>
          </a:xfrm>
          <a:prstGeom prst="rect">
            <a:avLst/>
          </a:prstGeom>
          <a:noFill/>
          <a:ln>
            <a:noFill/>
          </a:ln>
        </p:spPr>
        <p:txBody>
          <a:bodyPr anchorCtr="0" anchor="ctr" bIns="91425" lIns="91425" spcFirstLastPara="1" rIns="91425" wrap="square" tIns="91425">
            <a:noAutofit/>
          </a:bodyPr>
          <a:lstStyle>
            <a:lvl1pPr lvl="0" algn="r">
              <a:lnSpc>
                <a:spcPct val="115000"/>
              </a:lnSpc>
              <a:spcBef>
                <a:spcPts val="0"/>
              </a:spcBef>
              <a:spcAft>
                <a:spcPts val="0"/>
              </a:spcAft>
              <a:buSzPts val="2500"/>
              <a:buNone/>
              <a:defRPr sz="3000"/>
            </a:lvl1pPr>
            <a:lvl2pPr lvl="1" algn="ctr">
              <a:lnSpc>
                <a:spcPct val="100000"/>
              </a:lnSpc>
              <a:spcBef>
                <a:spcPts val="160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grpSp>
        <p:nvGrpSpPr>
          <p:cNvPr id="1376" name="Google Shape;1376;p67"/>
          <p:cNvGrpSpPr/>
          <p:nvPr/>
        </p:nvGrpSpPr>
        <p:grpSpPr>
          <a:xfrm flipH="1">
            <a:off x="-2312653" y="259583"/>
            <a:ext cx="5684657" cy="5157739"/>
            <a:chOff x="3166062" y="1034326"/>
            <a:chExt cx="6010422" cy="5452155"/>
          </a:xfrm>
        </p:grpSpPr>
        <p:sp>
          <p:nvSpPr>
            <p:cNvPr id="1377" name="Google Shape;1377;p67"/>
            <p:cNvSpPr/>
            <p:nvPr/>
          </p:nvSpPr>
          <p:spPr>
            <a:xfrm>
              <a:off x="3234090" y="1157235"/>
              <a:ext cx="5942394" cy="5329246"/>
            </a:xfrm>
            <a:custGeom>
              <a:rect b="b" l="l" r="r" t="t"/>
              <a:pathLst>
                <a:path extrusionOk="0" h="81084" w="90413">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67"/>
            <p:cNvSpPr/>
            <p:nvPr/>
          </p:nvSpPr>
          <p:spPr>
            <a:xfrm>
              <a:off x="3166062" y="1034326"/>
              <a:ext cx="6010420" cy="5452152"/>
            </a:xfrm>
            <a:custGeom>
              <a:rect b="b" l="l" r="r" t="t"/>
              <a:pathLst>
                <a:path extrusionOk="0" h="82954" w="91448">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2_1">
    <p:spTree>
      <p:nvGrpSpPr>
        <p:cNvPr id="1379" name="Shape 1379"/>
        <p:cNvGrpSpPr/>
        <p:nvPr/>
      </p:nvGrpSpPr>
      <p:grpSpPr>
        <a:xfrm>
          <a:off x="0" y="0"/>
          <a:ext cx="0" cy="0"/>
          <a:chOff x="0" y="0"/>
          <a:chExt cx="0" cy="0"/>
        </a:xfrm>
      </p:grpSpPr>
      <p:grpSp>
        <p:nvGrpSpPr>
          <p:cNvPr id="1380" name="Google Shape;1380;p68"/>
          <p:cNvGrpSpPr/>
          <p:nvPr/>
        </p:nvGrpSpPr>
        <p:grpSpPr>
          <a:xfrm>
            <a:off x="-458461" y="-321271"/>
            <a:ext cx="10059175" cy="5791575"/>
            <a:chOff x="-458461" y="-321271"/>
            <a:chExt cx="10059175" cy="5791575"/>
          </a:xfrm>
        </p:grpSpPr>
        <p:grpSp>
          <p:nvGrpSpPr>
            <p:cNvPr id="1381" name="Google Shape;1381;p68"/>
            <p:cNvGrpSpPr/>
            <p:nvPr/>
          </p:nvGrpSpPr>
          <p:grpSpPr>
            <a:xfrm flipH="1">
              <a:off x="-458461" y="-245071"/>
              <a:ext cx="9830575" cy="5715375"/>
              <a:chOff x="-358925" y="-303650"/>
              <a:chExt cx="9830575" cy="5715375"/>
            </a:xfrm>
          </p:grpSpPr>
          <p:cxnSp>
            <p:nvCxnSpPr>
              <p:cNvPr id="1382" name="Google Shape;1382;p68"/>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1383" name="Google Shape;1383;p68"/>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1384" name="Google Shape;1384;p68"/>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1385" name="Google Shape;1385;p68"/>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1386" name="Google Shape;1386;p68"/>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1387" name="Google Shape;1387;p68"/>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1388" name="Google Shape;1388;p68"/>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1389" name="Google Shape;1389;p68"/>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1390" name="Google Shape;1390;p68"/>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1391" name="Google Shape;1391;p68"/>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1392" name="Google Shape;1392;p68"/>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1393" name="Google Shape;1393;p68"/>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1394" name="Google Shape;1394;p68"/>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1395" name="Google Shape;1395;p68"/>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1396" name="Google Shape;1396;p68"/>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1397" name="Google Shape;1397;p68"/>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1398" name="Google Shape;1398;p68"/>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1399" name="Google Shape;1399;p68"/>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1400" name="Google Shape;1400;p68"/>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1401" name="Google Shape;1401;p68"/>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1402" name="Google Shape;1402;p68"/>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1403" name="Google Shape;1403;p68"/>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1404" name="Google Shape;1404;p68"/>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1405" name="Google Shape;1405;p68"/>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1406" name="Google Shape;1406;p68"/>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1407" name="Google Shape;1407;p68"/>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1408" name="Google Shape;1408;p68"/>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1409" name="Google Shape;1409;p68"/>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1410" name="Google Shape;1410;p68"/>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1411" name="Google Shape;1411;p68"/>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1412" name="Google Shape;1412;p68"/>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1413" name="Google Shape;1413;p68"/>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1414" name="Google Shape;1414;p68"/>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1415" name="Google Shape;1415;p68"/>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1416" name="Google Shape;1416;p68"/>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1417" name="Google Shape;1417;p68"/>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1418" name="Google Shape;1418;p68"/>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nvGrpSpPr>
            <p:cNvPr id="1419" name="Google Shape;1419;p68"/>
            <p:cNvGrpSpPr/>
            <p:nvPr/>
          </p:nvGrpSpPr>
          <p:grpSpPr>
            <a:xfrm rot="10800000">
              <a:off x="-229861" y="-321271"/>
              <a:ext cx="9830575" cy="5715375"/>
              <a:chOff x="-358925" y="-303650"/>
              <a:chExt cx="9830575" cy="5715375"/>
            </a:xfrm>
          </p:grpSpPr>
          <p:cxnSp>
            <p:nvCxnSpPr>
              <p:cNvPr id="1420" name="Google Shape;1420;p68"/>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1421" name="Google Shape;1421;p68"/>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1422" name="Google Shape;1422;p68"/>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1423" name="Google Shape;1423;p68"/>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1424" name="Google Shape;1424;p68"/>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1425" name="Google Shape;1425;p68"/>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1426" name="Google Shape;1426;p68"/>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1427" name="Google Shape;1427;p68"/>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1428" name="Google Shape;1428;p68"/>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1429" name="Google Shape;1429;p68"/>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1430" name="Google Shape;1430;p68"/>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1431" name="Google Shape;1431;p68"/>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1432" name="Google Shape;1432;p68"/>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1433" name="Google Shape;1433;p68"/>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1434" name="Google Shape;1434;p68"/>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1435" name="Google Shape;1435;p68"/>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1436" name="Google Shape;1436;p68"/>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1437" name="Google Shape;1437;p68"/>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1438" name="Google Shape;1438;p68"/>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1439" name="Google Shape;1439;p68"/>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1440" name="Google Shape;1440;p68"/>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1441" name="Google Shape;1441;p68"/>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1442" name="Google Shape;1442;p68"/>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1443" name="Google Shape;1443;p68"/>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1444" name="Google Shape;1444;p68"/>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1445" name="Google Shape;1445;p68"/>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1446" name="Google Shape;1446;p68"/>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1447" name="Google Shape;1447;p68"/>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1448" name="Google Shape;1448;p68"/>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1449" name="Google Shape;1449;p68"/>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1450" name="Google Shape;1450;p68"/>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1451" name="Google Shape;1451;p68"/>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1452" name="Google Shape;1452;p68"/>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1453" name="Google Shape;1453;p68"/>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1454" name="Google Shape;1454;p68"/>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1455" name="Google Shape;1455;p68"/>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1456" name="Google Shape;1456;p68"/>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sp>
        <p:nvSpPr>
          <p:cNvPr id="1457" name="Google Shape;1457;p68"/>
          <p:cNvSpPr txBox="1"/>
          <p:nvPr>
            <p:ph type="ctrTitle"/>
          </p:nvPr>
        </p:nvSpPr>
        <p:spPr>
          <a:xfrm>
            <a:off x="1499616" y="1014984"/>
            <a:ext cx="2331600" cy="319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sz="1800"/>
            </a:lvl1pPr>
            <a:lvl2pPr lvl="1" algn="l">
              <a:lnSpc>
                <a:spcPct val="100000"/>
              </a:lnSpc>
              <a:spcBef>
                <a:spcPts val="0"/>
              </a:spcBef>
              <a:spcAft>
                <a:spcPts val="0"/>
              </a:spcAft>
              <a:buClr>
                <a:srgbClr val="000000"/>
              </a:buClr>
              <a:buSzPts val="1800"/>
              <a:buNone/>
              <a:defRPr sz="1800">
                <a:solidFill>
                  <a:srgbClr val="000000"/>
                </a:solidFill>
              </a:defRPr>
            </a:lvl2pPr>
            <a:lvl3pPr lvl="2" algn="l">
              <a:lnSpc>
                <a:spcPct val="100000"/>
              </a:lnSpc>
              <a:spcBef>
                <a:spcPts val="0"/>
              </a:spcBef>
              <a:spcAft>
                <a:spcPts val="0"/>
              </a:spcAft>
              <a:buClr>
                <a:srgbClr val="000000"/>
              </a:buClr>
              <a:buSzPts val="1800"/>
              <a:buNone/>
              <a:defRPr sz="1800">
                <a:solidFill>
                  <a:srgbClr val="000000"/>
                </a:solidFill>
              </a:defRPr>
            </a:lvl3pPr>
            <a:lvl4pPr lvl="3" algn="l">
              <a:lnSpc>
                <a:spcPct val="100000"/>
              </a:lnSpc>
              <a:spcBef>
                <a:spcPts val="0"/>
              </a:spcBef>
              <a:spcAft>
                <a:spcPts val="0"/>
              </a:spcAft>
              <a:buClr>
                <a:srgbClr val="000000"/>
              </a:buClr>
              <a:buSzPts val="1800"/>
              <a:buNone/>
              <a:defRPr sz="1800">
                <a:solidFill>
                  <a:srgbClr val="000000"/>
                </a:solidFill>
              </a:defRPr>
            </a:lvl4pPr>
            <a:lvl5pPr lvl="4" algn="l">
              <a:lnSpc>
                <a:spcPct val="100000"/>
              </a:lnSpc>
              <a:spcBef>
                <a:spcPts val="0"/>
              </a:spcBef>
              <a:spcAft>
                <a:spcPts val="0"/>
              </a:spcAft>
              <a:buClr>
                <a:srgbClr val="000000"/>
              </a:buClr>
              <a:buSzPts val="1800"/>
              <a:buNone/>
              <a:defRPr sz="1800">
                <a:solidFill>
                  <a:srgbClr val="000000"/>
                </a:solidFill>
              </a:defRPr>
            </a:lvl5pPr>
            <a:lvl6pPr lvl="5" algn="l">
              <a:lnSpc>
                <a:spcPct val="100000"/>
              </a:lnSpc>
              <a:spcBef>
                <a:spcPts val="0"/>
              </a:spcBef>
              <a:spcAft>
                <a:spcPts val="0"/>
              </a:spcAft>
              <a:buClr>
                <a:srgbClr val="000000"/>
              </a:buClr>
              <a:buSzPts val="1800"/>
              <a:buNone/>
              <a:defRPr sz="1800">
                <a:solidFill>
                  <a:srgbClr val="000000"/>
                </a:solidFill>
              </a:defRPr>
            </a:lvl6pPr>
            <a:lvl7pPr lvl="6" algn="l">
              <a:lnSpc>
                <a:spcPct val="100000"/>
              </a:lnSpc>
              <a:spcBef>
                <a:spcPts val="0"/>
              </a:spcBef>
              <a:spcAft>
                <a:spcPts val="0"/>
              </a:spcAft>
              <a:buClr>
                <a:srgbClr val="000000"/>
              </a:buClr>
              <a:buSzPts val="1800"/>
              <a:buNone/>
              <a:defRPr sz="1800">
                <a:solidFill>
                  <a:srgbClr val="000000"/>
                </a:solidFill>
              </a:defRPr>
            </a:lvl7pPr>
            <a:lvl8pPr lvl="7" algn="l">
              <a:lnSpc>
                <a:spcPct val="100000"/>
              </a:lnSpc>
              <a:spcBef>
                <a:spcPts val="0"/>
              </a:spcBef>
              <a:spcAft>
                <a:spcPts val="0"/>
              </a:spcAft>
              <a:buClr>
                <a:srgbClr val="000000"/>
              </a:buClr>
              <a:buSzPts val="1800"/>
              <a:buNone/>
              <a:defRPr sz="1800">
                <a:solidFill>
                  <a:srgbClr val="000000"/>
                </a:solidFill>
              </a:defRPr>
            </a:lvl8pPr>
            <a:lvl9pPr lvl="8" algn="l">
              <a:lnSpc>
                <a:spcPct val="100000"/>
              </a:lnSpc>
              <a:spcBef>
                <a:spcPts val="0"/>
              </a:spcBef>
              <a:spcAft>
                <a:spcPts val="0"/>
              </a:spcAft>
              <a:buClr>
                <a:srgbClr val="000000"/>
              </a:buClr>
              <a:buSzPts val="1800"/>
              <a:buNone/>
              <a:defRPr sz="1800">
                <a:solidFill>
                  <a:srgbClr val="000000"/>
                </a:solidFill>
              </a:defRPr>
            </a:lvl9pPr>
          </a:lstStyle>
          <a:p/>
        </p:txBody>
      </p:sp>
      <p:sp>
        <p:nvSpPr>
          <p:cNvPr id="1458" name="Google Shape;1458;p68"/>
          <p:cNvSpPr txBox="1"/>
          <p:nvPr>
            <p:ph idx="1" type="subTitle"/>
          </p:nvPr>
        </p:nvSpPr>
        <p:spPr>
          <a:xfrm>
            <a:off x="1499616" y="1334184"/>
            <a:ext cx="2331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100"/>
              <a:buNone/>
              <a:defRPr sz="1400">
                <a:solidFill>
                  <a:schemeClr val="dk1"/>
                </a:solidFill>
              </a:defRPr>
            </a:lvl1pPr>
            <a:lvl2pPr lvl="1" algn="l">
              <a:lnSpc>
                <a:spcPct val="100000"/>
              </a:lnSpc>
              <a:spcBef>
                <a:spcPts val="0"/>
              </a:spcBef>
              <a:spcAft>
                <a:spcPts val="0"/>
              </a:spcAft>
              <a:buClr>
                <a:srgbClr val="000000"/>
              </a:buClr>
              <a:buSzPts val="1100"/>
              <a:buNone/>
              <a:defRPr sz="1100">
                <a:solidFill>
                  <a:srgbClr val="000000"/>
                </a:solidFill>
              </a:defRPr>
            </a:lvl2pPr>
            <a:lvl3pPr lvl="2" algn="l">
              <a:lnSpc>
                <a:spcPct val="100000"/>
              </a:lnSpc>
              <a:spcBef>
                <a:spcPts val="0"/>
              </a:spcBef>
              <a:spcAft>
                <a:spcPts val="0"/>
              </a:spcAft>
              <a:buClr>
                <a:srgbClr val="000000"/>
              </a:buClr>
              <a:buSzPts val="1100"/>
              <a:buNone/>
              <a:defRPr sz="1100">
                <a:solidFill>
                  <a:srgbClr val="000000"/>
                </a:solidFill>
              </a:defRPr>
            </a:lvl3pPr>
            <a:lvl4pPr lvl="3" algn="l">
              <a:lnSpc>
                <a:spcPct val="100000"/>
              </a:lnSpc>
              <a:spcBef>
                <a:spcPts val="0"/>
              </a:spcBef>
              <a:spcAft>
                <a:spcPts val="0"/>
              </a:spcAft>
              <a:buClr>
                <a:srgbClr val="000000"/>
              </a:buClr>
              <a:buSzPts val="1100"/>
              <a:buNone/>
              <a:defRPr sz="1100">
                <a:solidFill>
                  <a:srgbClr val="000000"/>
                </a:solidFill>
              </a:defRPr>
            </a:lvl4pPr>
            <a:lvl5pPr lvl="4" algn="l">
              <a:lnSpc>
                <a:spcPct val="100000"/>
              </a:lnSpc>
              <a:spcBef>
                <a:spcPts val="0"/>
              </a:spcBef>
              <a:spcAft>
                <a:spcPts val="0"/>
              </a:spcAft>
              <a:buClr>
                <a:srgbClr val="000000"/>
              </a:buClr>
              <a:buSzPts val="1100"/>
              <a:buNone/>
              <a:defRPr sz="1100">
                <a:solidFill>
                  <a:srgbClr val="000000"/>
                </a:solidFill>
              </a:defRPr>
            </a:lvl5pPr>
            <a:lvl6pPr lvl="5" algn="l">
              <a:lnSpc>
                <a:spcPct val="100000"/>
              </a:lnSpc>
              <a:spcBef>
                <a:spcPts val="0"/>
              </a:spcBef>
              <a:spcAft>
                <a:spcPts val="0"/>
              </a:spcAft>
              <a:buClr>
                <a:srgbClr val="000000"/>
              </a:buClr>
              <a:buSzPts val="1100"/>
              <a:buNone/>
              <a:defRPr sz="1100">
                <a:solidFill>
                  <a:srgbClr val="000000"/>
                </a:solidFill>
              </a:defRPr>
            </a:lvl6pPr>
            <a:lvl7pPr lvl="6" algn="l">
              <a:lnSpc>
                <a:spcPct val="100000"/>
              </a:lnSpc>
              <a:spcBef>
                <a:spcPts val="0"/>
              </a:spcBef>
              <a:spcAft>
                <a:spcPts val="0"/>
              </a:spcAft>
              <a:buClr>
                <a:srgbClr val="000000"/>
              </a:buClr>
              <a:buSzPts val="1100"/>
              <a:buNone/>
              <a:defRPr sz="1100">
                <a:solidFill>
                  <a:srgbClr val="000000"/>
                </a:solidFill>
              </a:defRPr>
            </a:lvl7pPr>
            <a:lvl8pPr lvl="7" algn="l">
              <a:lnSpc>
                <a:spcPct val="100000"/>
              </a:lnSpc>
              <a:spcBef>
                <a:spcPts val="0"/>
              </a:spcBef>
              <a:spcAft>
                <a:spcPts val="0"/>
              </a:spcAft>
              <a:buClr>
                <a:srgbClr val="000000"/>
              </a:buClr>
              <a:buSzPts val="1100"/>
              <a:buNone/>
              <a:defRPr sz="1100">
                <a:solidFill>
                  <a:srgbClr val="000000"/>
                </a:solidFill>
              </a:defRPr>
            </a:lvl8pPr>
            <a:lvl9pPr lvl="8" algn="l">
              <a:lnSpc>
                <a:spcPct val="100000"/>
              </a:lnSpc>
              <a:spcBef>
                <a:spcPts val="0"/>
              </a:spcBef>
              <a:spcAft>
                <a:spcPts val="0"/>
              </a:spcAft>
              <a:buClr>
                <a:srgbClr val="000000"/>
              </a:buClr>
              <a:buSzPts val="1100"/>
              <a:buNone/>
              <a:defRPr sz="1100">
                <a:solidFill>
                  <a:srgbClr val="000000"/>
                </a:solidFill>
              </a:defRPr>
            </a:lvl9pPr>
          </a:lstStyle>
          <a:p/>
        </p:txBody>
      </p:sp>
      <p:sp>
        <p:nvSpPr>
          <p:cNvPr id="1459" name="Google Shape;1459;p68"/>
          <p:cNvSpPr txBox="1"/>
          <p:nvPr>
            <p:ph idx="2" type="ctrTitle"/>
          </p:nvPr>
        </p:nvSpPr>
        <p:spPr>
          <a:xfrm>
            <a:off x="1499616" y="1909634"/>
            <a:ext cx="2331600" cy="319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sz="1800"/>
            </a:lvl1pPr>
            <a:lvl2pPr lvl="1" algn="l">
              <a:lnSpc>
                <a:spcPct val="100000"/>
              </a:lnSpc>
              <a:spcBef>
                <a:spcPts val="0"/>
              </a:spcBef>
              <a:spcAft>
                <a:spcPts val="0"/>
              </a:spcAft>
              <a:buClr>
                <a:srgbClr val="000000"/>
              </a:buClr>
              <a:buSzPts val="1800"/>
              <a:buNone/>
              <a:defRPr sz="1800">
                <a:solidFill>
                  <a:srgbClr val="000000"/>
                </a:solidFill>
              </a:defRPr>
            </a:lvl2pPr>
            <a:lvl3pPr lvl="2" algn="l">
              <a:lnSpc>
                <a:spcPct val="100000"/>
              </a:lnSpc>
              <a:spcBef>
                <a:spcPts val="0"/>
              </a:spcBef>
              <a:spcAft>
                <a:spcPts val="0"/>
              </a:spcAft>
              <a:buClr>
                <a:srgbClr val="000000"/>
              </a:buClr>
              <a:buSzPts val="1800"/>
              <a:buNone/>
              <a:defRPr sz="1800">
                <a:solidFill>
                  <a:srgbClr val="000000"/>
                </a:solidFill>
              </a:defRPr>
            </a:lvl3pPr>
            <a:lvl4pPr lvl="3" algn="l">
              <a:lnSpc>
                <a:spcPct val="100000"/>
              </a:lnSpc>
              <a:spcBef>
                <a:spcPts val="0"/>
              </a:spcBef>
              <a:spcAft>
                <a:spcPts val="0"/>
              </a:spcAft>
              <a:buClr>
                <a:srgbClr val="000000"/>
              </a:buClr>
              <a:buSzPts val="1800"/>
              <a:buNone/>
              <a:defRPr sz="1800">
                <a:solidFill>
                  <a:srgbClr val="000000"/>
                </a:solidFill>
              </a:defRPr>
            </a:lvl4pPr>
            <a:lvl5pPr lvl="4" algn="l">
              <a:lnSpc>
                <a:spcPct val="100000"/>
              </a:lnSpc>
              <a:spcBef>
                <a:spcPts val="0"/>
              </a:spcBef>
              <a:spcAft>
                <a:spcPts val="0"/>
              </a:spcAft>
              <a:buClr>
                <a:srgbClr val="000000"/>
              </a:buClr>
              <a:buSzPts val="1800"/>
              <a:buNone/>
              <a:defRPr sz="1800">
                <a:solidFill>
                  <a:srgbClr val="000000"/>
                </a:solidFill>
              </a:defRPr>
            </a:lvl5pPr>
            <a:lvl6pPr lvl="5" algn="l">
              <a:lnSpc>
                <a:spcPct val="100000"/>
              </a:lnSpc>
              <a:spcBef>
                <a:spcPts val="0"/>
              </a:spcBef>
              <a:spcAft>
                <a:spcPts val="0"/>
              </a:spcAft>
              <a:buClr>
                <a:srgbClr val="000000"/>
              </a:buClr>
              <a:buSzPts val="1800"/>
              <a:buNone/>
              <a:defRPr sz="1800">
                <a:solidFill>
                  <a:srgbClr val="000000"/>
                </a:solidFill>
              </a:defRPr>
            </a:lvl6pPr>
            <a:lvl7pPr lvl="6" algn="l">
              <a:lnSpc>
                <a:spcPct val="100000"/>
              </a:lnSpc>
              <a:spcBef>
                <a:spcPts val="0"/>
              </a:spcBef>
              <a:spcAft>
                <a:spcPts val="0"/>
              </a:spcAft>
              <a:buClr>
                <a:srgbClr val="000000"/>
              </a:buClr>
              <a:buSzPts val="1800"/>
              <a:buNone/>
              <a:defRPr sz="1800">
                <a:solidFill>
                  <a:srgbClr val="000000"/>
                </a:solidFill>
              </a:defRPr>
            </a:lvl7pPr>
            <a:lvl8pPr lvl="7" algn="l">
              <a:lnSpc>
                <a:spcPct val="100000"/>
              </a:lnSpc>
              <a:spcBef>
                <a:spcPts val="0"/>
              </a:spcBef>
              <a:spcAft>
                <a:spcPts val="0"/>
              </a:spcAft>
              <a:buClr>
                <a:srgbClr val="000000"/>
              </a:buClr>
              <a:buSzPts val="1800"/>
              <a:buNone/>
              <a:defRPr sz="1800">
                <a:solidFill>
                  <a:srgbClr val="000000"/>
                </a:solidFill>
              </a:defRPr>
            </a:lvl8pPr>
            <a:lvl9pPr lvl="8" algn="l">
              <a:lnSpc>
                <a:spcPct val="100000"/>
              </a:lnSpc>
              <a:spcBef>
                <a:spcPts val="0"/>
              </a:spcBef>
              <a:spcAft>
                <a:spcPts val="0"/>
              </a:spcAft>
              <a:buClr>
                <a:srgbClr val="000000"/>
              </a:buClr>
              <a:buSzPts val="1800"/>
              <a:buNone/>
              <a:defRPr sz="1800">
                <a:solidFill>
                  <a:srgbClr val="000000"/>
                </a:solidFill>
              </a:defRPr>
            </a:lvl9pPr>
          </a:lstStyle>
          <a:p/>
        </p:txBody>
      </p:sp>
      <p:sp>
        <p:nvSpPr>
          <p:cNvPr id="1460" name="Google Shape;1460;p68"/>
          <p:cNvSpPr txBox="1"/>
          <p:nvPr>
            <p:ph idx="3" type="subTitle"/>
          </p:nvPr>
        </p:nvSpPr>
        <p:spPr>
          <a:xfrm>
            <a:off x="1499616" y="2228834"/>
            <a:ext cx="2331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100"/>
              <a:buNone/>
              <a:defRPr sz="1400">
                <a:solidFill>
                  <a:schemeClr val="dk1"/>
                </a:solidFill>
              </a:defRPr>
            </a:lvl1pPr>
            <a:lvl2pPr lvl="1" algn="l">
              <a:lnSpc>
                <a:spcPct val="100000"/>
              </a:lnSpc>
              <a:spcBef>
                <a:spcPts val="0"/>
              </a:spcBef>
              <a:spcAft>
                <a:spcPts val="0"/>
              </a:spcAft>
              <a:buClr>
                <a:srgbClr val="000000"/>
              </a:buClr>
              <a:buSzPts val="1100"/>
              <a:buNone/>
              <a:defRPr sz="1100">
                <a:solidFill>
                  <a:srgbClr val="000000"/>
                </a:solidFill>
              </a:defRPr>
            </a:lvl2pPr>
            <a:lvl3pPr lvl="2" algn="l">
              <a:lnSpc>
                <a:spcPct val="100000"/>
              </a:lnSpc>
              <a:spcBef>
                <a:spcPts val="0"/>
              </a:spcBef>
              <a:spcAft>
                <a:spcPts val="0"/>
              </a:spcAft>
              <a:buClr>
                <a:srgbClr val="000000"/>
              </a:buClr>
              <a:buSzPts val="1100"/>
              <a:buNone/>
              <a:defRPr sz="1100">
                <a:solidFill>
                  <a:srgbClr val="000000"/>
                </a:solidFill>
              </a:defRPr>
            </a:lvl3pPr>
            <a:lvl4pPr lvl="3" algn="l">
              <a:lnSpc>
                <a:spcPct val="100000"/>
              </a:lnSpc>
              <a:spcBef>
                <a:spcPts val="0"/>
              </a:spcBef>
              <a:spcAft>
                <a:spcPts val="0"/>
              </a:spcAft>
              <a:buClr>
                <a:srgbClr val="000000"/>
              </a:buClr>
              <a:buSzPts val="1100"/>
              <a:buNone/>
              <a:defRPr sz="1100">
                <a:solidFill>
                  <a:srgbClr val="000000"/>
                </a:solidFill>
              </a:defRPr>
            </a:lvl4pPr>
            <a:lvl5pPr lvl="4" algn="l">
              <a:lnSpc>
                <a:spcPct val="100000"/>
              </a:lnSpc>
              <a:spcBef>
                <a:spcPts val="0"/>
              </a:spcBef>
              <a:spcAft>
                <a:spcPts val="0"/>
              </a:spcAft>
              <a:buClr>
                <a:srgbClr val="000000"/>
              </a:buClr>
              <a:buSzPts val="1100"/>
              <a:buNone/>
              <a:defRPr sz="1100">
                <a:solidFill>
                  <a:srgbClr val="000000"/>
                </a:solidFill>
              </a:defRPr>
            </a:lvl5pPr>
            <a:lvl6pPr lvl="5" algn="l">
              <a:lnSpc>
                <a:spcPct val="100000"/>
              </a:lnSpc>
              <a:spcBef>
                <a:spcPts val="0"/>
              </a:spcBef>
              <a:spcAft>
                <a:spcPts val="0"/>
              </a:spcAft>
              <a:buClr>
                <a:srgbClr val="000000"/>
              </a:buClr>
              <a:buSzPts val="1100"/>
              <a:buNone/>
              <a:defRPr sz="1100">
                <a:solidFill>
                  <a:srgbClr val="000000"/>
                </a:solidFill>
              </a:defRPr>
            </a:lvl6pPr>
            <a:lvl7pPr lvl="6" algn="l">
              <a:lnSpc>
                <a:spcPct val="100000"/>
              </a:lnSpc>
              <a:spcBef>
                <a:spcPts val="0"/>
              </a:spcBef>
              <a:spcAft>
                <a:spcPts val="0"/>
              </a:spcAft>
              <a:buClr>
                <a:srgbClr val="000000"/>
              </a:buClr>
              <a:buSzPts val="1100"/>
              <a:buNone/>
              <a:defRPr sz="1100">
                <a:solidFill>
                  <a:srgbClr val="000000"/>
                </a:solidFill>
              </a:defRPr>
            </a:lvl7pPr>
            <a:lvl8pPr lvl="7" algn="l">
              <a:lnSpc>
                <a:spcPct val="100000"/>
              </a:lnSpc>
              <a:spcBef>
                <a:spcPts val="0"/>
              </a:spcBef>
              <a:spcAft>
                <a:spcPts val="0"/>
              </a:spcAft>
              <a:buClr>
                <a:srgbClr val="000000"/>
              </a:buClr>
              <a:buSzPts val="1100"/>
              <a:buNone/>
              <a:defRPr sz="1100">
                <a:solidFill>
                  <a:srgbClr val="000000"/>
                </a:solidFill>
              </a:defRPr>
            </a:lvl8pPr>
            <a:lvl9pPr lvl="8" algn="l">
              <a:lnSpc>
                <a:spcPct val="100000"/>
              </a:lnSpc>
              <a:spcBef>
                <a:spcPts val="0"/>
              </a:spcBef>
              <a:spcAft>
                <a:spcPts val="0"/>
              </a:spcAft>
              <a:buClr>
                <a:srgbClr val="000000"/>
              </a:buClr>
              <a:buSzPts val="1100"/>
              <a:buNone/>
              <a:defRPr sz="1100">
                <a:solidFill>
                  <a:srgbClr val="000000"/>
                </a:solidFill>
              </a:defRPr>
            </a:lvl9pPr>
          </a:lstStyle>
          <a:p/>
        </p:txBody>
      </p:sp>
      <p:sp>
        <p:nvSpPr>
          <p:cNvPr id="1461" name="Google Shape;1461;p68"/>
          <p:cNvSpPr txBox="1"/>
          <p:nvPr>
            <p:ph idx="4" type="ctrTitle"/>
          </p:nvPr>
        </p:nvSpPr>
        <p:spPr>
          <a:xfrm>
            <a:off x="1499616" y="2804284"/>
            <a:ext cx="2331600" cy="319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sz="1800"/>
            </a:lvl1pPr>
            <a:lvl2pPr lvl="1" algn="l">
              <a:lnSpc>
                <a:spcPct val="100000"/>
              </a:lnSpc>
              <a:spcBef>
                <a:spcPts val="0"/>
              </a:spcBef>
              <a:spcAft>
                <a:spcPts val="0"/>
              </a:spcAft>
              <a:buClr>
                <a:srgbClr val="000000"/>
              </a:buClr>
              <a:buSzPts val="1800"/>
              <a:buNone/>
              <a:defRPr sz="1800">
                <a:solidFill>
                  <a:srgbClr val="000000"/>
                </a:solidFill>
              </a:defRPr>
            </a:lvl2pPr>
            <a:lvl3pPr lvl="2" algn="l">
              <a:lnSpc>
                <a:spcPct val="100000"/>
              </a:lnSpc>
              <a:spcBef>
                <a:spcPts val="0"/>
              </a:spcBef>
              <a:spcAft>
                <a:spcPts val="0"/>
              </a:spcAft>
              <a:buClr>
                <a:srgbClr val="000000"/>
              </a:buClr>
              <a:buSzPts val="1800"/>
              <a:buNone/>
              <a:defRPr sz="1800">
                <a:solidFill>
                  <a:srgbClr val="000000"/>
                </a:solidFill>
              </a:defRPr>
            </a:lvl3pPr>
            <a:lvl4pPr lvl="3" algn="l">
              <a:lnSpc>
                <a:spcPct val="100000"/>
              </a:lnSpc>
              <a:spcBef>
                <a:spcPts val="0"/>
              </a:spcBef>
              <a:spcAft>
                <a:spcPts val="0"/>
              </a:spcAft>
              <a:buClr>
                <a:srgbClr val="000000"/>
              </a:buClr>
              <a:buSzPts val="1800"/>
              <a:buNone/>
              <a:defRPr sz="1800">
                <a:solidFill>
                  <a:srgbClr val="000000"/>
                </a:solidFill>
              </a:defRPr>
            </a:lvl4pPr>
            <a:lvl5pPr lvl="4" algn="l">
              <a:lnSpc>
                <a:spcPct val="100000"/>
              </a:lnSpc>
              <a:spcBef>
                <a:spcPts val="0"/>
              </a:spcBef>
              <a:spcAft>
                <a:spcPts val="0"/>
              </a:spcAft>
              <a:buClr>
                <a:srgbClr val="000000"/>
              </a:buClr>
              <a:buSzPts val="1800"/>
              <a:buNone/>
              <a:defRPr sz="1800">
                <a:solidFill>
                  <a:srgbClr val="000000"/>
                </a:solidFill>
              </a:defRPr>
            </a:lvl5pPr>
            <a:lvl6pPr lvl="5" algn="l">
              <a:lnSpc>
                <a:spcPct val="100000"/>
              </a:lnSpc>
              <a:spcBef>
                <a:spcPts val="0"/>
              </a:spcBef>
              <a:spcAft>
                <a:spcPts val="0"/>
              </a:spcAft>
              <a:buClr>
                <a:srgbClr val="000000"/>
              </a:buClr>
              <a:buSzPts val="1800"/>
              <a:buNone/>
              <a:defRPr sz="1800">
                <a:solidFill>
                  <a:srgbClr val="000000"/>
                </a:solidFill>
              </a:defRPr>
            </a:lvl6pPr>
            <a:lvl7pPr lvl="6" algn="l">
              <a:lnSpc>
                <a:spcPct val="100000"/>
              </a:lnSpc>
              <a:spcBef>
                <a:spcPts val="0"/>
              </a:spcBef>
              <a:spcAft>
                <a:spcPts val="0"/>
              </a:spcAft>
              <a:buClr>
                <a:srgbClr val="000000"/>
              </a:buClr>
              <a:buSzPts val="1800"/>
              <a:buNone/>
              <a:defRPr sz="1800">
                <a:solidFill>
                  <a:srgbClr val="000000"/>
                </a:solidFill>
              </a:defRPr>
            </a:lvl7pPr>
            <a:lvl8pPr lvl="7" algn="l">
              <a:lnSpc>
                <a:spcPct val="100000"/>
              </a:lnSpc>
              <a:spcBef>
                <a:spcPts val="0"/>
              </a:spcBef>
              <a:spcAft>
                <a:spcPts val="0"/>
              </a:spcAft>
              <a:buClr>
                <a:srgbClr val="000000"/>
              </a:buClr>
              <a:buSzPts val="1800"/>
              <a:buNone/>
              <a:defRPr sz="1800">
                <a:solidFill>
                  <a:srgbClr val="000000"/>
                </a:solidFill>
              </a:defRPr>
            </a:lvl8pPr>
            <a:lvl9pPr lvl="8" algn="l">
              <a:lnSpc>
                <a:spcPct val="100000"/>
              </a:lnSpc>
              <a:spcBef>
                <a:spcPts val="0"/>
              </a:spcBef>
              <a:spcAft>
                <a:spcPts val="0"/>
              </a:spcAft>
              <a:buClr>
                <a:srgbClr val="000000"/>
              </a:buClr>
              <a:buSzPts val="1800"/>
              <a:buNone/>
              <a:defRPr sz="1800">
                <a:solidFill>
                  <a:srgbClr val="000000"/>
                </a:solidFill>
              </a:defRPr>
            </a:lvl9pPr>
          </a:lstStyle>
          <a:p/>
        </p:txBody>
      </p:sp>
      <p:sp>
        <p:nvSpPr>
          <p:cNvPr id="1462" name="Google Shape;1462;p68"/>
          <p:cNvSpPr txBox="1"/>
          <p:nvPr>
            <p:ph idx="5" type="subTitle"/>
          </p:nvPr>
        </p:nvSpPr>
        <p:spPr>
          <a:xfrm>
            <a:off x="1499616" y="3123484"/>
            <a:ext cx="2331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100"/>
              <a:buNone/>
              <a:defRPr sz="1400">
                <a:solidFill>
                  <a:schemeClr val="dk1"/>
                </a:solidFill>
              </a:defRPr>
            </a:lvl1pPr>
            <a:lvl2pPr lvl="1" algn="l">
              <a:lnSpc>
                <a:spcPct val="100000"/>
              </a:lnSpc>
              <a:spcBef>
                <a:spcPts val="0"/>
              </a:spcBef>
              <a:spcAft>
                <a:spcPts val="0"/>
              </a:spcAft>
              <a:buClr>
                <a:srgbClr val="000000"/>
              </a:buClr>
              <a:buSzPts val="1100"/>
              <a:buNone/>
              <a:defRPr sz="1100">
                <a:solidFill>
                  <a:srgbClr val="000000"/>
                </a:solidFill>
              </a:defRPr>
            </a:lvl2pPr>
            <a:lvl3pPr lvl="2" algn="l">
              <a:lnSpc>
                <a:spcPct val="100000"/>
              </a:lnSpc>
              <a:spcBef>
                <a:spcPts val="0"/>
              </a:spcBef>
              <a:spcAft>
                <a:spcPts val="0"/>
              </a:spcAft>
              <a:buClr>
                <a:srgbClr val="000000"/>
              </a:buClr>
              <a:buSzPts val="1100"/>
              <a:buNone/>
              <a:defRPr sz="1100">
                <a:solidFill>
                  <a:srgbClr val="000000"/>
                </a:solidFill>
              </a:defRPr>
            </a:lvl3pPr>
            <a:lvl4pPr lvl="3" algn="l">
              <a:lnSpc>
                <a:spcPct val="100000"/>
              </a:lnSpc>
              <a:spcBef>
                <a:spcPts val="0"/>
              </a:spcBef>
              <a:spcAft>
                <a:spcPts val="0"/>
              </a:spcAft>
              <a:buClr>
                <a:srgbClr val="000000"/>
              </a:buClr>
              <a:buSzPts val="1100"/>
              <a:buNone/>
              <a:defRPr sz="1100">
                <a:solidFill>
                  <a:srgbClr val="000000"/>
                </a:solidFill>
              </a:defRPr>
            </a:lvl4pPr>
            <a:lvl5pPr lvl="4" algn="l">
              <a:lnSpc>
                <a:spcPct val="100000"/>
              </a:lnSpc>
              <a:spcBef>
                <a:spcPts val="0"/>
              </a:spcBef>
              <a:spcAft>
                <a:spcPts val="0"/>
              </a:spcAft>
              <a:buClr>
                <a:srgbClr val="000000"/>
              </a:buClr>
              <a:buSzPts val="1100"/>
              <a:buNone/>
              <a:defRPr sz="1100">
                <a:solidFill>
                  <a:srgbClr val="000000"/>
                </a:solidFill>
              </a:defRPr>
            </a:lvl5pPr>
            <a:lvl6pPr lvl="5" algn="l">
              <a:lnSpc>
                <a:spcPct val="100000"/>
              </a:lnSpc>
              <a:spcBef>
                <a:spcPts val="0"/>
              </a:spcBef>
              <a:spcAft>
                <a:spcPts val="0"/>
              </a:spcAft>
              <a:buClr>
                <a:srgbClr val="000000"/>
              </a:buClr>
              <a:buSzPts val="1100"/>
              <a:buNone/>
              <a:defRPr sz="1100">
                <a:solidFill>
                  <a:srgbClr val="000000"/>
                </a:solidFill>
              </a:defRPr>
            </a:lvl6pPr>
            <a:lvl7pPr lvl="6" algn="l">
              <a:lnSpc>
                <a:spcPct val="100000"/>
              </a:lnSpc>
              <a:spcBef>
                <a:spcPts val="0"/>
              </a:spcBef>
              <a:spcAft>
                <a:spcPts val="0"/>
              </a:spcAft>
              <a:buClr>
                <a:srgbClr val="000000"/>
              </a:buClr>
              <a:buSzPts val="1100"/>
              <a:buNone/>
              <a:defRPr sz="1100">
                <a:solidFill>
                  <a:srgbClr val="000000"/>
                </a:solidFill>
              </a:defRPr>
            </a:lvl7pPr>
            <a:lvl8pPr lvl="7" algn="l">
              <a:lnSpc>
                <a:spcPct val="100000"/>
              </a:lnSpc>
              <a:spcBef>
                <a:spcPts val="0"/>
              </a:spcBef>
              <a:spcAft>
                <a:spcPts val="0"/>
              </a:spcAft>
              <a:buClr>
                <a:srgbClr val="000000"/>
              </a:buClr>
              <a:buSzPts val="1100"/>
              <a:buNone/>
              <a:defRPr sz="1100">
                <a:solidFill>
                  <a:srgbClr val="000000"/>
                </a:solidFill>
              </a:defRPr>
            </a:lvl8pPr>
            <a:lvl9pPr lvl="8" algn="l">
              <a:lnSpc>
                <a:spcPct val="100000"/>
              </a:lnSpc>
              <a:spcBef>
                <a:spcPts val="0"/>
              </a:spcBef>
              <a:spcAft>
                <a:spcPts val="0"/>
              </a:spcAft>
              <a:buClr>
                <a:srgbClr val="000000"/>
              </a:buClr>
              <a:buSzPts val="1100"/>
              <a:buNone/>
              <a:defRPr sz="1100">
                <a:solidFill>
                  <a:srgbClr val="000000"/>
                </a:solidFill>
              </a:defRPr>
            </a:lvl9pPr>
          </a:lstStyle>
          <a:p/>
        </p:txBody>
      </p:sp>
      <p:sp>
        <p:nvSpPr>
          <p:cNvPr id="1463" name="Google Shape;1463;p68"/>
          <p:cNvSpPr txBox="1"/>
          <p:nvPr>
            <p:ph idx="6" type="ctrTitle"/>
          </p:nvPr>
        </p:nvSpPr>
        <p:spPr>
          <a:xfrm>
            <a:off x="1499616" y="3698934"/>
            <a:ext cx="2331600" cy="319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sz="1800"/>
            </a:lvl1pPr>
            <a:lvl2pPr lvl="1" algn="l">
              <a:lnSpc>
                <a:spcPct val="100000"/>
              </a:lnSpc>
              <a:spcBef>
                <a:spcPts val="0"/>
              </a:spcBef>
              <a:spcAft>
                <a:spcPts val="0"/>
              </a:spcAft>
              <a:buClr>
                <a:srgbClr val="000000"/>
              </a:buClr>
              <a:buSzPts val="1800"/>
              <a:buNone/>
              <a:defRPr sz="1800">
                <a:solidFill>
                  <a:srgbClr val="000000"/>
                </a:solidFill>
              </a:defRPr>
            </a:lvl2pPr>
            <a:lvl3pPr lvl="2" algn="l">
              <a:lnSpc>
                <a:spcPct val="100000"/>
              </a:lnSpc>
              <a:spcBef>
                <a:spcPts val="0"/>
              </a:spcBef>
              <a:spcAft>
                <a:spcPts val="0"/>
              </a:spcAft>
              <a:buClr>
                <a:srgbClr val="000000"/>
              </a:buClr>
              <a:buSzPts val="1800"/>
              <a:buNone/>
              <a:defRPr sz="1800">
                <a:solidFill>
                  <a:srgbClr val="000000"/>
                </a:solidFill>
              </a:defRPr>
            </a:lvl3pPr>
            <a:lvl4pPr lvl="3" algn="l">
              <a:lnSpc>
                <a:spcPct val="100000"/>
              </a:lnSpc>
              <a:spcBef>
                <a:spcPts val="0"/>
              </a:spcBef>
              <a:spcAft>
                <a:spcPts val="0"/>
              </a:spcAft>
              <a:buClr>
                <a:srgbClr val="000000"/>
              </a:buClr>
              <a:buSzPts val="1800"/>
              <a:buNone/>
              <a:defRPr sz="1800">
                <a:solidFill>
                  <a:srgbClr val="000000"/>
                </a:solidFill>
              </a:defRPr>
            </a:lvl4pPr>
            <a:lvl5pPr lvl="4" algn="l">
              <a:lnSpc>
                <a:spcPct val="100000"/>
              </a:lnSpc>
              <a:spcBef>
                <a:spcPts val="0"/>
              </a:spcBef>
              <a:spcAft>
                <a:spcPts val="0"/>
              </a:spcAft>
              <a:buClr>
                <a:srgbClr val="000000"/>
              </a:buClr>
              <a:buSzPts val="1800"/>
              <a:buNone/>
              <a:defRPr sz="1800">
                <a:solidFill>
                  <a:srgbClr val="000000"/>
                </a:solidFill>
              </a:defRPr>
            </a:lvl5pPr>
            <a:lvl6pPr lvl="5" algn="l">
              <a:lnSpc>
                <a:spcPct val="100000"/>
              </a:lnSpc>
              <a:spcBef>
                <a:spcPts val="0"/>
              </a:spcBef>
              <a:spcAft>
                <a:spcPts val="0"/>
              </a:spcAft>
              <a:buClr>
                <a:srgbClr val="000000"/>
              </a:buClr>
              <a:buSzPts val="1800"/>
              <a:buNone/>
              <a:defRPr sz="1800">
                <a:solidFill>
                  <a:srgbClr val="000000"/>
                </a:solidFill>
              </a:defRPr>
            </a:lvl6pPr>
            <a:lvl7pPr lvl="6" algn="l">
              <a:lnSpc>
                <a:spcPct val="100000"/>
              </a:lnSpc>
              <a:spcBef>
                <a:spcPts val="0"/>
              </a:spcBef>
              <a:spcAft>
                <a:spcPts val="0"/>
              </a:spcAft>
              <a:buClr>
                <a:srgbClr val="000000"/>
              </a:buClr>
              <a:buSzPts val="1800"/>
              <a:buNone/>
              <a:defRPr sz="1800">
                <a:solidFill>
                  <a:srgbClr val="000000"/>
                </a:solidFill>
              </a:defRPr>
            </a:lvl7pPr>
            <a:lvl8pPr lvl="7" algn="l">
              <a:lnSpc>
                <a:spcPct val="100000"/>
              </a:lnSpc>
              <a:spcBef>
                <a:spcPts val="0"/>
              </a:spcBef>
              <a:spcAft>
                <a:spcPts val="0"/>
              </a:spcAft>
              <a:buClr>
                <a:srgbClr val="000000"/>
              </a:buClr>
              <a:buSzPts val="1800"/>
              <a:buNone/>
              <a:defRPr sz="1800">
                <a:solidFill>
                  <a:srgbClr val="000000"/>
                </a:solidFill>
              </a:defRPr>
            </a:lvl8pPr>
            <a:lvl9pPr lvl="8" algn="l">
              <a:lnSpc>
                <a:spcPct val="100000"/>
              </a:lnSpc>
              <a:spcBef>
                <a:spcPts val="0"/>
              </a:spcBef>
              <a:spcAft>
                <a:spcPts val="0"/>
              </a:spcAft>
              <a:buClr>
                <a:srgbClr val="000000"/>
              </a:buClr>
              <a:buSzPts val="1800"/>
              <a:buNone/>
              <a:defRPr sz="1800">
                <a:solidFill>
                  <a:srgbClr val="000000"/>
                </a:solidFill>
              </a:defRPr>
            </a:lvl9pPr>
          </a:lstStyle>
          <a:p/>
        </p:txBody>
      </p:sp>
      <p:sp>
        <p:nvSpPr>
          <p:cNvPr id="1464" name="Google Shape;1464;p68"/>
          <p:cNvSpPr txBox="1"/>
          <p:nvPr>
            <p:ph idx="7" type="subTitle"/>
          </p:nvPr>
        </p:nvSpPr>
        <p:spPr>
          <a:xfrm>
            <a:off x="1499616" y="4018134"/>
            <a:ext cx="23316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100"/>
              <a:buNone/>
              <a:defRPr sz="1400">
                <a:solidFill>
                  <a:schemeClr val="dk1"/>
                </a:solidFill>
              </a:defRPr>
            </a:lvl1pPr>
            <a:lvl2pPr lvl="1" algn="l">
              <a:lnSpc>
                <a:spcPct val="100000"/>
              </a:lnSpc>
              <a:spcBef>
                <a:spcPts val="0"/>
              </a:spcBef>
              <a:spcAft>
                <a:spcPts val="0"/>
              </a:spcAft>
              <a:buClr>
                <a:srgbClr val="000000"/>
              </a:buClr>
              <a:buSzPts val="1100"/>
              <a:buNone/>
              <a:defRPr sz="1100">
                <a:solidFill>
                  <a:srgbClr val="000000"/>
                </a:solidFill>
              </a:defRPr>
            </a:lvl2pPr>
            <a:lvl3pPr lvl="2" algn="l">
              <a:lnSpc>
                <a:spcPct val="100000"/>
              </a:lnSpc>
              <a:spcBef>
                <a:spcPts val="0"/>
              </a:spcBef>
              <a:spcAft>
                <a:spcPts val="0"/>
              </a:spcAft>
              <a:buClr>
                <a:srgbClr val="000000"/>
              </a:buClr>
              <a:buSzPts val="1100"/>
              <a:buNone/>
              <a:defRPr sz="1100">
                <a:solidFill>
                  <a:srgbClr val="000000"/>
                </a:solidFill>
              </a:defRPr>
            </a:lvl3pPr>
            <a:lvl4pPr lvl="3" algn="l">
              <a:lnSpc>
                <a:spcPct val="100000"/>
              </a:lnSpc>
              <a:spcBef>
                <a:spcPts val="0"/>
              </a:spcBef>
              <a:spcAft>
                <a:spcPts val="0"/>
              </a:spcAft>
              <a:buClr>
                <a:srgbClr val="000000"/>
              </a:buClr>
              <a:buSzPts val="1100"/>
              <a:buNone/>
              <a:defRPr sz="1100">
                <a:solidFill>
                  <a:srgbClr val="000000"/>
                </a:solidFill>
              </a:defRPr>
            </a:lvl4pPr>
            <a:lvl5pPr lvl="4" algn="l">
              <a:lnSpc>
                <a:spcPct val="100000"/>
              </a:lnSpc>
              <a:spcBef>
                <a:spcPts val="0"/>
              </a:spcBef>
              <a:spcAft>
                <a:spcPts val="0"/>
              </a:spcAft>
              <a:buClr>
                <a:srgbClr val="000000"/>
              </a:buClr>
              <a:buSzPts val="1100"/>
              <a:buNone/>
              <a:defRPr sz="1100">
                <a:solidFill>
                  <a:srgbClr val="000000"/>
                </a:solidFill>
              </a:defRPr>
            </a:lvl5pPr>
            <a:lvl6pPr lvl="5" algn="l">
              <a:lnSpc>
                <a:spcPct val="100000"/>
              </a:lnSpc>
              <a:spcBef>
                <a:spcPts val="0"/>
              </a:spcBef>
              <a:spcAft>
                <a:spcPts val="0"/>
              </a:spcAft>
              <a:buClr>
                <a:srgbClr val="000000"/>
              </a:buClr>
              <a:buSzPts val="1100"/>
              <a:buNone/>
              <a:defRPr sz="1100">
                <a:solidFill>
                  <a:srgbClr val="000000"/>
                </a:solidFill>
              </a:defRPr>
            </a:lvl6pPr>
            <a:lvl7pPr lvl="6" algn="l">
              <a:lnSpc>
                <a:spcPct val="100000"/>
              </a:lnSpc>
              <a:spcBef>
                <a:spcPts val="0"/>
              </a:spcBef>
              <a:spcAft>
                <a:spcPts val="0"/>
              </a:spcAft>
              <a:buClr>
                <a:srgbClr val="000000"/>
              </a:buClr>
              <a:buSzPts val="1100"/>
              <a:buNone/>
              <a:defRPr sz="1100">
                <a:solidFill>
                  <a:srgbClr val="000000"/>
                </a:solidFill>
              </a:defRPr>
            </a:lvl7pPr>
            <a:lvl8pPr lvl="7" algn="l">
              <a:lnSpc>
                <a:spcPct val="100000"/>
              </a:lnSpc>
              <a:spcBef>
                <a:spcPts val="0"/>
              </a:spcBef>
              <a:spcAft>
                <a:spcPts val="0"/>
              </a:spcAft>
              <a:buClr>
                <a:srgbClr val="000000"/>
              </a:buClr>
              <a:buSzPts val="1100"/>
              <a:buNone/>
              <a:defRPr sz="1100">
                <a:solidFill>
                  <a:srgbClr val="000000"/>
                </a:solidFill>
              </a:defRPr>
            </a:lvl8pPr>
            <a:lvl9pPr lvl="8" algn="l">
              <a:lnSpc>
                <a:spcPct val="100000"/>
              </a:lnSpc>
              <a:spcBef>
                <a:spcPts val="0"/>
              </a:spcBef>
              <a:spcAft>
                <a:spcPts val="0"/>
              </a:spcAft>
              <a:buClr>
                <a:srgbClr val="000000"/>
              </a:buClr>
              <a:buSzPts val="1100"/>
              <a:buNone/>
              <a:defRPr sz="1100">
                <a:solidFill>
                  <a:srgbClr val="000000"/>
                </a:solidFill>
              </a:defRPr>
            </a:lvl9pPr>
          </a:lstStyle>
          <a:p/>
        </p:txBody>
      </p:sp>
      <p:sp>
        <p:nvSpPr>
          <p:cNvPr id="1465" name="Google Shape;1465;p68"/>
          <p:cNvSpPr txBox="1"/>
          <p:nvPr>
            <p:ph idx="8"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1466" name="Google Shape;1466;p68"/>
          <p:cNvGrpSpPr/>
          <p:nvPr/>
        </p:nvGrpSpPr>
        <p:grpSpPr>
          <a:xfrm>
            <a:off x="4536048" y="-7285"/>
            <a:ext cx="6781559" cy="6151667"/>
            <a:chOff x="3133537" y="-308699"/>
            <a:chExt cx="6010422" cy="5452155"/>
          </a:xfrm>
        </p:grpSpPr>
        <p:sp>
          <p:nvSpPr>
            <p:cNvPr id="1467" name="Google Shape;1467;p68"/>
            <p:cNvSpPr/>
            <p:nvPr/>
          </p:nvSpPr>
          <p:spPr>
            <a:xfrm>
              <a:off x="3201565" y="-185790"/>
              <a:ext cx="5942394" cy="5329246"/>
            </a:xfrm>
            <a:custGeom>
              <a:rect b="b" l="l" r="r" t="t"/>
              <a:pathLst>
                <a:path extrusionOk="0" h="81084" w="90413">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68"/>
            <p:cNvSpPr/>
            <p:nvPr/>
          </p:nvSpPr>
          <p:spPr>
            <a:xfrm>
              <a:off x="3133537" y="-308699"/>
              <a:ext cx="6010420" cy="5452152"/>
            </a:xfrm>
            <a:custGeom>
              <a:rect b="b" l="l" r="r" t="t"/>
              <a:pathLst>
                <a:path extrusionOk="0" h="82954" w="91448">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9" name="Google Shape;1469;p68"/>
          <p:cNvSpPr/>
          <p:nvPr/>
        </p:nvSpPr>
        <p:spPr>
          <a:xfrm rot="10800000">
            <a:off x="-20" y="18"/>
            <a:ext cx="1162071" cy="660785"/>
          </a:xfrm>
          <a:custGeom>
            <a:rect b="b" l="l" r="r" t="t"/>
            <a:pathLst>
              <a:path extrusionOk="0" h="66294" w="116586">
                <a:moveTo>
                  <a:pt x="116586" y="0"/>
                </a:moveTo>
                <a:lnTo>
                  <a:pt x="0" y="66294"/>
                </a:lnTo>
                <a:lnTo>
                  <a:pt x="116586" y="66294"/>
                </a:lnTo>
                <a:close/>
              </a:path>
            </a:pathLst>
          </a:custGeom>
          <a:solidFill>
            <a:schemeClr val="accent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470" name="Shape 1470"/>
        <p:cNvGrpSpPr/>
        <p:nvPr/>
      </p:nvGrpSpPr>
      <p:grpSpPr>
        <a:xfrm>
          <a:off x="0" y="0"/>
          <a:ext cx="0" cy="0"/>
          <a:chOff x="0" y="0"/>
          <a:chExt cx="0" cy="0"/>
        </a:xfrm>
      </p:grpSpPr>
      <p:grpSp>
        <p:nvGrpSpPr>
          <p:cNvPr id="1471" name="Google Shape;1471;p69"/>
          <p:cNvGrpSpPr/>
          <p:nvPr/>
        </p:nvGrpSpPr>
        <p:grpSpPr>
          <a:xfrm>
            <a:off x="-458461" y="-321271"/>
            <a:ext cx="10059175" cy="5791575"/>
            <a:chOff x="-458461" y="-321271"/>
            <a:chExt cx="10059175" cy="5791575"/>
          </a:xfrm>
        </p:grpSpPr>
        <p:grpSp>
          <p:nvGrpSpPr>
            <p:cNvPr id="1472" name="Google Shape;1472;p69"/>
            <p:cNvGrpSpPr/>
            <p:nvPr/>
          </p:nvGrpSpPr>
          <p:grpSpPr>
            <a:xfrm flipH="1">
              <a:off x="-458461" y="-245071"/>
              <a:ext cx="9830575" cy="5715375"/>
              <a:chOff x="-358925" y="-303650"/>
              <a:chExt cx="9830575" cy="5715375"/>
            </a:xfrm>
          </p:grpSpPr>
          <p:cxnSp>
            <p:nvCxnSpPr>
              <p:cNvPr id="1473" name="Google Shape;1473;p69"/>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1474" name="Google Shape;1474;p69"/>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1475" name="Google Shape;1475;p69"/>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1476" name="Google Shape;1476;p69"/>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1477" name="Google Shape;1477;p69"/>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1478" name="Google Shape;1478;p69"/>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1479" name="Google Shape;1479;p69"/>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1480" name="Google Shape;1480;p69"/>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1481" name="Google Shape;1481;p69"/>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1482" name="Google Shape;1482;p69"/>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1483" name="Google Shape;1483;p69"/>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1484" name="Google Shape;1484;p69"/>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1485" name="Google Shape;1485;p69"/>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1486" name="Google Shape;1486;p69"/>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1487" name="Google Shape;1487;p69"/>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1488" name="Google Shape;1488;p69"/>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1489" name="Google Shape;1489;p69"/>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1490" name="Google Shape;1490;p69"/>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1491" name="Google Shape;1491;p69"/>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1492" name="Google Shape;1492;p69"/>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1493" name="Google Shape;1493;p69"/>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1494" name="Google Shape;1494;p69"/>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1495" name="Google Shape;1495;p69"/>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1496" name="Google Shape;1496;p69"/>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1497" name="Google Shape;1497;p69"/>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1498" name="Google Shape;1498;p69"/>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1499" name="Google Shape;1499;p69"/>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1500" name="Google Shape;1500;p69"/>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1501" name="Google Shape;1501;p69"/>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1502" name="Google Shape;1502;p69"/>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1503" name="Google Shape;1503;p69"/>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1504" name="Google Shape;1504;p69"/>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1505" name="Google Shape;1505;p69"/>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1506" name="Google Shape;1506;p69"/>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1507" name="Google Shape;1507;p69"/>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1508" name="Google Shape;1508;p69"/>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1509" name="Google Shape;1509;p69"/>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nvGrpSpPr>
            <p:cNvPr id="1510" name="Google Shape;1510;p69"/>
            <p:cNvGrpSpPr/>
            <p:nvPr/>
          </p:nvGrpSpPr>
          <p:grpSpPr>
            <a:xfrm rot="10800000">
              <a:off x="-229861" y="-321271"/>
              <a:ext cx="9830575" cy="5715375"/>
              <a:chOff x="-358925" y="-303650"/>
              <a:chExt cx="9830575" cy="5715375"/>
            </a:xfrm>
          </p:grpSpPr>
          <p:cxnSp>
            <p:nvCxnSpPr>
              <p:cNvPr id="1511" name="Google Shape;1511;p69"/>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1512" name="Google Shape;1512;p69"/>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1513" name="Google Shape;1513;p69"/>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1514" name="Google Shape;1514;p69"/>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1515" name="Google Shape;1515;p69"/>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1516" name="Google Shape;1516;p69"/>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1517" name="Google Shape;1517;p69"/>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1518" name="Google Shape;1518;p69"/>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1519" name="Google Shape;1519;p69"/>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1520" name="Google Shape;1520;p69"/>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1521" name="Google Shape;1521;p69"/>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1522" name="Google Shape;1522;p69"/>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1523" name="Google Shape;1523;p69"/>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1524" name="Google Shape;1524;p69"/>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1525" name="Google Shape;1525;p69"/>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1526" name="Google Shape;1526;p69"/>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1527" name="Google Shape;1527;p69"/>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1528" name="Google Shape;1528;p69"/>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1529" name="Google Shape;1529;p69"/>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1530" name="Google Shape;1530;p69"/>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1531" name="Google Shape;1531;p69"/>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1532" name="Google Shape;1532;p69"/>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1533" name="Google Shape;1533;p69"/>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1534" name="Google Shape;1534;p69"/>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1535" name="Google Shape;1535;p69"/>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1536" name="Google Shape;1536;p69"/>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1537" name="Google Shape;1537;p69"/>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1538" name="Google Shape;1538;p69"/>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1539" name="Google Shape;1539;p69"/>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1540" name="Google Shape;1540;p69"/>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1541" name="Google Shape;1541;p69"/>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1542" name="Google Shape;1542;p69"/>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1543" name="Google Shape;1543;p69"/>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1544" name="Google Shape;1544;p69"/>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1545" name="Google Shape;1545;p69"/>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1546" name="Google Shape;1546;p69"/>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1547" name="Google Shape;1547;p69"/>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grpSp>
        <p:nvGrpSpPr>
          <p:cNvPr id="1548" name="Google Shape;1548;p69"/>
          <p:cNvGrpSpPr/>
          <p:nvPr/>
        </p:nvGrpSpPr>
        <p:grpSpPr>
          <a:xfrm flipH="1">
            <a:off x="162750" y="166036"/>
            <a:ext cx="593164" cy="1161172"/>
            <a:chOff x="4921825" y="870250"/>
            <a:chExt cx="407925" cy="798550"/>
          </a:xfrm>
        </p:grpSpPr>
        <p:sp>
          <p:nvSpPr>
            <p:cNvPr id="1549" name="Google Shape;1549;p69"/>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69"/>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69"/>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69"/>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69"/>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69"/>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69"/>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69"/>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69"/>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69"/>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69"/>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69"/>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69"/>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69"/>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69"/>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69"/>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69"/>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69"/>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69"/>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69"/>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69"/>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69"/>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69"/>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69"/>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69"/>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69"/>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69"/>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69"/>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69"/>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69"/>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9" name="Google Shape;1579;p69"/>
          <p:cNvGrpSpPr/>
          <p:nvPr/>
        </p:nvGrpSpPr>
        <p:grpSpPr>
          <a:xfrm flipH="1">
            <a:off x="8382825" y="3823636"/>
            <a:ext cx="593164" cy="1161172"/>
            <a:chOff x="4921825" y="870250"/>
            <a:chExt cx="407925" cy="798550"/>
          </a:xfrm>
        </p:grpSpPr>
        <p:sp>
          <p:nvSpPr>
            <p:cNvPr id="1580" name="Google Shape;1580;p69"/>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69"/>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69"/>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69"/>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69"/>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69"/>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69"/>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69"/>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69"/>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69"/>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69"/>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69"/>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69"/>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69"/>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69"/>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69"/>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69"/>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69"/>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69"/>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69"/>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69"/>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69"/>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69"/>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69"/>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69"/>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69"/>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69"/>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69"/>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69"/>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69"/>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10" name="Shape 1610"/>
        <p:cNvGrpSpPr/>
        <p:nvPr/>
      </p:nvGrpSpPr>
      <p:grpSpPr>
        <a:xfrm>
          <a:off x="0" y="0"/>
          <a:ext cx="0" cy="0"/>
          <a:chOff x="0" y="0"/>
          <a:chExt cx="0" cy="0"/>
        </a:xfrm>
      </p:grpSpPr>
      <p:grpSp>
        <p:nvGrpSpPr>
          <p:cNvPr id="1611" name="Google Shape;1611;p70"/>
          <p:cNvGrpSpPr/>
          <p:nvPr/>
        </p:nvGrpSpPr>
        <p:grpSpPr>
          <a:xfrm>
            <a:off x="-458461" y="-321271"/>
            <a:ext cx="10059175" cy="5791575"/>
            <a:chOff x="-458461" y="-321271"/>
            <a:chExt cx="10059175" cy="5791575"/>
          </a:xfrm>
        </p:grpSpPr>
        <p:grpSp>
          <p:nvGrpSpPr>
            <p:cNvPr id="1612" name="Google Shape;1612;p70"/>
            <p:cNvGrpSpPr/>
            <p:nvPr/>
          </p:nvGrpSpPr>
          <p:grpSpPr>
            <a:xfrm flipH="1">
              <a:off x="-458461" y="-245071"/>
              <a:ext cx="9830575" cy="5715375"/>
              <a:chOff x="-358925" y="-303650"/>
              <a:chExt cx="9830575" cy="5715375"/>
            </a:xfrm>
          </p:grpSpPr>
          <p:cxnSp>
            <p:nvCxnSpPr>
              <p:cNvPr id="1613" name="Google Shape;1613;p70"/>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1614" name="Google Shape;1614;p70"/>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1615" name="Google Shape;1615;p70"/>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1616" name="Google Shape;1616;p70"/>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1617" name="Google Shape;1617;p70"/>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1618" name="Google Shape;1618;p70"/>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1619" name="Google Shape;1619;p70"/>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1620" name="Google Shape;1620;p70"/>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1621" name="Google Shape;1621;p70"/>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1622" name="Google Shape;1622;p70"/>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1623" name="Google Shape;1623;p70"/>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1624" name="Google Shape;1624;p70"/>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1625" name="Google Shape;1625;p70"/>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1626" name="Google Shape;1626;p70"/>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1627" name="Google Shape;1627;p70"/>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1628" name="Google Shape;1628;p70"/>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1629" name="Google Shape;1629;p70"/>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1630" name="Google Shape;1630;p70"/>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1631" name="Google Shape;1631;p70"/>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1632" name="Google Shape;1632;p70"/>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1633" name="Google Shape;1633;p70"/>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1634" name="Google Shape;1634;p70"/>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1635" name="Google Shape;1635;p70"/>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1636" name="Google Shape;1636;p70"/>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1637" name="Google Shape;1637;p70"/>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1638" name="Google Shape;1638;p70"/>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1639" name="Google Shape;1639;p70"/>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1640" name="Google Shape;1640;p70"/>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1641" name="Google Shape;1641;p70"/>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1642" name="Google Shape;1642;p70"/>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1643" name="Google Shape;1643;p70"/>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1644" name="Google Shape;1644;p70"/>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1645" name="Google Shape;1645;p70"/>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1646" name="Google Shape;1646;p70"/>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1647" name="Google Shape;1647;p70"/>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1648" name="Google Shape;1648;p70"/>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1649" name="Google Shape;1649;p70"/>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nvGrpSpPr>
            <p:cNvPr id="1650" name="Google Shape;1650;p70"/>
            <p:cNvGrpSpPr/>
            <p:nvPr/>
          </p:nvGrpSpPr>
          <p:grpSpPr>
            <a:xfrm rot="10800000">
              <a:off x="-229861" y="-321271"/>
              <a:ext cx="9830575" cy="5715375"/>
              <a:chOff x="-358925" y="-303650"/>
              <a:chExt cx="9830575" cy="5715375"/>
            </a:xfrm>
          </p:grpSpPr>
          <p:cxnSp>
            <p:nvCxnSpPr>
              <p:cNvPr id="1651" name="Google Shape;1651;p70"/>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1652" name="Google Shape;1652;p70"/>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1653" name="Google Shape;1653;p70"/>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1654" name="Google Shape;1654;p70"/>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1655" name="Google Shape;1655;p70"/>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1656" name="Google Shape;1656;p70"/>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1657" name="Google Shape;1657;p70"/>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1658" name="Google Shape;1658;p70"/>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1659" name="Google Shape;1659;p70"/>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1660" name="Google Shape;1660;p70"/>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1661" name="Google Shape;1661;p70"/>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1662" name="Google Shape;1662;p70"/>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1663" name="Google Shape;1663;p70"/>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1664" name="Google Shape;1664;p70"/>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1665" name="Google Shape;1665;p70"/>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1666" name="Google Shape;1666;p70"/>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1667" name="Google Shape;1667;p70"/>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1668" name="Google Shape;1668;p70"/>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1669" name="Google Shape;1669;p70"/>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1670" name="Google Shape;1670;p70"/>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1671" name="Google Shape;1671;p70"/>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1672" name="Google Shape;1672;p70"/>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1673" name="Google Shape;1673;p70"/>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1674" name="Google Shape;1674;p70"/>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1675" name="Google Shape;1675;p70"/>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1676" name="Google Shape;1676;p70"/>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1677" name="Google Shape;1677;p70"/>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1678" name="Google Shape;1678;p70"/>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1679" name="Google Shape;1679;p70"/>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1680" name="Google Shape;1680;p70"/>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1681" name="Google Shape;1681;p70"/>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1682" name="Google Shape;1682;p70"/>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1683" name="Google Shape;1683;p70"/>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1684" name="Google Shape;1684;p70"/>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1685" name="Google Shape;1685;p70"/>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1686" name="Google Shape;1686;p70"/>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1687" name="Google Shape;1687;p70"/>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sp>
        <p:nvSpPr>
          <p:cNvPr id="1688" name="Google Shape;1688;p70"/>
          <p:cNvSpPr txBox="1"/>
          <p:nvPr>
            <p:ph hasCustomPrompt="1" type="title"/>
          </p:nvPr>
        </p:nvSpPr>
        <p:spPr>
          <a:xfrm>
            <a:off x="2113750" y="2522228"/>
            <a:ext cx="2431500" cy="39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600"/>
              <a:buNone/>
              <a:defRPr sz="3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689" name="Google Shape;1689;p70"/>
          <p:cNvSpPr txBox="1"/>
          <p:nvPr>
            <p:ph idx="1" type="subTitle"/>
          </p:nvPr>
        </p:nvSpPr>
        <p:spPr>
          <a:xfrm>
            <a:off x="2113750" y="2917803"/>
            <a:ext cx="2431500" cy="327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solidFill>
                  <a:schemeClr val="dk1"/>
                </a:solidFill>
                <a:latin typeface="Questrial"/>
                <a:ea typeface="Questrial"/>
                <a:cs typeface="Questrial"/>
                <a:sym typeface="Questria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1690" name="Google Shape;1690;p70"/>
          <p:cNvGrpSpPr/>
          <p:nvPr/>
        </p:nvGrpSpPr>
        <p:grpSpPr>
          <a:xfrm>
            <a:off x="6476809" y="-946040"/>
            <a:ext cx="6048287" cy="5946120"/>
            <a:chOff x="3133537" y="-308699"/>
            <a:chExt cx="6010422" cy="5452155"/>
          </a:xfrm>
        </p:grpSpPr>
        <p:sp>
          <p:nvSpPr>
            <p:cNvPr id="1691" name="Google Shape;1691;p70"/>
            <p:cNvSpPr/>
            <p:nvPr/>
          </p:nvSpPr>
          <p:spPr>
            <a:xfrm>
              <a:off x="3201565" y="-185790"/>
              <a:ext cx="5942394" cy="5329246"/>
            </a:xfrm>
            <a:custGeom>
              <a:rect b="b" l="l" r="r" t="t"/>
              <a:pathLst>
                <a:path extrusionOk="0" h="81084" w="90413">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70"/>
            <p:cNvSpPr/>
            <p:nvPr/>
          </p:nvSpPr>
          <p:spPr>
            <a:xfrm>
              <a:off x="3133537" y="-308699"/>
              <a:ext cx="6010420" cy="5452152"/>
            </a:xfrm>
            <a:custGeom>
              <a:rect b="b" l="l" r="r" t="t"/>
              <a:pathLst>
                <a:path extrusionOk="0" h="82954" w="91448">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93" name="Google Shape;1693;p70"/>
          <p:cNvSpPr txBox="1"/>
          <p:nvPr>
            <p:ph idx="2" type="title"/>
          </p:nvPr>
        </p:nvSpPr>
        <p:spPr>
          <a:xfrm>
            <a:off x="720000" y="445025"/>
            <a:ext cx="7704000" cy="57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694" name="Shape 1694"/>
        <p:cNvGrpSpPr/>
        <p:nvPr/>
      </p:nvGrpSpPr>
      <p:grpSpPr>
        <a:xfrm>
          <a:off x="0" y="0"/>
          <a:ext cx="0" cy="0"/>
          <a:chOff x="0" y="0"/>
          <a:chExt cx="0" cy="0"/>
        </a:xfrm>
      </p:grpSpPr>
      <p:grpSp>
        <p:nvGrpSpPr>
          <p:cNvPr id="1695" name="Google Shape;1695;p71"/>
          <p:cNvGrpSpPr/>
          <p:nvPr/>
        </p:nvGrpSpPr>
        <p:grpSpPr>
          <a:xfrm>
            <a:off x="-458461" y="-321271"/>
            <a:ext cx="10059175" cy="5791575"/>
            <a:chOff x="-458461" y="-321271"/>
            <a:chExt cx="10059175" cy="5791575"/>
          </a:xfrm>
        </p:grpSpPr>
        <p:grpSp>
          <p:nvGrpSpPr>
            <p:cNvPr id="1696" name="Google Shape;1696;p71"/>
            <p:cNvGrpSpPr/>
            <p:nvPr/>
          </p:nvGrpSpPr>
          <p:grpSpPr>
            <a:xfrm flipH="1">
              <a:off x="-458461" y="-245071"/>
              <a:ext cx="9830575" cy="5715375"/>
              <a:chOff x="-358925" y="-303650"/>
              <a:chExt cx="9830575" cy="5715375"/>
            </a:xfrm>
          </p:grpSpPr>
          <p:cxnSp>
            <p:nvCxnSpPr>
              <p:cNvPr id="1697" name="Google Shape;1697;p71"/>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1698" name="Google Shape;1698;p71"/>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1699" name="Google Shape;1699;p71"/>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1700" name="Google Shape;1700;p71"/>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1701" name="Google Shape;1701;p71"/>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1702" name="Google Shape;1702;p71"/>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1703" name="Google Shape;1703;p71"/>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1704" name="Google Shape;1704;p71"/>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1705" name="Google Shape;1705;p71"/>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1706" name="Google Shape;1706;p71"/>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1707" name="Google Shape;1707;p71"/>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1708" name="Google Shape;1708;p71"/>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1709" name="Google Shape;1709;p71"/>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1710" name="Google Shape;1710;p71"/>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1711" name="Google Shape;1711;p71"/>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1712" name="Google Shape;1712;p71"/>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1713" name="Google Shape;1713;p71"/>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1714" name="Google Shape;1714;p71"/>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1715" name="Google Shape;1715;p71"/>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1716" name="Google Shape;1716;p71"/>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1717" name="Google Shape;1717;p71"/>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1718" name="Google Shape;1718;p71"/>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1719" name="Google Shape;1719;p71"/>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1720" name="Google Shape;1720;p71"/>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1721" name="Google Shape;1721;p71"/>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1722" name="Google Shape;1722;p71"/>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1723" name="Google Shape;1723;p71"/>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1724" name="Google Shape;1724;p71"/>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1725" name="Google Shape;1725;p71"/>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1726" name="Google Shape;1726;p71"/>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1727" name="Google Shape;1727;p71"/>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1728" name="Google Shape;1728;p71"/>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1729" name="Google Shape;1729;p71"/>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1730" name="Google Shape;1730;p71"/>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1731" name="Google Shape;1731;p71"/>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1732" name="Google Shape;1732;p71"/>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1733" name="Google Shape;1733;p71"/>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nvGrpSpPr>
            <p:cNvPr id="1734" name="Google Shape;1734;p71"/>
            <p:cNvGrpSpPr/>
            <p:nvPr/>
          </p:nvGrpSpPr>
          <p:grpSpPr>
            <a:xfrm rot="10800000">
              <a:off x="-229861" y="-321271"/>
              <a:ext cx="9830575" cy="5715375"/>
              <a:chOff x="-358925" y="-303650"/>
              <a:chExt cx="9830575" cy="5715375"/>
            </a:xfrm>
          </p:grpSpPr>
          <p:cxnSp>
            <p:nvCxnSpPr>
              <p:cNvPr id="1735" name="Google Shape;1735;p71"/>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1736" name="Google Shape;1736;p71"/>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1737" name="Google Shape;1737;p71"/>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1738" name="Google Shape;1738;p71"/>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1739" name="Google Shape;1739;p71"/>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1740" name="Google Shape;1740;p71"/>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1741" name="Google Shape;1741;p71"/>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1742" name="Google Shape;1742;p71"/>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1743" name="Google Shape;1743;p71"/>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1744" name="Google Shape;1744;p71"/>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1745" name="Google Shape;1745;p71"/>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1746" name="Google Shape;1746;p71"/>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1747" name="Google Shape;1747;p71"/>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1748" name="Google Shape;1748;p71"/>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1749" name="Google Shape;1749;p71"/>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1750" name="Google Shape;1750;p71"/>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1751" name="Google Shape;1751;p71"/>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1752" name="Google Shape;1752;p71"/>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1753" name="Google Shape;1753;p71"/>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1754" name="Google Shape;1754;p71"/>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1755" name="Google Shape;1755;p71"/>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1756" name="Google Shape;1756;p71"/>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1757" name="Google Shape;1757;p71"/>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1758" name="Google Shape;1758;p71"/>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1759" name="Google Shape;1759;p71"/>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1760" name="Google Shape;1760;p71"/>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1761" name="Google Shape;1761;p71"/>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1762" name="Google Shape;1762;p71"/>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1763" name="Google Shape;1763;p71"/>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1764" name="Google Shape;1764;p71"/>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1765" name="Google Shape;1765;p71"/>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1766" name="Google Shape;1766;p71"/>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1767" name="Google Shape;1767;p71"/>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1768" name="Google Shape;1768;p71"/>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1769" name="Google Shape;1769;p71"/>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1770" name="Google Shape;1770;p71"/>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1771" name="Google Shape;1771;p71"/>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sp>
        <p:nvSpPr>
          <p:cNvPr id="1772" name="Google Shape;1772;p71"/>
          <p:cNvSpPr txBox="1"/>
          <p:nvPr>
            <p:ph type="ctrTitle"/>
          </p:nvPr>
        </p:nvSpPr>
        <p:spPr>
          <a:xfrm>
            <a:off x="2429950" y="669825"/>
            <a:ext cx="4284000" cy="99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73" name="Google Shape;1773;p71"/>
          <p:cNvSpPr txBox="1"/>
          <p:nvPr>
            <p:ph idx="1" type="subTitle"/>
          </p:nvPr>
        </p:nvSpPr>
        <p:spPr>
          <a:xfrm>
            <a:off x="2425075" y="1704550"/>
            <a:ext cx="4293900" cy="118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774" name="Google Shape;1774;p71"/>
          <p:cNvSpPr txBox="1"/>
          <p:nvPr/>
        </p:nvSpPr>
        <p:spPr>
          <a:xfrm>
            <a:off x="1895950" y="3471625"/>
            <a:ext cx="5352000" cy="615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300"/>
              </a:spcBef>
              <a:spcAft>
                <a:spcPts val="0"/>
              </a:spcAft>
              <a:buClr>
                <a:srgbClr val="000000"/>
              </a:buClr>
              <a:buSzPts val="1400"/>
              <a:buFont typeface="Arial"/>
              <a:buNone/>
            </a:pPr>
            <a:r>
              <a:rPr b="0" i="0" lang="en" sz="1400" u="none" cap="none" strike="noStrike">
                <a:solidFill>
                  <a:schemeClr val="dk2"/>
                </a:solidFill>
                <a:latin typeface="Abel"/>
                <a:ea typeface="Abel"/>
                <a:cs typeface="Abel"/>
                <a:sym typeface="Abel"/>
              </a:rPr>
              <a:t>CREDITS: This presentation template was created by </a:t>
            </a:r>
            <a:r>
              <a:rPr b="1" i="0" lang="en" sz="1400" u="none" cap="none" strike="noStrike">
                <a:solidFill>
                  <a:schemeClr val="dk2"/>
                </a:solidFill>
                <a:uFill>
                  <a:noFill/>
                </a:uFill>
                <a:latin typeface="Abel"/>
                <a:ea typeface="Abel"/>
                <a:cs typeface="Abel"/>
                <a:sym typeface="Abel"/>
                <a:hlinkClick r:id="rId2">
                  <a:extLst>
                    <a:ext uri="{A12FA001-AC4F-418D-AE19-62706E023703}">
                      <ahyp:hlinkClr val="tx"/>
                    </a:ext>
                  </a:extLst>
                </a:hlinkClick>
              </a:rPr>
              <a:t>Slidesgo</a:t>
            </a:r>
            <a:r>
              <a:rPr b="0" i="0" lang="en" sz="1400" u="none" cap="none" strike="noStrike">
                <a:solidFill>
                  <a:schemeClr val="dk2"/>
                </a:solidFill>
                <a:latin typeface="Abel"/>
                <a:ea typeface="Abel"/>
                <a:cs typeface="Abel"/>
                <a:sym typeface="Abel"/>
              </a:rPr>
              <a:t>, and includes icons by </a:t>
            </a:r>
            <a:r>
              <a:rPr b="1" i="0" lang="en" sz="1400" u="none" cap="none" strike="noStrike">
                <a:solidFill>
                  <a:schemeClr val="dk2"/>
                </a:solidFill>
                <a:uFill>
                  <a:noFill/>
                </a:uFill>
                <a:latin typeface="Abel"/>
                <a:ea typeface="Abel"/>
                <a:cs typeface="Abel"/>
                <a:sym typeface="Abel"/>
                <a:hlinkClick r:id="rId3">
                  <a:extLst>
                    <a:ext uri="{A12FA001-AC4F-418D-AE19-62706E023703}">
                      <ahyp:hlinkClr val="tx"/>
                    </a:ext>
                  </a:extLst>
                </a:hlinkClick>
              </a:rPr>
              <a:t>Flaticon</a:t>
            </a:r>
            <a:r>
              <a:rPr b="0" i="0" lang="en" sz="1400" u="none" cap="none" strike="noStrike">
                <a:solidFill>
                  <a:schemeClr val="dk2"/>
                </a:solidFill>
                <a:latin typeface="Abel"/>
                <a:ea typeface="Abel"/>
                <a:cs typeface="Abel"/>
                <a:sym typeface="Abel"/>
              </a:rPr>
              <a:t>, and infographics &amp; images by </a:t>
            </a:r>
            <a:r>
              <a:rPr b="1" i="0" lang="en" sz="1400" u="none" cap="none" strike="noStrike">
                <a:solidFill>
                  <a:schemeClr val="dk2"/>
                </a:solidFill>
                <a:uFill>
                  <a:noFill/>
                </a:uFill>
                <a:latin typeface="Abel"/>
                <a:ea typeface="Abel"/>
                <a:cs typeface="Abel"/>
                <a:sym typeface="Abel"/>
                <a:hlinkClick r:id="rId4">
                  <a:extLst>
                    <a:ext uri="{A12FA001-AC4F-418D-AE19-62706E023703}">
                      <ahyp:hlinkClr val="tx"/>
                    </a:ext>
                  </a:extLst>
                </a:hlinkClick>
              </a:rPr>
              <a:t>Freepik</a:t>
            </a:r>
            <a:endParaRPr b="1" i="0" sz="1400" u="none" cap="none" strike="noStrike">
              <a:solidFill>
                <a:schemeClr val="dk2"/>
              </a:solidFill>
              <a:latin typeface="Abel"/>
              <a:ea typeface="Abel"/>
              <a:cs typeface="Abel"/>
              <a:sym typeface="Abel"/>
            </a:endParaRPr>
          </a:p>
        </p:txBody>
      </p:sp>
      <p:grpSp>
        <p:nvGrpSpPr>
          <p:cNvPr id="1775" name="Google Shape;1775;p71"/>
          <p:cNvGrpSpPr/>
          <p:nvPr/>
        </p:nvGrpSpPr>
        <p:grpSpPr>
          <a:xfrm>
            <a:off x="6457759" y="-2146190"/>
            <a:ext cx="6048287" cy="5946120"/>
            <a:chOff x="3133537" y="-308699"/>
            <a:chExt cx="6010422" cy="5452155"/>
          </a:xfrm>
        </p:grpSpPr>
        <p:sp>
          <p:nvSpPr>
            <p:cNvPr id="1776" name="Google Shape;1776;p71"/>
            <p:cNvSpPr/>
            <p:nvPr/>
          </p:nvSpPr>
          <p:spPr>
            <a:xfrm>
              <a:off x="3201565" y="-185790"/>
              <a:ext cx="5942394" cy="5329246"/>
            </a:xfrm>
            <a:custGeom>
              <a:rect b="b" l="l" r="r" t="t"/>
              <a:pathLst>
                <a:path extrusionOk="0" h="81084" w="90413">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71"/>
            <p:cNvSpPr/>
            <p:nvPr/>
          </p:nvSpPr>
          <p:spPr>
            <a:xfrm>
              <a:off x="3133537" y="-308699"/>
              <a:ext cx="6010420" cy="5452152"/>
            </a:xfrm>
            <a:custGeom>
              <a:rect b="b" l="l" r="r" t="t"/>
              <a:pathLst>
                <a:path extrusionOk="0" h="82954" w="91448">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8" name="Google Shape;1778;p71"/>
          <p:cNvGrpSpPr/>
          <p:nvPr/>
        </p:nvGrpSpPr>
        <p:grpSpPr>
          <a:xfrm flipH="1">
            <a:off x="-3149029" y="-421721"/>
            <a:ext cx="5482707" cy="4973456"/>
            <a:chOff x="3166062" y="1034326"/>
            <a:chExt cx="6010422" cy="5452155"/>
          </a:xfrm>
        </p:grpSpPr>
        <p:sp>
          <p:nvSpPr>
            <p:cNvPr id="1779" name="Google Shape;1779;p71"/>
            <p:cNvSpPr/>
            <p:nvPr/>
          </p:nvSpPr>
          <p:spPr>
            <a:xfrm>
              <a:off x="3234090" y="1157235"/>
              <a:ext cx="5942394" cy="5329246"/>
            </a:xfrm>
            <a:custGeom>
              <a:rect b="b" l="l" r="r" t="t"/>
              <a:pathLst>
                <a:path extrusionOk="0" h="81084" w="90413">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71"/>
            <p:cNvSpPr/>
            <p:nvPr/>
          </p:nvSpPr>
          <p:spPr>
            <a:xfrm>
              <a:off x="3166062" y="1034326"/>
              <a:ext cx="6010420" cy="5452152"/>
            </a:xfrm>
            <a:custGeom>
              <a:rect b="b" l="l" r="r" t="t"/>
              <a:pathLst>
                <a:path extrusionOk="0" h="82954" w="91448">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
    <p:spTree>
      <p:nvGrpSpPr>
        <p:cNvPr id="1781" name="Shape 1781"/>
        <p:cNvGrpSpPr/>
        <p:nvPr/>
      </p:nvGrpSpPr>
      <p:grpSpPr>
        <a:xfrm>
          <a:off x="0" y="0"/>
          <a:ext cx="0" cy="0"/>
          <a:chOff x="0" y="0"/>
          <a:chExt cx="0" cy="0"/>
        </a:xfrm>
      </p:grpSpPr>
      <p:grpSp>
        <p:nvGrpSpPr>
          <p:cNvPr id="1782" name="Google Shape;1782;p72"/>
          <p:cNvGrpSpPr/>
          <p:nvPr/>
        </p:nvGrpSpPr>
        <p:grpSpPr>
          <a:xfrm>
            <a:off x="-458461" y="-321271"/>
            <a:ext cx="10059175" cy="5791575"/>
            <a:chOff x="-458461" y="-321271"/>
            <a:chExt cx="10059175" cy="5791575"/>
          </a:xfrm>
        </p:grpSpPr>
        <p:grpSp>
          <p:nvGrpSpPr>
            <p:cNvPr id="1783" name="Google Shape;1783;p72"/>
            <p:cNvGrpSpPr/>
            <p:nvPr/>
          </p:nvGrpSpPr>
          <p:grpSpPr>
            <a:xfrm flipH="1">
              <a:off x="-458461" y="-245071"/>
              <a:ext cx="9830575" cy="5715375"/>
              <a:chOff x="-358925" y="-303650"/>
              <a:chExt cx="9830575" cy="5715375"/>
            </a:xfrm>
          </p:grpSpPr>
          <p:cxnSp>
            <p:nvCxnSpPr>
              <p:cNvPr id="1784" name="Google Shape;1784;p72"/>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1785" name="Google Shape;1785;p72"/>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1786" name="Google Shape;1786;p72"/>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1787" name="Google Shape;1787;p72"/>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1788" name="Google Shape;1788;p72"/>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1789" name="Google Shape;1789;p72"/>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1790" name="Google Shape;1790;p72"/>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1791" name="Google Shape;1791;p72"/>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1792" name="Google Shape;1792;p72"/>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1793" name="Google Shape;1793;p72"/>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1794" name="Google Shape;1794;p72"/>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1795" name="Google Shape;1795;p72"/>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1796" name="Google Shape;1796;p72"/>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1797" name="Google Shape;1797;p72"/>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1798" name="Google Shape;1798;p72"/>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1799" name="Google Shape;1799;p72"/>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1800" name="Google Shape;1800;p72"/>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1801" name="Google Shape;1801;p72"/>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1802" name="Google Shape;1802;p72"/>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1803" name="Google Shape;1803;p72"/>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1804" name="Google Shape;1804;p72"/>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1805" name="Google Shape;1805;p72"/>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1806" name="Google Shape;1806;p72"/>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1807" name="Google Shape;1807;p72"/>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1808" name="Google Shape;1808;p72"/>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1809" name="Google Shape;1809;p72"/>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1810" name="Google Shape;1810;p72"/>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1811" name="Google Shape;1811;p72"/>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1812" name="Google Shape;1812;p72"/>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1813" name="Google Shape;1813;p72"/>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1814" name="Google Shape;1814;p72"/>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1815" name="Google Shape;1815;p72"/>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1816" name="Google Shape;1816;p72"/>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1817" name="Google Shape;1817;p72"/>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1818" name="Google Shape;1818;p72"/>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1819" name="Google Shape;1819;p72"/>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1820" name="Google Shape;1820;p72"/>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nvGrpSpPr>
            <p:cNvPr id="1821" name="Google Shape;1821;p72"/>
            <p:cNvGrpSpPr/>
            <p:nvPr/>
          </p:nvGrpSpPr>
          <p:grpSpPr>
            <a:xfrm rot="10800000">
              <a:off x="-229861" y="-321271"/>
              <a:ext cx="9830575" cy="5715375"/>
              <a:chOff x="-358925" y="-303650"/>
              <a:chExt cx="9830575" cy="5715375"/>
            </a:xfrm>
          </p:grpSpPr>
          <p:cxnSp>
            <p:nvCxnSpPr>
              <p:cNvPr id="1822" name="Google Shape;1822;p72"/>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1823" name="Google Shape;1823;p72"/>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1824" name="Google Shape;1824;p72"/>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1825" name="Google Shape;1825;p72"/>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1826" name="Google Shape;1826;p72"/>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1827" name="Google Shape;1827;p72"/>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1828" name="Google Shape;1828;p72"/>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1829" name="Google Shape;1829;p72"/>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1830" name="Google Shape;1830;p72"/>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1831" name="Google Shape;1831;p72"/>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1832" name="Google Shape;1832;p72"/>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1833" name="Google Shape;1833;p72"/>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1834" name="Google Shape;1834;p72"/>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1835" name="Google Shape;1835;p72"/>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1836" name="Google Shape;1836;p72"/>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1837" name="Google Shape;1837;p72"/>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1838" name="Google Shape;1838;p72"/>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1839" name="Google Shape;1839;p72"/>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1840" name="Google Shape;1840;p72"/>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1841" name="Google Shape;1841;p72"/>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1842" name="Google Shape;1842;p72"/>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1843" name="Google Shape;1843;p72"/>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1844" name="Google Shape;1844;p72"/>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1845" name="Google Shape;1845;p72"/>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1846" name="Google Shape;1846;p72"/>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1847" name="Google Shape;1847;p72"/>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1848" name="Google Shape;1848;p72"/>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1849" name="Google Shape;1849;p72"/>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1850" name="Google Shape;1850;p72"/>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1851" name="Google Shape;1851;p72"/>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1852" name="Google Shape;1852;p72"/>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1853" name="Google Shape;1853;p72"/>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1854" name="Google Shape;1854;p72"/>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1855" name="Google Shape;1855;p72"/>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1856" name="Google Shape;1856;p72"/>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1857" name="Google Shape;1857;p72"/>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1858" name="Google Shape;1858;p72"/>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sp>
        <p:nvSpPr>
          <p:cNvPr id="1859" name="Google Shape;1859;p72"/>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860" name="Google Shape;1860;p72"/>
          <p:cNvSpPr txBox="1"/>
          <p:nvPr>
            <p:ph idx="1" type="body"/>
          </p:nvPr>
        </p:nvSpPr>
        <p:spPr>
          <a:xfrm>
            <a:off x="717550" y="1466900"/>
            <a:ext cx="3800400" cy="3141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grpSp>
        <p:nvGrpSpPr>
          <p:cNvPr id="1861" name="Google Shape;1861;p72"/>
          <p:cNvGrpSpPr/>
          <p:nvPr/>
        </p:nvGrpSpPr>
        <p:grpSpPr>
          <a:xfrm>
            <a:off x="8148972" y="-1637511"/>
            <a:ext cx="3863499" cy="3798516"/>
            <a:chOff x="3133537" y="-308699"/>
            <a:chExt cx="6010422" cy="5452155"/>
          </a:xfrm>
        </p:grpSpPr>
        <p:sp>
          <p:nvSpPr>
            <p:cNvPr id="1862" name="Google Shape;1862;p72"/>
            <p:cNvSpPr/>
            <p:nvPr/>
          </p:nvSpPr>
          <p:spPr>
            <a:xfrm>
              <a:off x="3201565" y="-185790"/>
              <a:ext cx="5942394" cy="5329246"/>
            </a:xfrm>
            <a:custGeom>
              <a:rect b="b" l="l" r="r" t="t"/>
              <a:pathLst>
                <a:path extrusionOk="0" h="81084" w="90413">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72"/>
            <p:cNvSpPr/>
            <p:nvPr/>
          </p:nvSpPr>
          <p:spPr>
            <a:xfrm>
              <a:off x="3133537" y="-308699"/>
              <a:ext cx="6010420" cy="5452152"/>
            </a:xfrm>
            <a:custGeom>
              <a:rect b="b" l="l" r="r" t="t"/>
              <a:pathLst>
                <a:path extrusionOk="0" h="82954" w="91448">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4" name="Google Shape;1864;p72"/>
          <p:cNvGrpSpPr/>
          <p:nvPr/>
        </p:nvGrpSpPr>
        <p:grpSpPr>
          <a:xfrm>
            <a:off x="7726703" y="-626164"/>
            <a:ext cx="593164" cy="1161172"/>
            <a:chOff x="4921825" y="870250"/>
            <a:chExt cx="407925" cy="798550"/>
          </a:xfrm>
        </p:grpSpPr>
        <p:sp>
          <p:nvSpPr>
            <p:cNvPr id="1865" name="Google Shape;1865;p72"/>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72"/>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72"/>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72"/>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72"/>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72"/>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72"/>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72"/>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72"/>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72"/>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72"/>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72"/>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72"/>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72"/>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72"/>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72"/>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72"/>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72"/>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72"/>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72"/>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72"/>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72"/>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72"/>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72"/>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72"/>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72"/>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72"/>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72"/>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72"/>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72"/>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5" name="Google Shape;1895;p72"/>
          <p:cNvGrpSpPr/>
          <p:nvPr/>
        </p:nvGrpSpPr>
        <p:grpSpPr>
          <a:xfrm flipH="1">
            <a:off x="-2299857" y="-2697840"/>
            <a:ext cx="4017967" cy="3644766"/>
            <a:chOff x="3166062" y="1034326"/>
            <a:chExt cx="6010422" cy="5452155"/>
          </a:xfrm>
        </p:grpSpPr>
        <p:sp>
          <p:nvSpPr>
            <p:cNvPr id="1896" name="Google Shape;1896;p72"/>
            <p:cNvSpPr/>
            <p:nvPr/>
          </p:nvSpPr>
          <p:spPr>
            <a:xfrm>
              <a:off x="3234090" y="1157235"/>
              <a:ext cx="5942394" cy="5329246"/>
            </a:xfrm>
            <a:custGeom>
              <a:rect b="b" l="l" r="r" t="t"/>
              <a:pathLst>
                <a:path extrusionOk="0" h="81084" w="90413">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72"/>
            <p:cNvSpPr/>
            <p:nvPr/>
          </p:nvSpPr>
          <p:spPr>
            <a:xfrm>
              <a:off x="3166062" y="1034326"/>
              <a:ext cx="6010420" cy="5452152"/>
            </a:xfrm>
            <a:custGeom>
              <a:rect b="b" l="l" r="r" t="t"/>
              <a:pathLst>
                <a:path extrusionOk="0" h="82954" w="91448">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98" name="Google Shape;1898;p72"/>
          <p:cNvSpPr txBox="1"/>
          <p:nvPr>
            <p:ph idx="2" type="body"/>
          </p:nvPr>
        </p:nvSpPr>
        <p:spPr>
          <a:xfrm>
            <a:off x="4698350" y="1466900"/>
            <a:ext cx="3728100" cy="31416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1" name="Shape 91"/>
        <p:cNvGrpSpPr/>
        <p:nvPr/>
      </p:nvGrpSpPr>
      <p:grpSpPr>
        <a:xfrm>
          <a:off x="0" y="0"/>
          <a:ext cx="0" cy="0"/>
          <a:chOff x="0" y="0"/>
          <a:chExt cx="0" cy="0"/>
        </a:xfrm>
      </p:grpSpPr>
      <p:grpSp>
        <p:nvGrpSpPr>
          <p:cNvPr id="92" name="Google Shape;92;p55"/>
          <p:cNvGrpSpPr/>
          <p:nvPr/>
        </p:nvGrpSpPr>
        <p:grpSpPr>
          <a:xfrm>
            <a:off x="-458461" y="-321271"/>
            <a:ext cx="10059175" cy="5791575"/>
            <a:chOff x="-458461" y="-321271"/>
            <a:chExt cx="10059175" cy="5791575"/>
          </a:xfrm>
        </p:grpSpPr>
        <p:grpSp>
          <p:nvGrpSpPr>
            <p:cNvPr id="93" name="Google Shape;93;p55"/>
            <p:cNvGrpSpPr/>
            <p:nvPr/>
          </p:nvGrpSpPr>
          <p:grpSpPr>
            <a:xfrm flipH="1">
              <a:off x="-458461" y="-245071"/>
              <a:ext cx="9830575" cy="5715375"/>
              <a:chOff x="-358925" y="-303650"/>
              <a:chExt cx="9830575" cy="5715375"/>
            </a:xfrm>
          </p:grpSpPr>
          <p:cxnSp>
            <p:nvCxnSpPr>
              <p:cNvPr id="94" name="Google Shape;94;p55"/>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95" name="Google Shape;95;p55"/>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96" name="Google Shape;96;p55"/>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97" name="Google Shape;97;p55"/>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98" name="Google Shape;98;p55"/>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99" name="Google Shape;99;p55"/>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100" name="Google Shape;100;p55"/>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101" name="Google Shape;101;p55"/>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102" name="Google Shape;102;p55"/>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103" name="Google Shape;103;p55"/>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104" name="Google Shape;104;p55"/>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105" name="Google Shape;105;p55"/>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106" name="Google Shape;106;p55"/>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107" name="Google Shape;107;p55"/>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108" name="Google Shape;108;p55"/>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109" name="Google Shape;109;p55"/>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110" name="Google Shape;110;p55"/>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111" name="Google Shape;111;p55"/>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112" name="Google Shape;112;p55"/>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113" name="Google Shape;113;p55"/>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114" name="Google Shape;114;p55"/>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115" name="Google Shape;115;p55"/>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116" name="Google Shape;116;p55"/>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117" name="Google Shape;117;p55"/>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118" name="Google Shape;118;p55"/>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119" name="Google Shape;119;p55"/>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120" name="Google Shape;120;p55"/>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121" name="Google Shape;121;p55"/>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122" name="Google Shape;122;p55"/>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123" name="Google Shape;123;p55"/>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124" name="Google Shape;124;p55"/>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125" name="Google Shape;125;p55"/>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126" name="Google Shape;126;p55"/>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127" name="Google Shape;127;p55"/>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128" name="Google Shape;128;p55"/>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129" name="Google Shape;129;p55"/>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130" name="Google Shape;130;p55"/>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nvGrpSpPr>
            <p:cNvPr id="131" name="Google Shape;131;p55"/>
            <p:cNvGrpSpPr/>
            <p:nvPr/>
          </p:nvGrpSpPr>
          <p:grpSpPr>
            <a:xfrm rot="10800000">
              <a:off x="-229861" y="-321271"/>
              <a:ext cx="9830575" cy="5715375"/>
              <a:chOff x="-358925" y="-303650"/>
              <a:chExt cx="9830575" cy="5715375"/>
            </a:xfrm>
          </p:grpSpPr>
          <p:cxnSp>
            <p:nvCxnSpPr>
              <p:cNvPr id="132" name="Google Shape;132;p55"/>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133" name="Google Shape;133;p55"/>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134" name="Google Shape;134;p55"/>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135" name="Google Shape;135;p55"/>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136" name="Google Shape;136;p55"/>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137" name="Google Shape;137;p55"/>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138" name="Google Shape;138;p55"/>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139" name="Google Shape;139;p55"/>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140" name="Google Shape;140;p55"/>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141" name="Google Shape;141;p55"/>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142" name="Google Shape;142;p55"/>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143" name="Google Shape;143;p55"/>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144" name="Google Shape;144;p55"/>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145" name="Google Shape;145;p55"/>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146" name="Google Shape;146;p55"/>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147" name="Google Shape;147;p55"/>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148" name="Google Shape;148;p55"/>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149" name="Google Shape;149;p55"/>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150" name="Google Shape;150;p55"/>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151" name="Google Shape;151;p55"/>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152" name="Google Shape;152;p55"/>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153" name="Google Shape;153;p55"/>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154" name="Google Shape;154;p55"/>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155" name="Google Shape;155;p55"/>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156" name="Google Shape;156;p55"/>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157" name="Google Shape;157;p55"/>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158" name="Google Shape;158;p55"/>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159" name="Google Shape;159;p55"/>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160" name="Google Shape;160;p55"/>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161" name="Google Shape;161;p55"/>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162" name="Google Shape;162;p55"/>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163" name="Google Shape;163;p55"/>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164" name="Google Shape;164;p55"/>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165" name="Google Shape;165;p55"/>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166" name="Google Shape;166;p55"/>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167" name="Google Shape;167;p55"/>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168" name="Google Shape;168;p55"/>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sp>
        <p:nvSpPr>
          <p:cNvPr id="169" name="Google Shape;169;p55"/>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70" name="Google Shape;170;p55"/>
          <p:cNvSpPr txBox="1"/>
          <p:nvPr>
            <p:ph idx="1" type="body"/>
          </p:nvPr>
        </p:nvSpPr>
        <p:spPr>
          <a:xfrm>
            <a:off x="720000" y="1152475"/>
            <a:ext cx="7704000" cy="6798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grpSp>
        <p:nvGrpSpPr>
          <p:cNvPr id="171" name="Google Shape;171;p55"/>
          <p:cNvGrpSpPr/>
          <p:nvPr/>
        </p:nvGrpSpPr>
        <p:grpSpPr>
          <a:xfrm>
            <a:off x="8148972" y="-1637511"/>
            <a:ext cx="3863499" cy="3798516"/>
            <a:chOff x="3133537" y="-308699"/>
            <a:chExt cx="6010422" cy="5452155"/>
          </a:xfrm>
        </p:grpSpPr>
        <p:sp>
          <p:nvSpPr>
            <p:cNvPr id="172" name="Google Shape;172;p55"/>
            <p:cNvSpPr/>
            <p:nvPr/>
          </p:nvSpPr>
          <p:spPr>
            <a:xfrm>
              <a:off x="3201565" y="-185790"/>
              <a:ext cx="5942394" cy="5329246"/>
            </a:xfrm>
            <a:custGeom>
              <a:rect b="b" l="l" r="r" t="t"/>
              <a:pathLst>
                <a:path extrusionOk="0" h="81084" w="90413">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5"/>
            <p:cNvSpPr/>
            <p:nvPr/>
          </p:nvSpPr>
          <p:spPr>
            <a:xfrm>
              <a:off x="3133537" y="-308699"/>
              <a:ext cx="6010420" cy="5452152"/>
            </a:xfrm>
            <a:custGeom>
              <a:rect b="b" l="l" r="r" t="t"/>
              <a:pathLst>
                <a:path extrusionOk="0" h="82954" w="91448">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55"/>
          <p:cNvGrpSpPr/>
          <p:nvPr/>
        </p:nvGrpSpPr>
        <p:grpSpPr>
          <a:xfrm>
            <a:off x="7726703" y="-626164"/>
            <a:ext cx="593164" cy="1161172"/>
            <a:chOff x="4921825" y="870250"/>
            <a:chExt cx="407925" cy="798550"/>
          </a:xfrm>
        </p:grpSpPr>
        <p:sp>
          <p:nvSpPr>
            <p:cNvPr id="175" name="Google Shape;175;p55"/>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5"/>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5"/>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5"/>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5"/>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5"/>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5"/>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5"/>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5"/>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5"/>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5"/>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5"/>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5"/>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5"/>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5"/>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5"/>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5"/>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5"/>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5"/>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5"/>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5"/>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5"/>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5"/>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5"/>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5"/>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5"/>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5"/>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55"/>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5"/>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5"/>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 name="Google Shape;205;p55"/>
          <p:cNvGrpSpPr/>
          <p:nvPr/>
        </p:nvGrpSpPr>
        <p:grpSpPr>
          <a:xfrm flipH="1">
            <a:off x="-2299857" y="-2697840"/>
            <a:ext cx="4017967" cy="3644766"/>
            <a:chOff x="3166062" y="1034326"/>
            <a:chExt cx="6010422" cy="5452155"/>
          </a:xfrm>
        </p:grpSpPr>
        <p:sp>
          <p:nvSpPr>
            <p:cNvPr id="206" name="Google Shape;206;p55"/>
            <p:cNvSpPr/>
            <p:nvPr/>
          </p:nvSpPr>
          <p:spPr>
            <a:xfrm>
              <a:off x="3234090" y="1157235"/>
              <a:ext cx="5942394" cy="5329246"/>
            </a:xfrm>
            <a:custGeom>
              <a:rect b="b" l="l" r="r" t="t"/>
              <a:pathLst>
                <a:path extrusionOk="0" h="81084" w="90413">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5"/>
            <p:cNvSpPr/>
            <p:nvPr/>
          </p:nvSpPr>
          <p:spPr>
            <a:xfrm>
              <a:off x="3166062" y="1034326"/>
              <a:ext cx="6010420" cy="5452152"/>
            </a:xfrm>
            <a:custGeom>
              <a:rect b="b" l="l" r="r" t="t"/>
              <a:pathLst>
                <a:path extrusionOk="0" h="82954" w="91448">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99" name="Shape 1899"/>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900" name="Shape 1900"/>
        <p:cNvGrpSpPr/>
        <p:nvPr/>
      </p:nvGrpSpPr>
      <p:grpSpPr>
        <a:xfrm>
          <a:off x="0" y="0"/>
          <a:ext cx="0" cy="0"/>
          <a:chOff x="0" y="0"/>
          <a:chExt cx="0" cy="0"/>
        </a:xfrm>
      </p:grpSpPr>
      <p:grpSp>
        <p:nvGrpSpPr>
          <p:cNvPr id="1901" name="Google Shape;1901;p77"/>
          <p:cNvGrpSpPr/>
          <p:nvPr/>
        </p:nvGrpSpPr>
        <p:grpSpPr>
          <a:xfrm>
            <a:off x="-458461" y="-321271"/>
            <a:ext cx="10059175" cy="5791575"/>
            <a:chOff x="-458461" y="-321271"/>
            <a:chExt cx="10059175" cy="5791575"/>
          </a:xfrm>
        </p:grpSpPr>
        <p:grpSp>
          <p:nvGrpSpPr>
            <p:cNvPr id="1902" name="Google Shape;1902;p77"/>
            <p:cNvGrpSpPr/>
            <p:nvPr/>
          </p:nvGrpSpPr>
          <p:grpSpPr>
            <a:xfrm flipH="1">
              <a:off x="-458461" y="-245071"/>
              <a:ext cx="9830575" cy="5715375"/>
              <a:chOff x="-358925" y="-303650"/>
              <a:chExt cx="9830575" cy="5715375"/>
            </a:xfrm>
          </p:grpSpPr>
          <p:cxnSp>
            <p:nvCxnSpPr>
              <p:cNvPr id="1903" name="Google Shape;1903;p77"/>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1904" name="Google Shape;1904;p77"/>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1905" name="Google Shape;1905;p77"/>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1906" name="Google Shape;1906;p77"/>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1907" name="Google Shape;1907;p77"/>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1908" name="Google Shape;1908;p77"/>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1909" name="Google Shape;1909;p77"/>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1910" name="Google Shape;1910;p77"/>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1911" name="Google Shape;1911;p77"/>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1912" name="Google Shape;1912;p77"/>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1913" name="Google Shape;1913;p77"/>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1914" name="Google Shape;1914;p77"/>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1915" name="Google Shape;1915;p77"/>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1916" name="Google Shape;1916;p77"/>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1917" name="Google Shape;1917;p77"/>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1918" name="Google Shape;1918;p77"/>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1919" name="Google Shape;1919;p77"/>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1920" name="Google Shape;1920;p77"/>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1921" name="Google Shape;1921;p77"/>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1922" name="Google Shape;1922;p77"/>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1923" name="Google Shape;1923;p77"/>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1924" name="Google Shape;1924;p77"/>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1925" name="Google Shape;1925;p77"/>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1926" name="Google Shape;1926;p77"/>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1927" name="Google Shape;1927;p77"/>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1928" name="Google Shape;1928;p77"/>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1929" name="Google Shape;1929;p77"/>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1930" name="Google Shape;1930;p77"/>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1931" name="Google Shape;1931;p77"/>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1932" name="Google Shape;1932;p77"/>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1933" name="Google Shape;1933;p77"/>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1934" name="Google Shape;1934;p77"/>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1935" name="Google Shape;1935;p77"/>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1936" name="Google Shape;1936;p77"/>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1937" name="Google Shape;1937;p77"/>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1938" name="Google Shape;1938;p77"/>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1939" name="Google Shape;1939;p77"/>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nvGrpSpPr>
            <p:cNvPr id="1940" name="Google Shape;1940;p77"/>
            <p:cNvGrpSpPr/>
            <p:nvPr/>
          </p:nvGrpSpPr>
          <p:grpSpPr>
            <a:xfrm rot="10800000">
              <a:off x="-229861" y="-321271"/>
              <a:ext cx="9830575" cy="5715375"/>
              <a:chOff x="-358925" y="-303650"/>
              <a:chExt cx="9830575" cy="5715375"/>
            </a:xfrm>
          </p:grpSpPr>
          <p:cxnSp>
            <p:nvCxnSpPr>
              <p:cNvPr id="1941" name="Google Shape;1941;p77"/>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1942" name="Google Shape;1942;p77"/>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1943" name="Google Shape;1943;p77"/>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1944" name="Google Shape;1944;p77"/>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1945" name="Google Shape;1945;p77"/>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1946" name="Google Shape;1946;p77"/>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1947" name="Google Shape;1947;p77"/>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1948" name="Google Shape;1948;p77"/>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1949" name="Google Shape;1949;p77"/>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1950" name="Google Shape;1950;p77"/>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1951" name="Google Shape;1951;p77"/>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1952" name="Google Shape;1952;p77"/>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1953" name="Google Shape;1953;p77"/>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1954" name="Google Shape;1954;p77"/>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1955" name="Google Shape;1955;p77"/>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1956" name="Google Shape;1956;p77"/>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1957" name="Google Shape;1957;p77"/>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1958" name="Google Shape;1958;p77"/>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1959" name="Google Shape;1959;p77"/>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1960" name="Google Shape;1960;p77"/>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1961" name="Google Shape;1961;p77"/>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1962" name="Google Shape;1962;p77"/>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1963" name="Google Shape;1963;p77"/>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1964" name="Google Shape;1964;p77"/>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1965" name="Google Shape;1965;p77"/>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1966" name="Google Shape;1966;p77"/>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1967" name="Google Shape;1967;p77"/>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1968" name="Google Shape;1968;p77"/>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1969" name="Google Shape;1969;p77"/>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1970" name="Google Shape;1970;p77"/>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1971" name="Google Shape;1971;p77"/>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1972" name="Google Shape;1972;p77"/>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1973" name="Google Shape;1973;p77"/>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1974" name="Google Shape;1974;p77"/>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1975" name="Google Shape;1975;p77"/>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1976" name="Google Shape;1976;p77"/>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1977" name="Google Shape;1977;p77"/>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grpSp>
        <p:nvGrpSpPr>
          <p:cNvPr id="1978" name="Google Shape;1978;p77"/>
          <p:cNvGrpSpPr/>
          <p:nvPr/>
        </p:nvGrpSpPr>
        <p:grpSpPr>
          <a:xfrm flipH="1">
            <a:off x="-2299857" y="-2697840"/>
            <a:ext cx="4017967" cy="3644766"/>
            <a:chOff x="3166062" y="1034326"/>
            <a:chExt cx="6010422" cy="5452155"/>
          </a:xfrm>
        </p:grpSpPr>
        <p:sp>
          <p:nvSpPr>
            <p:cNvPr id="1979" name="Google Shape;1979;p77"/>
            <p:cNvSpPr/>
            <p:nvPr/>
          </p:nvSpPr>
          <p:spPr>
            <a:xfrm>
              <a:off x="3234090" y="1157235"/>
              <a:ext cx="5942394" cy="5329246"/>
            </a:xfrm>
            <a:custGeom>
              <a:rect b="b" l="l" r="r" t="t"/>
              <a:pathLst>
                <a:path extrusionOk="0" h="81084" w="90413">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77"/>
            <p:cNvSpPr/>
            <p:nvPr/>
          </p:nvSpPr>
          <p:spPr>
            <a:xfrm>
              <a:off x="3166062" y="1034326"/>
              <a:ext cx="6010420" cy="5452152"/>
            </a:xfrm>
            <a:custGeom>
              <a:rect b="b" l="l" r="r" t="t"/>
              <a:pathLst>
                <a:path extrusionOk="0" h="82954" w="91448">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1" name="Google Shape;1981;p77"/>
          <p:cNvGrpSpPr/>
          <p:nvPr/>
        </p:nvGrpSpPr>
        <p:grpSpPr>
          <a:xfrm>
            <a:off x="7540747" y="-598211"/>
            <a:ext cx="3863499" cy="3798516"/>
            <a:chOff x="3133537" y="-308699"/>
            <a:chExt cx="6010422" cy="5452155"/>
          </a:xfrm>
        </p:grpSpPr>
        <p:sp>
          <p:nvSpPr>
            <p:cNvPr id="1982" name="Google Shape;1982;p77"/>
            <p:cNvSpPr/>
            <p:nvPr/>
          </p:nvSpPr>
          <p:spPr>
            <a:xfrm>
              <a:off x="3201565" y="-185790"/>
              <a:ext cx="5942394" cy="5329246"/>
            </a:xfrm>
            <a:custGeom>
              <a:rect b="b" l="l" r="r" t="t"/>
              <a:pathLst>
                <a:path extrusionOk="0" h="81084" w="90413">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77"/>
            <p:cNvSpPr/>
            <p:nvPr/>
          </p:nvSpPr>
          <p:spPr>
            <a:xfrm>
              <a:off x="3133537" y="-308699"/>
              <a:ext cx="6010420" cy="5452152"/>
            </a:xfrm>
            <a:custGeom>
              <a:rect b="b" l="l" r="r" t="t"/>
              <a:pathLst>
                <a:path extrusionOk="0" h="82954" w="91448">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4" name="Google Shape;1984;p77"/>
          <p:cNvGrpSpPr/>
          <p:nvPr/>
        </p:nvGrpSpPr>
        <p:grpSpPr>
          <a:xfrm>
            <a:off x="7540741" y="371486"/>
            <a:ext cx="593164" cy="1161172"/>
            <a:chOff x="4921825" y="870250"/>
            <a:chExt cx="407925" cy="798550"/>
          </a:xfrm>
        </p:grpSpPr>
        <p:sp>
          <p:nvSpPr>
            <p:cNvPr id="1985" name="Google Shape;1985;p77"/>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77"/>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77"/>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77"/>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77"/>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77"/>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77"/>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77"/>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77"/>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77"/>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77"/>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77"/>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77"/>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77"/>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77"/>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77"/>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77"/>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77"/>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77"/>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77"/>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77"/>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77"/>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77"/>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77"/>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77"/>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77"/>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77"/>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77"/>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77"/>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77"/>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1">
  <p:cSld name="BLANK_1_1_1_1_1_1_1_1_1">
    <p:spTree>
      <p:nvGrpSpPr>
        <p:cNvPr id="2015" name="Shape 2015"/>
        <p:cNvGrpSpPr/>
        <p:nvPr/>
      </p:nvGrpSpPr>
      <p:grpSpPr>
        <a:xfrm>
          <a:off x="0" y="0"/>
          <a:ext cx="0" cy="0"/>
          <a:chOff x="0" y="0"/>
          <a:chExt cx="0" cy="0"/>
        </a:xfrm>
      </p:grpSpPr>
      <p:grpSp>
        <p:nvGrpSpPr>
          <p:cNvPr id="2016" name="Google Shape;2016;p78"/>
          <p:cNvGrpSpPr/>
          <p:nvPr/>
        </p:nvGrpSpPr>
        <p:grpSpPr>
          <a:xfrm>
            <a:off x="-458461" y="-321271"/>
            <a:ext cx="10059175" cy="5791575"/>
            <a:chOff x="-458461" y="-321271"/>
            <a:chExt cx="10059175" cy="5791575"/>
          </a:xfrm>
        </p:grpSpPr>
        <p:grpSp>
          <p:nvGrpSpPr>
            <p:cNvPr id="2017" name="Google Shape;2017;p78"/>
            <p:cNvGrpSpPr/>
            <p:nvPr/>
          </p:nvGrpSpPr>
          <p:grpSpPr>
            <a:xfrm flipH="1">
              <a:off x="-458461" y="-245071"/>
              <a:ext cx="9830575" cy="5715375"/>
              <a:chOff x="-358925" y="-303650"/>
              <a:chExt cx="9830575" cy="5715375"/>
            </a:xfrm>
          </p:grpSpPr>
          <p:cxnSp>
            <p:nvCxnSpPr>
              <p:cNvPr id="2018" name="Google Shape;2018;p78"/>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2019" name="Google Shape;2019;p78"/>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2020" name="Google Shape;2020;p78"/>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2021" name="Google Shape;2021;p78"/>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2022" name="Google Shape;2022;p78"/>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2023" name="Google Shape;2023;p78"/>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2024" name="Google Shape;2024;p78"/>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2025" name="Google Shape;2025;p78"/>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2026" name="Google Shape;2026;p78"/>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2027" name="Google Shape;2027;p78"/>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2028" name="Google Shape;2028;p78"/>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2029" name="Google Shape;2029;p78"/>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2030" name="Google Shape;2030;p78"/>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2031" name="Google Shape;2031;p78"/>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2032" name="Google Shape;2032;p78"/>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2033" name="Google Shape;2033;p78"/>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2034" name="Google Shape;2034;p78"/>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2035" name="Google Shape;2035;p78"/>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2036" name="Google Shape;2036;p78"/>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2037" name="Google Shape;2037;p78"/>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2038" name="Google Shape;2038;p78"/>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2039" name="Google Shape;2039;p78"/>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2040" name="Google Shape;2040;p78"/>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2041" name="Google Shape;2041;p78"/>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2042" name="Google Shape;2042;p78"/>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2043" name="Google Shape;2043;p78"/>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2044" name="Google Shape;2044;p78"/>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2045" name="Google Shape;2045;p78"/>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2046" name="Google Shape;2046;p78"/>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2047" name="Google Shape;2047;p78"/>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2048" name="Google Shape;2048;p78"/>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2049" name="Google Shape;2049;p78"/>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2050" name="Google Shape;2050;p78"/>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2051" name="Google Shape;2051;p78"/>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2052" name="Google Shape;2052;p78"/>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2053" name="Google Shape;2053;p78"/>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2054" name="Google Shape;2054;p78"/>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nvGrpSpPr>
            <p:cNvPr id="2055" name="Google Shape;2055;p78"/>
            <p:cNvGrpSpPr/>
            <p:nvPr/>
          </p:nvGrpSpPr>
          <p:grpSpPr>
            <a:xfrm rot="10800000">
              <a:off x="-229861" y="-321271"/>
              <a:ext cx="9830575" cy="5715375"/>
              <a:chOff x="-358925" y="-303650"/>
              <a:chExt cx="9830575" cy="5715375"/>
            </a:xfrm>
          </p:grpSpPr>
          <p:cxnSp>
            <p:nvCxnSpPr>
              <p:cNvPr id="2056" name="Google Shape;2056;p78"/>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2057" name="Google Shape;2057;p78"/>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2058" name="Google Shape;2058;p78"/>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2059" name="Google Shape;2059;p78"/>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2060" name="Google Shape;2060;p78"/>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2061" name="Google Shape;2061;p78"/>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2062" name="Google Shape;2062;p78"/>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2063" name="Google Shape;2063;p78"/>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2064" name="Google Shape;2064;p78"/>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2065" name="Google Shape;2065;p78"/>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2066" name="Google Shape;2066;p78"/>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2067" name="Google Shape;2067;p78"/>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2068" name="Google Shape;2068;p78"/>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2069" name="Google Shape;2069;p78"/>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2070" name="Google Shape;2070;p78"/>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2071" name="Google Shape;2071;p78"/>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2072" name="Google Shape;2072;p78"/>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2073" name="Google Shape;2073;p78"/>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2074" name="Google Shape;2074;p78"/>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2075" name="Google Shape;2075;p78"/>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2076" name="Google Shape;2076;p78"/>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2077" name="Google Shape;2077;p78"/>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2078" name="Google Shape;2078;p78"/>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2079" name="Google Shape;2079;p78"/>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2080" name="Google Shape;2080;p78"/>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2081" name="Google Shape;2081;p78"/>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2082" name="Google Shape;2082;p78"/>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2083" name="Google Shape;2083;p78"/>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2084" name="Google Shape;2084;p78"/>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2085" name="Google Shape;2085;p78"/>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2086" name="Google Shape;2086;p78"/>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2087" name="Google Shape;2087;p78"/>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2088" name="Google Shape;2088;p78"/>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2089" name="Google Shape;2089;p78"/>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2090" name="Google Shape;2090;p78"/>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2091" name="Google Shape;2091;p78"/>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2092" name="Google Shape;2092;p78"/>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sp>
        <p:nvSpPr>
          <p:cNvPr id="2093" name="Google Shape;2093;p78"/>
          <p:cNvSpPr/>
          <p:nvPr/>
        </p:nvSpPr>
        <p:spPr>
          <a:xfrm flipH="1" rot="10800000">
            <a:off x="7981930" y="18"/>
            <a:ext cx="1162071" cy="660785"/>
          </a:xfrm>
          <a:custGeom>
            <a:rect b="b" l="l" r="r" t="t"/>
            <a:pathLst>
              <a:path extrusionOk="0" h="66294" w="116586">
                <a:moveTo>
                  <a:pt x="116586" y="0"/>
                </a:moveTo>
                <a:lnTo>
                  <a:pt x="0" y="66294"/>
                </a:lnTo>
                <a:lnTo>
                  <a:pt x="116586" y="66294"/>
                </a:lnTo>
                <a:close/>
              </a:path>
            </a:pathLst>
          </a:custGeom>
          <a:solidFill>
            <a:schemeClr val="accent1"/>
          </a:solidFill>
          <a:ln>
            <a:noFill/>
          </a:ln>
        </p:spPr>
      </p:sp>
      <p:sp>
        <p:nvSpPr>
          <p:cNvPr id="2094" name="Google Shape;2094;p78"/>
          <p:cNvSpPr/>
          <p:nvPr/>
        </p:nvSpPr>
        <p:spPr>
          <a:xfrm flipH="1">
            <a:off x="-20" y="4482718"/>
            <a:ext cx="1162071" cy="660785"/>
          </a:xfrm>
          <a:custGeom>
            <a:rect b="b" l="l" r="r" t="t"/>
            <a:pathLst>
              <a:path extrusionOk="0" h="66294" w="116586">
                <a:moveTo>
                  <a:pt x="116586" y="0"/>
                </a:moveTo>
                <a:lnTo>
                  <a:pt x="0" y="66294"/>
                </a:lnTo>
                <a:lnTo>
                  <a:pt x="116586" y="66294"/>
                </a:lnTo>
                <a:close/>
              </a:path>
            </a:pathLst>
          </a:custGeom>
          <a:solidFill>
            <a:schemeClr val="lt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8" name="Shape 208"/>
        <p:cNvGrpSpPr/>
        <p:nvPr/>
      </p:nvGrpSpPr>
      <p:grpSpPr>
        <a:xfrm>
          <a:off x="0" y="0"/>
          <a:ext cx="0" cy="0"/>
          <a:chOff x="0" y="0"/>
          <a:chExt cx="0" cy="0"/>
        </a:xfrm>
      </p:grpSpPr>
      <p:grpSp>
        <p:nvGrpSpPr>
          <p:cNvPr id="209" name="Google Shape;209;p56"/>
          <p:cNvGrpSpPr/>
          <p:nvPr/>
        </p:nvGrpSpPr>
        <p:grpSpPr>
          <a:xfrm>
            <a:off x="-458461" y="-321271"/>
            <a:ext cx="10059175" cy="5791575"/>
            <a:chOff x="-458461" y="-321271"/>
            <a:chExt cx="10059175" cy="5791575"/>
          </a:xfrm>
        </p:grpSpPr>
        <p:grpSp>
          <p:nvGrpSpPr>
            <p:cNvPr id="210" name="Google Shape;210;p56"/>
            <p:cNvGrpSpPr/>
            <p:nvPr/>
          </p:nvGrpSpPr>
          <p:grpSpPr>
            <a:xfrm flipH="1">
              <a:off x="-458461" y="-245071"/>
              <a:ext cx="9830575" cy="5715375"/>
              <a:chOff x="-358925" y="-303650"/>
              <a:chExt cx="9830575" cy="5715375"/>
            </a:xfrm>
          </p:grpSpPr>
          <p:cxnSp>
            <p:nvCxnSpPr>
              <p:cNvPr id="211" name="Google Shape;211;p56"/>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212" name="Google Shape;212;p56"/>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213" name="Google Shape;213;p56"/>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214" name="Google Shape;214;p56"/>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215" name="Google Shape;215;p56"/>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216" name="Google Shape;216;p56"/>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217" name="Google Shape;217;p56"/>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218" name="Google Shape;218;p56"/>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219" name="Google Shape;219;p56"/>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220" name="Google Shape;220;p56"/>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221" name="Google Shape;221;p56"/>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222" name="Google Shape;222;p56"/>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223" name="Google Shape;223;p56"/>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224" name="Google Shape;224;p56"/>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225" name="Google Shape;225;p56"/>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226" name="Google Shape;226;p56"/>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227" name="Google Shape;227;p56"/>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228" name="Google Shape;228;p56"/>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229" name="Google Shape;229;p56"/>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230" name="Google Shape;230;p56"/>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231" name="Google Shape;231;p56"/>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232" name="Google Shape;232;p56"/>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233" name="Google Shape;233;p56"/>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234" name="Google Shape;234;p56"/>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235" name="Google Shape;235;p56"/>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236" name="Google Shape;236;p56"/>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237" name="Google Shape;237;p56"/>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238" name="Google Shape;238;p56"/>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239" name="Google Shape;239;p56"/>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240" name="Google Shape;240;p56"/>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241" name="Google Shape;241;p56"/>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242" name="Google Shape;242;p56"/>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243" name="Google Shape;243;p56"/>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244" name="Google Shape;244;p56"/>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245" name="Google Shape;245;p56"/>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246" name="Google Shape;246;p56"/>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247" name="Google Shape;247;p56"/>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nvGrpSpPr>
            <p:cNvPr id="248" name="Google Shape;248;p56"/>
            <p:cNvGrpSpPr/>
            <p:nvPr/>
          </p:nvGrpSpPr>
          <p:grpSpPr>
            <a:xfrm rot="10800000">
              <a:off x="-229861" y="-321271"/>
              <a:ext cx="9830575" cy="5715375"/>
              <a:chOff x="-358925" y="-303650"/>
              <a:chExt cx="9830575" cy="5715375"/>
            </a:xfrm>
          </p:grpSpPr>
          <p:cxnSp>
            <p:nvCxnSpPr>
              <p:cNvPr id="249" name="Google Shape;249;p56"/>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250" name="Google Shape;250;p56"/>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251" name="Google Shape;251;p56"/>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252" name="Google Shape;252;p56"/>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253" name="Google Shape;253;p56"/>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254" name="Google Shape;254;p56"/>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255" name="Google Shape;255;p56"/>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256" name="Google Shape;256;p56"/>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257" name="Google Shape;257;p56"/>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258" name="Google Shape;258;p56"/>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259" name="Google Shape;259;p56"/>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260" name="Google Shape;260;p56"/>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261" name="Google Shape;261;p56"/>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262" name="Google Shape;262;p56"/>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263" name="Google Shape;263;p56"/>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264" name="Google Shape;264;p56"/>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265" name="Google Shape;265;p56"/>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266" name="Google Shape;266;p56"/>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267" name="Google Shape;267;p56"/>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268" name="Google Shape;268;p56"/>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269" name="Google Shape;269;p56"/>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270" name="Google Shape;270;p56"/>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271" name="Google Shape;271;p56"/>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272" name="Google Shape;272;p56"/>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273" name="Google Shape;273;p56"/>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274" name="Google Shape;274;p56"/>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275" name="Google Shape;275;p56"/>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276" name="Google Shape;276;p56"/>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277" name="Google Shape;277;p56"/>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278" name="Google Shape;278;p56"/>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279" name="Google Shape;279;p56"/>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280" name="Google Shape;280;p56"/>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281" name="Google Shape;281;p56"/>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282" name="Google Shape;282;p56"/>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283" name="Google Shape;283;p56"/>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284" name="Google Shape;284;p56"/>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285" name="Google Shape;285;p56"/>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sp>
        <p:nvSpPr>
          <p:cNvPr id="286" name="Google Shape;286;p56"/>
          <p:cNvSpPr txBox="1"/>
          <p:nvPr>
            <p:ph type="title"/>
          </p:nvPr>
        </p:nvSpPr>
        <p:spPr>
          <a:xfrm>
            <a:off x="717600" y="2352150"/>
            <a:ext cx="40179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6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7" name="Google Shape;287;p56"/>
          <p:cNvSpPr txBox="1"/>
          <p:nvPr>
            <p:ph idx="2" type="title"/>
          </p:nvPr>
        </p:nvSpPr>
        <p:spPr>
          <a:xfrm>
            <a:off x="717600" y="1528000"/>
            <a:ext cx="1535400" cy="65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9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88" name="Google Shape;288;p56"/>
          <p:cNvSpPr txBox="1"/>
          <p:nvPr>
            <p:ph idx="1" type="subTitle"/>
          </p:nvPr>
        </p:nvSpPr>
        <p:spPr>
          <a:xfrm>
            <a:off x="715100" y="3193950"/>
            <a:ext cx="4017900" cy="421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8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89" name="Google Shape;289;p56"/>
          <p:cNvGrpSpPr/>
          <p:nvPr/>
        </p:nvGrpSpPr>
        <p:grpSpPr>
          <a:xfrm flipH="1">
            <a:off x="-2208532" y="-1825065"/>
            <a:ext cx="4017967" cy="3644766"/>
            <a:chOff x="3166062" y="1034326"/>
            <a:chExt cx="6010422" cy="5452155"/>
          </a:xfrm>
        </p:grpSpPr>
        <p:sp>
          <p:nvSpPr>
            <p:cNvPr id="290" name="Google Shape;290;p56"/>
            <p:cNvSpPr/>
            <p:nvPr/>
          </p:nvSpPr>
          <p:spPr>
            <a:xfrm>
              <a:off x="3234090" y="1157235"/>
              <a:ext cx="5942394" cy="5329246"/>
            </a:xfrm>
            <a:custGeom>
              <a:rect b="b" l="l" r="r" t="t"/>
              <a:pathLst>
                <a:path extrusionOk="0" h="81084" w="90413">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56"/>
            <p:cNvSpPr/>
            <p:nvPr/>
          </p:nvSpPr>
          <p:spPr>
            <a:xfrm>
              <a:off x="3166062" y="1034326"/>
              <a:ext cx="6010420" cy="5452152"/>
            </a:xfrm>
            <a:custGeom>
              <a:rect b="b" l="l" r="r" t="t"/>
              <a:pathLst>
                <a:path extrusionOk="0" h="82954" w="91448">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2" name="Google Shape;292;p56"/>
          <p:cNvGrpSpPr/>
          <p:nvPr/>
        </p:nvGrpSpPr>
        <p:grpSpPr>
          <a:xfrm>
            <a:off x="4497249" y="804357"/>
            <a:ext cx="5111263" cy="4704119"/>
            <a:chOff x="3133537" y="-308699"/>
            <a:chExt cx="6010422" cy="5452155"/>
          </a:xfrm>
        </p:grpSpPr>
        <p:sp>
          <p:nvSpPr>
            <p:cNvPr id="293" name="Google Shape;293;p56"/>
            <p:cNvSpPr/>
            <p:nvPr/>
          </p:nvSpPr>
          <p:spPr>
            <a:xfrm>
              <a:off x="3201565" y="-185790"/>
              <a:ext cx="5942394" cy="5329246"/>
            </a:xfrm>
            <a:custGeom>
              <a:rect b="b" l="l" r="r" t="t"/>
              <a:pathLst>
                <a:path extrusionOk="0" h="81084" w="90413">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6"/>
            <p:cNvSpPr/>
            <p:nvPr/>
          </p:nvSpPr>
          <p:spPr>
            <a:xfrm>
              <a:off x="3133537" y="-308699"/>
              <a:ext cx="6010420" cy="5452152"/>
            </a:xfrm>
            <a:custGeom>
              <a:rect b="b" l="l" r="r" t="t"/>
              <a:pathLst>
                <a:path extrusionOk="0" h="82954" w="91448">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95" name="Shape 295"/>
        <p:cNvGrpSpPr/>
        <p:nvPr/>
      </p:nvGrpSpPr>
      <p:grpSpPr>
        <a:xfrm>
          <a:off x="0" y="0"/>
          <a:ext cx="0" cy="0"/>
          <a:chOff x="0" y="0"/>
          <a:chExt cx="0" cy="0"/>
        </a:xfrm>
      </p:grpSpPr>
      <p:grpSp>
        <p:nvGrpSpPr>
          <p:cNvPr id="296" name="Google Shape;296;p57"/>
          <p:cNvGrpSpPr/>
          <p:nvPr/>
        </p:nvGrpSpPr>
        <p:grpSpPr>
          <a:xfrm>
            <a:off x="-458461" y="-321271"/>
            <a:ext cx="10059175" cy="5791575"/>
            <a:chOff x="-458461" y="-321271"/>
            <a:chExt cx="10059175" cy="5791575"/>
          </a:xfrm>
        </p:grpSpPr>
        <p:grpSp>
          <p:nvGrpSpPr>
            <p:cNvPr id="297" name="Google Shape;297;p57"/>
            <p:cNvGrpSpPr/>
            <p:nvPr/>
          </p:nvGrpSpPr>
          <p:grpSpPr>
            <a:xfrm flipH="1">
              <a:off x="-458461" y="-245071"/>
              <a:ext cx="9830575" cy="5715375"/>
              <a:chOff x="-358925" y="-303650"/>
              <a:chExt cx="9830575" cy="5715375"/>
            </a:xfrm>
          </p:grpSpPr>
          <p:cxnSp>
            <p:nvCxnSpPr>
              <p:cNvPr id="298" name="Google Shape;298;p57"/>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299" name="Google Shape;299;p57"/>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300" name="Google Shape;300;p57"/>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301" name="Google Shape;301;p57"/>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302" name="Google Shape;302;p57"/>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303" name="Google Shape;303;p57"/>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304" name="Google Shape;304;p57"/>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305" name="Google Shape;305;p57"/>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306" name="Google Shape;306;p57"/>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307" name="Google Shape;307;p57"/>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308" name="Google Shape;308;p57"/>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309" name="Google Shape;309;p57"/>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310" name="Google Shape;310;p57"/>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311" name="Google Shape;311;p57"/>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312" name="Google Shape;312;p57"/>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313" name="Google Shape;313;p57"/>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314" name="Google Shape;314;p57"/>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315" name="Google Shape;315;p57"/>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316" name="Google Shape;316;p57"/>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317" name="Google Shape;317;p57"/>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318" name="Google Shape;318;p57"/>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319" name="Google Shape;319;p57"/>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320" name="Google Shape;320;p57"/>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321" name="Google Shape;321;p57"/>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322" name="Google Shape;322;p57"/>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323" name="Google Shape;323;p57"/>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324" name="Google Shape;324;p57"/>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325" name="Google Shape;325;p57"/>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326" name="Google Shape;326;p57"/>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327" name="Google Shape;327;p57"/>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328" name="Google Shape;328;p57"/>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329" name="Google Shape;329;p57"/>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330" name="Google Shape;330;p57"/>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331" name="Google Shape;331;p57"/>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332" name="Google Shape;332;p57"/>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333" name="Google Shape;333;p57"/>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334" name="Google Shape;334;p57"/>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nvGrpSpPr>
            <p:cNvPr id="335" name="Google Shape;335;p57"/>
            <p:cNvGrpSpPr/>
            <p:nvPr/>
          </p:nvGrpSpPr>
          <p:grpSpPr>
            <a:xfrm rot="10800000">
              <a:off x="-229861" y="-321271"/>
              <a:ext cx="9830575" cy="5715375"/>
              <a:chOff x="-358925" y="-303650"/>
              <a:chExt cx="9830575" cy="5715375"/>
            </a:xfrm>
          </p:grpSpPr>
          <p:cxnSp>
            <p:nvCxnSpPr>
              <p:cNvPr id="336" name="Google Shape;336;p57"/>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337" name="Google Shape;337;p57"/>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338" name="Google Shape;338;p57"/>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339" name="Google Shape;339;p57"/>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340" name="Google Shape;340;p57"/>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341" name="Google Shape;341;p57"/>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342" name="Google Shape;342;p57"/>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343" name="Google Shape;343;p57"/>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344" name="Google Shape;344;p57"/>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345" name="Google Shape;345;p57"/>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346" name="Google Shape;346;p57"/>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347" name="Google Shape;347;p57"/>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348" name="Google Shape;348;p57"/>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349" name="Google Shape;349;p57"/>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350" name="Google Shape;350;p57"/>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351" name="Google Shape;351;p57"/>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352" name="Google Shape;352;p57"/>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353" name="Google Shape;353;p57"/>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354" name="Google Shape;354;p57"/>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355" name="Google Shape;355;p57"/>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356" name="Google Shape;356;p57"/>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357" name="Google Shape;357;p57"/>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358" name="Google Shape;358;p57"/>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359" name="Google Shape;359;p57"/>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360" name="Google Shape;360;p57"/>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361" name="Google Shape;361;p57"/>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362" name="Google Shape;362;p57"/>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363" name="Google Shape;363;p57"/>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364" name="Google Shape;364;p57"/>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365" name="Google Shape;365;p57"/>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366" name="Google Shape;366;p57"/>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367" name="Google Shape;367;p57"/>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368" name="Google Shape;368;p57"/>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369" name="Google Shape;369;p57"/>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370" name="Google Shape;370;p57"/>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371" name="Google Shape;371;p57"/>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372" name="Google Shape;372;p57"/>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sp>
        <p:nvSpPr>
          <p:cNvPr id="373" name="Google Shape;373;p57"/>
          <p:cNvSpPr txBox="1"/>
          <p:nvPr>
            <p:ph type="title"/>
          </p:nvPr>
        </p:nvSpPr>
        <p:spPr>
          <a:xfrm>
            <a:off x="3369100" y="1420725"/>
            <a:ext cx="5059800" cy="142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9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74" name="Google Shape;374;p57"/>
          <p:cNvSpPr txBox="1"/>
          <p:nvPr>
            <p:ph idx="1" type="subTitle"/>
          </p:nvPr>
        </p:nvSpPr>
        <p:spPr>
          <a:xfrm>
            <a:off x="3369100" y="3036375"/>
            <a:ext cx="5059800" cy="686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800">
                <a:solidFill>
                  <a:srgbClr val="666666"/>
                </a:solidFill>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grpSp>
        <p:nvGrpSpPr>
          <p:cNvPr id="375" name="Google Shape;375;p57"/>
          <p:cNvGrpSpPr/>
          <p:nvPr/>
        </p:nvGrpSpPr>
        <p:grpSpPr>
          <a:xfrm flipH="1">
            <a:off x="-2547989" y="60894"/>
            <a:ext cx="5703890" cy="5174095"/>
            <a:chOff x="3166062" y="1034326"/>
            <a:chExt cx="6010422" cy="5452155"/>
          </a:xfrm>
        </p:grpSpPr>
        <p:sp>
          <p:nvSpPr>
            <p:cNvPr id="376" name="Google Shape;376;p57"/>
            <p:cNvSpPr/>
            <p:nvPr/>
          </p:nvSpPr>
          <p:spPr>
            <a:xfrm>
              <a:off x="3234090" y="1157235"/>
              <a:ext cx="5942394" cy="5329246"/>
            </a:xfrm>
            <a:custGeom>
              <a:rect b="b" l="l" r="r" t="t"/>
              <a:pathLst>
                <a:path extrusionOk="0" h="81084" w="90413">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7"/>
            <p:cNvSpPr/>
            <p:nvPr/>
          </p:nvSpPr>
          <p:spPr>
            <a:xfrm>
              <a:off x="3166062" y="1034326"/>
              <a:ext cx="6010420" cy="5452152"/>
            </a:xfrm>
            <a:custGeom>
              <a:rect b="b" l="l" r="r" t="t"/>
              <a:pathLst>
                <a:path extrusionOk="0" h="82954" w="91448">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8" name="Google Shape;378;p57"/>
          <p:cNvGrpSpPr/>
          <p:nvPr/>
        </p:nvGrpSpPr>
        <p:grpSpPr>
          <a:xfrm>
            <a:off x="875216" y="444723"/>
            <a:ext cx="593164" cy="1161172"/>
            <a:chOff x="4921825" y="870250"/>
            <a:chExt cx="407925" cy="798550"/>
          </a:xfrm>
        </p:grpSpPr>
        <p:sp>
          <p:nvSpPr>
            <p:cNvPr id="379" name="Google Shape;379;p57"/>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7"/>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7"/>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7"/>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7"/>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7"/>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7"/>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57"/>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7"/>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7"/>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7"/>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7"/>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7"/>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7"/>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57"/>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7"/>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7"/>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57"/>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57"/>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57"/>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7"/>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57"/>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57"/>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7"/>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7"/>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57"/>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57"/>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7"/>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57"/>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7"/>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9" name="Google Shape;409;p57"/>
          <p:cNvGrpSpPr/>
          <p:nvPr/>
        </p:nvGrpSpPr>
        <p:grpSpPr>
          <a:xfrm>
            <a:off x="7835741" y="3803948"/>
            <a:ext cx="593164" cy="1161172"/>
            <a:chOff x="4921825" y="870250"/>
            <a:chExt cx="407925" cy="798550"/>
          </a:xfrm>
        </p:grpSpPr>
        <p:sp>
          <p:nvSpPr>
            <p:cNvPr id="410" name="Google Shape;410;p57"/>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7"/>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7"/>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57"/>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57"/>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7"/>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7"/>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7"/>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57"/>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57"/>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7"/>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7"/>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7"/>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57"/>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57"/>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7"/>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57"/>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57"/>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57"/>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7"/>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7"/>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7"/>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57"/>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57"/>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7"/>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57"/>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7"/>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7"/>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7"/>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57"/>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_1">
    <p:bg>
      <p:bgPr>
        <a:solidFill>
          <a:srgbClr val="FFFFFF"/>
        </a:solidFill>
      </p:bgPr>
    </p:bg>
    <p:spTree>
      <p:nvGrpSpPr>
        <p:cNvPr id="440" name="Shape 440"/>
        <p:cNvGrpSpPr/>
        <p:nvPr/>
      </p:nvGrpSpPr>
      <p:grpSpPr>
        <a:xfrm>
          <a:off x="0" y="0"/>
          <a:ext cx="0" cy="0"/>
          <a:chOff x="0" y="0"/>
          <a:chExt cx="0" cy="0"/>
        </a:xfrm>
      </p:grpSpPr>
      <p:grpSp>
        <p:nvGrpSpPr>
          <p:cNvPr id="441" name="Google Shape;441;p58"/>
          <p:cNvGrpSpPr/>
          <p:nvPr/>
        </p:nvGrpSpPr>
        <p:grpSpPr>
          <a:xfrm>
            <a:off x="-458461" y="-321271"/>
            <a:ext cx="10059175" cy="5791575"/>
            <a:chOff x="-458461" y="-321271"/>
            <a:chExt cx="10059175" cy="5791575"/>
          </a:xfrm>
        </p:grpSpPr>
        <p:grpSp>
          <p:nvGrpSpPr>
            <p:cNvPr id="442" name="Google Shape;442;p58"/>
            <p:cNvGrpSpPr/>
            <p:nvPr/>
          </p:nvGrpSpPr>
          <p:grpSpPr>
            <a:xfrm flipH="1">
              <a:off x="-458461" y="-245071"/>
              <a:ext cx="9830575" cy="5715375"/>
              <a:chOff x="-358925" y="-303650"/>
              <a:chExt cx="9830575" cy="5715375"/>
            </a:xfrm>
          </p:grpSpPr>
          <p:cxnSp>
            <p:nvCxnSpPr>
              <p:cNvPr id="443" name="Google Shape;443;p58"/>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444" name="Google Shape;444;p58"/>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445" name="Google Shape;445;p58"/>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446" name="Google Shape;446;p58"/>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447" name="Google Shape;447;p58"/>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448" name="Google Shape;448;p58"/>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449" name="Google Shape;449;p58"/>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450" name="Google Shape;450;p58"/>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451" name="Google Shape;451;p58"/>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452" name="Google Shape;452;p58"/>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453" name="Google Shape;453;p58"/>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454" name="Google Shape;454;p58"/>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455" name="Google Shape;455;p58"/>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456" name="Google Shape;456;p58"/>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457" name="Google Shape;457;p58"/>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458" name="Google Shape;458;p58"/>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459" name="Google Shape;459;p58"/>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460" name="Google Shape;460;p58"/>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461" name="Google Shape;461;p58"/>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462" name="Google Shape;462;p58"/>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463" name="Google Shape;463;p58"/>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464" name="Google Shape;464;p58"/>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465" name="Google Shape;465;p58"/>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466" name="Google Shape;466;p58"/>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467" name="Google Shape;467;p58"/>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468" name="Google Shape;468;p58"/>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469" name="Google Shape;469;p58"/>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470" name="Google Shape;470;p58"/>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471" name="Google Shape;471;p58"/>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472" name="Google Shape;472;p58"/>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473" name="Google Shape;473;p58"/>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474" name="Google Shape;474;p58"/>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475" name="Google Shape;475;p58"/>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476" name="Google Shape;476;p58"/>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477" name="Google Shape;477;p58"/>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478" name="Google Shape;478;p58"/>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479" name="Google Shape;479;p58"/>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nvGrpSpPr>
            <p:cNvPr id="480" name="Google Shape;480;p58"/>
            <p:cNvGrpSpPr/>
            <p:nvPr/>
          </p:nvGrpSpPr>
          <p:grpSpPr>
            <a:xfrm rot="10800000">
              <a:off x="-229861" y="-321271"/>
              <a:ext cx="9830575" cy="5715375"/>
              <a:chOff x="-358925" y="-303650"/>
              <a:chExt cx="9830575" cy="5715375"/>
            </a:xfrm>
          </p:grpSpPr>
          <p:cxnSp>
            <p:nvCxnSpPr>
              <p:cNvPr id="481" name="Google Shape;481;p58"/>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482" name="Google Shape;482;p58"/>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483" name="Google Shape;483;p58"/>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484" name="Google Shape;484;p58"/>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485" name="Google Shape;485;p58"/>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486" name="Google Shape;486;p58"/>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487" name="Google Shape;487;p58"/>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488" name="Google Shape;488;p58"/>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489" name="Google Shape;489;p58"/>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490" name="Google Shape;490;p58"/>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491" name="Google Shape;491;p58"/>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492" name="Google Shape;492;p58"/>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493" name="Google Shape;493;p58"/>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494" name="Google Shape;494;p58"/>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495" name="Google Shape;495;p58"/>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496" name="Google Shape;496;p58"/>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497" name="Google Shape;497;p58"/>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498" name="Google Shape;498;p58"/>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499" name="Google Shape;499;p58"/>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500" name="Google Shape;500;p58"/>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501" name="Google Shape;501;p58"/>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502" name="Google Shape;502;p58"/>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503" name="Google Shape;503;p58"/>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504" name="Google Shape;504;p58"/>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505" name="Google Shape;505;p58"/>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506" name="Google Shape;506;p58"/>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507" name="Google Shape;507;p58"/>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508" name="Google Shape;508;p58"/>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509" name="Google Shape;509;p58"/>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510" name="Google Shape;510;p58"/>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511" name="Google Shape;511;p58"/>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512" name="Google Shape;512;p58"/>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513" name="Google Shape;513;p58"/>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514" name="Google Shape;514;p58"/>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515" name="Google Shape;515;p58"/>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516" name="Google Shape;516;p58"/>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517" name="Google Shape;517;p58"/>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sp>
        <p:nvSpPr>
          <p:cNvPr id="518" name="Google Shape;518;p58"/>
          <p:cNvSpPr txBox="1"/>
          <p:nvPr>
            <p:ph type="ctrTitle"/>
          </p:nvPr>
        </p:nvSpPr>
        <p:spPr>
          <a:xfrm>
            <a:off x="3658660" y="1589224"/>
            <a:ext cx="2322900" cy="27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1600"/>
              <a:buNone/>
              <a:defRPr sz="1800"/>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p:txBody>
      </p:sp>
      <p:sp>
        <p:nvSpPr>
          <p:cNvPr id="519" name="Google Shape;519;p58"/>
          <p:cNvSpPr txBox="1"/>
          <p:nvPr>
            <p:ph idx="1" type="subTitle"/>
          </p:nvPr>
        </p:nvSpPr>
        <p:spPr>
          <a:xfrm>
            <a:off x="3658661" y="1846527"/>
            <a:ext cx="23229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0" name="Google Shape;520;p58"/>
          <p:cNvSpPr txBox="1"/>
          <p:nvPr>
            <p:ph idx="2" type="title"/>
          </p:nvPr>
        </p:nvSpPr>
        <p:spPr>
          <a:xfrm>
            <a:off x="4269160" y="833125"/>
            <a:ext cx="11019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6000"/>
              <a:buNone/>
              <a:defRPr sz="5000">
                <a:solidFill>
                  <a:srgbClr val="000000"/>
                </a:solidFill>
              </a:defRPr>
            </a:lvl1pPr>
            <a:lvl2pPr lvl="1"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521" name="Google Shape;521;p58"/>
          <p:cNvSpPr txBox="1"/>
          <p:nvPr>
            <p:ph idx="3" type="ctrTitle"/>
          </p:nvPr>
        </p:nvSpPr>
        <p:spPr>
          <a:xfrm>
            <a:off x="3658660" y="3722410"/>
            <a:ext cx="2322900" cy="26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1600"/>
              <a:buNone/>
              <a:defRPr sz="1800"/>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p:txBody>
      </p:sp>
      <p:sp>
        <p:nvSpPr>
          <p:cNvPr id="522" name="Google Shape;522;p58"/>
          <p:cNvSpPr txBox="1"/>
          <p:nvPr>
            <p:ph idx="4" type="subTitle"/>
          </p:nvPr>
        </p:nvSpPr>
        <p:spPr>
          <a:xfrm>
            <a:off x="3658661" y="3992523"/>
            <a:ext cx="23229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3" name="Google Shape;523;p58"/>
          <p:cNvSpPr txBox="1"/>
          <p:nvPr>
            <p:ph idx="5" type="title"/>
          </p:nvPr>
        </p:nvSpPr>
        <p:spPr>
          <a:xfrm>
            <a:off x="4269160" y="2972134"/>
            <a:ext cx="11019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6000"/>
              <a:buNone/>
              <a:defRPr sz="5000">
                <a:solidFill>
                  <a:srgbClr val="000000"/>
                </a:solidFill>
              </a:defRPr>
            </a:lvl1pPr>
            <a:lvl2pPr lvl="1"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524" name="Google Shape;524;p58"/>
          <p:cNvSpPr txBox="1"/>
          <p:nvPr>
            <p:ph idx="6" type="ctrTitle"/>
          </p:nvPr>
        </p:nvSpPr>
        <p:spPr>
          <a:xfrm>
            <a:off x="5974922" y="1589224"/>
            <a:ext cx="2322900" cy="27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1600"/>
              <a:buNone/>
              <a:defRPr sz="1800"/>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p:txBody>
      </p:sp>
      <p:sp>
        <p:nvSpPr>
          <p:cNvPr id="525" name="Google Shape;525;p58"/>
          <p:cNvSpPr txBox="1"/>
          <p:nvPr>
            <p:ph idx="7" type="subTitle"/>
          </p:nvPr>
        </p:nvSpPr>
        <p:spPr>
          <a:xfrm>
            <a:off x="5974924" y="1846527"/>
            <a:ext cx="23229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6" name="Google Shape;526;p58"/>
          <p:cNvSpPr txBox="1"/>
          <p:nvPr>
            <p:ph idx="8" type="title"/>
          </p:nvPr>
        </p:nvSpPr>
        <p:spPr>
          <a:xfrm>
            <a:off x="6585422" y="833125"/>
            <a:ext cx="11019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6000"/>
              <a:buNone/>
              <a:defRPr sz="5000">
                <a:solidFill>
                  <a:srgbClr val="000000"/>
                </a:solidFill>
              </a:defRPr>
            </a:lvl1pPr>
            <a:lvl2pPr lvl="1"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527" name="Google Shape;527;p58"/>
          <p:cNvSpPr txBox="1"/>
          <p:nvPr>
            <p:ph idx="9" type="ctrTitle"/>
          </p:nvPr>
        </p:nvSpPr>
        <p:spPr>
          <a:xfrm>
            <a:off x="5974922" y="3722410"/>
            <a:ext cx="2322900" cy="26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1600"/>
              <a:buNone/>
              <a:defRPr sz="1800"/>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p:txBody>
      </p:sp>
      <p:sp>
        <p:nvSpPr>
          <p:cNvPr id="528" name="Google Shape;528;p58"/>
          <p:cNvSpPr txBox="1"/>
          <p:nvPr>
            <p:ph idx="13" type="subTitle"/>
          </p:nvPr>
        </p:nvSpPr>
        <p:spPr>
          <a:xfrm>
            <a:off x="5974924" y="3992523"/>
            <a:ext cx="23229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9" name="Google Shape;529;p58"/>
          <p:cNvSpPr txBox="1"/>
          <p:nvPr>
            <p:ph idx="14" type="title"/>
          </p:nvPr>
        </p:nvSpPr>
        <p:spPr>
          <a:xfrm>
            <a:off x="6585422" y="2972134"/>
            <a:ext cx="11019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6000"/>
              <a:buNone/>
              <a:defRPr sz="5000">
                <a:solidFill>
                  <a:srgbClr val="000000"/>
                </a:solidFill>
              </a:defRPr>
            </a:lvl1pPr>
            <a:lvl2pPr lvl="1"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530" name="Google Shape;530;p58"/>
          <p:cNvSpPr txBox="1"/>
          <p:nvPr>
            <p:ph idx="15" type="ctrTitle"/>
          </p:nvPr>
        </p:nvSpPr>
        <p:spPr>
          <a:xfrm rot="-5400000">
            <a:off x="-1086025" y="2345625"/>
            <a:ext cx="4067100" cy="44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2400"/>
              <a:buNone/>
              <a:defRPr sz="3000">
                <a:solidFill>
                  <a:srgbClr val="000000"/>
                </a:solidFill>
              </a:defRPr>
            </a:lvl1pPr>
            <a:lvl2pPr lvl="1" algn="ctr">
              <a:lnSpc>
                <a:spcPct val="100000"/>
              </a:lnSpc>
              <a:spcBef>
                <a:spcPts val="0"/>
              </a:spcBef>
              <a:spcAft>
                <a:spcPts val="0"/>
              </a:spcAft>
              <a:buClr>
                <a:srgbClr val="000000"/>
              </a:buClr>
              <a:buSzPts val="1100"/>
              <a:buNone/>
              <a:defRPr sz="1100">
                <a:solidFill>
                  <a:srgbClr val="000000"/>
                </a:solidFill>
              </a:defRPr>
            </a:lvl2pPr>
            <a:lvl3pPr lvl="2" algn="ctr">
              <a:lnSpc>
                <a:spcPct val="100000"/>
              </a:lnSpc>
              <a:spcBef>
                <a:spcPts val="0"/>
              </a:spcBef>
              <a:spcAft>
                <a:spcPts val="0"/>
              </a:spcAft>
              <a:buClr>
                <a:srgbClr val="000000"/>
              </a:buClr>
              <a:buSzPts val="1100"/>
              <a:buNone/>
              <a:defRPr sz="1100">
                <a:solidFill>
                  <a:srgbClr val="000000"/>
                </a:solidFill>
              </a:defRPr>
            </a:lvl3pPr>
            <a:lvl4pPr lvl="3" algn="ctr">
              <a:lnSpc>
                <a:spcPct val="100000"/>
              </a:lnSpc>
              <a:spcBef>
                <a:spcPts val="0"/>
              </a:spcBef>
              <a:spcAft>
                <a:spcPts val="0"/>
              </a:spcAft>
              <a:buClr>
                <a:srgbClr val="000000"/>
              </a:buClr>
              <a:buSzPts val="1100"/>
              <a:buNone/>
              <a:defRPr sz="1100">
                <a:solidFill>
                  <a:srgbClr val="000000"/>
                </a:solidFill>
              </a:defRPr>
            </a:lvl4pPr>
            <a:lvl5pPr lvl="4" algn="ctr">
              <a:lnSpc>
                <a:spcPct val="100000"/>
              </a:lnSpc>
              <a:spcBef>
                <a:spcPts val="0"/>
              </a:spcBef>
              <a:spcAft>
                <a:spcPts val="0"/>
              </a:spcAft>
              <a:buClr>
                <a:srgbClr val="000000"/>
              </a:buClr>
              <a:buSzPts val="1100"/>
              <a:buNone/>
              <a:defRPr sz="1100">
                <a:solidFill>
                  <a:srgbClr val="000000"/>
                </a:solidFill>
              </a:defRPr>
            </a:lvl5pPr>
            <a:lvl6pPr lvl="5" algn="ctr">
              <a:lnSpc>
                <a:spcPct val="100000"/>
              </a:lnSpc>
              <a:spcBef>
                <a:spcPts val="0"/>
              </a:spcBef>
              <a:spcAft>
                <a:spcPts val="0"/>
              </a:spcAft>
              <a:buClr>
                <a:srgbClr val="000000"/>
              </a:buClr>
              <a:buSzPts val="1100"/>
              <a:buNone/>
              <a:defRPr sz="1100">
                <a:solidFill>
                  <a:srgbClr val="000000"/>
                </a:solidFill>
              </a:defRPr>
            </a:lvl6pPr>
            <a:lvl7pPr lvl="6" algn="ctr">
              <a:lnSpc>
                <a:spcPct val="100000"/>
              </a:lnSpc>
              <a:spcBef>
                <a:spcPts val="0"/>
              </a:spcBef>
              <a:spcAft>
                <a:spcPts val="0"/>
              </a:spcAft>
              <a:buClr>
                <a:srgbClr val="000000"/>
              </a:buClr>
              <a:buSzPts val="1100"/>
              <a:buNone/>
              <a:defRPr sz="1100">
                <a:solidFill>
                  <a:srgbClr val="000000"/>
                </a:solidFill>
              </a:defRPr>
            </a:lvl7pPr>
            <a:lvl8pPr lvl="7" algn="ctr">
              <a:lnSpc>
                <a:spcPct val="100000"/>
              </a:lnSpc>
              <a:spcBef>
                <a:spcPts val="0"/>
              </a:spcBef>
              <a:spcAft>
                <a:spcPts val="0"/>
              </a:spcAft>
              <a:buClr>
                <a:srgbClr val="000000"/>
              </a:buClr>
              <a:buSzPts val="1100"/>
              <a:buNone/>
              <a:defRPr sz="1100">
                <a:solidFill>
                  <a:srgbClr val="000000"/>
                </a:solidFill>
              </a:defRPr>
            </a:lvl8pPr>
            <a:lvl9pPr lvl="8" algn="ctr">
              <a:lnSpc>
                <a:spcPct val="100000"/>
              </a:lnSpc>
              <a:spcBef>
                <a:spcPts val="0"/>
              </a:spcBef>
              <a:spcAft>
                <a:spcPts val="0"/>
              </a:spcAft>
              <a:buClr>
                <a:srgbClr val="000000"/>
              </a:buClr>
              <a:buSzPts val="1100"/>
              <a:buNone/>
              <a:defRPr sz="1100">
                <a:solidFill>
                  <a:srgbClr val="000000"/>
                </a:solidFill>
              </a:defRPr>
            </a:lvl9pPr>
          </a:lstStyle>
          <a:p/>
        </p:txBody>
      </p:sp>
      <p:sp>
        <p:nvSpPr>
          <p:cNvPr id="531" name="Google Shape;531;p58"/>
          <p:cNvSpPr txBox="1"/>
          <p:nvPr>
            <p:ph idx="16" type="ctrTitle"/>
          </p:nvPr>
        </p:nvSpPr>
        <p:spPr>
          <a:xfrm>
            <a:off x="1329575" y="1589233"/>
            <a:ext cx="2322900" cy="27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1600"/>
              <a:buNone/>
              <a:defRPr sz="1800"/>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p:txBody>
      </p:sp>
      <p:sp>
        <p:nvSpPr>
          <p:cNvPr id="532" name="Google Shape;532;p58"/>
          <p:cNvSpPr txBox="1"/>
          <p:nvPr>
            <p:ph idx="17" type="subTitle"/>
          </p:nvPr>
        </p:nvSpPr>
        <p:spPr>
          <a:xfrm>
            <a:off x="1329575" y="1846527"/>
            <a:ext cx="23229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3" name="Google Shape;533;p58"/>
          <p:cNvSpPr txBox="1"/>
          <p:nvPr>
            <p:ph idx="18" type="title"/>
          </p:nvPr>
        </p:nvSpPr>
        <p:spPr>
          <a:xfrm>
            <a:off x="1940075" y="833125"/>
            <a:ext cx="11019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6000"/>
              <a:buNone/>
              <a:defRPr sz="5000">
                <a:solidFill>
                  <a:srgbClr val="000000"/>
                </a:solidFill>
              </a:defRPr>
            </a:lvl1pPr>
            <a:lvl2pPr lvl="1"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534" name="Google Shape;534;p58"/>
          <p:cNvSpPr txBox="1"/>
          <p:nvPr>
            <p:ph idx="19" type="ctrTitle"/>
          </p:nvPr>
        </p:nvSpPr>
        <p:spPr>
          <a:xfrm>
            <a:off x="1329575" y="3722410"/>
            <a:ext cx="2322900" cy="26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1600"/>
              <a:buNone/>
              <a:defRPr sz="1800"/>
            </a:lvl1pPr>
            <a:lvl2pPr lvl="1" algn="ctr">
              <a:lnSpc>
                <a:spcPct val="100000"/>
              </a:lnSpc>
              <a:spcBef>
                <a:spcPts val="0"/>
              </a:spcBef>
              <a:spcAft>
                <a:spcPts val="0"/>
              </a:spcAft>
              <a:buClr>
                <a:srgbClr val="000000"/>
              </a:buClr>
              <a:buSzPts val="1600"/>
              <a:buNone/>
              <a:defRPr sz="1600">
                <a:solidFill>
                  <a:srgbClr val="000000"/>
                </a:solidFill>
              </a:defRPr>
            </a:lvl2pPr>
            <a:lvl3pPr lvl="2" algn="ctr">
              <a:lnSpc>
                <a:spcPct val="100000"/>
              </a:lnSpc>
              <a:spcBef>
                <a:spcPts val="0"/>
              </a:spcBef>
              <a:spcAft>
                <a:spcPts val="0"/>
              </a:spcAft>
              <a:buClr>
                <a:srgbClr val="000000"/>
              </a:buClr>
              <a:buSzPts val="1600"/>
              <a:buNone/>
              <a:defRPr sz="1600">
                <a:solidFill>
                  <a:srgbClr val="000000"/>
                </a:solidFill>
              </a:defRPr>
            </a:lvl3pPr>
            <a:lvl4pPr lvl="3" algn="ctr">
              <a:lnSpc>
                <a:spcPct val="100000"/>
              </a:lnSpc>
              <a:spcBef>
                <a:spcPts val="0"/>
              </a:spcBef>
              <a:spcAft>
                <a:spcPts val="0"/>
              </a:spcAft>
              <a:buClr>
                <a:srgbClr val="000000"/>
              </a:buClr>
              <a:buSzPts val="1600"/>
              <a:buNone/>
              <a:defRPr sz="1600">
                <a:solidFill>
                  <a:srgbClr val="000000"/>
                </a:solidFill>
              </a:defRPr>
            </a:lvl4pPr>
            <a:lvl5pPr lvl="4" algn="ctr">
              <a:lnSpc>
                <a:spcPct val="100000"/>
              </a:lnSpc>
              <a:spcBef>
                <a:spcPts val="0"/>
              </a:spcBef>
              <a:spcAft>
                <a:spcPts val="0"/>
              </a:spcAft>
              <a:buClr>
                <a:srgbClr val="000000"/>
              </a:buClr>
              <a:buSzPts val="1600"/>
              <a:buNone/>
              <a:defRPr sz="1600">
                <a:solidFill>
                  <a:srgbClr val="000000"/>
                </a:solidFill>
              </a:defRPr>
            </a:lvl5pPr>
            <a:lvl6pPr lvl="5" algn="ctr">
              <a:lnSpc>
                <a:spcPct val="100000"/>
              </a:lnSpc>
              <a:spcBef>
                <a:spcPts val="0"/>
              </a:spcBef>
              <a:spcAft>
                <a:spcPts val="0"/>
              </a:spcAft>
              <a:buClr>
                <a:srgbClr val="000000"/>
              </a:buClr>
              <a:buSzPts val="1600"/>
              <a:buNone/>
              <a:defRPr sz="1600">
                <a:solidFill>
                  <a:srgbClr val="000000"/>
                </a:solidFill>
              </a:defRPr>
            </a:lvl6pPr>
            <a:lvl7pPr lvl="6" algn="ctr">
              <a:lnSpc>
                <a:spcPct val="100000"/>
              </a:lnSpc>
              <a:spcBef>
                <a:spcPts val="0"/>
              </a:spcBef>
              <a:spcAft>
                <a:spcPts val="0"/>
              </a:spcAft>
              <a:buClr>
                <a:srgbClr val="000000"/>
              </a:buClr>
              <a:buSzPts val="1600"/>
              <a:buNone/>
              <a:defRPr sz="1600">
                <a:solidFill>
                  <a:srgbClr val="000000"/>
                </a:solidFill>
              </a:defRPr>
            </a:lvl7pPr>
            <a:lvl8pPr lvl="7" algn="ctr">
              <a:lnSpc>
                <a:spcPct val="100000"/>
              </a:lnSpc>
              <a:spcBef>
                <a:spcPts val="0"/>
              </a:spcBef>
              <a:spcAft>
                <a:spcPts val="0"/>
              </a:spcAft>
              <a:buClr>
                <a:srgbClr val="000000"/>
              </a:buClr>
              <a:buSzPts val="1600"/>
              <a:buNone/>
              <a:defRPr sz="1600">
                <a:solidFill>
                  <a:srgbClr val="000000"/>
                </a:solidFill>
              </a:defRPr>
            </a:lvl8pPr>
            <a:lvl9pPr lvl="8" algn="ctr">
              <a:lnSpc>
                <a:spcPct val="100000"/>
              </a:lnSpc>
              <a:spcBef>
                <a:spcPts val="0"/>
              </a:spcBef>
              <a:spcAft>
                <a:spcPts val="0"/>
              </a:spcAft>
              <a:buClr>
                <a:srgbClr val="000000"/>
              </a:buClr>
              <a:buSzPts val="1600"/>
              <a:buNone/>
              <a:defRPr sz="1600">
                <a:solidFill>
                  <a:srgbClr val="000000"/>
                </a:solidFill>
              </a:defRPr>
            </a:lvl9pPr>
          </a:lstStyle>
          <a:p/>
        </p:txBody>
      </p:sp>
      <p:sp>
        <p:nvSpPr>
          <p:cNvPr id="535" name="Google Shape;535;p58"/>
          <p:cNvSpPr txBox="1"/>
          <p:nvPr>
            <p:ph idx="20" type="subTitle"/>
          </p:nvPr>
        </p:nvSpPr>
        <p:spPr>
          <a:xfrm>
            <a:off x="1329575" y="3992523"/>
            <a:ext cx="2322900" cy="57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6" name="Google Shape;536;p58"/>
          <p:cNvSpPr txBox="1"/>
          <p:nvPr>
            <p:ph idx="21" type="title"/>
          </p:nvPr>
        </p:nvSpPr>
        <p:spPr>
          <a:xfrm>
            <a:off x="1940075" y="2972134"/>
            <a:ext cx="11019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6000"/>
              <a:buNone/>
              <a:defRPr sz="5000">
                <a:solidFill>
                  <a:srgbClr val="000000"/>
                </a:solidFill>
              </a:defRPr>
            </a:lvl1pPr>
            <a:lvl2pPr lvl="1"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rgbClr val="000000"/>
              </a:buClr>
              <a:buSzPts val="6000"/>
              <a:buFont typeface="Fira Sans Extra Condensed Medium"/>
              <a:buNone/>
              <a:defRPr sz="6000">
                <a:solidFill>
                  <a:srgbClr val="000000"/>
                </a:solidFill>
                <a:latin typeface="Fira Sans Extra Condensed Medium"/>
                <a:ea typeface="Fira Sans Extra Condensed Medium"/>
                <a:cs typeface="Fira Sans Extra Condensed Medium"/>
                <a:sym typeface="Fira Sans Extra Condensed Medium"/>
              </a:defRPr>
            </a:lvl9pPr>
          </a:lstStyle>
          <a:p/>
        </p:txBody>
      </p:sp>
      <p:grpSp>
        <p:nvGrpSpPr>
          <p:cNvPr id="537" name="Google Shape;537;p58"/>
          <p:cNvGrpSpPr/>
          <p:nvPr/>
        </p:nvGrpSpPr>
        <p:grpSpPr>
          <a:xfrm>
            <a:off x="8158897" y="1101339"/>
            <a:ext cx="3863499" cy="3798516"/>
            <a:chOff x="3133537" y="-308699"/>
            <a:chExt cx="6010422" cy="5452155"/>
          </a:xfrm>
        </p:grpSpPr>
        <p:sp>
          <p:nvSpPr>
            <p:cNvPr id="538" name="Google Shape;538;p58"/>
            <p:cNvSpPr/>
            <p:nvPr/>
          </p:nvSpPr>
          <p:spPr>
            <a:xfrm>
              <a:off x="3201565" y="-185790"/>
              <a:ext cx="5942394" cy="5329246"/>
            </a:xfrm>
            <a:custGeom>
              <a:rect b="b" l="l" r="r" t="t"/>
              <a:pathLst>
                <a:path extrusionOk="0" h="81084" w="90413">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8"/>
            <p:cNvSpPr/>
            <p:nvPr/>
          </p:nvSpPr>
          <p:spPr>
            <a:xfrm>
              <a:off x="3133537" y="-308699"/>
              <a:ext cx="6010420" cy="5452152"/>
            </a:xfrm>
            <a:custGeom>
              <a:rect b="b" l="l" r="r" t="t"/>
              <a:pathLst>
                <a:path extrusionOk="0" h="82954" w="91448">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0" name="Google Shape;540;p58"/>
          <p:cNvGrpSpPr/>
          <p:nvPr/>
        </p:nvGrpSpPr>
        <p:grpSpPr>
          <a:xfrm flipH="1">
            <a:off x="-2735682" y="-2543415"/>
            <a:ext cx="4017967" cy="3644766"/>
            <a:chOff x="3166062" y="1034326"/>
            <a:chExt cx="6010422" cy="5452155"/>
          </a:xfrm>
        </p:grpSpPr>
        <p:sp>
          <p:nvSpPr>
            <p:cNvPr id="541" name="Google Shape;541;p58"/>
            <p:cNvSpPr/>
            <p:nvPr/>
          </p:nvSpPr>
          <p:spPr>
            <a:xfrm>
              <a:off x="3234090" y="1157235"/>
              <a:ext cx="5942394" cy="5329246"/>
            </a:xfrm>
            <a:custGeom>
              <a:rect b="b" l="l" r="r" t="t"/>
              <a:pathLst>
                <a:path extrusionOk="0" h="81084" w="90413">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58"/>
            <p:cNvSpPr/>
            <p:nvPr/>
          </p:nvSpPr>
          <p:spPr>
            <a:xfrm>
              <a:off x="3166062" y="1034326"/>
              <a:ext cx="6010420" cy="5452152"/>
            </a:xfrm>
            <a:custGeom>
              <a:rect b="b" l="l" r="r" t="t"/>
              <a:pathLst>
                <a:path extrusionOk="0" h="82954" w="91448">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3" name="Google Shape;543;p58"/>
          <p:cNvGrpSpPr/>
          <p:nvPr/>
        </p:nvGrpSpPr>
        <p:grpSpPr>
          <a:xfrm>
            <a:off x="8356066" y="1991161"/>
            <a:ext cx="593164" cy="1161172"/>
            <a:chOff x="4921825" y="870250"/>
            <a:chExt cx="407925" cy="798550"/>
          </a:xfrm>
        </p:grpSpPr>
        <p:sp>
          <p:nvSpPr>
            <p:cNvPr id="544" name="Google Shape;544;p58"/>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58"/>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58"/>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58"/>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58"/>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58"/>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58"/>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8"/>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58"/>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58"/>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58"/>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58"/>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58"/>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58"/>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58"/>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58"/>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58"/>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58"/>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58"/>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58"/>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58"/>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58"/>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58"/>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58"/>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58"/>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58"/>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58"/>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58"/>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58"/>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8"/>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4" name="Shape 574"/>
        <p:cNvGrpSpPr/>
        <p:nvPr/>
      </p:nvGrpSpPr>
      <p:grpSpPr>
        <a:xfrm>
          <a:off x="0" y="0"/>
          <a:ext cx="0" cy="0"/>
          <a:chOff x="0" y="0"/>
          <a:chExt cx="0" cy="0"/>
        </a:xfrm>
      </p:grpSpPr>
      <p:grpSp>
        <p:nvGrpSpPr>
          <p:cNvPr id="575" name="Google Shape;575;p59"/>
          <p:cNvGrpSpPr/>
          <p:nvPr/>
        </p:nvGrpSpPr>
        <p:grpSpPr>
          <a:xfrm>
            <a:off x="-458461" y="-321271"/>
            <a:ext cx="10059175" cy="5791575"/>
            <a:chOff x="-458461" y="-321271"/>
            <a:chExt cx="10059175" cy="5791575"/>
          </a:xfrm>
        </p:grpSpPr>
        <p:grpSp>
          <p:nvGrpSpPr>
            <p:cNvPr id="576" name="Google Shape;576;p59"/>
            <p:cNvGrpSpPr/>
            <p:nvPr/>
          </p:nvGrpSpPr>
          <p:grpSpPr>
            <a:xfrm flipH="1">
              <a:off x="-458461" y="-245071"/>
              <a:ext cx="9830575" cy="5715375"/>
              <a:chOff x="-358925" y="-303650"/>
              <a:chExt cx="9830575" cy="5715375"/>
            </a:xfrm>
          </p:grpSpPr>
          <p:cxnSp>
            <p:nvCxnSpPr>
              <p:cNvPr id="577" name="Google Shape;577;p59"/>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578" name="Google Shape;578;p59"/>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579" name="Google Shape;579;p59"/>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580" name="Google Shape;580;p59"/>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581" name="Google Shape;581;p59"/>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582" name="Google Shape;582;p59"/>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583" name="Google Shape;583;p59"/>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584" name="Google Shape;584;p59"/>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585" name="Google Shape;585;p59"/>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586" name="Google Shape;586;p59"/>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587" name="Google Shape;587;p59"/>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588" name="Google Shape;588;p59"/>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589" name="Google Shape;589;p59"/>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590" name="Google Shape;590;p59"/>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591" name="Google Shape;591;p59"/>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592" name="Google Shape;592;p59"/>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593" name="Google Shape;593;p59"/>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594" name="Google Shape;594;p59"/>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595" name="Google Shape;595;p59"/>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596" name="Google Shape;596;p59"/>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597" name="Google Shape;597;p59"/>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598" name="Google Shape;598;p59"/>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599" name="Google Shape;599;p59"/>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600" name="Google Shape;600;p59"/>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601" name="Google Shape;601;p59"/>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602" name="Google Shape;602;p59"/>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603" name="Google Shape;603;p59"/>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604" name="Google Shape;604;p59"/>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605" name="Google Shape;605;p59"/>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606" name="Google Shape;606;p59"/>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607" name="Google Shape;607;p59"/>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608" name="Google Shape;608;p59"/>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609" name="Google Shape;609;p59"/>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610" name="Google Shape;610;p59"/>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611" name="Google Shape;611;p59"/>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612" name="Google Shape;612;p59"/>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613" name="Google Shape;613;p59"/>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nvGrpSpPr>
            <p:cNvPr id="614" name="Google Shape;614;p59"/>
            <p:cNvGrpSpPr/>
            <p:nvPr/>
          </p:nvGrpSpPr>
          <p:grpSpPr>
            <a:xfrm rot="10800000">
              <a:off x="-229861" y="-321271"/>
              <a:ext cx="9830575" cy="5715375"/>
              <a:chOff x="-358925" y="-303650"/>
              <a:chExt cx="9830575" cy="5715375"/>
            </a:xfrm>
          </p:grpSpPr>
          <p:cxnSp>
            <p:nvCxnSpPr>
              <p:cNvPr id="615" name="Google Shape;615;p59"/>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616" name="Google Shape;616;p59"/>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617" name="Google Shape;617;p59"/>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618" name="Google Shape;618;p59"/>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619" name="Google Shape;619;p59"/>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620" name="Google Shape;620;p59"/>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621" name="Google Shape;621;p59"/>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622" name="Google Shape;622;p59"/>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623" name="Google Shape;623;p59"/>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624" name="Google Shape;624;p59"/>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625" name="Google Shape;625;p59"/>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626" name="Google Shape;626;p59"/>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627" name="Google Shape;627;p59"/>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628" name="Google Shape;628;p59"/>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629" name="Google Shape;629;p59"/>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630" name="Google Shape;630;p59"/>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631" name="Google Shape;631;p59"/>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632" name="Google Shape;632;p59"/>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633" name="Google Shape;633;p59"/>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634" name="Google Shape;634;p59"/>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635" name="Google Shape;635;p59"/>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636" name="Google Shape;636;p59"/>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637" name="Google Shape;637;p59"/>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638" name="Google Shape;638;p59"/>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639" name="Google Shape;639;p59"/>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640" name="Google Shape;640;p59"/>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641" name="Google Shape;641;p59"/>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642" name="Google Shape;642;p59"/>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643" name="Google Shape;643;p59"/>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644" name="Google Shape;644;p59"/>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645" name="Google Shape;645;p59"/>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646" name="Google Shape;646;p59"/>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647" name="Google Shape;647;p59"/>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648" name="Google Shape;648;p59"/>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649" name="Google Shape;649;p59"/>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650" name="Google Shape;650;p59"/>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651" name="Google Shape;651;p59"/>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sp>
        <p:nvSpPr>
          <p:cNvPr id="652" name="Google Shape;652;p59"/>
          <p:cNvSpPr txBox="1"/>
          <p:nvPr>
            <p:ph idx="1" type="subTitle"/>
          </p:nvPr>
        </p:nvSpPr>
        <p:spPr>
          <a:xfrm>
            <a:off x="1007988" y="2537625"/>
            <a:ext cx="32715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Font typeface="Questrial"/>
              <a:buNone/>
              <a:defRPr sz="1600">
                <a:solidFill>
                  <a:schemeClr val="dk1"/>
                </a:solidFill>
                <a:latin typeface="Questrial"/>
                <a:ea typeface="Questrial"/>
                <a:cs typeface="Questrial"/>
                <a:sym typeface="Questrial"/>
              </a:defRPr>
            </a:lvl1pPr>
            <a:lvl2pPr lvl="1"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2pPr>
            <a:lvl3pPr lvl="2"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3pPr>
            <a:lvl4pPr lvl="3"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4pPr>
            <a:lvl5pPr lvl="4"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5pPr>
            <a:lvl6pPr lvl="5"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6pPr>
            <a:lvl7pPr lvl="6"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7pPr>
            <a:lvl8pPr lvl="7"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8pPr>
            <a:lvl9pPr lvl="8"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9pPr>
          </a:lstStyle>
          <a:p/>
        </p:txBody>
      </p:sp>
      <p:sp>
        <p:nvSpPr>
          <p:cNvPr id="653" name="Google Shape;653;p59"/>
          <p:cNvSpPr txBox="1"/>
          <p:nvPr>
            <p:ph idx="2" type="subTitle"/>
          </p:nvPr>
        </p:nvSpPr>
        <p:spPr>
          <a:xfrm>
            <a:off x="4864519" y="2537625"/>
            <a:ext cx="3271500" cy="34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800"/>
              <a:buFont typeface="Questrial"/>
              <a:buNone/>
              <a:defRPr sz="1600">
                <a:solidFill>
                  <a:schemeClr val="dk1"/>
                </a:solidFill>
                <a:latin typeface="Questrial"/>
                <a:ea typeface="Questrial"/>
                <a:cs typeface="Questrial"/>
                <a:sym typeface="Questrial"/>
              </a:defRPr>
            </a:lvl1pPr>
            <a:lvl2pPr lvl="1"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2pPr>
            <a:lvl3pPr lvl="2"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3pPr>
            <a:lvl4pPr lvl="3"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4pPr>
            <a:lvl5pPr lvl="4"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5pPr>
            <a:lvl6pPr lvl="5"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6pPr>
            <a:lvl7pPr lvl="6"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7pPr>
            <a:lvl8pPr lvl="7"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8pPr>
            <a:lvl9pPr lvl="8" algn="ctr">
              <a:lnSpc>
                <a:spcPct val="100000"/>
              </a:lnSpc>
              <a:spcBef>
                <a:spcPts val="0"/>
              </a:spcBef>
              <a:spcAft>
                <a:spcPts val="0"/>
              </a:spcAft>
              <a:buClr>
                <a:schemeClr val="dk1"/>
              </a:buClr>
              <a:buSzPts val="1800"/>
              <a:buFont typeface="Questrial"/>
              <a:buNone/>
              <a:defRPr sz="1800">
                <a:solidFill>
                  <a:schemeClr val="dk1"/>
                </a:solidFill>
                <a:latin typeface="Questrial"/>
                <a:ea typeface="Questrial"/>
                <a:cs typeface="Questrial"/>
                <a:sym typeface="Questrial"/>
              </a:defRPr>
            </a:lvl9pPr>
          </a:lstStyle>
          <a:p/>
        </p:txBody>
      </p:sp>
      <p:sp>
        <p:nvSpPr>
          <p:cNvPr id="654" name="Google Shape;654;p59"/>
          <p:cNvSpPr txBox="1"/>
          <p:nvPr>
            <p:ph idx="3" type="subTitle"/>
          </p:nvPr>
        </p:nvSpPr>
        <p:spPr>
          <a:xfrm>
            <a:off x="1007988" y="3098150"/>
            <a:ext cx="32715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5" name="Google Shape;655;p59"/>
          <p:cNvSpPr txBox="1"/>
          <p:nvPr>
            <p:ph idx="4" type="subTitle"/>
          </p:nvPr>
        </p:nvSpPr>
        <p:spPr>
          <a:xfrm>
            <a:off x="4864519" y="3098150"/>
            <a:ext cx="3271500" cy="71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6" name="Google Shape;656;p59"/>
          <p:cNvSpPr txBox="1"/>
          <p:nvPr>
            <p:ph type="title"/>
          </p:nvPr>
        </p:nvSpPr>
        <p:spPr>
          <a:xfrm>
            <a:off x="720000" y="445025"/>
            <a:ext cx="7704000" cy="57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3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657" name="Google Shape;657;p59"/>
          <p:cNvGrpSpPr/>
          <p:nvPr/>
        </p:nvGrpSpPr>
        <p:grpSpPr>
          <a:xfrm>
            <a:off x="315016" y="3811561"/>
            <a:ext cx="593164" cy="1161172"/>
            <a:chOff x="4921825" y="870250"/>
            <a:chExt cx="407925" cy="798550"/>
          </a:xfrm>
        </p:grpSpPr>
        <p:sp>
          <p:nvSpPr>
            <p:cNvPr id="658" name="Google Shape;658;p59"/>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59"/>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59"/>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59"/>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59"/>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59"/>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59"/>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59"/>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59"/>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59"/>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59"/>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59"/>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59"/>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59"/>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59"/>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59"/>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59"/>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59"/>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59"/>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59"/>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59"/>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59"/>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59"/>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59"/>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59"/>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59"/>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59"/>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59"/>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59"/>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59"/>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8" name="Google Shape;688;p59"/>
          <p:cNvGrpSpPr/>
          <p:nvPr/>
        </p:nvGrpSpPr>
        <p:grpSpPr>
          <a:xfrm>
            <a:off x="7987641" y="204698"/>
            <a:ext cx="593164" cy="1161172"/>
            <a:chOff x="4921825" y="870250"/>
            <a:chExt cx="407925" cy="798550"/>
          </a:xfrm>
        </p:grpSpPr>
        <p:sp>
          <p:nvSpPr>
            <p:cNvPr id="689" name="Google Shape;689;p59"/>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59"/>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59"/>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59"/>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59"/>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59"/>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59"/>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59"/>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59"/>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59"/>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59"/>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59"/>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59"/>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59"/>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59"/>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59"/>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59"/>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59"/>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59"/>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59"/>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59"/>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59"/>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59"/>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59"/>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59"/>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59"/>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59"/>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59"/>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59"/>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59"/>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9" name="Google Shape;719;p59"/>
          <p:cNvSpPr/>
          <p:nvPr/>
        </p:nvSpPr>
        <p:spPr>
          <a:xfrm rot="10800000">
            <a:off x="-253" y="-93"/>
            <a:ext cx="2019852" cy="1148544"/>
          </a:xfrm>
          <a:custGeom>
            <a:rect b="b" l="l" r="r" t="t"/>
            <a:pathLst>
              <a:path extrusionOk="0" h="66294" w="116586">
                <a:moveTo>
                  <a:pt x="116586" y="0"/>
                </a:moveTo>
                <a:lnTo>
                  <a:pt x="0" y="66294"/>
                </a:lnTo>
                <a:lnTo>
                  <a:pt x="116586" y="66294"/>
                </a:lnTo>
                <a:close/>
              </a:path>
            </a:pathLst>
          </a:custGeom>
          <a:solidFill>
            <a:schemeClr val="lt2"/>
          </a:solidFill>
          <a:ln>
            <a:noFill/>
          </a:ln>
        </p:spPr>
      </p:sp>
      <p:grpSp>
        <p:nvGrpSpPr>
          <p:cNvPr id="720" name="Google Shape;720;p59"/>
          <p:cNvGrpSpPr/>
          <p:nvPr/>
        </p:nvGrpSpPr>
        <p:grpSpPr>
          <a:xfrm>
            <a:off x="7123447" y="2151889"/>
            <a:ext cx="3863499" cy="3798516"/>
            <a:chOff x="3133537" y="-308699"/>
            <a:chExt cx="6010422" cy="5452155"/>
          </a:xfrm>
        </p:grpSpPr>
        <p:sp>
          <p:nvSpPr>
            <p:cNvPr id="721" name="Google Shape;721;p59"/>
            <p:cNvSpPr/>
            <p:nvPr/>
          </p:nvSpPr>
          <p:spPr>
            <a:xfrm>
              <a:off x="3201565" y="-185790"/>
              <a:ext cx="5942394" cy="5329246"/>
            </a:xfrm>
            <a:custGeom>
              <a:rect b="b" l="l" r="r" t="t"/>
              <a:pathLst>
                <a:path extrusionOk="0" h="81084" w="90413">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rgbClr val="80808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59"/>
            <p:cNvSpPr/>
            <p:nvPr/>
          </p:nvSpPr>
          <p:spPr>
            <a:xfrm>
              <a:off x="3133537" y="-308699"/>
              <a:ext cx="6010420" cy="5452152"/>
            </a:xfrm>
            <a:custGeom>
              <a:rect b="b" l="l" r="r" t="t"/>
              <a:pathLst>
                <a:path extrusionOk="0" h="82954" w="91448">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23" name="Shape 723"/>
        <p:cNvGrpSpPr/>
        <p:nvPr/>
      </p:nvGrpSpPr>
      <p:grpSpPr>
        <a:xfrm>
          <a:off x="0" y="0"/>
          <a:ext cx="0" cy="0"/>
          <a:chOff x="0" y="0"/>
          <a:chExt cx="0" cy="0"/>
        </a:xfrm>
      </p:grpSpPr>
      <p:grpSp>
        <p:nvGrpSpPr>
          <p:cNvPr id="724" name="Google Shape;724;p60"/>
          <p:cNvGrpSpPr/>
          <p:nvPr/>
        </p:nvGrpSpPr>
        <p:grpSpPr>
          <a:xfrm>
            <a:off x="-458461" y="-321271"/>
            <a:ext cx="10059175" cy="5791575"/>
            <a:chOff x="-458461" y="-321271"/>
            <a:chExt cx="10059175" cy="5791575"/>
          </a:xfrm>
        </p:grpSpPr>
        <p:grpSp>
          <p:nvGrpSpPr>
            <p:cNvPr id="725" name="Google Shape;725;p60"/>
            <p:cNvGrpSpPr/>
            <p:nvPr/>
          </p:nvGrpSpPr>
          <p:grpSpPr>
            <a:xfrm flipH="1">
              <a:off x="-458461" y="-245071"/>
              <a:ext cx="9830575" cy="5715375"/>
              <a:chOff x="-358925" y="-303650"/>
              <a:chExt cx="9830575" cy="5715375"/>
            </a:xfrm>
          </p:grpSpPr>
          <p:cxnSp>
            <p:nvCxnSpPr>
              <p:cNvPr id="726" name="Google Shape;726;p60"/>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727" name="Google Shape;727;p60"/>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728" name="Google Shape;728;p60"/>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729" name="Google Shape;729;p60"/>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730" name="Google Shape;730;p60"/>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731" name="Google Shape;731;p60"/>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732" name="Google Shape;732;p60"/>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733" name="Google Shape;733;p60"/>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734" name="Google Shape;734;p60"/>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735" name="Google Shape;735;p60"/>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736" name="Google Shape;736;p60"/>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737" name="Google Shape;737;p60"/>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738" name="Google Shape;738;p60"/>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739" name="Google Shape;739;p60"/>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740" name="Google Shape;740;p60"/>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741" name="Google Shape;741;p60"/>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742" name="Google Shape;742;p60"/>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743" name="Google Shape;743;p60"/>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744" name="Google Shape;744;p60"/>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745" name="Google Shape;745;p60"/>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746" name="Google Shape;746;p60"/>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747" name="Google Shape;747;p60"/>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748" name="Google Shape;748;p60"/>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749" name="Google Shape;749;p60"/>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750" name="Google Shape;750;p60"/>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751" name="Google Shape;751;p60"/>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752" name="Google Shape;752;p60"/>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753" name="Google Shape;753;p60"/>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754" name="Google Shape;754;p60"/>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755" name="Google Shape;755;p60"/>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756" name="Google Shape;756;p60"/>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757" name="Google Shape;757;p60"/>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758" name="Google Shape;758;p60"/>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759" name="Google Shape;759;p60"/>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760" name="Google Shape;760;p60"/>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761" name="Google Shape;761;p60"/>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762" name="Google Shape;762;p60"/>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nvGrpSpPr>
            <p:cNvPr id="763" name="Google Shape;763;p60"/>
            <p:cNvGrpSpPr/>
            <p:nvPr/>
          </p:nvGrpSpPr>
          <p:grpSpPr>
            <a:xfrm rot="10800000">
              <a:off x="-229861" y="-321271"/>
              <a:ext cx="9830575" cy="5715375"/>
              <a:chOff x="-358925" y="-303650"/>
              <a:chExt cx="9830575" cy="5715375"/>
            </a:xfrm>
          </p:grpSpPr>
          <p:cxnSp>
            <p:nvCxnSpPr>
              <p:cNvPr id="764" name="Google Shape;764;p60"/>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765" name="Google Shape;765;p60"/>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766" name="Google Shape;766;p60"/>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767" name="Google Shape;767;p60"/>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768" name="Google Shape;768;p60"/>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769" name="Google Shape;769;p60"/>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770" name="Google Shape;770;p60"/>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771" name="Google Shape;771;p60"/>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772" name="Google Shape;772;p60"/>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773" name="Google Shape;773;p60"/>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774" name="Google Shape;774;p60"/>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775" name="Google Shape;775;p60"/>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776" name="Google Shape;776;p60"/>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777" name="Google Shape;777;p60"/>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778" name="Google Shape;778;p60"/>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779" name="Google Shape;779;p60"/>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780" name="Google Shape;780;p60"/>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781" name="Google Shape;781;p60"/>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782" name="Google Shape;782;p60"/>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783" name="Google Shape;783;p60"/>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784" name="Google Shape;784;p60"/>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785" name="Google Shape;785;p60"/>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786" name="Google Shape;786;p60"/>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787" name="Google Shape;787;p60"/>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788" name="Google Shape;788;p60"/>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789" name="Google Shape;789;p60"/>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790" name="Google Shape;790;p60"/>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791" name="Google Shape;791;p60"/>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792" name="Google Shape;792;p60"/>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793" name="Google Shape;793;p60"/>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794" name="Google Shape;794;p60"/>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795" name="Google Shape;795;p60"/>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796" name="Google Shape;796;p60"/>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797" name="Google Shape;797;p60"/>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798" name="Google Shape;798;p60"/>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799" name="Google Shape;799;p60"/>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800" name="Google Shape;800;p60"/>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sp>
        <p:nvSpPr>
          <p:cNvPr id="801" name="Google Shape;801;p60"/>
          <p:cNvSpPr txBox="1"/>
          <p:nvPr>
            <p:ph type="title"/>
          </p:nvPr>
        </p:nvSpPr>
        <p:spPr>
          <a:xfrm>
            <a:off x="715100" y="855675"/>
            <a:ext cx="3842100" cy="127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3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802" name="Google Shape;802;p60"/>
          <p:cNvSpPr txBox="1"/>
          <p:nvPr>
            <p:ph idx="1" type="body"/>
          </p:nvPr>
        </p:nvSpPr>
        <p:spPr>
          <a:xfrm>
            <a:off x="715100" y="2257425"/>
            <a:ext cx="3842100" cy="20304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Font typeface="Nunito Light"/>
              <a:buChar char="●"/>
              <a:defRPr sz="1400"/>
            </a:lvl1pPr>
            <a:lvl2pPr indent="-330200" lvl="1" marL="914400" algn="l">
              <a:lnSpc>
                <a:spcPct val="115000"/>
              </a:lnSpc>
              <a:spcBef>
                <a:spcPts val="0"/>
              </a:spcBef>
              <a:spcAft>
                <a:spcPts val="0"/>
              </a:spcAft>
              <a:buSzPts val="1600"/>
              <a:buFont typeface="Nunito Light"/>
              <a:buChar char="○"/>
              <a:defRPr/>
            </a:lvl2pPr>
            <a:lvl3pPr indent="-323850" lvl="2" marL="1371600" algn="l">
              <a:lnSpc>
                <a:spcPct val="115000"/>
              </a:lnSpc>
              <a:spcBef>
                <a:spcPts val="0"/>
              </a:spcBef>
              <a:spcAft>
                <a:spcPts val="0"/>
              </a:spcAft>
              <a:buSzPts val="1500"/>
              <a:buFont typeface="Nunito Light"/>
              <a:buChar char="■"/>
              <a:defRPr/>
            </a:lvl3pPr>
            <a:lvl4pPr indent="-323850" lvl="3" marL="1828800" algn="l">
              <a:lnSpc>
                <a:spcPct val="115000"/>
              </a:lnSpc>
              <a:spcBef>
                <a:spcPts val="0"/>
              </a:spcBef>
              <a:spcAft>
                <a:spcPts val="0"/>
              </a:spcAft>
              <a:buSzPts val="1500"/>
              <a:buFont typeface="Nunito Light"/>
              <a:buChar char="●"/>
              <a:defRPr/>
            </a:lvl4pPr>
            <a:lvl5pPr indent="-317500" lvl="4" marL="2286000" algn="l">
              <a:lnSpc>
                <a:spcPct val="115000"/>
              </a:lnSpc>
              <a:spcBef>
                <a:spcPts val="0"/>
              </a:spcBef>
              <a:spcAft>
                <a:spcPts val="0"/>
              </a:spcAft>
              <a:buSzPts val="1400"/>
              <a:buFont typeface="Nunito Light"/>
              <a:buChar char="○"/>
              <a:defRPr/>
            </a:lvl5pPr>
            <a:lvl6pPr indent="-317500" lvl="5" marL="2743200" algn="l">
              <a:lnSpc>
                <a:spcPct val="115000"/>
              </a:lnSpc>
              <a:spcBef>
                <a:spcPts val="0"/>
              </a:spcBef>
              <a:spcAft>
                <a:spcPts val="0"/>
              </a:spcAft>
              <a:buSzPts val="1400"/>
              <a:buFont typeface="Nunito Light"/>
              <a:buChar char="■"/>
              <a:defRPr/>
            </a:lvl6pPr>
            <a:lvl7pPr indent="-311150" lvl="6" marL="3200400" algn="l">
              <a:lnSpc>
                <a:spcPct val="115000"/>
              </a:lnSpc>
              <a:spcBef>
                <a:spcPts val="0"/>
              </a:spcBef>
              <a:spcAft>
                <a:spcPts val="0"/>
              </a:spcAft>
              <a:buSzPts val="1300"/>
              <a:buFont typeface="Nunito Light"/>
              <a:buChar char="●"/>
              <a:defRPr/>
            </a:lvl7pPr>
            <a:lvl8pPr indent="-311150" lvl="7" marL="3657600" algn="l">
              <a:lnSpc>
                <a:spcPct val="115000"/>
              </a:lnSpc>
              <a:spcBef>
                <a:spcPts val="0"/>
              </a:spcBef>
              <a:spcAft>
                <a:spcPts val="0"/>
              </a:spcAft>
              <a:buSzPts val="1300"/>
              <a:buFont typeface="Nunito Light"/>
              <a:buChar char="○"/>
              <a:defRPr/>
            </a:lvl8pPr>
            <a:lvl9pPr indent="-317500" lvl="8" marL="4114800" algn="l">
              <a:lnSpc>
                <a:spcPct val="115000"/>
              </a:lnSpc>
              <a:spcBef>
                <a:spcPts val="0"/>
              </a:spcBef>
              <a:spcAft>
                <a:spcPts val="0"/>
              </a:spcAft>
              <a:buSzPts val="1400"/>
              <a:buFont typeface="Nunito Light"/>
              <a:buChar char="■"/>
              <a:defRPr/>
            </a:lvl9pPr>
          </a:lstStyle>
          <a:p/>
        </p:txBody>
      </p:sp>
      <p:sp>
        <p:nvSpPr>
          <p:cNvPr id="803" name="Google Shape;803;p60"/>
          <p:cNvSpPr/>
          <p:nvPr/>
        </p:nvSpPr>
        <p:spPr>
          <a:xfrm flipH="1">
            <a:off x="110" y="4099029"/>
            <a:ext cx="1836812" cy="1044462"/>
          </a:xfrm>
          <a:custGeom>
            <a:rect b="b" l="l" r="r" t="t"/>
            <a:pathLst>
              <a:path extrusionOk="0" h="66294" w="116586">
                <a:moveTo>
                  <a:pt x="116586" y="0"/>
                </a:moveTo>
                <a:lnTo>
                  <a:pt x="0" y="66294"/>
                </a:lnTo>
                <a:lnTo>
                  <a:pt x="116586" y="66294"/>
                </a:lnTo>
                <a:close/>
              </a:path>
            </a:pathLst>
          </a:custGeom>
          <a:solidFill>
            <a:schemeClr val="accent4"/>
          </a:solidFill>
          <a:ln>
            <a:noFill/>
          </a:ln>
        </p:spPr>
      </p:sp>
      <p:grpSp>
        <p:nvGrpSpPr>
          <p:cNvPr id="804" name="Google Shape;804;p60"/>
          <p:cNvGrpSpPr/>
          <p:nvPr/>
        </p:nvGrpSpPr>
        <p:grpSpPr>
          <a:xfrm>
            <a:off x="8178341" y="619573"/>
            <a:ext cx="593164" cy="1161172"/>
            <a:chOff x="4921825" y="870250"/>
            <a:chExt cx="407925" cy="798550"/>
          </a:xfrm>
        </p:grpSpPr>
        <p:sp>
          <p:nvSpPr>
            <p:cNvPr id="805" name="Google Shape;805;p60"/>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60"/>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60"/>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60"/>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60"/>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60"/>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60"/>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60"/>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60"/>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60"/>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60"/>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60"/>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60"/>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60"/>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60"/>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60"/>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60"/>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60"/>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60"/>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60"/>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60"/>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60"/>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60"/>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60"/>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60"/>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60"/>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60"/>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60"/>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60"/>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60"/>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5" name="Shape 835"/>
        <p:cNvGrpSpPr/>
        <p:nvPr/>
      </p:nvGrpSpPr>
      <p:grpSpPr>
        <a:xfrm>
          <a:off x="0" y="0"/>
          <a:ext cx="0" cy="0"/>
          <a:chOff x="0" y="0"/>
          <a:chExt cx="0" cy="0"/>
        </a:xfrm>
      </p:grpSpPr>
      <p:grpSp>
        <p:nvGrpSpPr>
          <p:cNvPr id="836" name="Google Shape;836;p61"/>
          <p:cNvGrpSpPr/>
          <p:nvPr/>
        </p:nvGrpSpPr>
        <p:grpSpPr>
          <a:xfrm>
            <a:off x="-458461" y="-321271"/>
            <a:ext cx="10059175" cy="5791575"/>
            <a:chOff x="-458461" y="-321271"/>
            <a:chExt cx="10059175" cy="5791575"/>
          </a:xfrm>
        </p:grpSpPr>
        <p:grpSp>
          <p:nvGrpSpPr>
            <p:cNvPr id="837" name="Google Shape;837;p61"/>
            <p:cNvGrpSpPr/>
            <p:nvPr/>
          </p:nvGrpSpPr>
          <p:grpSpPr>
            <a:xfrm flipH="1">
              <a:off x="-458461" y="-245071"/>
              <a:ext cx="9830575" cy="5715375"/>
              <a:chOff x="-358925" y="-303650"/>
              <a:chExt cx="9830575" cy="5715375"/>
            </a:xfrm>
          </p:grpSpPr>
          <p:cxnSp>
            <p:nvCxnSpPr>
              <p:cNvPr id="838" name="Google Shape;838;p61"/>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839" name="Google Shape;839;p61"/>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840" name="Google Shape;840;p61"/>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841" name="Google Shape;841;p61"/>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842" name="Google Shape;842;p61"/>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843" name="Google Shape;843;p61"/>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844" name="Google Shape;844;p61"/>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845" name="Google Shape;845;p61"/>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846" name="Google Shape;846;p61"/>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847" name="Google Shape;847;p61"/>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848" name="Google Shape;848;p61"/>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849" name="Google Shape;849;p61"/>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850" name="Google Shape;850;p61"/>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851" name="Google Shape;851;p61"/>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852" name="Google Shape;852;p61"/>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853" name="Google Shape;853;p61"/>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854" name="Google Shape;854;p61"/>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855" name="Google Shape;855;p61"/>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856" name="Google Shape;856;p61"/>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857" name="Google Shape;857;p61"/>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858" name="Google Shape;858;p61"/>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859" name="Google Shape;859;p61"/>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860" name="Google Shape;860;p61"/>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861" name="Google Shape;861;p61"/>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862" name="Google Shape;862;p61"/>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863" name="Google Shape;863;p61"/>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864" name="Google Shape;864;p61"/>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865" name="Google Shape;865;p61"/>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866" name="Google Shape;866;p61"/>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867" name="Google Shape;867;p61"/>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868" name="Google Shape;868;p61"/>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869" name="Google Shape;869;p61"/>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870" name="Google Shape;870;p61"/>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871" name="Google Shape;871;p61"/>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872" name="Google Shape;872;p61"/>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873" name="Google Shape;873;p61"/>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874" name="Google Shape;874;p61"/>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nvGrpSpPr>
            <p:cNvPr id="875" name="Google Shape;875;p61"/>
            <p:cNvGrpSpPr/>
            <p:nvPr/>
          </p:nvGrpSpPr>
          <p:grpSpPr>
            <a:xfrm rot="10800000">
              <a:off x="-229861" y="-321271"/>
              <a:ext cx="9830575" cy="5715375"/>
              <a:chOff x="-358925" y="-303650"/>
              <a:chExt cx="9830575" cy="5715375"/>
            </a:xfrm>
          </p:grpSpPr>
          <p:cxnSp>
            <p:nvCxnSpPr>
              <p:cNvPr id="876" name="Google Shape;876;p61"/>
              <p:cNvCxnSpPr/>
              <p:nvPr/>
            </p:nvCxnSpPr>
            <p:spPr>
              <a:xfrm flipH="1" rot="10800000">
                <a:off x="-282200" y="-303650"/>
                <a:ext cx="1052400" cy="607500"/>
              </a:xfrm>
              <a:prstGeom prst="straightConnector1">
                <a:avLst/>
              </a:prstGeom>
              <a:noFill/>
              <a:ln cap="flat" cmpd="sng" w="9525">
                <a:solidFill>
                  <a:schemeClr val="accent1"/>
                </a:solidFill>
                <a:prstDash val="solid"/>
                <a:round/>
                <a:headEnd len="sm" w="sm" type="none"/>
                <a:tailEnd len="sm" w="sm" type="none"/>
              </a:ln>
            </p:spPr>
          </p:cxnSp>
          <p:cxnSp>
            <p:nvCxnSpPr>
              <p:cNvPr id="877" name="Google Shape;877;p61"/>
              <p:cNvCxnSpPr/>
              <p:nvPr/>
            </p:nvCxnSpPr>
            <p:spPr>
              <a:xfrm flipH="1" rot="10800000">
                <a:off x="-281950" y="-236675"/>
                <a:ext cx="1425600" cy="822900"/>
              </a:xfrm>
              <a:prstGeom prst="straightConnector1">
                <a:avLst/>
              </a:prstGeom>
              <a:noFill/>
              <a:ln cap="flat" cmpd="sng" w="9525">
                <a:solidFill>
                  <a:schemeClr val="accent1"/>
                </a:solidFill>
                <a:prstDash val="solid"/>
                <a:round/>
                <a:headEnd len="sm" w="sm" type="none"/>
                <a:tailEnd len="sm" w="sm" type="none"/>
              </a:ln>
            </p:spPr>
          </p:cxnSp>
          <p:cxnSp>
            <p:nvCxnSpPr>
              <p:cNvPr id="878" name="Google Shape;878;p61"/>
              <p:cNvCxnSpPr/>
              <p:nvPr/>
            </p:nvCxnSpPr>
            <p:spPr>
              <a:xfrm flipH="1" rot="10800000">
                <a:off x="-358925" y="-155350"/>
                <a:ext cx="1851000" cy="1068600"/>
              </a:xfrm>
              <a:prstGeom prst="straightConnector1">
                <a:avLst/>
              </a:prstGeom>
              <a:noFill/>
              <a:ln cap="flat" cmpd="sng" w="9525">
                <a:solidFill>
                  <a:schemeClr val="accent1"/>
                </a:solidFill>
                <a:prstDash val="solid"/>
                <a:round/>
                <a:headEnd len="sm" w="sm" type="none"/>
                <a:tailEnd len="sm" w="sm" type="none"/>
              </a:ln>
            </p:spPr>
          </p:cxnSp>
          <p:cxnSp>
            <p:nvCxnSpPr>
              <p:cNvPr id="879" name="Google Shape;879;p61"/>
              <p:cNvCxnSpPr/>
              <p:nvPr/>
            </p:nvCxnSpPr>
            <p:spPr>
              <a:xfrm flipH="1" rot="10800000">
                <a:off x="-267650" y="-115750"/>
                <a:ext cx="2180400" cy="1258800"/>
              </a:xfrm>
              <a:prstGeom prst="straightConnector1">
                <a:avLst/>
              </a:prstGeom>
              <a:noFill/>
              <a:ln cap="flat" cmpd="sng" w="9525">
                <a:solidFill>
                  <a:schemeClr val="accent1"/>
                </a:solidFill>
                <a:prstDash val="solid"/>
                <a:round/>
                <a:headEnd len="sm" w="sm" type="none"/>
                <a:tailEnd len="sm" w="sm" type="none"/>
              </a:ln>
            </p:spPr>
          </p:cxnSp>
          <p:cxnSp>
            <p:nvCxnSpPr>
              <p:cNvPr id="880" name="Google Shape;880;p61"/>
              <p:cNvCxnSpPr/>
              <p:nvPr/>
            </p:nvCxnSpPr>
            <p:spPr>
              <a:xfrm flipH="1" rot="10800000">
                <a:off x="-229800" y="-86050"/>
                <a:ext cx="2580300" cy="1489800"/>
              </a:xfrm>
              <a:prstGeom prst="straightConnector1">
                <a:avLst/>
              </a:prstGeom>
              <a:noFill/>
              <a:ln cap="flat" cmpd="sng" w="9525">
                <a:solidFill>
                  <a:schemeClr val="accent1"/>
                </a:solidFill>
                <a:prstDash val="solid"/>
                <a:round/>
                <a:headEnd len="sm" w="sm" type="none"/>
                <a:tailEnd len="sm" w="sm" type="none"/>
              </a:ln>
            </p:spPr>
          </p:cxnSp>
          <p:cxnSp>
            <p:nvCxnSpPr>
              <p:cNvPr id="881" name="Google Shape;881;p61"/>
              <p:cNvCxnSpPr/>
              <p:nvPr/>
            </p:nvCxnSpPr>
            <p:spPr>
              <a:xfrm flipH="1" rot="10800000">
                <a:off x="-212775" y="-127750"/>
                <a:ext cx="3125100" cy="1804200"/>
              </a:xfrm>
              <a:prstGeom prst="straightConnector1">
                <a:avLst/>
              </a:prstGeom>
              <a:noFill/>
              <a:ln cap="flat" cmpd="sng" w="9525">
                <a:solidFill>
                  <a:schemeClr val="accent1"/>
                </a:solidFill>
                <a:prstDash val="solid"/>
                <a:round/>
                <a:headEnd len="sm" w="sm" type="none"/>
                <a:tailEnd len="sm" w="sm" type="none"/>
              </a:ln>
            </p:spPr>
          </p:cxnSp>
          <p:cxnSp>
            <p:nvCxnSpPr>
              <p:cNvPr id="882" name="Google Shape;882;p61"/>
              <p:cNvCxnSpPr/>
              <p:nvPr/>
            </p:nvCxnSpPr>
            <p:spPr>
              <a:xfrm flipH="1" rot="10800000">
                <a:off x="-180475" y="-165575"/>
                <a:ext cx="3648000" cy="2106000"/>
              </a:xfrm>
              <a:prstGeom prst="straightConnector1">
                <a:avLst/>
              </a:prstGeom>
              <a:noFill/>
              <a:ln cap="flat" cmpd="sng" w="9525">
                <a:solidFill>
                  <a:schemeClr val="accent1"/>
                </a:solidFill>
                <a:prstDash val="solid"/>
                <a:round/>
                <a:headEnd len="sm" w="sm" type="none"/>
                <a:tailEnd len="sm" w="sm" type="none"/>
              </a:ln>
            </p:spPr>
          </p:cxnSp>
          <p:cxnSp>
            <p:nvCxnSpPr>
              <p:cNvPr id="883" name="Google Shape;883;p61"/>
              <p:cNvCxnSpPr/>
              <p:nvPr/>
            </p:nvCxnSpPr>
            <p:spPr>
              <a:xfrm flipH="1" rot="10800000">
                <a:off x="-227000" y="-146700"/>
                <a:ext cx="4150500" cy="2396400"/>
              </a:xfrm>
              <a:prstGeom prst="straightConnector1">
                <a:avLst/>
              </a:prstGeom>
              <a:noFill/>
              <a:ln cap="flat" cmpd="sng" w="9525">
                <a:solidFill>
                  <a:schemeClr val="accent1"/>
                </a:solidFill>
                <a:prstDash val="solid"/>
                <a:round/>
                <a:headEnd len="sm" w="sm" type="none"/>
                <a:tailEnd len="sm" w="sm" type="none"/>
              </a:ln>
            </p:spPr>
          </p:cxnSp>
          <p:cxnSp>
            <p:nvCxnSpPr>
              <p:cNvPr id="884" name="Google Shape;884;p61"/>
              <p:cNvCxnSpPr/>
              <p:nvPr/>
            </p:nvCxnSpPr>
            <p:spPr>
              <a:xfrm flipH="1" rot="10800000">
                <a:off x="-285775" y="-133000"/>
                <a:ext cx="4675200" cy="2699100"/>
              </a:xfrm>
              <a:prstGeom prst="straightConnector1">
                <a:avLst/>
              </a:prstGeom>
              <a:noFill/>
              <a:ln cap="flat" cmpd="sng" w="9525">
                <a:solidFill>
                  <a:schemeClr val="accent1"/>
                </a:solidFill>
                <a:prstDash val="solid"/>
                <a:round/>
                <a:headEnd len="sm" w="sm" type="none"/>
                <a:tailEnd len="sm" w="sm" type="none"/>
              </a:ln>
            </p:spPr>
          </p:cxnSp>
          <p:cxnSp>
            <p:nvCxnSpPr>
              <p:cNvPr id="885" name="Google Shape;885;p61"/>
              <p:cNvCxnSpPr/>
              <p:nvPr/>
            </p:nvCxnSpPr>
            <p:spPr>
              <a:xfrm flipH="1" rot="10800000">
                <a:off x="-254975" y="-209000"/>
                <a:ext cx="5265600" cy="3039900"/>
              </a:xfrm>
              <a:prstGeom prst="straightConnector1">
                <a:avLst/>
              </a:prstGeom>
              <a:noFill/>
              <a:ln cap="flat" cmpd="sng" w="9525">
                <a:solidFill>
                  <a:schemeClr val="accent1"/>
                </a:solidFill>
                <a:prstDash val="solid"/>
                <a:round/>
                <a:headEnd len="sm" w="sm" type="none"/>
                <a:tailEnd len="sm" w="sm" type="none"/>
              </a:ln>
            </p:spPr>
          </p:cxnSp>
          <p:cxnSp>
            <p:nvCxnSpPr>
              <p:cNvPr id="886" name="Google Shape;886;p61"/>
              <p:cNvCxnSpPr/>
              <p:nvPr/>
            </p:nvCxnSpPr>
            <p:spPr>
              <a:xfrm flipH="1" rot="10800000">
                <a:off x="-230325" y="-171400"/>
                <a:ext cx="5665200" cy="3270600"/>
              </a:xfrm>
              <a:prstGeom prst="straightConnector1">
                <a:avLst/>
              </a:prstGeom>
              <a:noFill/>
              <a:ln cap="flat" cmpd="sng" w="9525">
                <a:solidFill>
                  <a:schemeClr val="accent1"/>
                </a:solidFill>
                <a:prstDash val="solid"/>
                <a:round/>
                <a:headEnd len="sm" w="sm" type="none"/>
                <a:tailEnd len="sm" w="sm" type="none"/>
              </a:ln>
            </p:spPr>
          </p:cxnSp>
          <p:cxnSp>
            <p:nvCxnSpPr>
              <p:cNvPr id="887" name="Google Shape;887;p61"/>
              <p:cNvCxnSpPr/>
              <p:nvPr/>
            </p:nvCxnSpPr>
            <p:spPr>
              <a:xfrm flipH="1" rot="10800000">
                <a:off x="-203625" y="-162575"/>
                <a:ext cx="6111900" cy="3528900"/>
              </a:xfrm>
              <a:prstGeom prst="straightConnector1">
                <a:avLst/>
              </a:prstGeom>
              <a:noFill/>
              <a:ln cap="flat" cmpd="sng" w="9525">
                <a:solidFill>
                  <a:schemeClr val="accent1"/>
                </a:solidFill>
                <a:prstDash val="solid"/>
                <a:round/>
                <a:headEnd len="sm" w="sm" type="none"/>
                <a:tailEnd len="sm" w="sm" type="none"/>
              </a:ln>
            </p:spPr>
          </p:cxnSp>
          <p:cxnSp>
            <p:nvCxnSpPr>
              <p:cNvPr id="888" name="Google Shape;888;p61"/>
              <p:cNvCxnSpPr/>
              <p:nvPr/>
            </p:nvCxnSpPr>
            <p:spPr>
              <a:xfrm flipH="1" rot="10800000">
                <a:off x="-212500" y="-179425"/>
                <a:ext cx="6639600" cy="3833400"/>
              </a:xfrm>
              <a:prstGeom prst="straightConnector1">
                <a:avLst/>
              </a:prstGeom>
              <a:noFill/>
              <a:ln cap="flat" cmpd="sng" w="9525">
                <a:solidFill>
                  <a:schemeClr val="accent1"/>
                </a:solidFill>
                <a:prstDash val="solid"/>
                <a:round/>
                <a:headEnd len="sm" w="sm" type="none"/>
                <a:tailEnd len="sm" w="sm" type="none"/>
              </a:ln>
            </p:spPr>
          </p:cxnSp>
          <p:cxnSp>
            <p:nvCxnSpPr>
              <p:cNvPr id="889" name="Google Shape;889;p61"/>
              <p:cNvCxnSpPr/>
              <p:nvPr/>
            </p:nvCxnSpPr>
            <p:spPr>
              <a:xfrm flipH="1" rot="10800000">
                <a:off x="-237200" y="-171550"/>
                <a:ext cx="7140000" cy="4122300"/>
              </a:xfrm>
              <a:prstGeom prst="straightConnector1">
                <a:avLst/>
              </a:prstGeom>
              <a:noFill/>
              <a:ln cap="flat" cmpd="sng" w="9525">
                <a:solidFill>
                  <a:schemeClr val="accent1"/>
                </a:solidFill>
                <a:prstDash val="solid"/>
                <a:round/>
                <a:headEnd len="sm" w="sm" type="none"/>
                <a:tailEnd len="sm" w="sm" type="none"/>
              </a:ln>
            </p:spPr>
          </p:cxnSp>
          <p:cxnSp>
            <p:nvCxnSpPr>
              <p:cNvPr id="890" name="Google Shape;890;p61"/>
              <p:cNvCxnSpPr/>
              <p:nvPr/>
            </p:nvCxnSpPr>
            <p:spPr>
              <a:xfrm flipH="1" rot="10800000">
                <a:off x="-208450" y="-169925"/>
                <a:ext cx="7598100" cy="4386600"/>
              </a:xfrm>
              <a:prstGeom prst="straightConnector1">
                <a:avLst/>
              </a:prstGeom>
              <a:noFill/>
              <a:ln cap="flat" cmpd="sng" w="9525">
                <a:solidFill>
                  <a:schemeClr val="accent1"/>
                </a:solidFill>
                <a:prstDash val="solid"/>
                <a:round/>
                <a:headEnd len="sm" w="sm" type="none"/>
                <a:tailEnd len="sm" w="sm" type="none"/>
              </a:ln>
            </p:spPr>
          </p:cxnSp>
          <p:cxnSp>
            <p:nvCxnSpPr>
              <p:cNvPr id="891" name="Google Shape;891;p61"/>
              <p:cNvCxnSpPr/>
              <p:nvPr/>
            </p:nvCxnSpPr>
            <p:spPr>
              <a:xfrm flipH="1" rot="10800000">
                <a:off x="-126875" y="-166100"/>
                <a:ext cx="7999200" cy="4618200"/>
              </a:xfrm>
              <a:prstGeom prst="straightConnector1">
                <a:avLst/>
              </a:prstGeom>
              <a:noFill/>
              <a:ln cap="flat" cmpd="sng" w="9525">
                <a:solidFill>
                  <a:schemeClr val="accent1"/>
                </a:solidFill>
                <a:prstDash val="solid"/>
                <a:round/>
                <a:headEnd len="sm" w="sm" type="none"/>
                <a:tailEnd len="sm" w="sm" type="none"/>
              </a:ln>
            </p:spPr>
          </p:cxnSp>
          <p:cxnSp>
            <p:nvCxnSpPr>
              <p:cNvPr id="892" name="Google Shape;892;p61"/>
              <p:cNvCxnSpPr/>
              <p:nvPr/>
            </p:nvCxnSpPr>
            <p:spPr>
              <a:xfrm flipH="1" rot="10800000">
                <a:off x="-175950" y="-237725"/>
                <a:ext cx="8661600" cy="5000700"/>
              </a:xfrm>
              <a:prstGeom prst="straightConnector1">
                <a:avLst/>
              </a:prstGeom>
              <a:noFill/>
              <a:ln cap="flat" cmpd="sng" w="9525">
                <a:solidFill>
                  <a:schemeClr val="accent1"/>
                </a:solidFill>
                <a:prstDash val="solid"/>
                <a:round/>
                <a:headEnd len="sm" w="sm" type="none"/>
                <a:tailEnd len="sm" w="sm" type="none"/>
              </a:ln>
            </p:spPr>
          </p:cxnSp>
          <p:cxnSp>
            <p:nvCxnSpPr>
              <p:cNvPr id="893" name="Google Shape;893;p61"/>
              <p:cNvCxnSpPr/>
              <p:nvPr/>
            </p:nvCxnSpPr>
            <p:spPr>
              <a:xfrm flipH="1" rot="10800000">
                <a:off x="-230050" y="-244075"/>
                <a:ext cx="9215700" cy="5320800"/>
              </a:xfrm>
              <a:prstGeom prst="straightConnector1">
                <a:avLst/>
              </a:prstGeom>
              <a:noFill/>
              <a:ln cap="flat" cmpd="sng" w="9525">
                <a:solidFill>
                  <a:schemeClr val="accent1"/>
                </a:solidFill>
                <a:prstDash val="solid"/>
                <a:round/>
                <a:headEnd len="sm" w="sm" type="none"/>
                <a:tailEnd len="sm" w="sm" type="none"/>
              </a:ln>
            </p:spPr>
          </p:cxnSp>
          <p:cxnSp>
            <p:nvCxnSpPr>
              <p:cNvPr id="894" name="Google Shape;894;p61"/>
              <p:cNvCxnSpPr/>
              <p:nvPr/>
            </p:nvCxnSpPr>
            <p:spPr>
              <a:xfrm flipH="1" rot="10800000">
                <a:off x="-150500" y="-149375"/>
                <a:ext cx="9462000" cy="5462700"/>
              </a:xfrm>
              <a:prstGeom prst="straightConnector1">
                <a:avLst/>
              </a:prstGeom>
              <a:noFill/>
              <a:ln cap="flat" cmpd="sng" w="9525">
                <a:solidFill>
                  <a:schemeClr val="accent1"/>
                </a:solidFill>
                <a:prstDash val="solid"/>
                <a:round/>
                <a:headEnd len="sm" w="sm" type="none"/>
                <a:tailEnd len="sm" w="sm" type="none"/>
              </a:ln>
            </p:spPr>
          </p:cxnSp>
          <p:cxnSp>
            <p:nvCxnSpPr>
              <p:cNvPr id="895" name="Google Shape;895;p61"/>
              <p:cNvCxnSpPr/>
              <p:nvPr/>
            </p:nvCxnSpPr>
            <p:spPr>
              <a:xfrm flipH="1" rot="10800000">
                <a:off x="277300" y="105750"/>
                <a:ext cx="9081600" cy="5243100"/>
              </a:xfrm>
              <a:prstGeom prst="straightConnector1">
                <a:avLst/>
              </a:prstGeom>
              <a:noFill/>
              <a:ln cap="flat" cmpd="sng" w="9525">
                <a:solidFill>
                  <a:schemeClr val="accent1"/>
                </a:solidFill>
                <a:prstDash val="solid"/>
                <a:round/>
                <a:headEnd len="sm" w="sm" type="none"/>
                <a:tailEnd len="sm" w="sm" type="none"/>
              </a:ln>
            </p:spPr>
          </p:cxnSp>
          <p:cxnSp>
            <p:nvCxnSpPr>
              <p:cNvPr id="896" name="Google Shape;896;p61"/>
              <p:cNvCxnSpPr/>
              <p:nvPr/>
            </p:nvCxnSpPr>
            <p:spPr>
              <a:xfrm flipH="1" rot="10800000">
                <a:off x="846950" y="376800"/>
                <a:ext cx="8531400" cy="4925700"/>
              </a:xfrm>
              <a:prstGeom prst="straightConnector1">
                <a:avLst/>
              </a:prstGeom>
              <a:noFill/>
              <a:ln cap="flat" cmpd="sng" w="9525">
                <a:solidFill>
                  <a:schemeClr val="accent1"/>
                </a:solidFill>
                <a:prstDash val="solid"/>
                <a:round/>
                <a:headEnd len="sm" w="sm" type="none"/>
                <a:tailEnd len="sm" w="sm" type="none"/>
              </a:ln>
            </p:spPr>
          </p:cxnSp>
          <p:cxnSp>
            <p:nvCxnSpPr>
              <p:cNvPr id="897" name="Google Shape;897;p61"/>
              <p:cNvCxnSpPr/>
              <p:nvPr/>
            </p:nvCxnSpPr>
            <p:spPr>
              <a:xfrm flipH="1" rot="10800000">
                <a:off x="1349000" y="635275"/>
                <a:ext cx="8071500" cy="4659900"/>
              </a:xfrm>
              <a:prstGeom prst="straightConnector1">
                <a:avLst/>
              </a:prstGeom>
              <a:noFill/>
              <a:ln cap="flat" cmpd="sng" w="9525">
                <a:solidFill>
                  <a:schemeClr val="accent1"/>
                </a:solidFill>
                <a:prstDash val="solid"/>
                <a:round/>
                <a:headEnd len="sm" w="sm" type="none"/>
                <a:tailEnd len="sm" w="sm" type="none"/>
              </a:ln>
            </p:spPr>
          </p:cxnSp>
          <p:cxnSp>
            <p:nvCxnSpPr>
              <p:cNvPr id="898" name="Google Shape;898;p61"/>
              <p:cNvCxnSpPr/>
              <p:nvPr/>
            </p:nvCxnSpPr>
            <p:spPr>
              <a:xfrm flipH="1" rot="10800000">
                <a:off x="1864375" y="918950"/>
                <a:ext cx="7554300" cy="4361400"/>
              </a:xfrm>
              <a:prstGeom prst="straightConnector1">
                <a:avLst/>
              </a:prstGeom>
              <a:noFill/>
              <a:ln cap="flat" cmpd="sng" w="9525">
                <a:solidFill>
                  <a:schemeClr val="accent1"/>
                </a:solidFill>
                <a:prstDash val="solid"/>
                <a:round/>
                <a:headEnd len="sm" w="sm" type="none"/>
                <a:tailEnd len="sm" w="sm" type="none"/>
              </a:ln>
            </p:spPr>
          </p:cxnSp>
          <p:cxnSp>
            <p:nvCxnSpPr>
              <p:cNvPr id="899" name="Google Shape;899;p61"/>
              <p:cNvCxnSpPr/>
              <p:nvPr/>
            </p:nvCxnSpPr>
            <p:spPr>
              <a:xfrm flipH="1" rot="10800000">
                <a:off x="2403950" y="1170550"/>
                <a:ext cx="7067700" cy="4080600"/>
              </a:xfrm>
              <a:prstGeom prst="straightConnector1">
                <a:avLst/>
              </a:prstGeom>
              <a:noFill/>
              <a:ln cap="flat" cmpd="sng" w="9525">
                <a:solidFill>
                  <a:schemeClr val="accent1"/>
                </a:solidFill>
                <a:prstDash val="solid"/>
                <a:round/>
                <a:headEnd len="sm" w="sm" type="none"/>
                <a:tailEnd len="sm" w="sm" type="none"/>
              </a:ln>
            </p:spPr>
          </p:cxnSp>
          <p:cxnSp>
            <p:nvCxnSpPr>
              <p:cNvPr id="900" name="Google Shape;900;p61"/>
              <p:cNvCxnSpPr/>
              <p:nvPr/>
            </p:nvCxnSpPr>
            <p:spPr>
              <a:xfrm flipH="1" rot="10800000">
                <a:off x="2718375" y="1495625"/>
                <a:ext cx="6679800" cy="3856500"/>
              </a:xfrm>
              <a:prstGeom prst="straightConnector1">
                <a:avLst/>
              </a:prstGeom>
              <a:noFill/>
              <a:ln cap="flat" cmpd="sng" w="9525">
                <a:solidFill>
                  <a:schemeClr val="accent1"/>
                </a:solidFill>
                <a:prstDash val="solid"/>
                <a:round/>
                <a:headEnd len="sm" w="sm" type="none"/>
                <a:tailEnd len="sm" w="sm" type="none"/>
              </a:ln>
            </p:spPr>
          </p:cxnSp>
          <p:cxnSp>
            <p:nvCxnSpPr>
              <p:cNvPr id="901" name="Google Shape;901;p61"/>
              <p:cNvCxnSpPr/>
              <p:nvPr/>
            </p:nvCxnSpPr>
            <p:spPr>
              <a:xfrm flipH="1" rot="10800000">
                <a:off x="3297700" y="1822900"/>
                <a:ext cx="6023100" cy="3477300"/>
              </a:xfrm>
              <a:prstGeom prst="straightConnector1">
                <a:avLst/>
              </a:prstGeom>
              <a:noFill/>
              <a:ln cap="flat" cmpd="sng" w="9525">
                <a:solidFill>
                  <a:schemeClr val="accent1"/>
                </a:solidFill>
                <a:prstDash val="solid"/>
                <a:round/>
                <a:headEnd len="sm" w="sm" type="none"/>
                <a:tailEnd len="sm" w="sm" type="none"/>
              </a:ln>
            </p:spPr>
          </p:cxnSp>
          <p:cxnSp>
            <p:nvCxnSpPr>
              <p:cNvPr id="902" name="Google Shape;902;p61"/>
              <p:cNvCxnSpPr/>
              <p:nvPr/>
            </p:nvCxnSpPr>
            <p:spPr>
              <a:xfrm flipH="1" rot="10800000">
                <a:off x="3726050" y="2104125"/>
                <a:ext cx="5597100" cy="3231300"/>
              </a:xfrm>
              <a:prstGeom prst="straightConnector1">
                <a:avLst/>
              </a:prstGeom>
              <a:noFill/>
              <a:ln cap="flat" cmpd="sng" w="9525">
                <a:solidFill>
                  <a:schemeClr val="accent1"/>
                </a:solidFill>
                <a:prstDash val="solid"/>
                <a:round/>
                <a:headEnd len="sm" w="sm" type="none"/>
                <a:tailEnd len="sm" w="sm" type="none"/>
              </a:ln>
            </p:spPr>
          </p:cxnSp>
          <p:cxnSp>
            <p:nvCxnSpPr>
              <p:cNvPr id="903" name="Google Shape;903;p61"/>
              <p:cNvCxnSpPr/>
              <p:nvPr/>
            </p:nvCxnSpPr>
            <p:spPr>
              <a:xfrm flipH="1" rot="10800000">
                <a:off x="4244875" y="2361600"/>
                <a:ext cx="5121600" cy="2956800"/>
              </a:xfrm>
              <a:prstGeom prst="straightConnector1">
                <a:avLst/>
              </a:prstGeom>
              <a:noFill/>
              <a:ln cap="flat" cmpd="sng" w="9525">
                <a:solidFill>
                  <a:schemeClr val="accent1"/>
                </a:solidFill>
                <a:prstDash val="solid"/>
                <a:round/>
                <a:headEnd len="sm" w="sm" type="none"/>
                <a:tailEnd len="sm" w="sm" type="none"/>
              </a:ln>
            </p:spPr>
          </p:cxnSp>
          <p:cxnSp>
            <p:nvCxnSpPr>
              <p:cNvPr id="904" name="Google Shape;904;p61"/>
              <p:cNvCxnSpPr/>
              <p:nvPr/>
            </p:nvCxnSpPr>
            <p:spPr>
              <a:xfrm flipH="1" rot="10800000">
                <a:off x="4742850" y="2657525"/>
                <a:ext cx="4600200" cy="2655900"/>
              </a:xfrm>
              <a:prstGeom prst="straightConnector1">
                <a:avLst/>
              </a:prstGeom>
              <a:noFill/>
              <a:ln cap="flat" cmpd="sng" w="9525">
                <a:solidFill>
                  <a:schemeClr val="accent1"/>
                </a:solidFill>
                <a:prstDash val="solid"/>
                <a:round/>
                <a:headEnd len="sm" w="sm" type="none"/>
                <a:tailEnd len="sm" w="sm" type="none"/>
              </a:ln>
            </p:spPr>
          </p:cxnSp>
          <p:cxnSp>
            <p:nvCxnSpPr>
              <p:cNvPr id="905" name="Google Shape;905;p61"/>
              <p:cNvCxnSpPr/>
              <p:nvPr/>
            </p:nvCxnSpPr>
            <p:spPr>
              <a:xfrm flipH="1" rot="10800000">
                <a:off x="5210850" y="2937150"/>
                <a:ext cx="4137300" cy="2388600"/>
              </a:xfrm>
              <a:prstGeom prst="straightConnector1">
                <a:avLst/>
              </a:prstGeom>
              <a:noFill/>
              <a:ln cap="flat" cmpd="sng" w="9525">
                <a:solidFill>
                  <a:schemeClr val="accent1"/>
                </a:solidFill>
                <a:prstDash val="solid"/>
                <a:round/>
                <a:headEnd len="sm" w="sm" type="none"/>
                <a:tailEnd len="sm" w="sm" type="none"/>
              </a:ln>
            </p:spPr>
          </p:cxnSp>
          <p:cxnSp>
            <p:nvCxnSpPr>
              <p:cNvPr id="906" name="Google Shape;906;p61"/>
              <p:cNvCxnSpPr/>
              <p:nvPr/>
            </p:nvCxnSpPr>
            <p:spPr>
              <a:xfrm flipH="1" rot="10800000">
                <a:off x="5725550" y="3223700"/>
                <a:ext cx="3615300" cy="2087400"/>
              </a:xfrm>
              <a:prstGeom prst="straightConnector1">
                <a:avLst/>
              </a:prstGeom>
              <a:noFill/>
              <a:ln cap="flat" cmpd="sng" w="9525">
                <a:solidFill>
                  <a:schemeClr val="accent1"/>
                </a:solidFill>
                <a:prstDash val="solid"/>
                <a:round/>
                <a:headEnd len="sm" w="sm" type="none"/>
                <a:tailEnd len="sm" w="sm" type="none"/>
              </a:ln>
            </p:spPr>
          </p:cxnSp>
          <p:cxnSp>
            <p:nvCxnSpPr>
              <p:cNvPr id="907" name="Google Shape;907;p61"/>
              <p:cNvCxnSpPr/>
              <p:nvPr/>
            </p:nvCxnSpPr>
            <p:spPr>
              <a:xfrm flipH="1" rot="10800000">
                <a:off x="6217950" y="3515950"/>
                <a:ext cx="3106500" cy="1793400"/>
              </a:xfrm>
              <a:prstGeom prst="straightConnector1">
                <a:avLst/>
              </a:prstGeom>
              <a:noFill/>
              <a:ln cap="flat" cmpd="sng" w="9525">
                <a:solidFill>
                  <a:schemeClr val="accent1"/>
                </a:solidFill>
                <a:prstDash val="solid"/>
                <a:round/>
                <a:headEnd len="sm" w="sm" type="none"/>
                <a:tailEnd len="sm" w="sm" type="none"/>
              </a:ln>
            </p:spPr>
          </p:cxnSp>
          <p:cxnSp>
            <p:nvCxnSpPr>
              <p:cNvPr id="908" name="Google Shape;908;p61"/>
              <p:cNvCxnSpPr/>
              <p:nvPr/>
            </p:nvCxnSpPr>
            <p:spPr>
              <a:xfrm flipH="1" rot="10800000">
                <a:off x="6716500" y="3797450"/>
                <a:ext cx="2609700" cy="1506600"/>
              </a:xfrm>
              <a:prstGeom prst="straightConnector1">
                <a:avLst/>
              </a:prstGeom>
              <a:noFill/>
              <a:ln cap="flat" cmpd="sng" w="9525">
                <a:solidFill>
                  <a:schemeClr val="accent1"/>
                </a:solidFill>
                <a:prstDash val="solid"/>
                <a:round/>
                <a:headEnd len="sm" w="sm" type="none"/>
                <a:tailEnd len="sm" w="sm" type="none"/>
              </a:ln>
            </p:spPr>
          </p:cxnSp>
          <p:cxnSp>
            <p:nvCxnSpPr>
              <p:cNvPr id="909" name="Google Shape;909;p61"/>
              <p:cNvCxnSpPr/>
              <p:nvPr/>
            </p:nvCxnSpPr>
            <p:spPr>
              <a:xfrm flipH="1" rot="10800000">
                <a:off x="7199175" y="4100700"/>
                <a:ext cx="2091000" cy="1207200"/>
              </a:xfrm>
              <a:prstGeom prst="straightConnector1">
                <a:avLst/>
              </a:prstGeom>
              <a:noFill/>
              <a:ln cap="flat" cmpd="sng" w="9525">
                <a:solidFill>
                  <a:schemeClr val="accent1"/>
                </a:solidFill>
                <a:prstDash val="solid"/>
                <a:round/>
                <a:headEnd len="sm" w="sm" type="none"/>
                <a:tailEnd len="sm" w="sm" type="none"/>
              </a:ln>
            </p:spPr>
          </p:cxnSp>
          <p:cxnSp>
            <p:nvCxnSpPr>
              <p:cNvPr id="910" name="Google Shape;910;p61"/>
              <p:cNvCxnSpPr/>
              <p:nvPr/>
            </p:nvCxnSpPr>
            <p:spPr>
              <a:xfrm flipH="1" rot="10800000">
                <a:off x="7718000" y="4338975"/>
                <a:ext cx="1648800" cy="951900"/>
              </a:xfrm>
              <a:prstGeom prst="straightConnector1">
                <a:avLst/>
              </a:prstGeom>
              <a:noFill/>
              <a:ln cap="flat" cmpd="sng" w="9525">
                <a:solidFill>
                  <a:schemeClr val="accent1"/>
                </a:solidFill>
                <a:prstDash val="solid"/>
                <a:round/>
                <a:headEnd len="sm" w="sm" type="none"/>
                <a:tailEnd len="sm" w="sm" type="none"/>
              </a:ln>
            </p:spPr>
          </p:cxnSp>
          <p:cxnSp>
            <p:nvCxnSpPr>
              <p:cNvPr id="911" name="Google Shape;911;p61"/>
              <p:cNvCxnSpPr/>
              <p:nvPr/>
            </p:nvCxnSpPr>
            <p:spPr>
              <a:xfrm flipH="1" rot="10800000">
                <a:off x="8129050" y="4607075"/>
                <a:ext cx="1263000" cy="729000"/>
              </a:xfrm>
              <a:prstGeom prst="straightConnector1">
                <a:avLst/>
              </a:prstGeom>
              <a:noFill/>
              <a:ln cap="flat" cmpd="sng" w="9525">
                <a:solidFill>
                  <a:schemeClr val="accent1"/>
                </a:solidFill>
                <a:prstDash val="solid"/>
                <a:round/>
                <a:headEnd len="sm" w="sm" type="none"/>
                <a:tailEnd len="sm" w="sm" type="none"/>
              </a:ln>
            </p:spPr>
          </p:cxnSp>
          <p:cxnSp>
            <p:nvCxnSpPr>
              <p:cNvPr id="912" name="Google Shape;912;p61"/>
              <p:cNvCxnSpPr/>
              <p:nvPr/>
            </p:nvCxnSpPr>
            <p:spPr>
              <a:xfrm flipH="1" rot="10800000">
                <a:off x="8487200" y="4879525"/>
                <a:ext cx="921600" cy="532200"/>
              </a:xfrm>
              <a:prstGeom prst="straightConnector1">
                <a:avLst/>
              </a:prstGeom>
              <a:noFill/>
              <a:ln cap="flat" cmpd="sng" w="9525">
                <a:solidFill>
                  <a:schemeClr val="accent1"/>
                </a:solidFill>
                <a:prstDash val="solid"/>
                <a:round/>
                <a:headEnd len="sm" w="sm" type="none"/>
                <a:tailEnd len="sm" w="sm" type="none"/>
              </a:ln>
            </p:spPr>
          </p:cxnSp>
        </p:grpSp>
      </p:grpSp>
      <p:sp>
        <p:nvSpPr>
          <p:cNvPr id="913" name="Google Shape;913;p61"/>
          <p:cNvSpPr txBox="1"/>
          <p:nvPr>
            <p:ph type="title"/>
          </p:nvPr>
        </p:nvSpPr>
        <p:spPr>
          <a:xfrm>
            <a:off x="715100" y="1307100"/>
            <a:ext cx="6125100" cy="25293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6000"/>
              <a:buNone/>
              <a:defRPr sz="83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914" name="Google Shape;914;p61"/>
          <p:cNvGrpSpPr/>
          <p:nvPr/>
        </p:nvGrpSpPr>
        <p:grpSpPr>
          <a:xfrm>
            <a:off x="5735399" y="581245"/>
            <a:ext cx="5111263" cy="4704119"/>
            <a:chOff x="3133537" y="-308699"/>
            <a:chExt cx="6010422" cy="5452155"/>
          </a:xfrm>
        </p:grpSpPr>
        <p:sp>
          <p:nvSpPr>
            <p:cNvPr id="915" name="Google Shape;915;p61"/>
            <p:cNvSpPr/>
            <p:nvPr/>
          </p:nvSpPr>
          <p:spPr>
            <a:xfrm>
              <a:off x="3201565" y="-185790"/>
              <a:ext cx="5942394" cy="5329246"/>
            </a:xfrm>
            <a:custGeom>
              <a:rect b="b" l="l" r="r" t="t"/>
              <a:pathLst>
                <a:path extrusionOk="0" h="81084" w="90413">
                  <a:moveTo>
                    <a:pt x="90412" y="1"/>
                  </a:moveTo>
                  <a:lnTo>
                    <a:pt x="3084" y="50747"/>
                  </a:lnTo>
                  <a:cubicBezTo>
                    <a:pt x="1293" y="51801"/>
                    <a:pt x="239" y="51702"/>
                    <a:pt x="0" y="53075"/>
                  </a:cubicBezTo>
                  <a:lnTo>
                    <a:pt x="0" y="55104"/>
                  </a:lnTo>
                  <a:cubicBezTo>
                    <a:pt x="20" y="56675"/>
                    <a:pt x="1055" y="58247"/>
                    <a:pt x="3123" y="59440"/>
                  </a:cubicBezTo>
                  <a:lnTo>
                    <a:pt x="40641" y="81083"/>
                  </a:lnTo>
                  <a:lnTo>
                    <a:pt x="88642" y="81083"/>
                  </a:lnTo>
                  <a:cubicBezTo>
                    <a:pt x="89617" y="81083"/>
                    <a:pt x="90412" y="80288"/>
                    <a:pt x="90412" y="79313"/>
                  </a:cubicBezTo>
                  <a:lnTo>
                    <a:pt x="9041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61"/>
            <p:cNvSpPr/>
            <p:nvPr/>
          </p:nvSpPr>
          <p:spPr>
            <a:xfrm>
              <a:off x="3133537" y="-308699"/>
              <a:ext cx="6010420" cy="5452152"/>
            </a:xfrm>
            <a:custGeom>
              <a:rect b="b" l="l" r="r" t="t"/>
              <a:pathLst>
                <a:path extrusionOk="0" h="82954" w="91448">
                  <a:moveTo>
                    <a:pt x="91447" y="1"/>
                  </a:moveTo>
                  <a:lnTo>
                    <a:pt x="4119" y="50767"/>
                  </a:lnTo>
                  <a:cubicBezTo>
                    <a:pt x="1" y="53154"/>
                    <a:pt x="21" y="57033"/>
                    <a:pt x="4158" y="59440"/>
                  </a:cubicBezTo>
                  <a:lnTo>
                    <a:pt x="44899" y="82953"/>
                  </a:lnTo>
                  <a:lnTo>
                    <a:pt x="89677" y="82953"/>
                  </a:lnTo>
                  <a:cubicBezTo>
                    <a:pt x="90652" y="82953"/>
                    <a:pt x="91447" y="82158"/>
                    <a:pt x="91447" y="81183"/>
                  </a:cubicBezTo>
                  <a:lnTo>
                    <a:pt x="91447"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7" name="Shape 917"/>
        <p:cNvGrpSpPr/>
        <p:nvPr/>
      </p:nvGrpSpPr>
      <p:grpSpPr>
        <a:xfrm>
          <a:off x="0" y="0"/>
          <a:ext cx="0" cy="0"/>
          <a:chOff x="0" y="0"/>
          <a:chExt cx="0" cy="0"/>
        </a:xfrm>
      </p:grpSpPr>
      <p:sp>
        <p:nvSpPr>
          <p:cNvPr id="918" name="Google Shape;918;p62"/>
          <p:cNvSpPr txBox="1"/>
          <p:nvPr>
            <p:ph type="title"/>
          </p:nvPr>
        </p:nvSpPr>
        <p:spPr>
          <a:xfrm>
            <a:off x="1647926" y="868850"/>
            <a:ext cx="4587300" cy="1926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36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Questrial"/>
              <a:buNone/>
              <a:defRPr b="0" i="0" sz="2800" u="none" cap="none" strike="noStrike">
                <a:solidFill>
                  <a:schemeClr val="dk1"/>
                </a:solidFill>
                <a:latin typeface="Questrial"/>
                <a:ea typeface="Questrial"/>
                <a:cs typeface="Questrial"/>
                <a:sym typeface="Questrial"/>
              </a:defRPr>
            </a:lvl1pPr>
            <a:lvl2pPr lvl="1"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2pPr>
            <a:lvl3pPr lvl="2"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3pPr>
            <a:lvl4pPr lvl="3"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4pPr>
            <a:lvl5pPr lvl="4"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5pPr>
            <a:lvl6pPr lvl="5"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6pPr>
            <a:lvl7pPr lvl="6"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7pPr>
            <a:lvl8pPr lvl="7"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8pPr>
            <a:lvl9pPr lvl="8" marR="0" rtl="0" algn="l">
              <a:lnSpc>
                <a:spcPct val="100000"/>
              </a:lnSpc>
              <a:spcBef>
                <a:spcPts val="0"/>
              </a:spcBef>
              <a:spcAft>
                <a:spcPts val="0"/>
              </a:spcAft>
              <a:buClr>
                <a:schemeClr val="dk1"/>
              </a:buClr>
              <a:buSzPts val="3500"/>
              <a:buFont typeface="Bebas Neue"/>
              <a:buNone/>
              <a:defRPr b="0" i="0" sz="3500" u="none" cap="none" strike="noStrike">
                <a:solidFill>
                  <a:schemeClr val="dk1"/>
                </a:solidFill>
                <a:latin typeface="Bebas Neue"/>
                <a:ea typeface="Bebas Neue"/>
                <a:cs typeface="Bebas Neue"/>
                <a:sym typeface="Bebas Neue"/>
              </a:defRPr>
            </a:lvl9pPr>
          </a:lstStyle>
          <a:p/>
        </p:txBody>
      </p:sp>
      <p:sp>
        <p:nvSpPr>
          <p:cNvPr id="7" name="Google Shape;7;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2"/>
              </a:buClr>
              <a:buSzPts val="1400"/>
              <a:buFont typeface="Abel"/>
              <a:buChar char="●"/>
              <a:defRPr b="0" i="0" sz="1400" u="none" cap="none" strike="noStrike">
                <a:solidFill>
                  <a:schemeClr val="dk2"/>
                </a:solidFill>
                <a:latin typeface="Abel"/>
                <a:ea typeface="Abel"/>
                <a:cs typeface="Abel"/>
                <a:sym typeface="Abel"/>
              </a:defRPr>
            </a:lvl1pPr>
            <a:lvl2pPr indent="-317500" lvl="1" marL="914400" marR="0" rtl="0" algn="l">
              <a:lnSpc>
                <a:spcPct val="100000"/>
              </a:lnSpc>
              <a:spcBef>
                <a:spcPts val="1600"/>
              </a:spcBef>
              <a:spcAft>
                <a:spcPts val="0"/>
              </a:spcAft>
              <a:buClr>
                <a:schemeClr val="dk2"/>
              </a:buClr>
              <a:buSzPts val="1400"/>
              <a:buFont typeface="Abel"/>
              <a:buChar char="○"/>
              <a:defRPr b="0" i="0" sz="1400" u="none" cap="none" strike="noStrike">
                <a:solidFill>
                  <a:schemeClr val="dk2"/>
                </a:solidFill>
                <a:latin typeface="Abel"/>
                <a:ea typeface="Abel"/>
                <a:cs typeface="Abel"/>
                <a:sym typeface="Abel"/>
              </a:defRPr>
            </a:lvl2pPr>
            <a:lvl3pPr indent="-317500" lvl="2" marL="1371600" marR="0" rtl="0" algn="l">
              <a:lnSpc>
                <a:spcPct val="100000"/>
              </a:lnSpc>
              <a:spcBef>
                <a:spcPts val="1600"/>
              </a:spcBef>
              <a:spcAft>
                <a:spcPts val="0"/>
              </a:spcAft>
              <a:buClr>
                <a:schemeClr val="dk2"/>
              </a:buClr>
              <a:buSzPts val="1400"/>
              <a:buFont typeface="Abel"/>
              <a:buChar char="■"/>
              <a:defRPr b="0" i="0" sz="1400" u="none" cap="none" strike="noStrike">
                <a:solidFill>
                  <a:schemeClr val="dk2"/>
                </a:solidFill>
                <a:latin typeface="Abel"/>
                <a:ea typeface="Abel"/>
                <a:cs typeface="Abel"/>
                <a:sym typeface="Abel"/>
              </a:defRPr>
            </a:lvl3pPr>
            <a:lvl4pPr indent="-317500" lvl="3" marL="1828800" marR="0" rtl="0" algn="l">
              <a:lnSpc>
                <a:spcPct val="100000"/>
              </a:lnSpc>
              <a:spcBef>
                <a:spcPts val="1600"/>
              </a:spcBef>
              <a:spcAft>
                <a:spcPts val="0"/>
              </a:spcAft>
              <a:buClr>
                <a:schemeClr val="dk2"/>
              </a:buClr>
              <a:buSzPts val="1400"/>
              <a:buFont typeface="Abel"/>
              <a:buChar char="●"/>
              <a:defRPr b="0" i="0" sz="1400" u="none" cap="none" strike="noStrike">
                <a:solidFill>
                  <a:schemeClr val="dk2"/>
                </a:solidFill>
                <a:latin typeface="Abel"/>
                <a:ea typeface="Abel"/>
                <a:cs typeface="Abel"/>
                <a:sym typeface="Abel"/>
              </a:defRPr>
            </a:lvl4pPr>
            <a:lvl5pPr indent="-317500" lvl="4" marL="2286000" marR="0" rtl="0" algn="l">
              <a:lnSpc>
                <a:spcPct val="100000"/>
              </a:lnSpc>
              <a:spcBef>
                <a:spcPts val="1600"/>
              </a:spcBef>
              <a:spcAft>
                <a:spcPts val="0"/>
              </a:spcAft>
              <a:buClr>
                <a:schemeClr val="dk2"/>
              </a:buClr>
              <a:buSzPts val="1400"/>
              <a:buFont typeface="Abel"/>
              <a:buChar char="○"/>
              <a:defRPr b="0" i="0" sz="1400" u="none" cap="none" strike="noStrike">
                <a:solidFill>
                  <a:schemeClr val="dk2"/>
                </a:solidFill>
                <a:latin typeface="Abel"/>
                <a:ea typeface="Abel"/>
                <a:cs typeface="Abel"/>
                <a:sym typeface="Abel"/>
              </a:defRPr>
            </a:lvl5pPr>
            <a:lvl6pPr indent="-317500" lvl="5" marL="2743200" marR="0" rtl="0" algn="l">
              <a:lnSpc>
                <a:spcPct val="100000"/>
              </a:lnSpc>
              <a:spcBef>
                <a:spcPts val="1600"/>
              </a:spcBef>
              <a:spcAft>
                <a:spcPts val="0"/>
              </a:spcAft>
              <a:buClr>
                <a:schemeClr val="dk2"/>
              </a:buClr>
              <a:buSzPts val="1400"/>
              <a:buFont typeface="Abel"/>
              <a:buChar char="■"/>
              <a:defRPr b="0" i="0" sz="1400" u="none" cap="none" strike="noStrike">
                <a:solidFill>
                  <a:schemeClr val="dk2"/>
                </a:solidFill>
                <a:latin typeface="Abel"/>
                <a:ea typeface="Abel"/>
                <a:cs typeface="Abel"/>
                <a:sym typeface="Abel"/>
              </a:defRPr>
            </a:lvl6pPr>
            <a:lvl7pPr indent="-317500" lvl="6" marL="3200400" marR="0" rtl="0" algn="l">
              <a:lnSpc>
                <a:spcPct val="100000"/>
              </a:lnSpc>
              <a:spcBef>
                <a:spcPts val="1600"/>
              </a:spcBef>
              <a:spcAft>
                <a:spcPts val="0"/>
              </a:spcAft>
              <a:buClr>
                <a:schemeClr val="dk2"/>
              </a:buClr>
              <a:buSzPts val="1400"/>
              <a:buFont typeface="Abel"/>
              <a:buChar char="●"/>
              <a:defRPr b="0" i="0" sz="1400" u="none" cap="none" strike="noStrike">
                <a:solidFill>
                  <a:schemeClr val="dk2"/>
                </a:solidFill>
                <a:latin typeface="Abel"/>
                <a:ea typeface="Abel"/>
                <a:cs typeface="Abel"/>
                <a:sym typeface="Abel"/>
              </a:defRPr>
            </a:lvl7pPr>
            <a:lvl8pPr indent="-317500" lvl="7" marL="3657600" marR="0" rtl="0" algn="l">
              <a:lnSpc>
                <a:spcPct val="100000"/>
              </a:lnSpc>
              <a:spcBef>
                <a:spcPts val="1600"/>
              </a:spcBef>
              <a:spcAft>
                <a:spcPts val="0"/>
              </a:spcAft>
              <a:buClr>
                <a:schemeClr val="dk2"/>
              </a:buClr>
              <a:buSzPts val="1400"/>
              <a:buFont typeface="Abel"/>
              <a:buChar char="○"/>
              <a:defRPr b="0" i="0" sz="1400" u="none" cap="none" strike="noStrike">
                <a:solidFill>
                  <a:schemeClr val="dk2"/>
                </a:solidFill>
                <a:latin typeface="Abel"/>
                <a:ea typeface="Abel"/>
                <a:cs typeface="Abel"/>
                <a:sym typeface="Abel"/>
              </a:defRPr>
            </a:lvl8pPr>
            <a:lvl9pPr indent="-317500" lvl="8" marL="4114800" marR="0" rtl="0" algn="l">
              <a:lnSpc>
                <a:spcPct val="100000"/>
              </a:lnSpc>
              <a:spcBef>
                <a:spcPts val="1600"/>
              </a:spcBef>
              <a:spcAft>
                <a:spcPts val="1600"/>
              </a:spcAft>
              <a:buClr>
                <a:schemeClr val="dk2"/>
              </a:buClr>
              <a:buSzPts val="1400"/>
              <a:buFont typeface="Abel"/>
              <a:buChar char="■"/>
              <a:defRPr b="0" i="0" sz="1400" u="none" cap="none" strike="noStrike">
                <a:solidFill>
                  <a:schemeClr val="dk2"/>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8" name="Shape 2098"/>
        <p:cNvGrpSpPr/>
        <p:nvPr/>
      </p:nvGrpSpPr>
      <p:grpSpPr>
        <a:xfrm>
          <a:off x="0" y="0"/>
          <a:ext cx="0" cy="0"/>
          <a:chOff x="0" y="0"/>
          <a:chExt cx="0" cy="0"/>
        </a:xfrm>
      </p:grpSpPr>
      <p:pic>
        <p:nvPicPr>
          <p:cNvPr id="2099" name="Google Shape;2099;p1"/>
          <p:cNvPicPr preferRelativeResize="0"/>
          <p:nvPr/>
        </p:nvPicPr>
        <p:blipFill rotWithShape="1">
          <a:blip r:embed="rId3">
            <a:alphaModFix/>
          </a:blip>
          <a:srcRect b="0" l="11582" r="19923" t="0"/>
          <a:stretch/>
        </p:blipFill>
        <p:spPr>
          <a:xfrm>
            <a:off x="323850" y="811650"/>
            <a:ext cx="2619374" cy="4025576"/>
          </a:xfrm>
          <a:prstGeom prst="rect">
            <a:avLst/>
          </a:prstGeom>
          <a:noFill/>
          <a:ln>
            <a:noFill/>
          </a:ln>
        </p:spPr>
      </p:pic>
      <p:grpSp>
        <p:nvGrpSpPr>
          <p:cNvPr id="2100" name="Google Shape;2100;p1"/>
          <p:cNvGrpSpPr/>
          <p:nvPr/>
        </p:nvGrpSpPr>
        <p:grpSpPr>
          <a:xfrm flipH="1">
            <a:off x="5578881" y="3702404"/>
            <a:ext cx="579743" cy="1134819"/>
            <a:chOff x="4921825" y="870250"/>
            <a:chExt cx="407925" cy="798550"/>
          </a:xfrm>
        </p:grpSpPr>
        <p:sp>
          <p:nvSpPr>
            <p:cNvPr id="2101" name="Google Shape;2101;p1"/>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1"/>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1"/>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1"/>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1"/>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1"/>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1"/>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1"/>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1"/>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1"/>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1"/>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1"/>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1"/>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1"/>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1"/>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1"/>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1"/>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1"/>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1"/>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1"/>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1"/>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1"/>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1"/>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1"/>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1"/>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1"/>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1"/>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1"/>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1"/>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1"/>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31" name="Google Shape;2131;p1"/>
          <p:cNvSpPr txBox="1"/>
          <p:nvPr>
            <p:ph idx="1" type="subTitle"/>
          </p:nvPr>
        </p:nvSpPr>
        <p:spPr>
          <a:xfrm>
            <a:off x="5747223" y="3528549"/>
            <a:ext cx="2843684" cy="418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400"/>
              <a:buNone/>
            </a:pPr>
            <a:r>
              <a:rPr b="1" lang="en" sz="2000" u="sng"/>
              <a:t>GROUP 9</a:t>
            </a:r>
            <a:endParaRPr/>
          </a:p>
          <a:p>
            <a:pPr indent="0" lvl="0" marL="0" rtl="0" algn="ctr">
              <a:lnSpc>
                <a:spcPct val="100000"/>
              </a:lnSpc>
              <a:spcBef>
                <a:spcPts val="0"/>
              </a:spcBef>
              <a:spcAft>
                <a:spcPts val="0"/>
              </a:spcAft>
              <a:buSzPts val="1400"/>
              <a:buNone/>
            </a:pPr>
            <a:r>
              <a:rPr lang="en"/>
              <a:t>DIVISHA GUPTA</a:t>
            </a:r>
            <a:endParaRPr/>
          </a:p>
          <a:p>
            <a:pPr indent="0" lvl="0" marL="0" rtl="0" algn="ctr">
              <a:lnSpc>
                <a:spcPct val="100000"/>
              </a:lnSpc>
              <a:spcBef>
                <a:spcPts val="0"/>
              </a:spcBef>
              <a:spcAft>
                <a:spcPts val="0"/>
              </a:spcAft>
              <a:buSzPts val="1400"/>
              <a:buNone/>
            </a:pPr>
            <a:r>
              <a:rPr lang="en"/>
              <a:t>PUNEETHA B</a:t>
            </a:r>
            <a:endParaRPr/>
          </a:p>
          <a:p>
            <a:pPr indent="0" lvl="0" marL="0" rtl="0" algn="ctr">
              <a:lnSpc>
                <a:spcPct val="100000"/>
              </a:lnSpc>
              <a:spcBef>
                <a:spcPts val="0"/>
              </a:spcBef>
              <a:spcAft>
                <a:spcPts val="0"/>
              </a:spcAft>
              <a:buSzPts val="1400"/>
              <a:buNone/>
            </a:pPr>
            <a:r>
              <a:rPr lang="en"/>
              <a:t>STUTI SHRIMAL</a:t>
            </a:r>
            <a:endParaRPr/>
          </a:p>
          <a:p>
            <a:pPr indent="0" lvl="0" marL="0" rtl="0" algn="ctr">
              <a:lnSpc>
                <a:spcPct val="100000"/>
              </a:lnSpc>
              <a:spcBef>
                <a:spcPts val="0"/>
              </a:spcBef>
              <a:spcAft>
                <a:spcPts val="0"/>
              </a:spcAft>
              <a:buSzPts val="1400"/>
              <a:buNone/>
            </a:pPr>
            <a:r>
              <a:t/>
            </a:r>
            <a:endParaRPr/>
          </a:p>
        </p:txBody>
      </p:sp>
      <p:grpSp>
        <p:nvGrpSpPr>
          <p:cNvPr id="2132" name="Google Shape;2132;p1"/>
          <p:cNvGrpSpPr/>
          <p:nvPr/>
        </p:nvGrpSpPr>
        <p:grpSpPr>
          <a:xfrm flipH="1">
            <a:off x="2286825" y="223186"/>
            <a:ext cx="593164" cy="1161172"/>
            <a:chOff x="4921825" y="870250"/>
            <a:chExt cx="407925" cy="798550"/>
          </a:xfrm>
        </p:grpSpPr>
        <p:sp>
          <p:nvSpPr>
            <p:cNvPr id="2133" name="Google Shape;2133;p1"/>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1"/>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1"/>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1"/>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1"/>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1"/>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1"/>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1"/>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1"/>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1"/>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1"/>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1"/>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1"/>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1"/>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1"/>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1"/>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1"/>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1"/>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1"/>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1"/>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1"/>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1"/>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1"/>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1"/>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1"/>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1"/>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1"/>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1"/>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1"/>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1"/>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3" name="Google Shape;2163;p1"/>
          <p:cNvGrpSpPr/>
          <p:nvPr/>
        </p:nvGrpSpPr>
        <p:grpSpPr>
          <a:xfrm flipH="1">
            <a:off x="7601956" y="310954"/>
            <a:ext cx="579743" cy="1134819"/>
            <a:chOff x="4921825" y="870250"/>
            <a:chExt cx="407925" cy="798550"/>
          </a:xfrm>
        </p:grpSpPr>
        <p:sp>
          <p:nvSpPr>
            <p:cNvPr id="2164" name="Google Shape;2164;p1"/>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1"/>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1"/>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1"/>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1"/>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1"/>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1"/>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1"/>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1"/>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1"/>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1"/>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1"/>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1"/>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1"/>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1"/>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1"/>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1"/>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1"/>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1"/>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1"/>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1"/>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1"/>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1"/>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1"/>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1"/>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1"/>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1"/>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1"/>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1"/>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1"/>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94" name="Google Shape;2194;p1"/>
          <p:cNvSpPr/>
          <p:nvPr/>
        </p:nvSpPr>
        <p:spPr>
          <a:xfrm flipH="1">
            <a:off x="2736492" y="2528550"/>
            <a:ext cx="5610600" cy="318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1"/>
          <p:cNvSpPr txBox="1"/>
          <p:nvPr>
            <p:ph type="ctrTitle"/>
          </p:nvPr>
        </p:nvSpPr>
        <p:spPr>
          <a:xfrm>
            <a:off x="2061100" y="1347675"/>
            <a:ext cx="6285900" cy="1707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6000"/>
              <a:buNone/>
            </a:pPr>
            <a:r>
              <a:rPr b="1" i="1" lang="en"/>
              <a:t>SMART BASKET!</a:t>
            </a:r>
            <a:br>
              <a:rPr lang="en"/>
            </a:br>
            <a:r>
              <a:rPr lang="en" sz="3700"/>
              <a:t>Shaping the Future </a:t>
            </a:r>
            <a:endParaRPr sz="3700"/>
          </a:p>
          <a:p>
            <a:pPr indent="0" lvl="0" marL="0" rtl="0" algn="ctr">
              <a:lnSpc>
                <a:spcPct val="100000"/>
              </a:lnSpc>
              <a:spcBef>
                <a:spcPts val="0"/>
              </a:spcBef>
              <a:spcAft>
                <a:spcPts val="0"/>
              </a:spcAft>
              <a:buSzPts val="6000"/>
              <a:buNone/>
            </a:pPr>
            <a:r>
              <a:rPr lang="en" sz="3700"/>
              <a:t>of Shopping</a:t>
            </a:r>
            <a:endParaRPr sz="3700">
              <a:solidFill>
                <a:srgbClr val="21212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6" name="Shape 2506"/>
        <p:cNvGrpSpPr/>
        <p:nvPr/>
      </p:nvGrpSpPr>
      <p:grpSpPr>
        <a:xfrm>
          <a:off x="0" y="0"/>
          <a:ext cx="0" cy="0"/>
          <a:chOff x="0" y="0"/>
          <a:chExt cx="0" cy="0"/>
        </a:xfrm>
      </p:grpSpPr>
      <p:sp>
        <p:nvSpPr>
          <p:cNvPr id="2507" name="Google Shape;2507;p8"/>
          <p:cNvSpPr/>
          <p:nvPr/>
        </p:nvSpPr>
        <p:spPr>
          <a:xfrm>
            <a:off x="715100" y="2958800"/>
            <a:ext cx="4389600" cy="6033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8"/>
          <p:cNvSpPr txBox="1"/>
          <p:nvPr>
            <p:ph type="title"/>
          </p:nvPr>
        </p:nvSpPr>
        <p:spPr>
          <a:xfrm>
            <a:off x="656582" y="1727094"/>
            <a:ext cx="7016700" cy="2529300"/>
          </a:xfrm>
          <a:prstGeom prst="rect">
            <a:avLst/>
          </a:prstGeom>
          <a:noFill/>
          <a:ln>
            <a:noFill/>
          </a:ln>
        </p:spPr>
        <p:txBody>
          <a:bodyPr anchorCtr="0" anchor="ctr"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5300"/>
              <a:t>CONCLUSION</a:t>
            </a:r>
            <a:endParaRPr sz="5300"/>
          </a:p>
        </p:txBody>
      </p:sp>
      <p:pic>
        <p:nvPicPr>
          <p:cNvPr id="2509" name="Google Shape;2509;p8"/>
          <p:cNvPicPr preferRelativeResize="0"/>
          <p:nvPr/>
        </p:nvPicPr>
        <p:blipFill rotWithShape="1">
          <a:blip r:embed="rId3">
            <a:alphaModFix/>
          </a:blip>
          <a:srcRect b="0" l="0" r="0" t="0"/>
          <a:stretch/>
        </p:blipFill>
        <p:spPr>
          <a:xfrm>
            <a:off x="6586825" y="1080675"/>
            <a:ext cx="2147700" cy="3241650"/>
          </a:xfrm>
          <a:prstGeom prst="rect">
            <a:avLst/>
          </a:prstGeom>
          <a:noFill/>
          <a:ln>
            <a:noFill/>
          </a:ln>
        </p:spPr>
      </p:pic>
      <p:grpSp>
        <p:nvGrpSpPr>
          <p:cNvPr id="2510" name="Google Shape;2510;p8"/>
          <p:cNvGrpSpPr/>
          <p:nvPr/>
        </p:nvGrpSpPr>
        <p:grpSpPr>
          <a:xfrm>
            <a:off x="343817" y="128279"/>
            <a:ext cx="579743" cy="1134819"/>
            <a:chOff x="4921825" y="870250"/>
            <a:chExt cx="407925" cy="798550"/>
          </a:xfrm>
        </p:grpSpPr>
        <p:sp>
          <p:nvSpPr>
            <p:cNvPr id="2511" name="Google Shape;2511;p8"/>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8"/>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8"/>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8"/>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8"/>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8"/>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8"/>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8"/>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8"/>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8"/>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8"/>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8"/>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8"/>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8"/>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8"/>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8"/>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8"/>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8"/>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8"/>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8"/>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8"/>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8"/>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8"/>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8"/>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8"/>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8"/>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8"/>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8"/>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8"/>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8"/>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1" name="Google Shape;2541;p8"/>
          <p:cNvGrpSpPr/>
          <p:nvPr/>
        </p:nvGrpSpPr>
        <p:grpSpPr>
          <a:xfrm>
            <a:off x="4667342" y="3792129"/>
            <a:ext cx="579743" cy="1134819"/>
            <a:chOff x="4921825" y="870250"/>
            <a:chExt cx="407925" cy="798550"/>
          </a:xfrm>
        </p:grpSpPr>
        <p:sp>
          <p:nvSpPr>
            <p:cNvPr id="2542" name="Google Shape;2542;p8"/>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8"/>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8"/>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8"/>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8"/>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8"/>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8"/>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8"/>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8"/>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8"/>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8"/>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8"/>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8"/>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8"/>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8"/>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8"/>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8"/>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8"/>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8"/>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8"/>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8"/>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8"/>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8"/>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8"/>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8"/>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8"/>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8"/>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8"/>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8"/>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8"/>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5" name="Shape 2575"/>
        <p:cNvGrpSpPr/>
        <p:nvPr/>
      </p:nvGrpSpPr>
      <p:grpSpPr>
        <a:xfrm>
          <a:off x="0" y="0"/>
          <a:ext cx="0" cy="0"/>
          <a:chOff x="0" y="0"/>
          <a:chExt cx="0" cy="0"/>
        </a:xfrm>
      </p:grpSpPr>
      <p:sp>
        <p:nvSpPr>
          <p:cNvPr id="2576" name="Google Shape;2576;p21"/>
          <p:cNvSpPr/>
          <p:nvPr/>
        </p:nvSpPr>
        <p:spPr>
          <a:xfrm>
            <a:off x="1423625" y="1612925"/>
            <a:ext cx="4284000" cy="229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21"/>
          <p:cNvSpPr txBox="1"/>
          <p:nvPr>
            <p:ph idx="8" type="title"/>
          </p:nvPr>
        </p:nvSpPr>
        <p:spPr>
          <a:xfrm>
            <a:off x="-237975" y="1346000"/>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sz="3500"/>
              <a:t>THANK YOU!!  </a:t>
            </a:r>
            <a:endParaRPr sz="3300"/>
          </a:p>
        </p:txBody>
      </p:sp>
      <p:pic>
        <p:nvPicPr>
          <p:cNvPr id="2578" name="Google Shape;2578;p21"/>
          <p:cNvPicPr preferRelativeResize="0"/>
          <p:nvPr/>
        </p:nvPicPr>
        <p:blipFill rotWithShape="1">
          <a:blip r:embed="rId3">
            <a:alphaModFix/>
          </a:blip>
          <a:srcRect b="0" l="0" r="0" t="0"/>
          <a:stretch/>
        </p:blipFill>
        <p:spPr>
          <a:xfrm>
            <a:off x="5606113" y="1228500"/>
            <a:ext cx="3318812" cy="3745350"/>
          </a:xfrm>
          <a:prstGeom prst="rect">
            <a:avLst/>
          </a:prstGeom>
          <a:noFill/>
          <a:ln>
            <a:noFill/>
          </a:ln>
        </p:spPr>
      </p:pic>
      <p:grpSp>
        <p:nvGrpSpPr>
          <p:cNvPr id="2579" name="Google Shape;2579;p21"/>
          <p:cNvGrpSpPr/>
          <p:nvPr/>
        </p:nvGrpSpPr>
        <p:grpSpPr>
          <a:xfrm>
            <a:off x="4846016" y="2120398"/>
            <a:ext cx="593164" cy="1161172"/>
            <a:chOff x="4921825" y="870250"/>
            <a:chExt cx="407925" cy="798550"/>
          </a:xfrm>
        </p:grpSpPr>
        <p:sp>
          <p:nvSpPr>
            <p:cNvPr id="2580" name="Google Shape;2580;p21"/>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21"/>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21"/>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21"/>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21"/>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21"/>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21"/>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21"/>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21"/>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21"/>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21"/>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21"/>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21"/>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21"/>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21"/>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21"/>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21"/>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21"/>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21"/>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21"/>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21"/>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21"/>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21"/>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21"/>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21"/>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21"/>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21"/>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21"/>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21"/>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21"/>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610" name="Google Shape;2610;p21"/>
          <p:cNvPicPr preferRelativeResize="0"/>
          <p:nvPr/>
        </p:nvPicPr>
        <p:blipFill rotWithShape="1">
          <a:blip r:embed="rId4">
            <a:alphaModFix/>
          </a:blip>
          <a:srcRect b="0" l="0" r="0" t="0"/>
          <a:stretch/>
        </p:blipFill>
        <p:spPr>
          <a:xfrm>
            <a:off x="58825" y="2225450"/>
            <a:ext cx="2485450" cy="2812725"/>
          </a:xfrm>
          <a:prstGeom prst="rect">
            <a:avLst/>
          </a:prstGeom>
          <a:noFill/>
          <a:ln>
            <a:noFill/>
          </a:ln>
        </p:spPr>
      </p:pic>
      <p:grpSp>
        <p:nvGrpSpPr>
          <p:cNvPr id="2611" name="Google Shape;2611;p21"/>
          <p:cNvGrpSpPr/>
          <p:nvPr/>
        </p:nvGrpSpPr>
        <p:grpSpPr>
          <a:xfrm>
            <a:off x="953513" y="291673"/>
            <a:ext cx="593164" cy="1161172"/>
            <a:chOff x="4921825" y="870250"/>
            <a:chExt cx="407925" cy="798550"/>
          </a:xfrm>
        </p:grpSpPr>
        <p:sp>
          <p:nvSpPr>
            <p:cNvPr id="2612" name="Google Shape;2612;p21"/>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21"/>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21"/>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21"/>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21"/>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21"/>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21"/>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21"/>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21"/>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21"/>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21"/>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21"/>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21"/>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p21"/>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21"/>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21"/>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21"/>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21"/>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21"/>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21"/>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21"/>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21"/>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21"/>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21"/>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21"/>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21"/>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21"/>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21"/>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21"/>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21"/>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9" name="Shape 2199"/>
        <p:cNvGrpSpPr/>
        <p:nvPr/>
      </p:nvGrpSpPr>
      <p:grpSpPr>
        <a:xfrm>
          <a:off x="0" y="0"/>
          <a:ext cx="0" cy="0"/>
          <a:chOff x="0" y="0"/>
          <a:chExt cx="0" cy="0"/>
        </a:xfrm>
      </p:grpSpPr>
      <p:sp>
        <p:nvSpPr>
          <p:cNvPr id="2200" name="Google Shape;2200;p2"/>
          <p:cNvSpPr/>
          <p:nvPr/>
        </p:nvSpPr>
        <p:spPr>
          <a:xfrm>
            <a:off x="1804525" y="685975"/>
            <a:ext cx="5575500" cy="229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2"/>
          <p:cNvSpPr txBox="1"/>
          <p:nvPr>
            <p:ph type="title"/>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a:solidFill>
                  <a:srgbClr val="191919"/>
                </a:solidFill>
              </a:rPr>
              <a:t>CONTENTS</a:t>
            </a:r>
            <a:endParaRPr/>
          </a:p>
        </p:txBody>
      </p:sp>
      <p:graphicFrame>
        <p:nvGraphicFramePr>
          <p:cNvPr id="2202" name="Google Shape;2202;p2"/>
          <p:cNvGraphicFramePr/>
          <p:nvPr/>
        </p:nvGraphicFramePr>
        <p:xfrm>
          <a:off x="1800194" y="1227105"/>
          <a:ext cx="3000000" cy="3000000"/>
        </p:xfrm>
        <a:graphic>
          <a:graphicData uri="http://schemas.openxmlformats.org/drawingml/2006/table">
            <a:tbl>
              <a:tblPr>
                <a:noFill/>
                <a:tableStyleId>{DCC258ED-246A-402B-9F78-9ACA787CA759}</a:tableStyleId>
              </a:tblPr>
              <a:tblGrid>
                <a:gridCol w="2080850"/>
                <a:gridCol w="3498975"/>
              </a:tblGrid>
              <a:tr h="430950">
                <a:tc>
                  <a:txBody>
                    <a:bodyPr/>
                    <a:lstStyle/>
                    <a:p>
                      <a:pPr indent="-171450" lvl="0" marL="171450" marR="0" rtl="0" algn="l">
                        <a:lnSpc>
                          <a:spcPct val="100000"/>
                        </a:lnSpc>
                        <a:spcBef>
                          <a:spcPts val="0"/>
                        </a:spcBef>
                        <a:spcAft>
                          <a:spcPts val="0"/>
                        </a:spcAft>
                        <a:buClr>
                          <a:srgbClr val="000000"/>
                        </a:buClr>
                        <a:buSzPts val="1100"/>
                        <a:buFont typeface="Noto Sans Symbols"/>
                        <a:buChar char="❖"/>
                      </a:pPr>
                      <a:r>
                        <a:rPr b="1" lang="en" sz="1100" u="none" cap="none" strike="noStrike">
                          <a:solidFill>
                            <a:schemeClr val="dk1"/>
                          </a:solidFill>
                          <a:latin typeface="Questrial"/>
                          <a:ea typeface="Questrial"/>
                          <a:cs typeface="Questrial"/>
                          <a:sym typeface="Questrial"/>
                        </a:rPr>
                        <a:t>INTRODUCTION</a:t>
                      </a:r>
                      <a:endParaRPr b="1" sz="1100" u="none" cap="none" strike="noStrike">
                        <a:solidFill>
                          <a:schemeClr val="dk1"/>
                        </a:solidFill>
                        <a:latin typeface="Questrial"/>
                        <a:ea typeface="Questrial"/>
                        <a:cs typeface="Questrial"/>
                        <a:sym typeface="Questrial"/>
                      </a:endParaRPr>
                    </a:p>
                  </a:txBody>
                  <a:tcPr marT="0" marB="0" marR="91425" marL="91425" anchor="ctr">
                    <a:lnL cap="flat" cmpd="sng" w="28575">
                      <a:solidFill>
                        <a:schemeClr val="dk1">
                          <a:alpha val="0"/>
                        </a:schemeClr>
                      </a:solidFill>
                      <a:prstDash val="dot"/>
                      <a:round/>
                      <a:headEnd len="sm" w="sm" type="none"/>
                      <a:tailEnd len="sm" w="sm" type="none"/>
                    </a:lnL>
                    <a:lnR cap="flat" cmpd="sng" w="19050">
                      <a:solidFill>
                        <a:schemeClr val="dk1">
                          <a:alpha val="0"/>
                        </a:schemeClr>
                      </a:solidFill>
                      <a:prstDash val="dot"/>
                      <a:round/>
                      <a:headEnd len="sm" w="sm" type="none"/>
                      <a:tailEnd len="sm" w="sm" type="none"/>
                    </a:lnR>
                    <a:lnT cap="flat" cmpd="sng" w="28575">
                      <a:solidFill>
                        <a:schemeClr val="dk1">
                          <a:alpha val="0"/>
                        </a:schemeClr>
                      </a:solidFill>
                      <a:prstDash val="dot"/>
                      <a:round/>
                      <a:headEnd len="sm" w="sm" type="none"/>
                      <a:tailEnd len="sm" w="sm" type="none"/>
                    </a:lnT>
                    <a:lnB cap="flat" cmpd="sng" w="28575">
                      <a:solidFill>
                        <a:schemeClr val="dk1">
                          <a:alpha val="0"/>
                        </a:schemeClr>
                      </a:solidFill>
                      <a:prstDash val="dot"/>
                      <a:round/>
                      <a:headEnd len="sm" w="sm" type="none"/>
                      <a:tailEnd len="sm" w="sm" type="none"/>
                    </a:lnB>
                    <a:solidFill>
                      <a:srgbClr val="E6B8AF">
                        <a:alpha val="70588"/>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chemeClr val="dk2"/>
                        </a:solidFill>
                        <a:latin typeface="Abel"/>
                        <a:ea typeface="Abel"/>
                        <a:cs typeface="Abel"/>
                        <a:sym typeface="Abel"/>
                      </a:endParaRPr>
                    </a:p>
                  </a:txBody>
                  <a:tcPr marT="0" marB="0" marR="91425" marL="91425" anchor="ctr">
                    <a:lnL cap="flat" cmpd="sng" w="19050">
                      <a:solidFill>
                        <a:schemeClr val="dk1">
                          <a:alpha val="0"/>
                        </a:schemeClr>
                      </a:solidFill>
                      <a:prstDash val="dot"/>
                      <a:round/>
                      <a:headEnd len="sm" w="sm" type="none"/>
                      <a:tailEnd len="sm" w="sm" type="none"/>
                    </a:lnL>
                    <a:lnR cap="flat" cmpd="sng" w="19050">
                      <a:solidFill>
                        <a:schemeClr val="dk1">
                          <a:alpha val="0"/>
                        </a:schemeClr>
                      </a:solidFill>
                      <a:prstDash val="dot"/>
                      <a:round/>
                      <a:headEnd len="sm" w="sm" type="none"/>
                      <a:tailEnd len="sm" w="sm" type="none"/>
                    </a:lnR>
                    <a:lnT cap="flat" cmpd="sng" w="19050">
                      <a:solidFill>
                        <a:schemeClr val="dk1">
                          <a:alpha val="0"/>
                        </a:schemeClr>
                      </a:solidFill>
                      <a:prstDash val="dot"/>
                      <a:round/>
                      <a:headEnd len="sm" w="sm" type="none"/>
                      <a:tailEnd len="sm" w="sm" type="none"/>
                    </a:lnT>
                    <a:lnB cap="flat" cmpd="sng" w="19050">
                      <a:solidFill>
                        <a:schemeClr val="dk1">
                          <a:alpha val="0"/>
                        </a:schemeClr>
                      </a:solidFill>
                      <a:prstDash val="dot"/>
                      <a:round/>
                      <a:headEnd len="sm" w="sm" type="none"/>
                      <a:tailEnd len="sm" w="sm" type="none"/>
                    </a:lnB>
                    <a:solidFill>
                      <a:srgbClr val="E6B8AF">
                        <a:alpha val="70588"/>
                      </a:srgbClr>
                    </a:solidFill>
                  </a:tcPr>
                </a:tc>
              </a:tr>
              <a:tr h="444425">
                <a:tc>
                  <a:txBody>
                    <a:bodyPr/>
                    <a:lstStyle/>
                    <a:p>
                      <a:pPr indent="-171450" lvl="0" marL="171450" marR="0" rtl="0" algn="l">
                        <a:lnSpc>
                          <a:spcPct val="100000"/>
                        </a:lnSpc>
                        <a:spcBef>
                          <a:spcPts val="0"/>
                        </a:spcBef>
                        <a:spcAft>
                          <a:spcPts val="0"/>
                        </a:spcAft>
                        <a:buClr>
                          <a:srgbClr val="000000"/>
                        </a:buClr>
                        <a:buSzPts val="1100"/>
                        <a:buFont typeface="Noto Sans Symbols"/>
                        <a:buChar char="❖"/>
                      </a:pPr>
                      <a:r>
                        <a:rPr b="1" lang="en" sz="1100">
                          <a:solidFill>
                            <a:schemeClr val="dk1"/>
                          </a:solidFill>
                          <a:latin typeface="Questrial"/>
                          <a:ea typeface="Questrial"/>
                          <a:cs typeface="Questrial"/>
                          <a:sym typeface="Questrial"/>
                        </a:rPr>
                        <a:t>PROJECT OVERVIEW</a:t>
                      </a:r>
                      <a:endParaRPr b="1" sz="1100" u="none" cap="none" strike="noStrike">
                        <a:solidFill>
                          <a:schemeClr val="dk1"/>
                        </a:solidFill>
                        <a:latin typeface="Questrial"/>
                        <a:ea typeface="Questrial"/>
                        <a:cs typeface="Questrial"/>
                        <a:sym typeface="Questrial"/>
                      </a:endParaRPr>
                    </a:p>
                  </a:txBody>
                  <a:tcPr marT="0" marB="0" marR="91425" marL="91425" anchor="ctr">
                    <a:lnL cap="flat" cmpd="sng" w="28575">
                      <a:solidFill>
                        <a:schemeClr val="dk1">
                          <a:alpha val="0"/>
                        </a:schemeClr>
                      </a:solidFill>
                      <a:prstDash val="dot"/>
                      <a:round/>
                      <a:headEnd len="sm" w="sm" type="none"/>
                      <a:tailEnd len="sm" w="sm" type="none"/>
                    </a:lnL>
                    <a:lnR cap="flat" cmpd="sng" w="19050">
                      <a:solidFill>
                        <a:schemeClr val="dk1">
                          <a:alpha val="0"/>
                        </a:schemeClr>
                      </a:solidFill>
                      <a:prstDash val="dot"/>
                      <a:round/>
                      <a:headEnd len="sm" w="sm" type="none"/>
                      <a:tailEnd len="sm" w="sm" type="none"/>
                    </a:lnR>
                    <a:lnT cap="flat" cmpd="sng" w="28575">
                      <a:solidFill>
                        <a:schemeClr val="dk1">
                          <a:alpha val="0"/>
                        </a:schemeClr>
                      </a:solidFill>
                      <a:prstDash val="dot"/>
                      <a:round/>
                      <a:headEnd len="sm" w="sm" type="none"/>
                      <a:tailEnd len="sm" w="sm" type="none"/>
                    </a:lnT>
                    <a:lnB cap="flat" cmpd="sng" w="28575">
                      <a:solidFill>
                        <a:schemeClr val="dk1">
                          <a:alpha val="0"/>
                        </a:schemeClr>
                      </a:solidFill>
                      <a:prstDash val="dot"/>
                      <a:round/>
                      <a:headEnd len="sm" w="sm" type="none"/>
                      <a:tailEnd len="sm" w="sm" type="none"/>
                    </a:lnB>
                    <a:solidFill>
                      <a:srgbClr val="EFE4C8">
                        <a:alpha val="28235"/>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chemeClr val="dk2"/>
                        </a:solidFill>
                        <a:latin typeface="Abel"/>
                        <a:ea typeface="Abel"/>
                        <a:cs typeface="Abel"/>
                        <a:sym typeface="Abel"/>
                      </a:endParaRPr>
                    </a:p>
                  </a:txBody>
                  <a:tcPr marT="0" marB="0" marR="91425" marL="91425" anchor="ctr">
                    <a:lnL cap="flat" cmpd="sng" w="19050">
                      <a:solidFill>
                        <a:schemeClr val="dk1">
                          <a:alpha val="0"/>
                        </a:schemeClr>
                      </a:solidFill>
                      <a:prstDash val="dot"/>
                      <a:round/>
                      <a:headEnd len="sm" w="sm" type="none"/>
                      <a:tailEnd len="sm" w="sm" type="none"/>
                    </a:lnL>
                    <a:lnR cap="flat" cmpd="sng" w="19050">
                      <a:solidFill>
                        <a:schemeClr val="dk1">
                          <a:alpha val="0"/>
                        </a:schemeClr>
                      </a:solidFill>
                      <a:prstDash val="dot"/>
                      <a:round/>
                      <a:headEnd len="sm" w="sm" type="none"/>
                      <a:tailEnd len="sm" w="sm" type="none"/>
                    </a:lnR>
                    <a:lnT cap="flat" cmpd="sng" w="19050">
                      <a:solidFill>
                        <a:schemeClr val="dk1">
                          <a:alpha val="0"/>
                        </a:schemeClr>
                      </a:solidFill>
                      <a:prstDash val="dot"/>
                      <a:round/>
                      <a:headEnd len="sm" w="sm" type="none"/>
                      <a:tailEnd len="sm" w="sm" type="none"/>
                    </a:lnT>
                    <a:lnB cap="flat" cmpd="sng" w="19050">
                      <a:solidFill>
                        <a:schemeClr val="dk1">
                          <a:alpha val="0"/>
                        </a:schemeClr>
                      </a:solidFill>
                      <a:prstDash val="dot"/>
                      <a:round/>
                      <a:headEnd len="sm" w="sm" type="none"/>
                      <a:tailEnd len="sm" w="sm" type="none"/>
                    </a:lnB>
                    <a:solidFill>
                      <a:srgbClr val="EFE4C8">
                        <a:alpha val="28235"/>
                      </a:srgbClr>
                    </a:solidFill>
                  </a:tcPr>
                </a:tc>
              </a:tr>
              <a:tr h="430950">
                <a:tc>
                  <a:txBody>
                    <a:bodyPr/>
                    <a:lstStyle/>
                    <a:p>
                      <a:pPr indent="-171450" lvl="0" marL="171450" marR="0" rtl="0" algn="l">
                        <a:lnSpc>
                          <a:spcPct val="100000"/>
                        </a:lnSpc>
                        <a:spcBef>
                          <a:spcPts val="0"/>
                        </a:spcBef>
                        <a:spcAft>
                          <a:spcPts val="0"/>
                        </a:spcAft>
                        <a:buClr>
                          <a:srgbClr val="000000"/>
                        </a:buClr>
                        <a:buSzPts val="1100"/>
                        <a:buFont typeface="Noto Sans Symbols"/>
                        <a:buChar char="❖"/>
                      </a:pPr>
                      <a:r>
                        <a:rPr b="1" lang="en" sz="1100">
                          <a:solidFill>
                            <a:schemeClr val="dk1"/>
                          </a:solidFill>
                          <a:latin typeface="Questrial"/>
                          <a:ea typeface="Questrial"/>
                          <a:cs typeface="Questrial"/>
                          <a:sym typeface="Questrial"/>
                        </a:rPr>
                        <a:t>BUSINESS PROBLEM</a:t>
                      </a:r>
                      <a:endParaRPr b="1" sz="1100" u="none" cap="none" strike="noStrike">
                        <a:solidFill>
                          <a:schemeClr val="dk1"/>
                        </a:solidFill>
                        <a:latin typeface="Questrial"/>
                        <a:ea typeface="Questrial"/>
                        <a:cs typeface="Questrial"/>
                        <a:sym typeface="Questrial"/>
                      </a:endParaRPr>
                    </a:p>
                  </a:txBody>
                  <a:tcPr marT="0" marB="0" marR="91425" marL="91425" anchor="ctr">
                    <a:lnL cap="flat" cmpd="sng" w="28575">
                      <a:solidFill>
                        <a:schemeClr val="dk1">
                          <a:alpha val="0"/>
                        </a:schemeClr>
                      </a:solidFill>
                      <a:prstDash val="dot"/>
                      <a:round/>
                      <a:headEnd len="sm" w="sm" type="none"/>
                      <a:tailEnd len="sm" w="sm" type="none"/>
                    </a:lnL>
                    <a:lnR cap="flat" cmpd="sng" w="19050">
                      <a:solidFill>
                        <a:schemeClr val="dk1">
                          <a:alpha val="0"/>
                        </a:schemeClr>
                      </a:solidFill>
                      <a:prstDash val="dot"/>
                      <a:round/>
                      <a:headEnd len="sm" w="sm" type="none"/>
                      <a:tailEnd len="sm" w="sm" type="none"/>
                    </a:lnR>
                    <a:lnT cap="flat" cmpd="sng" w="28575">
                      <a:solidFill>
                        <a:schemeClr val="dk1">
                          <a:alpha val="0"/>
                        </a:schemeClr>
                      </a:solidFill>
                      <a:prstDash val="dot"/>
                      <a:round/>
                      <a:headEnd len="sm" w="sm" type="none"/>
                      <a:tailEnd len="sm" w="sm" type="none"/>
                    </a:lnT>
                    <a:lnB cap="flat" cmpd="sng" w="28575">
                      <a:solidFill>
                        <a:schemeClr val="dk1">
                          <a:alpha val="0"/>
                        </a:schemeClr>
                      </a:solidFill>
                      <a:prstDash val="dot"/>
                      <a:round/>
                      <a:headEnd len="sm" w="sm" type="none"/>
                      <a:tailEnd len="sm" w="sm" type="none"/>
                    </a:lnB>
                    <a:solidFill>
                      <a:srgbClr val="E6B8AF">
                        <a:alpha val="70588"/>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chemeClr val="dk2"/>
                        </a:solidFill>
                        <a:latin typeface="Abel"/>
                        <a:ea typeface="Abel"/>
                        <a:cs typeface="Abel"/>
                        <a:sym typeface="Abel"/>
                      </a:endParaRPr>
                    </a:p>
                  </a:txBody>
                  <a:tcPr marT="0" marB="0" marR="91425" marL="91425" anchor="ctr">
                    <a:lnL cap="flat" cmpd="sng" w="19050">
                      <a:solidFill>
                        <a:schemeClr val="dk1">
                          <a:alpha val="0"/>
                        </a:schemeClr>
                      </a:solidFill>
                      <a:prstDash val="dot"/>
                      <a:round/>
                      <a:headEnd len="sm" w="sm" type="none"/>
                      <a:tailEnd len="sm" w="sm" type="none"/>
                    </a:lnL>
                    <a:lnR cap="flat" cmpd="sng" w="19050">
                      <a:solidFill>
                        <a:schemeClr val="dk1">
                          <a:alpha val="0"/>
                        </a:schemeClr>
                      </a:solidFill>
                      <a:prstDash val="dot"/>
                      <a:round/>
                      <a:headEnd len="sm" w="sm" type="none"/>
                      <a:tailEnd len="sm" w="sm" type="none"/>
                    </a:lnR>
                    <a:lnT cap="flat" cmpd="sng" w="19050">
                      <a:solidFill>
                        <a:schemeClr val="dk1">
                          <a:alpha val="0"/>
                        </a:schemeClr>
                      </a:solidFill>
                      <a:prstDash val="dot"/>
                      <a:round/>
                      <a:headEnd len="sm" w="sm" type="none"/>
                      <a:tailEnd len="sm" w="sm" type="none"/>
                    </a:lnT>
                    <a:lnB cap="flat" cmpd="sng" w="19050">
                      <a:solidFill>
                        <a:schemeClr val="dk1">
                          <a:alpha val="0"/>
                        </a:schemeClr>
                      </a:solidFill>
                      <a:prstDash val="dot"/>
                      <a:round/>
                      <a:headEnd len="sm" w="sm" type="none"/>
                      <a:tailEnd len="sm" w="sm" type="none"/>
                    </a:lnB>
                    <a:solidFill>
                      <a:srgbClr val="E6B8AF">
                        <a:alpha val="70588"/>
                      </a:srgbClr>
                    </a:solidFill>
                  </a:tcPr>
                </a:tc>
              </a:tr>
              <a:tr h="430950">
                <a:tc>
                  <a:txBody>
                    <a:bodyPr/>
                    <a:lstStyle/>
                    <a:p>
                      <a:pPr indent="-171450" lvl="0" marL="171450" marR="0" rtl="0" algn="l">
                        <a:lnSpc>
                          <a:spcPct val="100000"/>
                        </a:lnSpc>
                        <a:spcBef>
                          <a:spcPts val="0"/>
                        </a:spcBef>
                        <a:spcAft>
                          <a:spcPts val="0"/>
                        </a:spcAft>
                        <a:buClr>
                          <a:srgbClr val="000000"/>
                        </a:buClr>
                        <a:buSzPts val="1100"/>
                        <a:buFont typeface="Noto Sans Symbols"/>
                        <a:buChar char="❖"/>
                      </a:pPr>
                      <a:r>
                        <a:rPr b="1" lang="en" sz="1100">
                          <a:solidFill>
                            <a:schemeClr val="dk1"/>
                          </a:solidFill>
                          <a:latin typeface="Questrial"/>
                          <a:ea typeface="Questrial"/>
                          <a:cs typeface="Questrial"/>
                          <a:sym typeface="Questrial"/>
                        </a:rPr>
                        <a:t>METHODOLOGY</a:t>
                      </a:r>
                      <a:endParaRPr b="1" sz="1100" u="none" cap="none" strike="noStrike">
                        <a:solidFill>
                          <a:schemeClr val="dk1"/>
                        </a:solidFill>
                        <a:latin typeface="Questrial"/>
                        <a:ea typeface="Questrial"/>
                        <a:cs typeface="Questrial"/>
                        <a:sym typeface="Questrial"/>
                      </a:endParaRPr>
                    </a:p>
                  </a:txBody>
                  <a:tcPr marT="0" marB="0" marR="91425" marL="91425" anchor="ctr">
                    <a:lnL cap="flat" cmpd="sng" w="28575">
                      <a:solidFill>
                        <a:schemeClr val="dk1">
                          <a:alpha val="0"/>
                        </a:schemeClr>
                      </a:solidFill>
                      <a:prstDash val="dot"/>
                      <a:round/>
                      <a:headEnd len="sm" w="sm" type="none"/>
                      <a:tailEnd len="sm" w="sm" type="none"/>
                    </a:lnL>
                    <a:lnR cap="flat" cmpd="sng" w="19050">
                      <a:solidFill>
                        <a:schemeClr val="dk1">
                          <a:alpha val="0"/>
                        </a:schemeClr>
                      </a:solidFill>
                      <a:prstDash val="dot"/>
                      <a:round/>
                      <a:headEnd len="sm" w="sm" type="none"/>
                      <a:tailEnd len="sm" w="sm" type="none"/>
                    </a:lnR>
                    <a:lnT cap="flat" cmpd="sng" w="28575">
                      <a:solidFill>
                        <a:schemeClr val="dk1">
                          <a:alpha val="0"/>
                        </a:schemeClr>
                      </a:solidFill>
                      <a:prstDash val="dot"/>
                      <a:round/>
                      <a:headEnd len="sm" w="sm" type="none"/>
                      <a:tailEnd len="sm" w="sm" type="none"/>
                    </a:lnT>
                    <a:lnB cap="flat" cmpd="sng" w="28575">
                      <a:solidFill>
                        <a:schemeClr val="dk1">
                          <a:alpha val="0"/>
                        </a:schemeClr>
                      </a:solidFill>
                      <a:prstDash val="dot"/>
                      <a:round/>
                      <a:headEnd len="sm" w="sm" type="none"/>
                      <a:tailEnd len="sm" w="sm" type="none"/>
                    </a:lnB>
                    <a:solidFill>
                      <a:srgbClr val="EFE4C8">
                        <a:alpha val="28235"/>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chemeClr val="dk2"/>
                        </a:solidFill>
                        <a:latin typeface="Abel"/>
                        <a:ea typeface="Abel"/>
                        <a:cs typeface="Abel"/>
                        <a:sym typeface="Abel"/>
                      </a:endParaRPr>
                    </a:p>
                  </a:txBody>
                  <a:tcPr marT="0" marB="0" marR="91425" marL="91425" anchor="ctr">
                    <a:lnL cap="flat" cmpd="sng" w="19050">
                      <a:solidFill>
                        <a:schemeClr val="dk1">
                          <a:alpha val="0"/>
                        </a:schemeClr>
                      </a:solidFill>
                      <a:prstDash val="dot"/>
                      <a:round/>
                      <a:headEnd len="sm" w="sm" type="none"/>
                      <a:tailEnd len="sm" w="sm" type="none"/>
                    </a:lnL>
                    <a:lnR cap="flat" cmpd="sng" w="19050">
                      <a:solidFill>
                        <a:schemeClr val="dk1">
                          <a:alpha val="0"/>
                        </a:schemeClr>
                      </a:solidFill>
                      <a:prstDash val="dot"/>
                      <a:round/>
                      <a:headEnd len="sm" w="sm" type="none"/>
                      <a:tailEnd len="sm" w="sm" type="none"/>
                    </a:lnR>
                    <a:lnT cap="flat" cmpd="sng" w="19050">
                      <a:solidFill>
                        <a:schemeClr val="dk1">
                          <a:alpha val="0"/>
                        </a:schemeClr>
                      </a:solidFill>
                      <a:prstDash val="dot"/>
                      <a:round/>
                      <a:headEnd len="sm" w="sm" type="none"/>
                      <a:tailEnd len="sm" w="sm" type="none"/>
                    </a:lnT>
                    <a:lnB cap="flat" cmpd="sng" w="19050">
                      <a:solidFill>
                        <a:schemeClr val="dk1">
                          <a:alpha val="0"/>
                        </a:schemeClr>
                      </a:solidFill>
                      <a:prstDash val="dot"/>
                      <a:round/>
                      <a:headEnd len="sm" w="sm" type="none"/>
                      <a:tailEnd len="sm" w="sm" type="none"/>
                    </a:lnB>
                    <a:solidFill>
                      <a:srgbClr val="EFE4C8">
                        <a:alpha val="28235"/>
                      </a:srgbClr>
                    </a:solidFill>
                  </a:tcPr>
                </a:tc>
              </a:tr>
              <a:tr h="440750">
                <a:tc>
                  <a:txBody>
                    <a:bodyPr/>
                    <a:lstStyle/>
                    <a:p>
                      <a:pPr indent="-171450" lvl="0" marL="171450" marR="0" rtl="0" algn="l">
                        <a:lnSpc>
                          <a:spcPct val="100000"/>
                        </a:lnSpc>
                        <a:spcBef>
                          <a:spcPts val="0"/>
                        </a:spcBef>
                        <a:spcAft>
                          <a:spcPts val="0"/>
                        </a:spcAft>
                        <a:buClr>
                          <a:srgbClr val="000000"/>
                        </a:buClr>
                        <a:buSzPts val="1100"/>
                        <a:buFont typeface="Noto Sans Symbols"/>
                        <a:buChar char="❖"/>
                      </a:pPr>
                      <a:r>
                        <a:rPr b="1" lang="en" sz="1100">
                          <a:solidFill>
                            <a:schemeClr val="dk1"/>
                          </a:solidFill>
                          <a:latin typeface="Questrial"/>
                          <a:ea typeface="Questrial"/>
                          <a:cs typeface="Questrial"/>
                          <a:sym typeface="Questrial"/>
                        </a:rPr>
                        <a:t>RESULTS &amp; SOLUTIONS</a:t>
                      </a:r>
                      <a:endParaRPr b="1" sz="1100" u="none" cap="none" strike="noStrike">
                        <a:solidFill>
                          <a:schemeClr val="dk1"/>
                        </a:solidFill>
                        <a:latin typeface="Questrial"/>
                        <a:ea typeface="Questrial"/>
                        <a:cs typeface="Questrial"/>
                        <a:sym typeface="Questrial"/>
                      </a:endParaRPr>
                    </a:p>
                  </a:txBody>
                  <a:tcPr marT="0" marB="0" marR="91425" marL="91425" anchor="ctr">
                    <a:lnL cap="flat" cmpd="sng" w="28575">
                      <a:solidFill>
                        <a:schemeClr val="dk1">
                          <a:alpha val="0"/>
                        </a:schemeClr>
                      </a:solidFill>
                      <a:prstDash val="dot"/>
                      <a:round/>
                      <a:headEnd len="sm" w="sm" type="none"/>
                      <a:tailEnd len="sm" w="sm" type="none"/>
                    </a:lnL>
                    <a:lnR cap="flat" cmpd="sng" w="19050">
                      <a:solidFill>
                        <a:schemeClr val="dk1">
                          <a:alpha val="0"/>
                        </a:schemeClr>
                      </a:solidFill>
                      <a:prstDash val="dot"/>
                      <a:round/>
                      <a:headEnd len="sm" w="sm" type="none"/>
                      <a:tailEnd len="sm" w="sm" type="none"/>
                    </a:lnR>
                    <a:lnT cap="flat" cmpd="sng" w="28575">
                      <a:solidFill>
                        <a:schemeClr val="dk1">
                          <a:alpha val="0"/>
                        </a:schemeClr>
                      </a:solidFill>
                      <a:prstDash val="dot"/>
                      <a:round/>
                      <a:headEnd len="sm" w="sm" type="none"/>
                      <a:tailEnd len="sm" w="sm" type="none"/>
                    </a:lnT>
                    <a:lnB cap="flat" cmpd="sng" w="28575">
                      <a:solidFill>
                        <a:schemeClr val="dk1">
                          <a:alpha val="0"/>
                        </a:schemeClr>
                      </a:solidFill>
                      <a:prstDash val="dot"/>
                      <a:round/>
                      <a:headEnd len="sm" w="sm" type="none"/>
                      <a:tailEnd len="sm" w="sm" type="none"/>
                    </a:lnB>
                    <a:solidFill>
                      <a:srgbClr val="E6B8AF">
                        <a:alpha val="70588"/>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chemeClr val="dk2"/>
                        </a:solidFill>
                        <a:latin typeface="Abel"/>
                        <a:ea typeface="Abel"/>
                        <a:cs typeface="Abel"/>
                        <a:sym typeface="Abel"/>
                      </a:endParaRPr>
                    </a:p>
                  </a:txBody>
                  <a:tcPr marT="0" marB="0" marR="91425" marL="91425" anchor="ctr">
                    <a:lnL cap="flat" cmpd="sng" w="19050">
                      <a:solidFill>
                        <a:schemeClr val="dk1">
                          <a:alpha val="0"/>
                        </a:schemeClr>
                      </a:solidFill>
                      <a:prstDash val="dot"/>
                      <a:round/>
                      <a:headEnd len="sm" w="sm" type="none"/>
                      <a:tailEnd len="sm" w="sm" type="none"/>
                    </a:lnL>
                    <a:lnR cap="flat" cmpd="sng" w="19050">
                      <a:solidFill>
                        <a:schemeClr val="dk1">
                          <a:alpha val="0"/>
                        </a:schemeClr>
                      </a:solidFill>
                      <a:prstDash val="dot"/>
                      <a:round/>
                      <a:headEnd len="sm" w="sm" type="none"/>
                      <a:tailEnd len="sm" w="sm" type="none"/>
                    </a:lnR>
                    <a:lnT cap="flat" cmpd="sng" w="19050">
                      <a:solidFill>
                        <a:schemeClr val="dk1">
                          <a:alpha val="0"/>
                        </a:schemeClr>
                      </a:solidFill>
                      <a:prstDash val="dot"/>
                      <a:round/>
                      <a:headEnd len="sm" w="sm" type="none"/>
                      <a:tailEnd len="sm" w="sm" type="none"/>
                    </a:lnT>
                    <a:lnB cap="flat" cmpd="sng" w="19050">
                      <a:solidFill>
                        <a:schemeClr val="dk1">
                          <a:alpha val="0"/>
                        </a:schemeClr>
                      </a:solidFill>
                      <a:prstDash val="dot"/>
                      <a:round/>
                      <a:headEnd len="sm" w="sm" type="none"/>
                      <a:tailEnd len="sm" w="sm" type="none"/>
                    </a:lnB>
                    <a:solidFill>
                      <a:srgbClr val="E6B8AF">
                        <a:alpha val="70588"/>
                      </a:srgbClr>
                    </a:solidFill>
                  </a:tcPr>
                </a:tc>
              </a:tr>
              <a:tr h="430950">
                <a:tc>
                  <a:txBody>
                    <a:bodyPr/>
                    <a:lstStyle/>
                    <a:p>
                      <a:pPr indent="-171450" lvl="0" marL="171450" marR="0" rtl="0" algn="l">
                        <a:lnSpc>
                          <a:spcPct val="100000"/>
                        </a:lnSpc>
                        <a:spcBef>
                          <a:spcPts val="0"/>
                        </a:spcBef>
                        <a:spcAft>
                          <a:spcPts val="0"/>
                        </a:spcAft>
                        <a:buClr>
                          <a:srgbClr val="000000"/>
                        </a:buClr>
                        <a:buSzPts val="1100"/>
                        <a:buFont typeface="Noto Sans Symbols"/>
                        <a:buChar char="❖"/>
                      </a:pPr>
                      <a:r>
                        <a:rPr b="1" lang="en" sz="1100" u="none" cap="none" strike="noStrike">
                          <a:solidFill>
                            <a:schemeClr val="hlink"/>
                          </a:solidFill>
                          <a:uFill>
                            <a:noFill/>
                          </a:uFill>
                          <a:latin typeface="Questrial"/>
                          <a:ea typeface="Questrial"/>
                          <a:cs typeface="Questrial"/>
                          <a:sym typeface="Questrial"/>
                          <a:hlinkClick/>
                        </a:rPr>
                        <a:t>C</a:t>
                      </a:r>
                      <a:r>
                        <a:rPr b="1" lang="en" sz="1100" u="none" cap="none" strike="noStrike">
                          <a:solidFill>
                            <a:schemeClr val="hlink"/>
                          </a:solidFill>
                          <a:latin typeface="Questrial"/>
                          <a:ea typeface="Questrial"/>
                          <a:cs typeface="Questrial"/>
                          <a:sym typeface="Questrial"/>
                        </a:rPr>
                        <a:t>ONCLUSION</a:t>
                      </a:r>
                      <a:endParaRPr b="1" sz="1100" u="none" cap="none" strike="noStrike">
                        <a:solidFill>
                          <a:schemeClr val="dk1"/>
                        </a:solidFill>
                        <a:latin typeface="Questrial"/>
                        <a:ea typeface="Questrial"/>
                        <a:cs typeface="Questrial"/>
                        <a:sym typeface="Questrial"/>
                      </a:endParaRPr>
                    </a:p>
                  </a:txBody>
                  <a:tcPr marT="0" marB="0" marR="91425" marL="91425" anchor="ctr">
                    <a:lnL cap="flat" cmpd="sng" w="28575">
                      <a:solidFill>
                        <a:schemeClr val="dk1">
                          <a:alpha val="0"/>
                        </a:schemeClr>
                      </a:solidFill>
                      <a:prstDash val="dot"/>
                      <a:round/>
                      <a:headEnd len="sm" w="sm" type="none"/>
                      <a:tailEnd len="sm" w="sm" type="none"/>
                    </a:lnL>
                    <a:lnR cap="flat" cmpd="sng" w="19050">
                      <a:solidFill>
                        <a:schemeClr val="dk1">
                          <a:alpha val="0"/>
                        </a:schemeClr>
                      </a:solidFill>
                      <a:prstDash val="dot"/>
                      <a:round/>
                      <a:headEnd len="sm" w="sm" type="none"/>
                      <a:tailEnd len="sm" w="sm" type="none"/>
                    </a:lnR>
                    <a:lnT cap="flat" cmpd="sng" w="28575">
                      <a:solidFill>
                        <a:schemeClr val="dk1">
                          <a:alpha val="0"/>
                        </a:schemeClr>
                      </a:solidFill>
                      <a:prstDash val="dot"/>
                      <a:round/>
                      <a:headEnd len="sm" w="sm" type="none"/>
                      <a:tailEnd len="sm" w="sm" type="none"/>
                    </a:lnT>
                    <a:lnB cap="flat" cmpd="sng" w="28575">
                      <a:solidFill>
                        <a:schemeClr val="dk1">
                          <a:alpha val="0"/>
                        </a:schemeClr>
                      </a:solidFill>
                      <a:prstDash val="dot"/>
                      <a:round/>
                      <a:headEnd len="sm" w="sm" type="none"/>
                      <a:tailEnd len="sm" w="sm" type="none"/>
                    </a:lnB>
                    <a:solidFill>
                      <a:srgbClr val="EFE4C8">
                        <a:alpha val="28235"/>
                      </a:srgbClr>
                    </a:solidFill>
                  </a:tcPr>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solidFill>
                          <a:schemeClr val="dk2"/>
                        </a:solidFill>
                        <a:latin typeface="Abel"/>
                        <a:ea typeface="Abel"/>
                        <a:cs typeface="Abel"/>
                        <a:sym typeface="Abel"/>
                      </a:endParaRPr>
                    </a:p>
                  </a:txBody>
                  <a:tcPr marT="0" marB="0" marR="91425" marL="91425" anchor="ctr">
                    <a:lnL cap="flat" cmpd="sng" w="19050">
                      <a:solidFill>
                        <a:schemeClr val="dk1">
                          <a:alpha val="0"/>
                        </a:schemeClr>
                      </a:solidFill>
                      <a:prstDash val="dot"/>
                      <a:round/>
                      <a:headEnd len="sm" w="sm" type="none"/>
                      <a:tailEnd len="sm" w="sm" type="none"/>
                    </a:lnL>
                    <a:lnR cap="flat" cmpd="sng" w="19050">
                      <a:solidFill>
                        <a:schemeClr val="dk1">
                          <a:alpha val="0"/>
                        </a:schemeClr>
                      </a:solidFill>
                      <a:prstDash val="dot"/>
                      <a:round/>
                      <a:headEnd len="sm" w="sm" type="none"/>
                      <a:tailEnd len="sm" w="sm" type="none"/>
                    </a:lnR>
                    <a:lnT cap="flat" cmpd="sng" w="19050">
                      <a:solidFill>
                        <a:schemeClr val="dk1">
                          <a:alpha val="0"/>
                        </a:schemeClr>
                      </a:solidFill>
                      <a:prstDash val="dot"/>
                      <a:round/>
                      <a:headEnd len="sm" w="sm" type="none"/>
                      <a:tailEnd len="sm" w="sm" type="none"/>
                    </a:lnT>
                    <a:lnB cap="flat" cmpd="sng" w="19050">
                      <a:solidFill>
                        <a:schemeClr val="dk1">
                          <a:alpha val="0"/>
                        </a:schemeClr>
                      </a:solidFill>
                      <a:prstDash val="dot"/>
                      <a:round/>
                      <a:headEnd len="sm" w="sm" type="none"/>
                      <a:tailEnd len="sm" w="sm" type="none"/>
                    </a:lnB>
                    <a:solidFill>
                      <a:srgbClr val="EFE4C8">
                        <a:alpha val="28235"/>
                      </a:srgbClr>
                    </a:solidFill>
                  </a:tcPr>
                </a:tc>
              </a:tr>
            </a:tbl>
          </a:graphicData>
        </a:graphic>
      </p:graphicFrame>
      <p:grpSp>
        <p:nvGrpSpPr>
          <p:cNvPr id="2203" name="Google Shape;2203;p2"/>
          <p:cNvGrpSpPr/>
          <p:nvPr/>
        </p:nvGrpSpPr>
        <p:grpSpPr>
          <a:xfrm>
            <a:off x="3990828" y="4041092"/>
            <a:ext cx="579743" cy="1134819"/>
            <a:chOff x="4921825" y="870250"/>
            <a:chExt cx="407925" cy="798550"/>
          </a:xfrm>
        </p:grpSpPr>
        <p:sp>
          <p:nvSpPr>
            <p:cNvPr id="2204" name="Google Shape;2204;p2"/>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2"/>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2"/>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2"/>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2"/>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2"/>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2"/>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2"/>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2"/>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2"/>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2"/>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2"/>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2"/>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2"/>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2"/>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2"/>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2"/>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2"/>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2"/>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2"/>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2"/>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2"/>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2"/>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2"/>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2"/>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2"/>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2"/>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2"/>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2"/>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2"/>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7" name="Shape 2237"/>
        <p:cNvGrpSpPr/>
        <p:nvPr/>
      </p:nvGrpSpPr>
      <p:grpSpPr>
        <a:xfrm>
          <a:off x="0" y="0"/>
          <a:ext cx="0" cy="0"/>
          <a:chOff x="0" y="0"/>
          <a:chExt cx="0" cy="0"/>
        </a:xfrm>
      </p:grpSpPr>
      <p:sp>
        <p:nvSpPr>
          <p:cNvPr id="2238" name="Google Shape;2238;p10"/>
          <p:cNvSpPr/>
          <p:nvPr/>
        </p:nvSpPr>
        <p:spPr>
          <a:xfrm>
            <a:off x="713225" y="1994325"/>
            <a:ext cx="3087300" cy="229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10"/>
          <p:cNvSpPr txBox="1"/>
          <p:nvPr>
            <p:ph type="ctrTitle"/>
          </p:nvPr>
        </p:nvSpPr>
        <p:spPr>
          <a:xfrm>
            <a:off x="714013" y="2511743"/>
            <a:ext cx="3858900" cy="289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INTRODUCTION</a:t>
            </a:r>
            <a:endParaRPr/>
          </a:p>
          <a:p>
            <a:pPr indent="0" lvl="0" marL="0" rtl="0" algn="l">
              <a:lnSpc>
                <a:spcPct val="100000"/>
              </a:lnSpc>
              <a:spcBef>
                <a:spcPts val="0"/>
              </a:spcBef>
              <a:spcAft>
                <a:spcPts val="0"/>
              </a:spcAft>
              <a:buClr>
                <a:schemeClr val="dk1"/>
              </a:buClr>
              <a:buSzPts val="1100"/>
              <a:buFont typeface="Arial"/>
              <a:buNone/>
            </a:pPr>
            <a:r>
              <a:t/>
            </a:r>
            <a:endParaRPr/>
          </a:p>
        </p:txBody>
      </p:sp>
      <p:grpSp>
        <p:nvGrpSpPr>
          <p:cNvPr id="2240" name="Google Shape;2240;p10"/>
          <p:cNvGrpSpPr/>
          <p:nvPr/>
        </p:nvGrpSpPr>
        <p:grpSpPr>
          <a:xfrm>
            <a:off x="2810792" y="3709929"/>
            <a:ext cx="579743" cy="1134819"/>
            <a:chOff x="4921825" y="870250"/>
            <a:chExt cx="407925" cy="798550"/>
          </a:xfrm>
        </p:grpSpPr>
        <p:sp>
          <p:nvSpPr>
            <p:cNvPr id="2241" name="Google Shape;2241;p10"/>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10"/>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10"/>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10"/>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10"/>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10"/>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10"/>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10"/>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10"/>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10"/>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10"/>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10"/>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10"/>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10"/>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10"/>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10"/>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10"/>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10"/>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10"/>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10"/>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10"/>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10"/>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10"/>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10"/>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10"/>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10"/>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10"/>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10"/>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10"/>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10"/>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71" name="Google Shape;2271;p10"/>
          <p:cNvGrpSpPr/>
          <p:nvPr/>
        </p:nvGrpSpPr>
        <p:grpSpPr>
          <a:xfrm>
            <a:off x="962892" y="310954"/>
            <a:ext cx="579743" cy="1134819"/>
            <a:chOff x="4921825" y="870250"/>
            <a:chExt cx="407925" cy="798550"/>
          </a:xfrm>
        </p:grpSpPr>
        <p:sp>
          <p:nvSpPr>
            <p:cNvPr id="2272" name="Google Shape;2272;p10"/>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10"/>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10"/>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10"/>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10"/>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10"/>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10"/>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10"/>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10"/>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10"/>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10"/>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10"/>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10"/>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10"/>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10"/>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10"/>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10"/>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10"/>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10"/>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10"/>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10"/>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10"/>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10"/>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10"/>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10"/>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10"/>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10"/>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10"/>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10"/>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10"/>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rgbClr val="21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302" name="Google Shape;2302;p10"/>
          <p:cNvPicPr preferRelativeResize="0"/>
          <p:nvPr/>
        </p:nvPicPr>
        <p:blipFill rotWithShape="1">
          <a:blip r:embed="rId3">
            <a:alphaModFix/>
          </a:blip>
          <a:srcRect b="0" l="0" r="0" t="0"/>
          <a:stretch/>
        </p:blipFill>
        <p:spPr>
          <a:xfrm>
            <a:off x="5174450" y="895400"/>
            <a:ext cx="3712375" cy="4013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6" name="Shape 2306"/>
        <p:cNvGrpSpPr/>
        <p:nvPr/>
      </p:nvGrpSpPr>
      <p:grpSpPr>
        <a:xfrm>
          <a:off x="0" y="0"/>
          <a:ext cx="0" cy="0"/>
          <a:chOff x="0" y="0"/>
          <a:chExt cx="0" cy="0"/>
        </a:xfrm>
      </p:grpSpPr>
      <p:sp>
        <p:nvSpPr>
          <p:cNvPr id="2307" name="Google Shape;2307;p4"/>
          <p:cNvSpPr/>
          <p:nvPr/>
        </p:nvSpPr>
        <p:spPr>
          <a:xfrm flipH="1" rot="10800000">
            <a:off x="4574300" y="1868200"/>
            <a:ext cx="3216000" cy="346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4"/>
          <p:cNvSpPr txBox="1"/>
          <p:nvPr>
            <p:ph type="title"/>
          </p:nvPr>
        </p:nvSpPr>
        <p:spPr>
          <a:xfrm>
            <a:off x="4825200" y="1679925"/>
            <a:ext cx="2657100" cy="569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sz="4300"/>
              <a:t>WHOA!</a:t>
            </a:r>
            <a:endParaRPr sz="4300"/>
          </a:p>
          <a:p>
            <a:pPr indent="0" lvl="0" marL="0" rtl="0" algn="l">
              <a:lnSpc>
                <a:spcPct val="100000"/>
              </a:lnSpc>
              <a:spcBef>
                <a:spcPts val="0"/>
              </a:spcBef>
              <a:spcAft>
                <a:spcPts val="0"/>
              </a:spcAft>
              <a:buSzPts val="3600"/>
              <a:buNone/>
            </a:pPr>
            <a:r>
              <a:t/>
            </a:r>
            <a:endParaRPr sz="100"/>
          </a:p>
        </p:txBody>
      </p:sp>
      <p:pic>
        <p:nvPicPr>
          <p:cNvPr id="2309" name="Google Shape;2309;p4"/>
          <p:cNvPicPr preferRelativeResize="0"/>
          <p:nvPr/>
        </p:nvPicPr>
        <p:blipFill rotWithShape="1">
          <a:blip r:embed="rId3">
            <a:alphaModFix/>
          </a:blip>
          <a:srcRect b="0" l="0" r="0" t="0"/>
          <a:stretch/>
        </p:blipFill>
        <p:spPr>
          <a:xfrm>
            <a:off x="574129" y="1025200"/>
            <a:ext cx="2267525" cy="3107375"/>
          </a:xfrm>
          <a:prstGeom prst="rect">
            <a:avLst/>
          </a:prstGeom>
          <a:noFill/>
          <a:ln>
            <a:noFill/>
          </a:ln>
        </p:spPr>
      </p:pic>
      <p:pic>
        <p:nvPicPr>
          <p:cNvPr id="2310" name="Google Shape;2310;p4"/>
          <p:cNvPicPr preferRelativeResize="0"/>
          <p:nvPr/>
        </p:nvPicPr>
        <p:blipFill>
          <a:blip r:embed="rId4">
            <a:alphaModFix/>
          </a:blip>
          <a:stretch>
            <a:fillRect/>
          </a:stretch>
        </p:blipFill>
        <p:spPr>
          <a:xfrm>
            <a:off x="2953350" y="2296925"/>
            <a:ext cx="2358724" cy="1175675"/>
          </a:xfrm>
          <a:prstGeom prst="rect">
            <a:avLst/>
          </a:prstGeom>
          <a:noFill/>
          <a:ln>
            <a:noFill/>
          </a:ln>
        </p:spPr>
      </p:pic>
      <p:pic>
        <p:nvPicPr>
          <p:cNvPr id="2311" name="Google Shape;2311;p4"/>
          <p:cNvPicPr preferRelativeResize="0"/>
          <p:nvPr/>
        </p:nvPicPr>
        <p:blipFill>
          <a:blip r:embed="rId5">
            <a:alphaModFix/>
          </a:blip>
          <a:stretch>
            <a:fillRect/>
          </a:stretch>
        </p:blipFill>
        <p:spPr>
          <a:xfrm>
            <a:off x="6752175" y="2367100"/>
            <a:ext cx="2122291" cy="1105500"/>
          </a:xfrm>
          <a:prstGeom prst="rect">
            <a:avLst/>
          </a:prstGeom>
          <a:noFill/>
          <a:ln>
            <a:noFill/>
          </a:ln>
        </p:spPr>
      </p:pic>
      <p:sp>
        <p:nvSpPr>
          <p:cNvPr id="2312" name="Google Shape;2312;p4"/>
          <p:cNvSpPr txBox="1"/>
          <p:nvPr>
            <p:ph type="title"/>
          </p:nvPr>
        </p:nvSpPr>
        <p:spPr>
          <a:xfrm>
            <a:off x="5451675" y="2367100"/>
            <a:ext cx="1300500" cy="1105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b="1" lang="en" sz="3000"/>
              <a:t>WITH</a:t>
            </a:r>
            <a:endParaRPr b="1" sz="3000"/>
          </a:p>
        </p:txBody>
      </p:sp>
      <p:sp>
        <p:nvSpPr>
          <p:cNvPr id="2313" name="Google Shape;2313;p4"/>
          <p:cNvSpPr txBox="1"/>
          <p:nvPr/>
        </p:nvSpPr>
        <p:spPr>
          <a:xfrm>
            <a:off x="2451675" y="796525"/>
            <a:ext cx="4688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solidFill>
                <a:srgbClr val="212121"/>
              </a:solidFill>
              <a:latin typeface="Questrial"/>
              <a:ea typeface="Questrial"/>
              <a:cs typeface="Questrial"/>
              <a:sym typeface="Questrial"/>
            </a:endParaRPr>
          </a:p>
        </p:txBody>
      </p:sp>
      <p:sp>
        <p:nvSpPr>
          <p:cNvPr id="2314" name="Google Shape;2314;p4"/>
          <p:cNvSpPr/>
          <p:nvPr/>
        </p:nvSpPr>
        <p:spPr>
          <a:xfrm>
            <a:off x="2451675" y="637150"/>
            <a:ext cx="4300500" cy="229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4"/>
          <p:cNvSpPr txBox="1"/>
          <p:nvPr/>
        </p:nvSpPr>
        <p:spPr>
          <a:xfrm>
            <a:off x="2520375" y="281950"/>
            <a:ext cx="462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212121"/>
                </a:solidFill>
                <a:latin typeface="Questrial"/>
                <a:ea typeface="Questrial"/>
                <a:cs typeface="Questrial"/>
                <a:sym typeface="Questrial"/>
              </a:rPr>
              <a:t>PROJECT OVERVIEW</a:t>
            </a:r>
            <a:endParaRPr b="1" sz="3000">
              <a:solidFill>
                <a:srgbClr val="212121"/>
              </a:solidFill>
              <a:latin typeface="Questrial"/>
              <a:ea typeface="Questrial"/>
              <a:cs typeface="Questrial"/>
              <a:sym typeface="Quest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9" name="Shape 2319"/>
        <p:cNvGrpSpPr/>
        <p:nvPr/>
      </p:nvGrpSpPr>
      <p:grpSpPr>
        <a:xfrm>
          <a:off x="0" y="0"/>
          <a:ext cx="0" cy="0"/>
          <a:chOff x="0" y="0"/>
          <a:chExt cx="0" cy="0"/>
        </a:xfrm>
      </p:grpSpPr>
      <p:sp>
        <p:nvSpPr>
          <p:cNvPr id="2320" name="Google Shape;2320;p16"/>
          <p:cNvSpPr/>
          <p:nvPr/>
        </p:nvSpPr>
        <p:spPr>
          <a:xfrm flipH="1" rot="10800000">
            <a:off x="6098474" y="3658238"/>
            <a:ext cx="2330400" cy="112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16"/>
          <p:cNvSpPr txBox="1"/>
          <p:nvPr>
            <p:ph type="title"/>
          </p:nvPr>
        </p:nvSpPr>
        <p:spPr>
          <a:xfrm>
            <a:off x="5726950" y="3519625"/>
            <a:ext cx="2701800" cy="3147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SzPts val="3000"/>
              <a:buNone/>
            </a:pPr>
            <a:r>
              <a:rPr lang="en"/>
              <a:t>—SOMEONE FAMOUS</a:t>
            </a:r>
            <a:endParaRPr/>
          </a:p>
        </p:txBody>
      </p:sp>
      <p:sp>
        <p:nvSpPr>
          <p:cNvPr id="2322" name="Google Shape;2322;p16"/>
          <p:cNvSpPr txBox="1"/>
          <p:nvPr>
            <p:ph idx="1" type="subTitle"/>
          </p:nvPr>
        </p:nvSpPr>
        <p:spPr>
          <a:xfrm>
            <a:off x="2753450" y="1415825"/>
            <a:ext cx="6227700" cy="17403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1600"/>
              </a:spcAft>
              <a:buSzPts val="2500"/>
              <a:buNone/>
            </a:pPr>
            <a:r>
              <a:rPr lang="en" sz="1600"/>
              <a:t>“</a:t>
            </a:r>
            <a:r>
              <a:rPr b="1" lang="en" sz="1600"/>
              <a:t>Refining our recommendation system to elevate customer engagement.</a:t>
            </a:r>
            <a:r>
              <a:rPr lang="en" sz="1600"/>
              <a:t>”</a:t>
            </a:r>
            <a:br>
              <a:rPr lang="en" sz="1600"/>
            </a:br>
            <a:r>
              <a:rPr lang="en" sz="1600"/>
              <a:t>We aim to achieve this by strategically suggesting products aligned with the most popular category within each customer cluster, recommending complementary items related to their recent purchases, and introducing curated selections from unexplored categories. This initiative is designed to not only enhance the overall shopping experience but also to unlock untapped cross-selling potential, ultimately contributing to sustained revenue growth.</a:t>
            </a:r>
            <a:endParaRPr sz="1600"/>
          </a:p>
        </p:txBody>
      </p:sp>
      <p:grpSp>
        <p:nvGrpSpPr>
          <p:cNvPr id="2323" name="Google Shape;2323;p16"/>
          <p:cNvGrpSpPr/>
          <p:nvPr/>
        </p:nvGrpSpPr>
        <p:grpSpPr>
          <a:xfrm>
            <a:off x="4142066" y="3243098"/>
            <a:ext cx="593164" cy="1161172"/>
            <a:chOff x="4921825" y="870250"/>
            <a:chExt cx="407925" cy="798550"/>
          </a:xfrm>
        </p:grpSpPr>
        <p:sp>
          <p:nvSpPr>
            <p:cNvPr id="2324" name="Google Shape;2324;p16"/>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16"/>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16"/>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16"/>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16"/>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16"/>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16"/>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16"/>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16"/>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16"/>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16"/>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16"/>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16"/>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16"/>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16"/>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16"/>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16"/>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16"/>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16"/>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16"/>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16"/>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16"/>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16"/>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16"/>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16"/>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16"/>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16"/>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16"/>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16"/>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16"/>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354" name="Google Shape;2354;p16"/>
          <p:cNvPicPr preferRelativeResize="0"/>
          <p:nvPr/>
        </p:nvPicPr>
        <p:blipFill rotWithShape="1">
          <a:blip r:embed="rId3">
            <a:alphaModFix/>
          </a:blip>
          <a:srcRect b="0" l="0" r="0" t="0"/>
          <a:stretch/>
        </p:blipFill>
        <p:spPr>
          <a:xfrm>
            <a:off x="715100" y="534988"/>
            <a:ext cx="2038350" cy="3724275"/>
          </a:xfrm>
          <a:prstGeom prst="rect">
            <a:avLst/>
          </a:prstGeom>
          <a:noFill/>
          <a:ln>
            <a:noFill/>
          </a:ln>
        </p:spPr>
      </p:pic>
      <p:sp>
        <p:nvSpPr>
          <p:cNvPr id="2355" name="Google Shape;2355;p16"/>
          <p:cNvSpPr/>
          <p:nvPr/>
        </p:nvSpPr>
        <p:spPr>
          <a:xfrm>
            <a:off x="2582475" y="670375"/>
            <a:ext cx="4044600" cy="229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16"/>
          <p:cNvSpPr txBox="1"/>
          <p:nvPr>
            <p:ph type="title"/>
          </p:nvPr>
        </p:nvSpPr>
        <p:spPr>
          <a:xfrm>
            <a:off x="586650" y="337688"/>
            <a:ext cx="7704000" cy="576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b="1" lang="en" sz="2800"/>
              <a:t>BUSINESS PROBLEM</a:t>
            </a:r>
            <a:endParaRPr b="1" sz="2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0" name="Shape 2360"/>
        <p:cNvGrpSpPr/>
        <p:nvPr/>
      </p:nvGrpSpPr>
      <p:grpSpPr>
        <a:xfrm>
          <a:off x="0" y="0"/>
          <a:ext cx="0" cy="0"/>
          <a:chOff x="0" y="0"/>
          <a:chExt cx="0" cy="0"/>
        </a:xfrm>
      </p:grpSpPr>
      <p:sp>
        <p:nvSpPr>
          <p:cNvPr id="2361" name="Google Shape;2361;p5"/>
          <p:cNvSpPr/>
          <p:nvPr/>
        </p:nvSpPr>
        <p:spPr>
          <a:xfrm rot="5400000">
            <a:off x="-968075" y="2409225"/>
            <a:ext cx="3810000" cy="2298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5"/>
          <p:cNvSpPr/>
          <p:nvPr/>
        </p:nvSpPr>
        <p:spPr>
          <a:xfrm flipH="1" rot="10800000">
            <a:off x="2032625" y="1071829"/>
            <a:ext cx="916800" cy="384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5"/>
          <p:cNvSpPr/>
          <p:nvPr/>
        </p:nvSpPr>
        <p:spPr>
          <a:xfrm flipH="1" rot="10800000">
            <a:off x="6679172" y="1071799"/>
            <a:ext cx="914400" cy="384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5"/>
          <p:cNvSpPr/>
          <p:nvPr/>
        </p:nvSpPr>
        <p:spPr>
          <a:xfrm flipH="1" rot="10800000">
            <a:off x="4361710" y="1071787"/>
            <a:ext cx="916800" cy="384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5"/>
          <p:cNvSpPr/>
          <p:nvPr/>
        </p:nvSpPr>
        <p:spPr>
          <a:xfrm flipH="1" rot="10800000">
            <a:off x="2032625" y="3254125"/>
            <a:ext cx="916800" cy="3399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5"/>
          <p:cNvSpPr/>
          <p:nvPr/>
        </p:nvSpPr>
        <p:spPr>
          <a:xfrm flipH="1" rot="10800000">
            <a:off x="6679172" y="3254075"/>
            <a:ext cx="914400" cy="339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5"/>
          <p:cNvSpPr/>
          <p:nvPr/>
        </p:nvSpPr>
        <p:spPr>
          <a:xfrm flipH="1" rot="10800000">
            <a:off x="4361710" y="3254088"/>
            <a:ext cx="916800" cy="339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5"/>
          <p:cNvSpPr txBox="1"/>
          <p:nvPr>
            <p:ph type="ctrTitle"/>
          </p:nvPr>
        </p:nvSpPr>
        <p:spPr>
          <a:xfrm>
            <a:off x="3658660" y="1589224"/>
            <a:ext cx="2322900" cy="270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1400"/>
              <a:t>Data Processing and Transformation</a:t>
            </a:r>
            <a:endParaRPr sz="1400"/>
          </a:p>
        </p:txBody>
      </p:sp>
      <p:sp>
        <p:nvSpPr>
          <p:cNvPr id="2369" name="Google Shape;2369;p5"/>
          <p:cNvSpPr txBox="1"/>
          <p:nvPr>
            <p:ph idx="2" type="title"/>
          </p:nvPr>
        </p:nvSpPr>
        <p:spPr>
          <a:xfrm>
            <a:off x="4269160" y="833125"/>
            <a:ext cx="11019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02</a:t>
            </a:r>
            <a:endParaRPr/>
          </a:p>
        </p:txBody>
      </p:sp>
      <p:sp>
        <p:nvSpPr>
          <p:cNvPr id="2370" name="Google Shape;2370;p5"/>
          <p:cNvSpPr txBox="1"/>
          <p:nvPr>
            <p:ph idx="3" type="ctrTitle"/>
          </p:nvPr>
        </p:nvSpPr>
        <p:spPr>
          <a:xfrm>
            <a:off x="3658660" y="3882060"/>
            <a:ext cx="2322900" cy="26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1400"/>
              <a:t>Writing CSV data to Neo4j Sandbox. </a:t>
            </a:r>
            <a:r>
              <a:rPr lang="en" sz="1400"/>
              <a:t>Incorporating</a:t>
            </a:r>
            <a:r>
              <a:rPr lang="en" sz="1400"/>
              <a:t> Cluster data to GraphDB</a:t>
            </a:r>
            <a:endParaRPr sz="1400"/>
          </a:p>
        </p:txBody>
      </p:sp>
      <p:sp>
        <p:nvSpPr>
          <p:cNvPr id="2371" name="Google Shape;2371;p5"/>
          <p:cNvSpPr txBox="1"/>
          <p:nvPr>
            <p:ph idx="5" type="title"/>
          </p:nvPr>
        </p:nvSpPr>
        <p:spPr>
          <a:xfrm>
            <a:off x="4269160" y="2972134"/>
            <a:ext cx="11019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05</a:t>
            </a:r>
            <a:endParaRPr/>
          </a:p>
        </p:txBody>
      </p:sp>
      <p:sp>
        <p:nvSpPr>
          <p:cNvPr id="2372" name="Google Shape;2372;p5"/>
          <p:cNvSpPr txBox="1"/>
          <p:nvPr>
            <p:ph idx="6" type="ctrTitle"/>
          </p:nvPr>
        </p:nvSpPr>
        <p:spPr>
          <a:xfrm>
            <a:off x="5974922" y="1589224"/>
            <a:ext cx="2322900" cy="270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sz="1400"/>
              <a:t>K-Means Clustering for Customer Segmentation</a:t>
            </a:r>
            <a:endParaRPr sz="1400"/>
          </a:p>
        </p:txBody>
      </p:sp>
      <p:sp>
        <p:nvSpPr>
          <p:cNvPr id="2373" name="Google Shape;2373;p5"/>
          <p:cNvSpPr txBox="1"/>
          <p:nvPr>
            <p:ph idx="8" type="title"/>
          </p:nvPr>
        </p:nvSpPr>
        <p:spPr>
          <a:xfrm>
            <a:off x="6585422" y="833125"/>
            <a:ext cx="11019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03</a:t>
            </a:r>
            <a:endParaRPr/>
          </a:p>
        </p:txBody>
      </p:sp>
      <p:sp>
        <p:nvSpPr>
          <p:cNvPr id="2374" name="Google Shape;2374;p5"/>
          <p:cNvSpPr txBox="1"/>
          <p:nvPr>
            <p:ph idx="9" type="ctrTitle"/>
          </p:nvPr>
        </p:nvSpPr>
        <p:spPr>
          <a:xfrm>
            <a:off x="5987722" y="3882060"/>
            <a:ext cx="2322900" cy="26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1400"/>
              <a:t>Building Product Recommendation using Graph DB</a:t>
            </a:r>
            <a:endParaRPr sz="1400"/>
          </a:p>
        </p:txBody>
      </p:sp>
      <p:sp>
        <p:nvSpPr>
          <p:cNvPr id="2375" name="Google Shape;2375;p5"/>
          <p:cNvSpPr txBox="1"/>
          <p:nvPr>
            <p:ph idx="14" type="title"/>
          </p:nvPr>
        </p:nvSpPr>
        <p:spPr>
          <a:xfrm>
            <a:off x="6585422" y="2972134"/>
            <a:ext cx="11019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06</a:t>
            </a:r>
            <a:endParaRPr/>
          </a:p>
        </p:txBody>
      </p:sp>
      <p:sp>
        <p:nvSpPr>
          <p:cNvPr id="2376" name="Google Shape;2376;p5"/>
          <p:cNvSpPr txBox="1"/>
          <p:nvPr>
            <p:ph idx="15" type="ctrTitle"/>
          </p:nvPr>
        </p:nvSpPr>
        <p:spPr>
          <a:xfrm rot="-5400000">
            <a:off x="-1086025" y="2345625"/>
            <a:ext cx="4067100" cy="44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METHODOLOGY</a:t>
            </a:r>
            <a:endParaRPr/>
          </a:p>
        </p:txBody>
      </p:sp>
      <p:sp>
        <p:nvSpPr>
          <p:cNvPr id="2377" name="Google Shape;2377;p5"/>
          <p:cNvSpPr txBox="1"/>
          <p:nvPr>
            <p:ph idx="16" type="ctrTitle"/>
          </p:nvPr>
        </p:nvSpPr>
        <p:spPr>
          <a:xfrm>
            <a:off x="1329575" y="1287339"/>
            <a:ext cx="2322900" cy="1512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 sz="1400"/>
              <a:t>Reading CSV data - Department, Category, Products, Customer, Order, Items</a:t>
            </a:r>
            <a:endParaRPr sz="1400"/>
          </a:p>
          <a:p>
            <a:pPr indent="0" lvl="0" marL="0" rtl="0" algn="ctr">
              <a:lnSpc>
                <a:spcPct val="100000"/>
              </a:lnSpc>
              <a:spcBef>
                <a:spcPts val="0"/>
              </a:spcBef>
              <a:spcAft>
                <a:spcPts val="0"/>
              </a:spcAft>
              <a:buSzPts val="1600"/>
              <a:buNone/>
            </a:pPr>
            <a:r>
              <a:t/>
            </a:r>
            <a:endParaRPr sz="1400"/>
          </a:p>
        </p:txBody>
      </p:sp>
      <p:sp>
        <p:nvSpPr>
          <p:cNvPr id="2378" name="Google Shape;2378;p5"/>
          <p:cNvSpPr txBox="1"/>
          <p:nvPr>
            <p:ph idx="18" type="title"/>
          </p:nvPr>
        </p:nvSpPr>
        <p:spPr>
          <a:xfrm>
            <a:off x="1940075" y="833125"/>
            <a:ext cx="11019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01</a:t>
            </a:r>
            <a:endParaRPr/>
          </a:p>
        </p:txBody>
      </p:sp>
      <p:sp>
        <p:nvSpPr>
          <p:cNvPr id="2379" name="Google Shape;2379;p5"/>
          <p:cNvSpPr txBox="1"/>
          <p:nvPr>
            <p:ph idx="19" type="ctrTitle"/>
          </p:nvPr>
        </p:nvSpPr>
        <p:spPr>
          <a:xfrm>
            <a:off x="1329575" y="3722410"/>
            <a:ext cx="2322900" cy="26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1400"/>
              <a:t>Exploratory Data Analysis using SparkSQL</a:t>
            </a:r>
            <a:endParaRPr sz="1400"/>
          </a:p>
        </p:txBody>
      </p:sp>
      <p:sp>
        <p:nvSpPr>
          <p:cNvPr id="2380" name="Google Shape;2380;p5"/>
          <p:cNvSpPr txBox="1"/>
          <p:nvPr>
            <p:ph idx="21" type="title"/>
          </p:nvPr>
        </p:nvSpPr>
        <p:spPr>
          <a:xfrm>
            <a:off x="1940075" y="2972134"/>
            <a:ext cx="1101900" cy="57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a:t>04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4" name="Shape 2384"/>
        <p:cNvGrpSpPr/>
        <p:nvPr/>
      </p:nvGrpSpPr>
      <p:grpSpPr>
        <a:xfrm>
          <a:off x="0" y="0"/>
          <a:ext cx="0" cy="0"/>
          <a:chOff x="0" y="0"/>
          <a:chExt cx="0" cy="0"/>
        </a:xfrm>
      </p:grpSpPr>
      <p:sp>
        <p:nvSpPr>
          <p:cNvPr id="2385" name="Google Shape;2385;p29"/>
          <p:cNvSpPr/>
          <p:nvPr/>
        </p:nvSpPr>
        <p:spPr>
          <a:xfrm>
            <a:off x="4744725" y="1168762"/>
            <a:ext cx="3684300" cy="2331000"/>
          </a:xfrm>
          <a:prstGeom prst="roundRect">
            <a:avLst>
              <a:gd fmla="val 3857"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29"/>
          <p:cNvSpPr/>
          <p:nvPr/>
        </p:nvSpPr>
        <p:spPr>
          <a:xfrm>
            <a:off x="5956200" y="3465600"/>
            <a:ext cx="1258106" cy="509176"/>
          </a:xfrm>
          <a:custGeom>
            <a:rect b="b" l="l" r="r" t="t"/>
            <a:pathLst>
              <a:path extrusionOk="0" h="24926" w="65999">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cxnSp>
        <p:nvCxnSpPr>
          <p:cNvPr id="2387" name="Google Shape;2387;p29"/>
          <p:cNvCxnSpPr/>
          <p:nvPr/>
        </p:nvCxnSpPr>
        <p:spPr>
          <a:xfrm>
            <a:off x="5969796" y="3929772"/>
            <a:ext cx="1239900" cy="0"/>
          </a:xfrm>
          <a:prstGeom prst="straightConnector1">
            <a:avLst/>
          </a:prstGeom>
          <a:noFill/>
          <a:ln cap="flat" cmpd="sng" w="19050">
            <a:solidFill>
              <a:schemeClr val="dk1"/>
            </a:solidFill>
            <a:prstDash val="dot"/>
            <a:round/>
            <a:headEnd len="sm" w="sm" type="none"/>
            <a:tailEnd len="sm" w="sm" type="none"/>
          </a:ln>
        </p:spPr>
      </p:cxnSp>
      <p:sp>
        <p:nvSpPr>
          <p:cNvPr id="2388" name="Google Shape;2388;p29"/>
          <p:cNvSpPr txBox="1"/>
          <p:nvPr>
            <p:ph type="ctrTitle"/>
          </p:nvPr>
        </p:nvSpPr>
        <p:spPr>
          <a:xfrm>
            <a:off x="713225" y="1735900"/>
            <a:ext cx="3858900" cy="628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800"/>
              <a:buNone/>
            </a:pPr>
            <a:r>
              <a:rPr lang="en"/>
              <a:t>Results &amp; </a:t>
            </a:r>
            <a:r>
              <a:rPr lang="en"/>
              <a:t>Solutions</a:t>
            </a:r>
            <a:endParaRPr/>
          </a:p>
        </p:txBody>
      </p:sp>
      <p:sp>
        <p:nvSpPr>
          <p:cNvPr id="2389" name="Google Shape;2389;p29"/>
          <p:cNvSpPr/>
          <p:nvPr/>
        </p:nvSpPr>
        <p:spPr>
          <a:xfrm>
            <a:off x="4871285" y="1286458"/>
            <a:ext cx="3434100" cy="20940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90" name="Google Shape;2390;p29"/>
          <p:cNvGrpSpPr/>
          <p:nvPr/>
        </p:nvGrpSpPr>
        <p:grpSpPr>
          <a:xfrm>
            <a:off x="854266" y="255998"/>
            <a:ext cx="593164" cy="1161172"/>
            <a:chOff x="4921825" y="870250"/>
            <a:chExt cx="407925" cy="798550"/>
          </a:xfrm>
        </p:grpSpPr>
        <p:sp>
          <p:nvSpPr>
            <p:cNvPr id="2391" name="Google Shape;2391;p29"/>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29"/>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29"/>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29"/>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29"/>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29"/>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29"/>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8" name="Google Shape;2398;p29"/>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9" name="Google Shape;2399;p29"/>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29"/>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p29"/>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p29"/>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p29"/>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29"/>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29"/>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29"/>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29"/>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29"/>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29"/>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29"/>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29"/>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29"/>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29"/>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29"/>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29"/>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29"/>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29"/>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29"/>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29"/>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29"/>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21" name="Google Shape;2421;p29"/>
          <p:cNvGrpSpPr/>
          <p:nvPr/>
        </p:nvGrpSpPr>
        <p:grpSpPr>
          <a:xfrm>
            <a:off x="3131516" y="3623098"/>
            <a:ext cx="593164" cy="1161172"/>
            <a:chOff x="4921825" y="870250"/>
            <a:chExt cx="407925" cy="798550"/>
          </a:xfrm>
        </p:grpSpPr>
        <p:sp>
          <p:nvSpPr>
            <p:cNvPr id="2422" name="Google Shape;2422;p29"/>
            <p:cNvSpPr/>
            <p:nvPr/>
          </p:nvSpPr>
          <p:spPr>
            <a:xfrm>
              <a:off x="4921825" y="1092675"/>
              <a:ext cx="21950" cy="27125"/>
            </a:xfrm>
            <a:custGeom>
              <a:rect b="b" l="l" r="r" t="t"/>
              <a:pathLst>
                <a:path extrusionOk="0" h="1085" w="878">
                  <a:moveTo>
                    <a:pt x="624" y="0"/>
                  </a:moveTo>
                  <a:cubicBezTo>
                    <a:pt x="569" y="0"/>
                    <a:pt x="509" y="18"/>
                    <a:pt x="452" y="54"/>
                  </a:cubicBezTo>
                  <a:cubicBezTo>
                    <a:pt x="201" y="179"/>
                    <a:pt x="0" y="530"/>
                    <a:pt x="0" y="781"/>
                  </a:cubicBezTo>
                  <a:cubicBezTo>
                    <a:pt x="0" y="977"/>
                    <a:pt x="115" y="1085"/>
                    <a:pt x="263" y="1085"/>
                  </a:cubicBezTo>
                  <a:cubicBezTo>
                    <a:pt x="322" y="1085"/>
                    <a:pt x="387" y="1067"/>
                    <a:pt x="452" y="1031"/>
                  </a:cubicBezTo>
                  <a:cubicBezTo>
                    <a:pt x="702" y="906"/>
                    <a:pt x="878" y="580"/>
                    <a:pt x="878" y="304"/>
                  </a:cubicBezTo>
                  <a:cubicBezTo>
                    <a:pt x="878"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29"/>
            <p:cNvSpPr/>
            <p:nvPr/>
          </p:nvSpPr>
          <p:spPr>
            <a:xfrm>
              <a:off x="5018325" y="1037425"/>
              <a:ext cx="21950" cy="26725"/>
            </a:xfrm>
            <a:custGeom>
              <a:rect b="b" l="l" r="r" t="t"/>
              <a:pathLst>
                <a:path extrusionOk="0" h="1069" w="878">
                  <a:moveTo>
                    <a:pt x="627" y="0"/>
                  </a:moveTo>
                  <a:cubicBezTo>
                    <a:pt x="564" y="0"/>
                    <a:pt x="495" y="20"/>
                    <a:pt x="426" y="58"/>
                  </a:cubicBezTo>
                  <a:cubicBezTo>
                    <a:pt x="175" y="209"/>
                    <a:pt x="0" y="509"/>
                    <a:pt x="0" y="760"/>
                  </a:cubicBezTo>
                  <a:cubicBezTo>
                    <a:pt x="0" y="969"/>
                    <a:pt x="96" y="1069"/>
                    <a:pt x="231" y="1069"/>
                  </a:cubicBezTo>
                  <a:cubicBezTo>
                    <a:pt x="290" y="1069"/>
                    <a:pt x="357" y="1049"/>
                    <a:pt x="426" y="1011"/>
                  </a:cubicBezTo>
                  <a:cubicBezTo>
                    <a:pt x="677" y="885"/>
                    <a:pt x="877" y="585"/>
                    <a:pt x="877" y="309"/>
                  </a:cubicBezTo>
                  <a:cubicBezTo>
                    <a:pt x="877" y="100"/>
                    <a:pt x="769" y="0"/>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29"/>
            <p:cNvSpPr/>
            <p:nvPr/>
          </p:nvSpPr>
          <p:spPr>
            <a:xfrm>
              <a:off x="5114800" y="981775"/>
              <a:ext cx="21325" cy="26900"/>
            </a:xfrm>
            <a:custGeom>
              <a:rect b="b" l="l" r="r" t="t"/>
              <a:pathLst>
                <a:path extrusionOk="0" h="1076" w="853">
                  <a:moveTo>
                    <a:pt x="611" y="0"/>
                  </a:moveTo>
                  <a:cubicBezTo>
                    <a:pt x="554" y="0"/>
                    <a:pt x="491" y="18"/>
                    <a:pt x="427" y="54"/>
                  </a:cubicBezTo>
                  <a:cubicBezTo>
                    <a:pt x="176" y="204"/>
                    <a:pt x="1" y="530"/>
                    <a:pt x="1" y="780"/>
                  </a:cubicBezTo>
                  <a:cubicBezTo>
                    <a:pt x="1" y="969"/>
                    <a:pt x="95" y="1076"/>
                    <a:pt x="227" y="1076"/>
                  </a:cubicBezTo>
                  <a:cubicBezTo>
                    <a:pt x="287" y="1076"/>
                    <a:pt x="356" y="1053"/>
                    <a:pt x="427" y="1006"/>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29"/>
            <p:cNvSpPr/>
            <p:nvPr/>
          </p:nvSpPr>
          <p:spPr>
            <a:xfrm>
              <a:off x="5210050" y="926000"/>
              <a:ext cx="21950" cy="27125"/>
            </a:xfrm>
            <a:custGeom>
              <a:rect b="b" l="l" r="r" t="t"/>
              <a:pathLst>
                <a:path extrusionOk="0" h="1085" w="878">
                  <a:moveTo>
                    <a:pt x="624" y="1"/>
                  </a:moveTo>
                  <a:cubicBezTo>
                    <a:pt x="568" y="1"/>
                    <a:pt x="509" y="18"/>
                    <a:pt x="451" y="54"/>
                  </a:cubicBezTo>
                  <a:cubicBezTo>
                    <a:pt x="226" y="204"/>
                    <a:pt x="0" y="505"/>
                    <a:pt x="0" y="781"/>
                  </a:cubicBezTo>
                  <a:cubicBezTo>
                    <a:pt x="0" y="977"/>
                    <a:pt x="115" y="1085"/>
                    <a:pt x="263" y="1085"/>
                  </a:cubicBezTo>
                  <a:cubicBezTo>
                    <a:pt x="322" y="1085"/>
                    <a:pt x="387" y="1067"/>
                    <a:pt x="451" y="1032"/>
                  </a:cubicBezTo>
                  <a:cubicBezTo>
                    <a:pt x="677" y="906"/>
                    <a:pt x="877" y="580"/>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29"/>
            <p:cNvSpPr/>
            <p:nvPr/>
          </p:nvSpPr>
          <p:spPr>
            <a:xfrm>
              <a:off x="5306525" y="870250"/>
              <a:ext cx="21975" cy="27125"/>
            </a:xfrm>
            <a:custGeom>
              <a:rect b="b" l="l" r="r" t="t"/>
              <a:pathLst>
                <a:path extrusionOk="0" h="1085" w="879">
                  <a:moveTo>
                    <a:pt x="616" y="0"/>
                  </a:moveTo>
                  <a:cubicBezTo>
                    <a:pt x="556" y="0"/>
                    <a:pt x="492" y="18"/>
                    <a:pt x="427" y="53"/>
                  </a:cubicBezTo>
                  <a:cubicBezTo>
                    <a:pt x="226" y="229"/>
                    <a:pt x="1" y="505"/>
                    <a:pt x="1" y="780"/>
                  </a:cubicBezTo>
                  <a:cubicBezTo>
                    <a:pt x="1" y="977"/>
                    <a:pt x="103" y="1084"/>
                    <a:pt x="243" y="1084"/>
                  </a:cubicBezTo>
                  <a:cubicBezTo>
                    <a:pt x="300" y="1084"/>
                    <a:pt x="362" y="1067"/>
                    <a:pt x="427" y="1031"/>
                  </a:cubicBezTo>
                  <a:cubicBezTo>
                    <a:pt x="678" y="906"/>
                    <a:pt x="878" y="605"/>
                    <a:pt x="878" y="304"/>
                  </a:cubicBezTo>
                  <a:cubicBezTo>
                    <a:pt x="878" y="108"/>
                    <a:pt x="763" y="0"/>
                    <a:pt x="6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29"/>
            <p:cNvSpPr/>
            <p:nvPr/>
          </p:nvSpPr>
          <p:spPr>
            <a:xfrm>
              <a:off x="4921825" y="1203450"/>
              <a:ext cx="21950" cy="26750"/>
            </a:xfrm>
            <a:custGeom>
              <a:rect b="b" l="l" r="r" t="t"/>
              <a:pathLst>
                <a:path extrusionOk="0" h="1070" w="878">
                  <a:moveTo>
                    <a:pt x="636" y="1"/>
                  </a:moveTo>
                  <a:cubicBezTo>
                    <a:pt x="577" y="1"/>
                    <a:pt x="513" y="20"/>
                    <a:pt x="452" y="59"/>
                  </a:cubicBezTo>
                  <a:cubicBezTo>
                    <a:pt x="226" y="209"/>
                    <a:pt x="25" y="510"/>
                    <a:pt x="0" y="761"/>
                  </a:cubicBezTo>
                  <a:cubicBezTo>
                    <a:pt x="0" y="969"/>
                    <a:pt x="109" y="1069"/>
                    <a:pt x="251" y="1069"/>
                  </a:cubicBezTo>
                  <a:cubicBezTo>
                    <a:pt x="313" y="1069"/>
                    <a:pt x="382" y="1050"/>
                    <a:pt x="452" y="1011"/>
                  </a:cubicBezTo>
                  <a:cubicBezTo>
                    <a:pt x="702" y="886"/>
                    <a:pt x="878" y="585"/>
                    <a:pt x="878" y="310"/>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29"/>
            <p:cNvSpPr/>
            <p:nvPr/>
          </p:nvSpPr>
          <p:spPr>
            <a:xfrm>
              <a:off x="4922450" y="1313850"/>
              <a:ext cx="21950" cy="27125"/>
            </a:xfrm>
            <a:custGeom>
              <a:rect b="b" l="l" r="r" t="t"/>
              <a:pathLst>
                <a:path extrusionOk="0" h="1085" w="878">
                  <a:moveTo>
                    <a:pt x="635" y="1"/>
                  </a:moveTo>
                  <a:cubicBezTo>
                    <a:pt x="579" y="1"/>
                    <a:pt x="516" y="18"/>
                    <a:pt x="452" y="54"/>
                  </a:cubicBezTo>
                  <a:cubicBezTo>
                    <a:pt x="201" y="204"/>
                    <a:pt x="0" y="530"/>
                    <a:pt x="0" y="781"/>
                  </a:cubicBezTo>
                  <a:cubicBezTo>
                    <a:pt x="0" y="977"/>
                    <a:pt x="102" y="1085"/>
                    <a:pt x="252" y="1085"/>
                  </a:cubicBezTo>
                  <a:cubicBezTo>
                    <a:pt x="312" y="1085"/>
                    <a:pt x="380" y="1067"/>
                    <a:pt x="452" y="1031"/>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29"/>
            <p:cNvSpPr/>
            <p:nvPr/>
          </p:nvSpPr>
          <p:spPr>
            <a:xfrm>
              <a:off x="4922450" y="1424750"/>
              <a:ext cx="21950" cy="27125"/>
            </a:xfrm>
            <a:custGeom>
              <a:rect b="b" l="l" r="r" t="t"/>
              <a:pathLst>
                <a:path extrusionOk="0" h="1085" w="878">
                  <a:moveTo>
                    <a:pt x="635" y="1"/>
                  </a:moveTo>
                  <a:cubicBezTo>
                    <a:pt x="579" y="1"/>
                    <a:pt x="516" y="18"/>
                    <a:pt x="452" y="54"/>
                  </a:cubicBezTo>
                  <a:cubicBezTo>
                    <a:pt x="226" y="179"/>
                    <a:pt x="51" y="505"/>
                    <a:pt x="0" y="781"/>
                  </a:cubicBezTo>
                  <a:cubicBezTo>
                    <a:pt x="0" y="977"/>
                    <a:pt x="115" y="1085"/>
                    <a:pt x="263" y="1085"/>
                  </a:cubicBezTo>
                  <a:cubicBezTo>
                    <a:pt x="322" y="1085"/>
                    <a:pt x="387" y="1067"/>
                    <a:pt x="452" y="1032"/>
                  </a:cubicBezTo>
                  <a:cubicBezTo>
                    <a:pt x="702" y="906"/>
                    <a:pt x="878" y="605"/>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29"/>
            <p:cNvSpPr/>
            <p:nvPr/>
          </p:nvSpPr>
          <p:spPr>
            <a:xfrm>
              <a:off x="4923700" y="1535550"/>
              <a:ext cx="21325" cy="26725"/>
            </a:xfrm>
            <a:custGeom>
              <a:rect b="b" l="l" r="r" t="t"/>
              <a:pathLst>
                <a:path extrusionOk="0" h="1069" w="853">
                  <a:moveTo>
                    <a:pt x="622" y="0"/>
                  </a:moveTo>
                  <a:cubicBezTo>
                    <a:pt x="563" y="0"/>
                    <a:pt x="496" y="20"/>
                    <a:pt x="427" y="58"/>
                  </a:cubicBezTo>
                  <a:cubicBezTo>
                    <a:pt x="176" y="183"/>
                    <a:pt x="1" y="484"/>
                    <a:pt x="1" y="760"/>
                  </a:cubicBezTo>
                  <a:cubicBezTo>
                    <a:pt x="1" y="968"/>
                    <a:pt x="97" y="1069"/>
                    <a:pt x="231" y="1069"/>
                  </a:cubicBezTo>
                  <a:cubicBezTo>
                    <a:pt x="291" y="1069"/>
                    <a:pt x="357" y="1049"/>
                    <a:pt x="427" y="1011"/>
                  </a:cubicBezTo>
                  <a:cubicBezTo>
                    <a:pt x="677" y="885"/>
                    <a:pt x="853" y="584"/>
                    <a:pt x="853" y="309"/>
                  </a:cubicBezTo>
                  <a:cubicBezTo>
                    <a:pt x="853" y="100"/>
                    <a:pt x="756" y="0"/>
                    <a:pt x="62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29"/>
            <p:cNvSpPr/>
            <p:nvPr/>
          </p:nvSpPr>
          <p:spPr>
            <a:xfrm>
              <a:off x="5018325" y="1147800"/>
              <a:ext cx="21950" cy="27150"/>
            </a:xfrm>
            <a:custGeom>
              <a:rect b="b" l="l" r="r" t="t"/>
              <a:pathLst>
                <a:path extrusionOk="0" h="1086" w="878">
                  <a:moveTo>
                    <a:pt x="615" y="1"/>
                  </a:moveTo>
                  <a:cubicBezTo>
                    <a:pt x="556" y="1"/>
                    <a:pt x="491" y="18"/>
                    <a:pt x="426" y="54"/>
                  </a:cubicBezTo>
                  <a:cubicBezTo>
                    <a:pt x="201" y="205"/>
                    <a:pt x="0" y="480"/>
                    <a:pt x="0" y="781"/>
                  </a:cubicBezTo>
                  <a:cubicBezTo>
                    <a:pt x="0" y="978"/>
                    <a:pt x="102" y="1085"/>
                    <a:pt x="242" y="1085"/>
                  </a:cubicBezTo>
                  <a:cubicBezTo>
                    <a:pt x="299" y="1085"/>
                    <a:pt x="361"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29"/>
            <p:cNvSpPr/>
            <p:nvPr/>
          </p:nvSpPr>
          <p:spPr>
            <a:xfrm>
              <a:off x="5114800" y="1092050"/>
              <a:ext cx="21325" cy="27125"/>
            </a:xfrm>
            <a:custGeom>
              <a:rect b="b" l="l" r="r" t="t"/>
              <a:pathLst>
                <a:path extrusionOk="0" h="1085" w="853">
                  <a:moveTo>
                    <a:pt x="611" y="0"/>
                  </a:moveTo>
                  <a:cubicBezTo>
                    <a:pt x="554" y="0"/>
                    <a:pt x="491" y="18"/>
                    <a:pt x="427" y="54"/>
                  </a:cubicBezTo>
                  <a:cubicBezTo>
                    <a:pt x="201" y="204"/>
                    <a:pt x="1" y="530"/>
                    <a:pt x="1" y="781"/>
                  </a:cubicBezTo>
                  <a:cubicBezTo>
                    <a:pt x="1" y="977"/>
                    <a:pt x="103" y="1085"/>
                    <a:pt x="243" y="1085"/>
                  </a:cubicBezTo>
                  <a:cubicBezTo>
                    <a:pt x="299" y="1085"/>
                    <a:pt x="362"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29"/>
            <p:cNvSpPr/>
            <p:nvPr/>
          </p:nvSpPr>
          <p:spPr>
            <a:xfrm>
              <a:off x="5210675" y="1036275"/>
              <a:ext cx="21950" cy="27125"/>
            </a:xfrm>
            <a:custGeom>
              <a:rect b="b" l="l" r="r" t="t"/>
              <a:pathLst>
                <a:path extrusionOk="0" h="1085" w="878">
                  <a:moveTo>
                    <a:pt x="635" y="1"/>
                  </a:moveTo>
                  <a:cubicBezTo>
                    <a:pt x="579" y="1"/>
                    <a:pt x="516" y="18"/>
                    <a:pt x="451" y="54"/>
                  </a:cubicBezTo>
                  <a:cubicBezTo>
                    <a:pt x="201" y="230"/>
                    <a:pt x="0" y="530"/>
                    <a:pt x="0" y="781"/>
                  </a:cubicBezTo>
                  <a:cubicBezTo>
                    <a:pt x="0" y="978"/>
                    <a:pt x="115" y="1085"/>
                    <a:pt x="263" y="1085"/>
                  </a:cubicBezTo>
                  <a:cubicBezTo>
                    <a:pt x="322" y="1085"/>
                    <a:pt x="387" y="1068"/>
                    <a:pt x="451" y="1032"/>
                  </a:cubicBezTo>
                  <a:cubicBezTo>
                    <a:pt x="702" y="906"/>
                    <a:pt x="878" y="580"/>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29"/>
            <p:cNvSpPr/>
            <p:nvPr/>
          </p:nvSpPr>
          <p:spPr>
            <a:xfrm>
              <a:off x="5307150" y="981775"/>
              <a:ext cx="21975" cy="26900"/>
            </a:xfrm>
            <a:custGeom>
              <a:rect b="b" l="l" r="r" t="t"/>
              <a:pathLst>
                <a:path extrusionOk="0" h="1076" w="879">
                  <a:moveTo>
                    <a:pt x="625" y="0"/>
                  </a:moveTo>
                  <a:cubicBezTo>
                    <a:pt x="569" y="0"/>
                    <a:pt x="510" y="18"/>
                    <a:pt x="452" y="54"/>
                  </a:cubicBezTo>
                  <a:cubicBezTo>
                    <a:pt x="201" y="179"/>
                    <a:pt x="1" y="480"/>
                    <a:pt x="1" y="780"/>
                  </a:cubicBezTo>
                  <a:cubicBezTo>
                    <a:pt x="1" y="969"/>
                    <a:pt x="107" y="1076"/>
                    <a:pt x="246" y="1076"/>
                  </a:cubicBezTo>
                  <a:cubicBezTo>
                    <a:pt x="310" y="1076"/>
                    <a:pt x="381" y="1053"/>
                    <a:pt x="452" y="1006"/>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29"/>
            <p:cNvSpPr/>
            <p:nvPr/>
          </p:nvSpPr>
          <p:spPr>
            <a:xfrm>
              <a:off x="5018950" y="1258100"/>
              <a:ext cx="21950" cy="27125"/>
            </a:xfrm>
            <a:custGeom>
              <a:rect b="b" l="l" r="r" t="t"/>
              <a:pathLst>
                <a:path extrusionOk="0" h="1085" w="878">
                  <a:moveTo>
                    <a:pt x="624" y="0"/>
                  </a:moveTo>
                  <a:cubicBezTo>
                    <a:pt x="568" y="0"/>
                    <a:pt x="509" y="17"/>
                    <a:pt x="451" y="53"/>
                  </a:cubicBezTo>
                  <a:cubicBezTo>
                    <a:pt x="176" y="204"/>
                    <a:pt x="0" y="504"/>
                    <a:pt x="0" y="780"/>
                  </a:cubicBezTo>
                  <a:cubicBezTo>
                    <a:pt x="0" y="977"/>
                    <a:pt x="115" y="1084"/>
                    <a:pt x="262" y="1084"/>
                  </a:cubicBezTo>
                  <a:cubicBezTo>
                    <a:pt x="322" y="1084"/>
                    <a:pt x="387" y="1067"/>
                    <a:pt x="451" y="1031"/>
                  </a:cubicBezTo>
                  <a:cubicBezTo>
                    <a:pt x="702" y="905"/>
                    <a:pt x="877" y="580"/>
                    <a:pt x="877" y="304"/>
                  </a:cubicBezTo>
                  <a:cubicBezTo>
                    <a:pt x="877" y="107"/>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29"/>
            <p:cNvSpPr/>
            <p:nvPr/>
          </p:nvSpPr>
          <p:spPr>
            <a:xfrm>
              <a:off x="5018950" y="1369225"/>
              <a:ext cx="21950" cy="27000"/>
            </a:xfrm>
            <a:custGeom>
              <a:rect b="b" l="l" r="r" t="t"/>
              <a:pathLst>
                <a:path extrusionOk="0" h="1080" w="878">
                  <a:moveTo>
                    <a:pt x="637" y="0"/>
                  </a:moveTo>
                  <a:cubicBezTo>
                    <a:pt x="578" y="0"/>
                    <a:pt x="513" y="23"/>
                    <a:pt x="451" y="70"/>
                  </a:cubicBezTo>
                  <a:cubicBezTo>
                    <a:pt x="176" y="195"/>
                    <a:pt x="0" y="496"/>
                    <a:pt x="0" y="771"/>
                  </a:cubicBezTo>
                  <a:cubicBezTo>
                    <a:pt x="0" y="980"/>
                    <a:pt x="109" y="1080"/>
                    <a:pt x="250" y="1080"/>
                  </a:cubicBezTo>
                  <a:cubicBezTo>
                    <a:pt x="313" y="1080"/>
                    <a:pt x="382" y="1060"/>
                    <a:pt x="451" y="1022"/>
                  </a:cubicBezTo>
                  <a:cubicBezTo>
                    <a:pt x="702" y="897"/>
                    <a:pt x="877" y="596"/>
                    <a:pt x="877" y="320"/>
                  </a:cubicBezTo>
                  <a:cubicBezTo>
                    <a:pt x="877" y="113"/>
                    <a:pt x="770" y="0"/>
                    <a:pt x="63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29"/>
            <p:cNvSpPr/>
            <p:nvPr/>
          </p:nvSpPr>
          <p:spPr>
            <a:xfrm>
              <a:off x="5018950" y="1479900"/>
              <a:ext cx="21950" cy="27125"/>
            </a:xfrm>
            <a:custGeom>
              <a:rect b="b" l="l" r="r" t="t"/>
              <a:pathLst>
                <a:path extrusionOk="0" h="1085" w="878">
                  <a:moveTo>
                    <a:pt x="624" y="0"/>
                  </a:moveTo>
                  <a:cubicBezTo>
                    <a:pt x="568" y="0"/>
                    <a:pt x="509" y="18"/>
                    <a:pt x="451" y="54"/>
                  </a:cubicBezTo>
                  <a:cubicBezTo>
                    <a:pt x="226" y="179"/>
                    <a:pt x="25" y="505"/>
                    <a:pt x="0" y="780"/>
                  </a:cubicBezTo>
                  <a:cubicBezTo>
                    <a:pt x="0" y="977"/>
                    <a:pt x="102" y="1084"/>
                    <a:pt x="251" y="1084"/>
                  </a:cubicBezTo>
                  <a:cubicBezTo>
                    <a:pt x="312" y="1084"/>
                    <a:pt x="379" y="1067"/>
                    <a:pt x="451" y="1031"/>
                  </a:cubicBezTo>
                  <a:cubicBezTo>
                    <a:pt x="702" y="906"/>
                    <a:pt x="877" y="580"/>
                    <a:pt x="877" y="304"/>
                  </a:cubicBezTo>
                  <a:cubicBezTo>
                    <a:pt x="877" y="108"/>
                    <a:pt x="763" y="0"/>
                    <a:pt x="6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29"/>
            <p:cNvSpPr/>
            <p:nvPr/>
          </p:nvSpPr>
          <p:spPr>
            <a:xfrm>
              <a:off x="5114800" y="1203450"/>
              <a:ext cx="21325" cy="26750"/>
            </a:xfrm>
            <a:custGeom>
              <a:rect b="b" l="l" r="r" t="t"/>
              <a:pathLst>
                <a:path extrusionOk="0" h="1070" w="853">
                  <a:moveTo>
                    <a:pt x="622" y="1"/>
                  </a:moveTo>
                  <a:cubicBezTo>
                    <a:pt x="563" y="1"/>
                    <a:pt x="496" y="20"/>
                    <a:pt x="427" y="59"/>
                  </a:cubicBezTo>
                  <a:cubicBezTo>
                    <a:pt x="201" y="184"/>
                    <a:pt x="26" y="485"/>
                    <a:pt x="1" y="761"/>
                  </a:cubicBezTo>
                  <a:cubicBezTo>
                    <a:pt x="1" y="969"/>
                    <a:pt x="85" y="1069"/>
                    <a:pt x="220" y="1069"/>
                  </a:cubicBezTo>
                  <a:cubicBezTo>
                    <a:pt x="280" y="1069"/>
                    <a:pt x="350" y="1050"/>
                    <a:pt x="427" y="1011"/>
                  </a:cubicBezTo>
                  <a:cubicBezTo>
                    <a:pt x="677" y="886"/>
                    <a:pt x="853" y="585"/>
                    <a:pt x="853" y="310"/>
                  </a:cubicBezTo>
                  <a:cubicBezTo>
                    <a:pt x="853" y="101"/>
                    <a:pt x="756" y="1"/>
                    <a:pt x="62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29"/>
            <p:cNvSpPr/>
            <p:nvPr/>
          </p:nvSpPr>
          <p:spPr>
            <a:xfrm>
              <a:off x="5210675" y="1147800"/>
              <a:ext cx="21950" cy="27150"/>
            </a:xfrm>
            <a:custGeom>
              <a:rect b="b" l="l" r="r" t="t"/>
              <a:pathLst>
                <a:path extrusionOk="0" h="1086" w="878">
                  <a:moveTo>
                    <a:pt x="635" y="1"/>
                  </a:moveTo>
                  <a:cubicBezTo>
                    <a:pt x="579" y="1"/>
                    <a:pt x="516" y="18"/>
                    <a:pt x="451" y="54"/>
                  </a:cubicBezTo>
                  <a:cubicBezTo>
                    <a:pt x="226" y="180"/>
                    <a:pt x="0" y="480"/>
                    <a:pt x="0" y="781"/>
                  </a:cubicBezTo>
                  <a:cubicBezTo>
                    <a:pt x="0" y="978"/>
                    <a:pt x="115" y="1085"/>
                    <a:pt x="263" y="1085"/>
                  </a:cubicBezTo>
                  <a:cubicBezTo>
                    <a:pt x="322" y="1085"/>
                    <a:pt x="387" y="1068"/>
                    <a:pt x="451" y="1032"/>
                  </a:cubicBezTo>
                  <a:cubicBezTo>
                    <a:pt x="702" y="906"/>
                    <a:pt x="878" y="581"/>
                    <a:pt x="878" y="305"/>
                  </a:cubicBezTo>
                  <a:cubicBezTo>
                    <a:pt x="878" y="108"/>
                    <a:pt x="776" y="1"/>
                    <a:pt x="63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29"/>
            <p:cNvSpPr/>
            <p:nvPr/>
          </p:nvSpPr>
          <p:spPr>
            <a:xfrm>
              <a:off x="5307150" y="1092050"/>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580"/>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29"/>
            <p:cNvSpPr/>
            <p:nvPr/>
          </p:nvSpPr>
          <p:spPr>
            <a:xfrm>
              <a:off x="5115425" y="1313850"/>
              <a:ext cx="21950" cy="27125"/>
            </a:xfrm>
            <a:custGeom>
              <a:rect b="b" l="l" r="r" t="t"/>
              <a:pathLst>
                <a:path extrusionOk="0" h="1085" w="878">
                  <a:moveTo>
                    <a:pt x="616" y="1"/>
                  </a:moveTo>
                  <a:cubicBezTo>
                    <a:pt x="556" y="1"/>
                    <a:pt x="492" y="18"/>
                    <a:pt x="427" y="54"/>
                  </a:cubicBezTo>
                  <a:cubicBezTo>
                    <a:pt x="176" y="179"/>
                    <a:pt x="1" y="48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29"/>
            <p:cNvSpPr/>
            <p:nvPr/>
          </p:nvSpPr>
          <p:spPr>
            <a:xfrm>
              <a:off x="5115425" y="1424125"/>
              <a:ext cx="21950" cy="27125"/>
            </a:xfrm>
            <a:custGeom>
              <a:rect b="b" l="l" r="r" t="t"/>
              <a:pathLst>
                <a:path extrusionOk="0" h="1085" w="878">
                  <a:moveTo>
                    <a:pt x="616" y="1"/>
                  </a:moveTo>
                  <a:cubicBezTo>
                    <a:pt x="556" y="1"/>
                    <a:pt x="492" y="18"/>
                    <a:pt x="427" y="54"/>
                  </a:cubicBezTo>
                  <a:cubicBezTo>
                    <a:pt x="226" y="179"/>
                    <a:pt x="26" y="530"/>
                    <a:pt x="1" y="781"/>
                  </a:cubicBezTo>
                  <a:cubicBezTo>
                    <a:pt x="1" y="977"/>
                    <a:pt x="90" y="1085"/>
                    <a:pt x="232" y="1085"/>
                  </a:cubicBezTo>
                  <a:cubicBezTo>
                    <a:pt x="289" y="1085"/>
                    <a:pt x="355" y="1067"/>
                    <a:pt x="427" y="1031"/>
                  </a:cubicBezTo>
                  <a:cubicBezTo>
                    <a:pt x="677" y="906"/>
                    <a:pt x="878" y="580"/>
                    <a:pt x="878" y="305"/>
                  </a:cubicBezTo>
                  <a:cubicBezTo>
                    <a:pt x="878" y="108"/>
                    <a:pt x="763" y="1"/>
                    <a:pt x="6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29"/>
            <p:cNvSpPr/>
            <p:nvPr/>
          </p:nvSpPr>
          <p:spPr>
            <a:xfrm>
              <a:off x="5211300" y="1258100"/>
              <a:ext cx="22575" cy="27125"/>
            </a:xfrm>
            <a:custGeom>
              <a:rect b="b" l="l" r="r" t="t"/>
              <a:pathLst>
                <a:path extrusionOk="0" h="1085" w="903">
                  <a:moveTo>
                    <a:pt x="640" y="0"/>
                  </a:moveTo>
                  <a:cubicBezTo>
                    <a:pt x="581" y="0"/>
                    <a:pt x="516" y="17"/>
                    <a:pt x="452" y="53"/>
                  </a:cubicBezTo>
                  <a:cubicBezTo>
                    <a:pt x="201" y="179"/>
                    <a:pt x="0" y="530"/>
                    <a:pt x="25" y="780"/>
                  </a:cubicBezTo>
                  <a:cubicBezTo>
                    <a:pt x="25" y="977"/>
                    <a:pt x="115" y="1084"/>
                    <a:pt x="257" y="1084"/>
                  </a:cubicBezTo>
                  <a:cubicBezTo>
                    <a:pt x="314" y="1084"/>
                    <a:pt x="380" y="1067"/>
                    <a:pt x="452" y="1031"/>
                  </a:cubicBezTo>
                  <a:cubicBezTo>
                    <a:pt x="702" y="905"/>
                    <a:pt x="903" y="580"/>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29"/>
            <p:cNvSpPr/>
            <p:nvPr/>
          </p:nvSpPr>
          <p:spPr>
            <a:xfrm>
              <a:off x="5307150" y="1202325"/>
              <a:ext cx="21975" cy="27125"/>
            </a:xfrm>
            <a:custGeom>
              <a:rect b="b" l="l" r="r" t="t"/>
              <a:pathLst>
                <a:path extrusionOk="0" h="1085" w="879">
                  <a:moveTo>
                    <a:pt x="625" y="0"/>
                  </a:moveTo>
                  <a:cubicBezTo>
                    <a:pt x="569" y="0"/>
                    <a:pt x="510" y="18"/>
                    <a:pt x="452" y="54"/>
                  </a:cubicBezTo>
                  <a:cubicBezTo>
                    <a:pt x="227" y="179"/>
                    <a:pt x="26" y="530"/>
                    <a:pt x="1" y="781"/>
                  </a:cubicBezTo>
                  <a:cubicBezTo>
                    <a:pt x="1" y="977"/>
                    <a:pt x="116" y="1085"/>
                    <a:pt x="263" y="1085"/>
                  </a:cubicBezTo>
                  <a:cubicBezTo>
                    <a:pt x="323" y="1085"/>
                    <a:pt x="387" y="1067"/>
                    <a:pt x="452" y="1031"/>
                  </a:cubicBezTo>
                  <a:cubicBezTo>
                    <a:pt x="678" y="906"/>
                    <a:pt x="878" y="605"/>
                    <a:pt x="878" y="304"/>
                  </a:cubicBezTo>
                  <a:cubicBezTo>
                    <a:pt x="878" y="108"/>
                    <a:pt x="763" y="0"/>
                    <a:pt x="6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29"/>
            <p:cNvSpPr/>
            <p:nvPr/>
          </p:nvSpPr>
          <p:spPr>
            <a:xfrm>
              <a:off x="5307800" y="1313100"/>
              <a:ext cx="21950" cy="26750"/>
            </a:xfrm>
            <a:custGeom>
              <a:rect b="b" l="l" r="r" t="t"/>
              <a:pathLst>
                <a:path extrusionOk="0" h="1070" w="878">
                  <a:moveTo>
                    <a:pt x="647" y="1"/>
                  </a:moveTo>
                  <a:cubicBezTo>
                    <a:pt x="587" y="1"/>
                    <a:pt x="520" y="20"/>
                    <a:pt x="451" y="59"/>
                  </a:cubicBezTo>
                  <a:cubicBezTo>
                    <a:pt x="201" y="184"/>
                    <a:pt x="0" y="510"/>
                    <a:pt x="0" y="761"/>
                  </a:cubicBezTo>
                  <a:cubicBezTo>
                    <a:pt x="0" y="969"/>
                    <a:pt x="108" y="1069"/>
                    <a:pt x="250" y="1069"/>
                  </a:cubicBezTo>
                  <a:cubicBezTo>
                    <a:pt x="313" y="1069"/>
                    <a:pt x="382" y="1050"/>
                    <a:pt x="451" y="1011"/>
                  </a:cubicBezTo>
                  <a:cubicBezTo>
                    <a:pt x="702" y="886"/>
                    <a:pt x="877" y="585"/>
                    <a:pt x="877" y="310"/>
                  </a:cubicBezTo>
                  <a:cubicBezTo>
                    <a:pt x="877" y="101"/>
                    <a:pt x="781" y="1"/>
                    <a:pt x="6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29"/>
            <p:cNvSpPr/>
            <p:nvPr/>
          </p:nvSpPr>
          <p:spPr>
            <a:xfrm>
              <a:off x="5211300" y="1368375"/>
              <a:ext cx="22575" cy="27125"/>
            </a:xfrm>
            <a:custGeom>
              <a:rect b="b" l="l" r="r" t="t"/>
              <a:pathLst>
                <a:path extrusionOk="0" h="1085" w="903">
                  <a:moveTo>
                    <a:pt x="640" y="0"/>
                  </a:moveTo>
                  <a:cubicBezTo>
                    <a:pt x="581" y="0"/>
                    <a:pt x="516" y="17"/>
                    <a:pt x="452" y="53"/>
                  </a:cubicBezTo>
                  <a:cubicBezTo>
                    <a:pt x="226" y="179"/>
                    <a:pt x="0" y="530"/>
                    <a:pt x="25" y="780"/>
                  </a:cubicBezTo>
                  <a:cubicBezTo>
                    <a:pt x="25" y="977"/>
                    <a:pt x="127" y="1084"/>
                    <a:pt x="268" y="1084"/>
                  </a:cubicBezTo>
                  <a:cubicBezTo>
                    <a:pt x="324" y="1084"/>
                    <a:pt x="387" y="1067"/>
                    <a:pt x="452" y="1031"/>
                  </a:cubicBezTo>
                  <a:cubicBezTo>
                    <a:pt x="702" y="906"/>
                    <a:pt x="903" y="605"/>
                    <a:pt x="903" y="304"/>
                  </a:cubicBezTo>
                  <a:cubicBezTo>
                    <a:pt x="903" y="107"/>
                    <a:pt x="788" y="0"/>
                    <a:pt x="64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29"/>
            <p:cNvSpPr/>
            <p:nvPr/>
          </p:nvSpPr>
          <p:spPr>
            <a:xfrm>
              <a:off x="4921825" y="1642050"/>
              <a:ext cx="21950" cy="26750"/>
            </a:xfrm>
            <a:custGeom>
              <a:rect b="b" l="l" r="r" t="t"/>
              <a:pathLst>
                <a:path extrusionOk="0" h="1070" w="878">
                  <a:moveTo>
                    <a:pt x="636" y="1"/>
                  </a:moveTo>
                  <a:cubicBezTo>
                    <a:pt x="577" y="1"/>
                    <a:pt x="513" y="20"/>
                    <a:pt x="452" y="59"/>
                  </a:cubicBezTo>
                  <a:cubicBezTo>
                    <a:pt x="201" y="184"/>
                    <a:pt x="0" y="510"/>
                    <a:pt x="0" y="761"/>
                  </a:cubicBezTo>
                  <a:cubicBezTo>
                    <a:pt x="0" y="969"/>
                    <a:pt x="109" y="1069"/>
                    <a:pt x="251" y="1069"/>
                  </a:cubicBezTo>
                  <a:cubicBezTo>
                    <a:pt x="313" y="1069"/>
                    <a:pt x="382" y="1050"/>
                    <a:pt x="452" y="1011"/>
                  </a:cubicBezTo>
                  <a:cubicBezTo>
                    <a:pt x="702" y="886"/>
                    <a:pt x="878" y="585"/>
                    <a:pt x="878" y="309"/>
                  </a:cubicBezTo>
                  <a:cubicBezTo>
                    <a:pt x="878" y="101"/>
                    <a:pt x="769"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29"/>
            <p:cNvSpPr/>
            <p:nvPr/>
          </p:nvSpPr>
          <p:spPr>
            <a:xfrm>
              <a:off x="5018325" y="1586400"/>
              <a:ext cx="21950" cy="27150"/>
            </a:xfrm>
            <a:custGeom>
              <a:rect b="b" l="l" r="r" t="t"/>
              <a:pathLst>
                <a:path extrusionOk="0" h="1086" w="878">
                  <a:moveTo>
                    <a:pt x="615" y="1"/>
                  </a:moveTo>
                  <a:cubicBezTo>
                    <a:pt x="556" y="1"/>
                    <a:pt x="491" y="18"/>
                    <a:pt x="426" y="54"/>
                  </a:cubicBezTo>
                  <a:cubicBezTo>
                    <a:pt x="175" y="180"/>
                    <a:pt x="0" y="480"/>
                    <a:pt x="0" y="781"/>
                  </a:cubicBezTo>
                  <a:cubicBezTo>
                    <a:pt x="0" y="978"/>
                    <a:pt x="89" y="1085"/>
                    <a:pt x="231" y="1085"/>
                  </a:cubicBezTo>
                  <a:cubicBezTo>
                    <a:pt x="288" y="1085"/>
                    <a:pt x="354" y="1068"/>
                    <a:pt x="426" y="1032"/>
                  </a:cubicBezTo>
                  <a:cubicBezTo>
                    <a:pt x="677" y="906"/>
                    <a:pt x="877" y="581"/>
                    <a:pt x="877" y="305"/>
                  </a:cubicBezTo>
                  <a:cubicBezTo>
                    <a:pt x="877" y="108"/>
                    <a:pt x="763" y="1"/>
                    <a:pt x="61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29"/>
            <p:cNvSpPr/>
            <p:nvPr/>
          </p:nvSpPr>
          <p:spPr>
            <a:xfrm>
              <a:off x="5114800" y="1530650"/>
              <a:ext cx="21325" cy="27125"/>
            </a:xfrm>
            <a:custGeom>
              <a:rect b="b" l="l" r="r" t="t"/>
              <a:pathLst>
                <a:path extrusionOk="0" h="1085" w="853">
                  <a:moveTo>
                    <a:pt x="611" y="0"/>
                  </a:moveTo>
                  <a:cubicBezTo>
                    <a:pt x="554" y="0"/>
                    <a:pt x="491" y="18"/>
                    <a:pt x="427" y="54"/>
                  </a:cubicBezTo>
                  <a:cubicBezTo>
                    <a:pt x="176" y="179"/>
                    <a:pt x="1" y="530"/>
                    <a:pt x="1" y="780"/>
                  </a:cubicBezTo>
                  <a:cubicBezTo>
                    <a:pt x="1" y="977"/>
                    <a:pt x="90" y="1084"/>
                    <a:pt x="232" y="1084"/>
                  </a:cubicBezTo>
                  <a:cubicBezTo>
                    <a:pt x="289" y="1084"/>
                    <a:pt x="355" y="1067"/>
                    <a:pt x="427" y="1031"/>
                  </a:cubicBezTo>
                  <a:cubicBezTo>
                    <a:pt x="677" y="906"/>
                    <a:pt x="853" y="580"/>
                    <a:pt x="853" y="304"/>
                  </a:cubicBezTo>
                  <a:cubicBezTo>
                    <a:pt x="853" y="108"/>
                    <a:pt x="751" y="0"/>
                    <a:pt x="6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29"/>
            <p:cNvSpPr/>
            <p:nvPr/>
          </p:nvSpPr>
          <p:spPr>
            <a:xfrm>
              <a:off x="5210050" y="1474875"/>
              <a:ext cx="21950" cy="27125"/>
            </a:xfrm>
            <a:custGeom>
              <a:rect b="b" l="l" r="r" t="t"/>
              <a:pathLst>
                <a:path extrusionOk="0" h="1085" w="878">
                  <a:moveTo>
                    <a:pt x="624" y="1"/>
                  </a:moveTo>
                  <a:cubicBezTo>
                    <a:pt x="568" y="1"/>
                    <a:pt x="509" y="18"/>
                    <a:pt x="451" y="54"/>
                  </a:cubicBezTo>
                  <a:cubicBezTo>
                    <a:pt x="226" y="179"/>
                    <a:pt x="0" y="505"/>
                    <a:pt x="0" y="781"/>
                  </a:cubicBezTo>
                  <a:cubicBezTo>
                    <a:pt x="0" y="977"/>
                    <a:pt x="115" y="1085"/>
                    <a:pt x="263" y="1085"/>
                  </a:cubicBezTo>
                  <a:cubicBezTo>
                    <a:pt x="322" y="1085"/>
                    <a:pt x="387" y="1067"/>
                    <a:pt x="451" y="1032"/>
                  </a:cubicBezTo>
                  <a:cubicBezTo>
                    <a:pt x="677" y="906"/>
                    <a:pt x="877" y="605"/>
                    <a:pt x="877" y="305"/>
                  </a:cubicBezTo>
                  <a:cubicBezTo>
                    <a:pt x="877" y="108"/>
                    <a:pt x="763" y="1"/>
                    <a:pt x="62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29"/>
            <p:cNvSpPr/>
            <p:nvPr/>
          </p:nvSpPr>
          <p:spPr>
            <a:xfrm>
              <a:off x="5306525" y="1419625"/>
              <a:ext cx="21975" cy="26725"/>
            </a:xfrm>
            <a:custGeom>
              <a:rect b="b" l="l" r="r" t="t"/>
              <a:pathLst>
                <a:path extrusionOk="0" h="1069" w="879">
                  <a:moveTo>
                    <a:pt x="628" y="1"/>
                  </a:moveTo>
                  <a:cubicBezTo>
                    <a:pt x="565" y="1"/>
                    <a:pt x="496" y="20"/>
                    <a:pt x="427" y="59"/>
                  </a:cubicBezTo>
                  <a:cubicBezTo>
                    <a:pt x="226" y="184"/>
                    <a:pt x="1" y="485"/>
                    <a:pt x="1" y="760"/>
                  </a:cubicBezTo>
                  <a:cubicBezTo>
                    <a:pt x="1" y="969"/>
                    <a:pt x="97" y="1069"/>
                    <a:pt x="232" y="1069"/>
                  </a:cubicBezTo>
                  <a:cubicBezTo>
                    <a:pt x="291" y="1069"/>
                    <a:pt x="358" y="1049"/>
                    <a:pt x="427" y="1011"/>
                  </a:cubicBezTo>
                  <a:cubicBezTo>
                    <a:pt x="678" y="886"/>
                    <a:pt x="878" y="585"/>
                    <a:pt x="878" y="309"/>
                  </a:cubicBezTo>
                  <a:cubicBezTo>
                    <a:pt x="878" y="101"/>
                    <a:pt x="770" y="1"/>
                    <a:pt x="62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452" name="Google Shape;2452;p29"/>
          <p:cNvPicPr preferRelativeResize="0"/>
          <p:nvPr/>
        </p:nvPicPr>
        <p:blipFill rotWithShape="1">
          <a:blip r:embed="rId3">
            <a:alphaModFix/>
          </a:blip>
          <a:srcRect b="408" l="3857" r="3865" t="0"/>
          <a:stretch/>
        </p:blipFill>
        <p:spPr>
          <a:xfrm>
            <a:off x="4871275" y="1287250"/>
            <a:ext cx="3449027" cy="2093999"/>
          </a:xfrm>
          <a:prstGeom prst="rect">
            <a:avLst/>
          </a:prstGeom>
          <a:noFill/>
          <a:ln cap="flat" cmpd="sng" w="19050">
            <a:solidFill>
              <a:schemeClr val="dk1"/>
            </a:solidFill>
            <a:prstDash val="dot"/>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6" name="Shape 2456"/>
        <p:cNvGrpSpPr/>
        <p:nvPr/>
      </p:nvGrpSpPr>
      <p:grpSpPr>
        <a:xfrm>
          <a:off x="0" y="0"/>
          <a:ext cx="0" cy="0"/>
          <a:chOff x="0" y="0"/>
          <a:chExt cx="0" cy="0"/>
        </a:xfrm>
      </p:grpSpPr>
      <p:sp>
        <p:nvSpPr>
          <p:cNvPr id="2457" name="Google Shape;2457;p6"/>
          <p:cNvSpPr/>
          <p:nvPr/>
        </p:nvSpPr>
        <p:spPr>
          <a:xfrm flipH="1" rot="10800000">
            <a:off x="1392400" y="1598991"/>
            <a:ext cx="6557700" cy="376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6"/>
          <p:cNvSpPr txBox="1"/>
          <p:nvPr>
            <p:ph idx="1" type="subTitle"/>
          </p:nvPr>
        </p:nvSpPr>
        <p:spPr>
          <a:xfrm>
            <a:off x="1745949" y="1515325"/>
            <a:ext cx="57594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1800"/>
              <a:t>Recommend products from the most popular category within the customer's cluster</a:t>
            </a:r>
            <a:endParaRPr sz="1800"/>
          </a:p>
        </p:txBody>
      </p:sp>
      <p:sp>
        <p:nvSpPr>
          <p:cNvPr id="2459" name="Google Shape;2459;p6"/>
          <p:cNvSpPr/>
          <p:nvPr/>
        </p:nvSpPr>
        <p:spPr>
          <a:xfrm>
            <a:off x="4058838" y="478052"/>
            <a:ext cx="614063" cy="679232"/>
          </a:xfrm>
          <a:custGeom>
            <a:rect b="b" l="l" r="r" t="t"/>
            <a:pathLst>
              <a:path extrusionOk="0" h="11908" w="10765">
                <a:moveTo>
                  <a:pt x="3335" y="7240"/>
                </a:moveTo>
                <a:cubicBezTo>
                  <a:pt x="3549" y="7240"/>
                  <a:pt x="3716" y="7407"/>
                  <a:pt x="3716" y="7621"/>
                </a:cubicBezTo>
                <a:cubicBezTo>
                  <a:pt x="3716" y="7835"/>
                  <a:pt x="3525" y="8002"/>
                  <a:pt x="3335" y="8002"/>
                </a:cubicBezTo>
                <a:cubicBezTo>
                  <a:pt x="3120" y="8002"/>
                  <a:pt x="2954" y="7835"/>
                  <a:pt x="2954" y="7621"/>
                </a:cubicBezTo>
                <a:cubicBezTo>
                  <a:pt x="2930" y="7407"/>
                  <a:pt x="3120" y="7240"/>
                  <a:pt x="3335" y="7240"/>
                </a:cubicBezTo>
                <a:close/>
                <a:moveTo>
                  <a:pt x="7407" y="7240"/>
                </a:moveTo>
                <a:cubicBezTo>
                  <a:pt x="7621" y="7240"/>
                  <a:pt x="7788" y="7407"/>
                  <a:pt x="7788" y="7621"/>
                </a:cubicBezTo>
                <a:cubicBezTo>
                  <a:pt x="7788" y="7835"/>
                  <a:pt x="7621" y="8002"/>
                  <a:pt x="7407" y="8002"/>
                </a:cubicBezTo>
                <a:cubicBezTo>
                  <a:pt x="7193" y="8002"/>
                  <a:pt x="7026" y="7835"/>
                  <a:pt x="7026" y="7621"/>
                </a:cubicBezTo>
                <a:cubicBezTo>
                  <a:pt x="7050" y="7407"/>
                  <a:pt x="7193" y="7240"/>
                  <a:pt x="7407" y="7240"/>
                </a:cubicBezTo>
                <a:close/>
                <a:moveTo>
                  <a:pt x="8431" y="3692"/>
                </a:moveTo>
                <a:cubicBezTo>
                  <a:pt x="8860" y="3692"/>
                  <a:pt x="9264" y="4025"/>
                  <a:pt x="9336" y="4477"/>
                </a:cubicBezTo>
                <a:lnTo>
                  <a:pt x="10407" y="10431"/>
                </a:lnTo>
                <a:cubicBezTo>
                  <a:pt x="10407" y="10693"/>
                  <a:pt x="10336" y="10979"/>
                  <a:pt x="10146" y="11193"/>
                </a:cubicBezTo>
                <a:cubicBezTo>
                  <a:pt x="9979" y="11407"/>
                  <a:pt x="9693" y="11526"/>
                  <a:pt x="9431" y="11526"/>
                </a:cubicBezTo>
                <a:lnTo>
                  <a:pt x="1334" y="11526"/>
                </a:lnTo>
                <a:cubicBezTo>
                  <a:pt x="1072" y="11526"/>
                  <a:pt x="810" y="11407"/>
                  <a:pt x="620" y="11193"/>
                </a:cubicBezTo>
                <a:cubicBezTo>
                  <a:pt x="453" y="10979"/>
                  <a:pt x="358" y="10693"/>
                  <a:pt x="405" y="10431"/>
                </a:cubicBezTo>
                <a:lnTo>
                  <a:pt x="1477" y="4477"/>
                </a:lnTo>
                <a:cubicBezTo>
                  <a:pt x="1572" y="4025"/>
                  <a:pt x="1953" y="3692"/>
                  <a:pt x="2406" y="3692"/>
                </a:cubicBezTo>
                <a:lnTo>
                  <a:pt x="2620" y="3692"/>
                </a:lnTo>
                <a:lnTo>
                  <a:pt x="2620" y="5930"/>
                </a:lnTo>
                <a:cubicBezTo>
                  <a:pt x="2620" y="6311"/>
                  <a:pt x="2715" y="6692"/>
                  <a:pt x="2858" y="7049"/>
                </a:cubicBezTo>
                <a:cubicBezTo>
                  <a:pt x="2715" y="7216"/>
                  <a:pt x="2620" y="7383"/>
                  <a:pt x="2620" y="7597"/>
                </a:cubicBezTo>
                <a:cubicBezTo>
                  <a:pt x="2620" y="8002"/>
                  <a:pt x="2954" y="8335"/>
                  <a:pt x="3358" y="8335"/>
                </a:cubicBezTo>
                <a:cubicBezTo>
                  <a:pt x="3501" y="8335"/>
                  <a:pt x="3668" y="8288"/>
                  <a:pt x="3811" y="8192"/>
                </a:cubicBezTo>
                <a:cubicBezTo>
                  <a:pt x="4287" y="8526"/>
                  <a:pt x="4811" y="8693"/>
                  <a:pt x="5406" y="8693"/>
                </a:cubicBezTo>
                <a:cubicBezTo>
                  <a:pt x="6002" y="8693"/>
                  <a:pt x="6550" y="8526"/>
                  <a:pt x="7026" y="8192"/>
                </a:cubicBezTo>
                <a:cubicBezTo>
                  <a:pt x="7145" y="8288"/>
                  <a:pt x="7288" y="8335"/>
                  <a:pt x="7478" y="8335"/>
                </a:cubicBezTo>
                <a:cubicBezTo>
                  <a:pt x="7883" y="8335"/>
                  <a:pt x="8217" y="8002"/>
                  <a:pt x="8217" y="7597"/>
                </a:cubicBezTo>
                <a:cubicBezTo>
                  <a:pt x="8217" y="7383"/>
                  <a:pt x="8121" y="7168"/>
                  <a:pt x="7978" y="7049"/>
                </a:cubicBezTo>
                <a:cubicBezTo>
                  <a:pt x="8121" y="6692"/>
                  <a:pt x="8217" y="6311"/>
                  <a:pt x="8217" y="5930"/>
                </a:cubicBezTo>
                <a:lnTo>
                  <a:pt x="8217" y="3692"/>
                </a:lnTo>
                <a:close/>
                <a:moveTo>
                  <a:pt x="5383" y="0"/>
                </a:moveTo>
                <a:cubicBezTo>
                  <a:pt x="4263" y="0"/>
                  <a:pt x="3358" y="929"/>
                  <a:pt x="3358" y="2025"/>
                </a:cubicBezTo>
                <a:lnTo>
                  <a:pt x="3358" y="4073"/>
                </a:lnTo>
                <a:cubicBezTo>
                  <a:pt x="3358" y="4168"/>
                  <a:pt x="3454" y="4263"/>
                  <a:pt x="3549" y="4263"/>
                </a:cubicBezTo>
                <a:cubicBezTo>
                  <a:pt x="3620" y="4263"/>
                  <a:pt x="3716" y="4168"/>
                  <a:pt x="3716" y="4073"/>
                </a:cubicBezTo>
                <a:lnTo>
                  <a:pt x="3716" y="3692"/>
                </a:lnTo>
                <a:lnTo>
                  <a:pt x="6526" y="3692"/>
                </a:lnTo>
                <a:cubicBezTo>
                  <a:pt x="6597" y="3692"/>
                  <a:pt x="6692" y="3596"/>
                  <a:pt x="6692" y="3525"/>
                </a:cubicBezTo>
                <a:cubicBezTo>
                  <a:pt x="6692" y="3430"/>
                  <a:pt x="6597" y="3334"/>
                  <a:pt x="6526" y="3334"/>
                </a:cubicBezTo>
                <a:lnTo>
                  <a:pt x="3716" y="3334"/>
                </a:lnTo>
                <a:lnTo>
                  <a:pt x="3716" y="2025"/>
                </a:lnTo>
                <a:cubicBezTo>
                  <a:pt x="3716" y="1096"/>
                  <a:pt x="4454" y="334"/>
                  <a:pt x="5406" y="334"/>
                </a:cubicBezTo>
                <a:cubicBezTo>
                  <a:pt x="6359" y="334"/>
                  <a:pt x="7121" y="1072"/>
                  <a:pt x="7121" y="2025"/>
                </a:cubicBezTo>
                <a:lnTo>
                  <a:pt x="7121" y="4073"/>
                </a:lnTo>
                <a:cubicBezTo>
                  <a:pt x="7121" y="4168"/>
                  <a:pt x="7193" y="4263"/>
                  <a:pt x="7288" y="4263"/>
                </a:cubicBezTo>
                <a:cubicBezTo>
                  <a:pt x="7383" y="4263"/>
                  <a:pt x="7478" y="4168"/>
                  <a:pt x="7478" y="4073"/>
                </a:cubicBezTo>
                <a:lnTo>
                  <a:pt x="7478" y="3692"/>
                </a:lnTo>
                <a:lnTo>
                  <a:pt x="7859" y="3692"/>
                </a:lnTo>
                <a:lnTo>
                  <a:pt x="7859" y="5930"/>
                </a:lnTo>
                <a:cubicBezTo>
                  <a:pt x="7859" y="6263"/>
                  <a:pt x="7788" y="6573"/>
                  <a:pt x="7645" y="6883"/>
                </a:cubicBezTo>
                <a:cubicBezTo>
                  <a:pt x="7597" y="6859"/>
                  <a:pt x="7526" y="6859"/>
                  <a:pt x="7478" y="6859"/>
                </a:cubicBezTo>
                <a:cubicBezTo>
                  <a:pt x="7050" y="6859"/>
                  <a:pt x="6716" y="7168"/>
                  <a:pt x="6716" y="7597"/>
                </a:cubicBezTo>
                <a:cubicBezTo>
                  <a:pt x="6716" y="7716"/>
                  <a:pt x="6764" y="7835"/>
                  <a:pt x="6788" y="7930"/>
                </a:cubicBezTo>
                <a:cubicBezTo>
                  <a:pt x="6359" y="8216"/>
                  <a:pt x="5883" y="8359"/>
                  <a:pt x="5383" y="8359"/>
                </a:cubicBezTo>
                <a:cubicBezTo>
                  <a:pt x="4883" y="8359"/>
                  <a:pt x="4406" y="8216"/>
                  <a:pt x="3978" y="7930"/>
                </a:cubicBezTo>
                <a:cubicBezTo>
                  <a:pt x="4049" y="7835"/>
                  <a:pt x="4049" y="7716"/>
                  <a:pt x="4049" y="7597"/>
                </a:cubicBezTo>
                <a:cubicBezTo>
                  <a:pt x="4049" y="7168"/>
                  <a:pt x="3716" y="6859"/>
                  <a:pt x="3311" y="6859"/>
                </a:cubicBezTo>
                <a:cubicBezTo>
                  <a:pt x="3239" y="6859"/>
                  <a:pt x="3192" y="6859"/>
                  <a:pt x="3120" y="6883"/>
                </a:cubicBezTo>
                <a:cubicBezTo>
                  <a:pt x="3001" y="6573"/>
                  <a:pt x="2906" y="6263"/>
                  <a:pt x="2906" y="5930"/>
                </a:cubicBezTo>
                <a:lnTo>
                  <a:pt x="2906" y="3525"/>
                </a:lnTo>
                <a:cubicBezTo>
                  <a:pt x="2906" y="3453"/>
                  <a:pt x="2882" y="3430"/>
                  <a:pt x="2858" y="3406"/>
                </a:cubicBezTo>
                <a:cubicBezTo>
                  <a:pt x="2834" y="3358"/>
                  <a:pt x="2763" y="3334"/>
                  <a:pt x="2739" y="3334"/>
                </a:cubicBezTo>
                <a:lnTo>
                  <a:pt x="2406" y="3334"/>
                </a:lnTo>
                <a:cubicBezTo>
                  <a:pt x="1787" y="3334"/>
                  <a:pt x="1239" y="3787"/>
                  <a:pt x="1120" y="4406"/>
                </a:cubicBezTo>
                <a:lnTo>
                  <a:pt x="48" y="10360"/>
                </a:lnTo>
                <a:cubicBezTo>
                  <a:pt x="1" y="10741"/>
                  <a:pt x="96" y="11145"/>
                  <a:pt x="334" y="11431"/>
                </a:cubicBezTo>
                <a:cubicBezTo>
                  <a:pt x="548" y="11741"/>
                  <a:pt x="929" y="11907"/>
                  <a:pt x="1310" y="11907"/>
                </a:cubicBezTo>
                <a:lnTo>
                  <a:pt x="9407" y="11907"/>
                </a:lnTo>
                <a:cubicBezTo>
                  <a:pt x="9788" y="11907"/>
                  <a:pt x="10146" y="11741"/>
                  <a:pt x="10384" y="11431"/>
                </a:cubicBezTo>
                <a:cubicBezTo>
                  <a:pt x="10646" y="11145"/>
                  <a:pt x="10765" y="10741"/>
                  <a:pt x="10717" y="10360"/>
                </a:cubicBezTo>
                <a:lnTo>
                  <a:pt x="9645" y="4406"/>
                </a:lnTo>
                <a:cubicBezTo>
                  <a:pt x="9526" y="3787"/>
                  <a:pt x="8979" y="3334"/>
                  <a:pt x="8359" y="3334"/>
                </a:cubicBezTo>
                <a:lnTo>
                  <a:pt x="7407" y="3334"/>
                </a:lnTo>
                <a:lnTo>
                  <a:pt x="7407" y="2025"/>
                </a:lnTo>
                <a:cubicBezTo>
                  <a:pt x="7407" y="905"/>
                  <a:pt x="6478" y="0"/>
                  <a:pt x="538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60" name="Google Shape;2460;p6"/>
          <p:cNvGrpSpPr/>
          <p:nvPr/>
        </p:nvGrpSpPr>
        <p:grpSpPr>
          <a:xfrm>
            <a:off x="1937100" y="2317425"/>
            <a:ext cx="5819446" cy="1516839"/>
            <a:chOff x="3358409" y="3285480"/>
            <a:chExt cx="2079265" cy="828965"/>
          </a:xfrm>
        </p:grpSpPr>
        <p:grpSp>
          <p:nvGrpSpPr>
            <p:cNvPr id="2461" name="Google Shape;2461;p6"/>
            <p:cNvGrpSpPr/>
            <p:nvPr/>
          </p:nvGrpSpPr>
          <p:grpSpPr>
            <a:xfrm>
              <a:off x="3358412" y="3285480"/>
              <a:ext cx="2079262" cy="139505"/>
              <a:chOff x="3358412" y="3285480"/>
              <a:chExt cx="2079262" cy="139505"/>
            </a:xfrm>
          </p:grpSpPr>
          <p:sp>
            <p:nvSpPr>
              <p:cNvPr id="2462" name="Google Shape;2462;p6"/>
              <p:cNvSpPr/>
              <p:nvPr/>
            </p:nvSpPr>
            <p:spPr>
              <a:xfrm>
                <a:off x="3358412" y="3285485"/>
                <a:ext cx="441300" cy="139500"/>
              </a:xfrm>
              <a:prstGeom prst="flowChartAlternateProcess">
                <a:avLst/>
              </a:prstGeom>
              <a:noFill/>
              <a:ln cap="flat" cmpd="sng" w="9525">
                <a:solidFill>
                  <a:srgbClr val="7994A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50">
                    <a:solidFill>
                      <a:srgbClr val="212121"/>
                    </a:solidFill>
                    <a:highlight>
                      <a:srgbClr val="FFFFFF"/>
                    </a:highlight>
                    <a:latin typeface="Courier New"/>
                    <a:ea typeface="Courier New"/>
                    <a:cs typeface="Courier New"/>
                    <a:sym typeface="Courier New"/>
                  </a:rPr>
                  <a:t>Cluster</a:t>
                </a:r>
                <a:endParaRPr b="1" i="0" sz="1400" u="none" cap="none" strike="noStrike">
                  <a:solidFill>
                    <a:srgbClr val="000000"/>
                  </a:solidFill>
                </a:endParaRPr>
              </a:p>
            </p:txBody>
          </p:sp>
          <p:sp>
            <p:nvSpPr>
              <p:cNvPr id="2463" name="Google Shape;2463;p6"/>
              <p:cNvSpPr/>
              <p:nvPr/>
            </p:nvSpPr>
            <p:spPr>
              <a:xfrm>
                <a:off x="3838898" y="3285485"/>
                <a:ext cx="441300" cy="139500"/>
              </a:xfrm>
              <a:prstGeom prst="flowChartAlternateProcess">
                <a:avLst/>
              </a:prstGeom>
              <a:noFill/>
              <a:ln cap="flat" cmpd="sng" w="9525">
                <a:solidFill>
                  <a:srgbClr val="7994A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50">
                    <a:solidFill>
                      <a:srgbClr val="212121"/>
                    </a:solidFill>
                    <a:highlight>
                      <a:srgbClr val="FFFFFF"/>
                    </a:highlight>
                    <a:latin typeface="Courier New"/>
                    <a:ea typeface="Courier New"/>
                    <a:cs typeface="Courier New"/>
                    <a:sym typeface="Courier New"/>
                  </a:rPr>
                  <a:t>Product ID</a:t>
                </a:r>
                <a:endParaRPr b="1" i="0" sz="1400" u="none" cap="none" strike="noStrike">
                  <a:solidFill>
                    <a:srgbClr val="000000"/>
                  </a:solidFill>
                </a:endParaRPr>
              </a:p>
            </p:txBody>
          </p:sp>
          <p:sp>
            <p:nvSpPr>
              <p:cNvPr id="2464" name="Google Shape;2464;p6"/>
              <p:cNvSpPr/>
              <p:nvPr/>
            </p:nvSpPr>
            <p:spPr>
              <a:xfrm>
                <a:off x="4319384" y="3285480"/>
                <a:ext cx="605400" cy="139500"/>
              </a:xfrm>
              <a:prstGeom prst="flowChartAlternateProcess">
                <a:avLst/>
              </a:prstGeom>
              <a:noFill/>
              <a:ln cap="flat" cmpd="sng" w="9525">
                <a:solidFill>
                  <a:srgbClr val="7994A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50">
                    <a:solidFill>
                      <a:srgbClr val="212121"/>
                    </a:solidFill>
                    <a:highlight>
                      <a:srgbClr val="FFFFFF"/>
                    </a:highlight>
                    <a:latin typeface="Courier New"/>
                    <a:ea typeface="Courier New"/>
                    <a:cs typeface="Courier New"/>
                    <a:sym typeface="Courier New"/>
                  </a:rPr>
                  <a:t>Product_Name</a:t>
                </a:r>
                <a:endParaRPr b="1" i="0" sz="1400" u="none" cap="none" strike="noStrike">
                  <a:solidFill>
                    <a:srgbClr val="000000"/>
                  </a:solidFill>
                </a:endParaRPr>
              </a:p>
            </p:txBody>
          </p:sp>
          <p:sp>
            <p:nvSpPr>
              <p:cNvPr id="2465" name="Google Shape;2465;p6"/>
              <p:cNvSpPr/>
              <p:nvPr/>
            </p:nvSpPr>
            <p:spPr>
              <a:xfrm>
                <a:off x="4964874" y="3285480"/>
                <a:ext cx="472800" cy="139500"/>
              </a:xfrm>
              <a:prstGeom prst="flowChartAlternateProcess">
                <a:avLst/>
              </a:prstGeom>
              <a:noFill/>
              <a:ln cap="flat" cmpd="sng" w="9525">
                <a:solidFill>
                  <a:srgbClr val="7994A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50">
                    <a:solidFill>
                      <a:srgbClr val="212121"/>
                    </a:solidFill>
                    <a:highlight>
                      <a:srgbClr val="FFFFFF"/>
                    </a:highlight>
                    <a:latin typeface="Courier New"/>
                    <a:ea typeface="Courier New"/>
                    <a:cs typeface="Courier New"/>
                    <a:sym typeface="Courier New"/>
                  </a:rPr>
                  <a:t>Orders</a:t>
                </a:r>
                <a:endParaRPr b="1" i="0" sz="1400" u="none" cap="none" strike="noStrike">
                  <a:solidFill>
                    <a:srgbClr val="000000"/>
                  </a:solidFill>
                </a:endParaRPr>
              </a:p>
            </p:txBody>
          </p:sp>
        </p:grpSp>
        <p:grpSp>
          <p:nvGrpSpPr>
            <p:cNvPr id="2466" name="Google Shape;2466;p6"/>
            <p:cNvGrpSpPr/>
            <p:nvPr/>
          </p:nvGrpSpPr>
          <p:grpSpPr>
            <a:xfrm>
              <a:off x="3358409" y="3466981"/>
              <a:ext cx="2079256" cy="304508"/>
              <a:chOff x="3358409" y="3466981"/>
              <a:chExt cx="2079256" cy="304508"/>
            </a:xfrm>
          </p:grpSpPr>
          <p:sp>
            <p:nvSpPr>
              <p:cNvPr id="2467" name="Google Shape;2467;p6"/>
              <p:cNvSpPr/>
              <p:nvPr/>
            </p:nvSpPr>
            <p:spPr>
              <a:xfrm>
                <a:off x="3358409" y="3466981"/>
                <a:ext cx="441300" cy="304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50">
                    <a:solidFill>
                      <a:srgbClr val="212121"/>
                    </a:solidFill>
                    <a:highlight>
                      <a:srgbClr val="FFFFFF"/>
                    </a:highlight>
                    <a:latin typeface="Courier New"/>
                    <a:ea typeface="Courier New"/>
                    <a:cs typeface="Courier New"/>
                    <a:sym typeface="Courier New"/>
                  </a:rPr>
                  <a:t>1</a:t>
                </a:r>
                <a:endParaRPr b="1" i="0" sz="1400" u="none" cap="none" strike="noStrike">
                  <a:solidFill>
                    <a:srgbClr val="000000"/>
                  </a:solidFill>
                </a:endParaRPr>
              </a:p>
            </p:txBody>
          </p:sp>
          <p:sp>
            <p:nvSpPr>
              <p:cNvPr id="2468" name="Google Shape;2468;p6"/>
              <p:cNvSpPr/>
              <p:nvPr/>
            </p:nvSpPr>
            <p:spPr>
              <a:xfrm>
                <a:off x="3838901" y="3466983"/>
                <a:ext cx="441300" cy="304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50">
                    <a:solidFill>
                      <a:srgbClr val="212121"/>
                    </a:solidFill>
                    <a:highlight>
                      <a:srgbClr val="FFFFFF"/>
                    </a:highlight>
                    <a:latin typeface="Courier New"/>
                    <a:ea typeface="Courier New"/>
                    <a:cs typeface="Courier New"/>
                    <a:sym typeface="Courier New"/>
                  </a:rPr>
                  <a:t>365</a:t>
                </a:r>
                <a:endParaRPr b="1" i="0" sz="1400" u="none" cap="none" strike="noStrike">
                  <a:solidFill>
                    <a:srgbClr val="000000"/>
                  </a:solidFill>
                </a:endParaRPr>
              </a:p>
            </p:txBody>
          </p:sp>
          <p:sp>
            <p:nvSpPr>
              <p:cNvPr id="2469" name="Google Shape;2469;p6"/>
              <p:cNvSpPr/>
              <p:nvPr/>
            </p:nvSpPr>
            <p:spPr>
              <a:xfrm>
                <a:off x="4319384" y="3466989"/>
                <a:ext cx="605400" cy="304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50">
                    <a:solidFill>
                      <a:srgbClr val="212121"/>
                    </a:solidFill>
                    <a:highlight>
                      <a:srgbClr val="FFFFFF"/>
                    </a:highlight>
                    <a:latin typeface="Courier New"/>
                    <a:ea typeface="Courier New"/>
                    <a:cs typeface="Courier New"/>
                    <a:sym typeface="Courier New"/>
                  </a:rPr>
                  <a:t>Perfect Fitness Perfect Rip Deck</a:t>
                </a:r>
                <a:endParaRPr b="1" i="0" sz="1400" u="none" cap="none" strike="noStrike">
                  <a:solidFill>
                    <a:srgbClr val="000000"/>
                  </a:solidFill>
                </a:endParaRPr>
              </a:p>
            </p:txBody>
          </p:sp>
          <p:sp>
            <p:nvSpPr>
              <p:cNvPr id="2470" name="Google Shape;2470;p6"/>
              <p:cNvSpPr/>
              <p:nvPr/>
            </p:nvSpPr>
            <p:spPr>
              <a:xfrm>
                <a:off x="4964866" y="3466989"/>
                <a:ext cx="472800" cy="304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50">
                    <a:solidFill>
                      <a:srgbClr val="212121"/>
                    </a:solidFill>
                    <a:highlight>
                      <a:srgbClr val="FFFFFF"/>
                    </a:highlight>
                    <a:latin typeface="Courier New"/>
                    <a:ea typeface="Courier New"/>
                    <a:cs typeface="Courier New"/>
                    <a:sym typeface="Courier New"/>
                  </a:rPr>
                  <a:t>20170</a:t>
                </a:r>
                <a:endParaRPr b="1" i="0" sz="1400" u="none" cap="none" strike="noStrike">
                  <a:solidFill>
                    <a:srgbClr val="000000"/>
                  </a:solidFill>
                </a:endParaRPr>
              </a:p>
            </p:txBody>
          </p:sp>
        </p:grpSp>
        <p:grpSp>
          <p:nvGrpSpPr>
            <p:cNvPr id="2471" name="Google Shape;2471;p6"/>
            <p:cNvGrpSpPr/>
            <p:nvPr/>
          </p:nvGrpSpPr>
          <p:grpSpPr>
            <a:xfrm>
              <a:off x="3358409" y="3856731"/>
              <a:ext cx="2079256" cy="257714"/>
              <a:chOff x="3358409" y="3856731"/>
              <a:chExt cx="2079256" cy="257714"/>
            </a:xfrm>
          </p:grpSpPr>
          <p:sp>
            <p:nvSpPr>
              <p:cNvPr id="2472" name="Google Shape;2472;p6"/>
              <p:cNvSpPr/>
              <p:nvPr/>
            </p:nvSpPr>
            <p:spPr>
              <a:xfrm>
                <a:off x="3358409" y="3856736"/>
                <a:ext cx="441300" cy="2577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50">
                    <a:solidFill>
                      <a:srgbClr val="212121"/>
                    </a:solidFill>
                    <a:highlight>
                      <a:srgbClr val="FFFFFF"/>
                    </a:highlight>
                    <a:latin typeface="Courier New"/>
                    <a:ea typeface="Courier New"/>
                    <a:cs typeface="Courier New"/>
                    <a:sym typeface="Courier New"/>
                  </a:rPr>
                  <a:t>1</a:t>
                </a:r>
                <a:endParaRPr b="1" i="0" sz="1400" u="none" cap="none" strike="noStrike">
                  <a:solidFill>
                    <a:srgbClr val="000000"/>
                  </a:solidFill>
                </a:endParaRPr>
              </a:p>
            </p:txBody>
          </p:sp>
          <p:sp>
            <p:nvSpPr>
              <p:cNvPr id="2473" name="Google Shape;2473;p6"/>
              <p:cNvSpPr/>
              <p:nvPr/>
            </p:nvSpPr>
            <p:spPr>
              <a:xfrm>
                <a:off x="3838901" y="3856736"/>
                <a:ext cx="441300" cy="2577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50">
                    <a:solidFill>
                      <a:srgbClr val="212121"/>
                    </a:solidFill>
                    <a:highlight>
                      <a:srgbClr val="FFFFFF"/>
                    </a:highlight>
                    <a:latin typeface="Courier New"/>
                    <a:ea typeface="Courier New"/>
                    <a:cs typeface="Courier New"/>
                    <a:sym typeface="Courier New"/>
                  </a:rPr>
                  <a:t>364</a:t>
                </a:r>
                <a:endParaRPr b="1" i="0" sz="1400" u="none" cap="none" strike="noStrike">
                  <a:solidFill>
                    <a:srgbClr val="000000"/>
                  </a:solidFill>
                </a:endParaRPr>
              </a:p>
            </p:txBody>
          </p:sp>
          <p:sp>
            <p:nvSpPr>
              <p:cNvPr id="2474" name="Google Shape;2474;p6"/>
              <p:cNvSpPr/>
              <p:nvPr/>
            </p:nvSpPr>
            <p:spPr>
              <a:xfrm>
                <a:off x="4319384" y="3856745"/>
                <a:ext cx="597300" cy="2577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50">
                    <a:solidFill>
                      <a:srgbClr val="212121"/>
                    </a:solidFill>
                    <a:highlight>
                      <a:srgbClr val="FFFFFF"/>
                    </a:highlight>
                    <a:latin typeface="Courier New"/>
                    <a:ea typeface="Courier New"/>
                    <a:cs typeface="Courier New"/>
                    <a:sym typeface="Courier New"/>
                  </a:rPr>
                  <a:t>Total Gym 1400</a:t>
                </a:r>
                <a:endParaRPr b="1" i="0" sz="1400" u="none" cap="none" strike="noStrike">
                  <a:solidFill>
                    <a:srgbClr val="000000"/>
                  </a:solidFill>
                </a:endParaRPr>
              </a:p>
            </p:txBody>
          </p:sp>
          <p:sp>
            <p:nvSpPr>
              <p:cNvPr id="2475" name="Google Shape;2475;p6"/>
              <p:cNvSpPr/>
              <p:nvPr/>
            </p:nvSpPr>
            <p:spPr>
              <a:xfrm>
                <a:off x="4964866" y="3856731"/>
                <a:ext cx="472800" cy="2577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50">
                    <a:solidFill>
                      <a:srgbClr val="212121"/>
                    </a:solidFill>
                    <a:highlight>
                      <a:srgbClr val="FFFFFF"/>
                    </a:highlight>
                    <a:latin typeface="Courier New"/>
                    <a:ea typeface="Courier New"/>
                    <a:cs typeface="Courier New"/>
                    <a:sym typeface="Courier New"/>
                  </a:rPr>
                  <a:t>36</a:t>
                </a:r>
                <a:endParaRPr b="1" i="0" sz="1400" u="none" cap="none" strike="noStrike">
                  <a:solidFill>
                    <a:srgbClr val="000000"/>
                  </a:solidFil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9" name="Shape 2479"/>
        <p:cNvGrpSpPr/>
        <p:nvPr/>
      </p:nvGrpSpPr>
      <p:grpSpPr>
        <a:xfrm>
          <a:off x="0" y="0"/>
          <a:ext cx="0" cy="0"/>
          <a:chOff x="0" y="0"/>
          <a:chExt cx="0" cy="0"/>
        </a:xfrm>
      </p:grpSpPr>
      <p:sp>
        <p:nvSpPr>
          <p:cNvPr id="2480" name="Google Shape;2480;g2c171d0b2df_1_103"/>
          <p:cNvSpPr/>
          <p:nvPr/>
        </p:nvSpPr>
        <p:spPr>
          <a:xfrm flipH="1" rot="10800000">
            <a:off x="1392400" y="1598991"/>
            <a:ext cx="6557700" cy="376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endParaRPr>
          </a:p>
        </p:txBody>
      </p:sp>
      <p:sp>
        <p:nvSpPr>
          <p:cNvPr id="2481" name="Google Shape;2481;g2c171d0b2df_1_103"/>
          <p:cNvSpPr txBox="1"/>
          <p:nvPr>
            <p:ph idx="1" type="subTitle"/>
          </p:nvPr>
        </p:nvSpPr>
        <p:spPr>
          <a:xfrm>
            <a:off x="1745949" y="1515325"/>
            <a:ext cx="5759400" cy="3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1"/>
              </a:buClr>
              <a:buSzPts val="1100"/>
              <a:buFont typeface="Arial"/>
              <a:buNone/>
            </a:pPr>
            <a:r>
              <a:rPr lang="en" sz="1800"/>
              <a:t>Recommend products that are commonly bought together with the customer (ID-10351) last purchase</a:t>
            </a:r>
            <a:endParaRPr sz="1800"/>
          </a:p>
        </p:txBody>
      </p:sp>
      <p:grpSp>
        <p:nvGrpSpPr>
          <p:cNvPr id="2482" name="Google Shape;2482;g2c171d0b2df_1_103"/>
          <p:cNvGrpSpPr/>
          <p:nvPr/>
        </p:nvGrpSpPr>
        <p:grpSpPr>
          <a:xfrm>
            <a:off x="1392400" y="2306025"/>
            <a:ext cx="5929953" cy="1040285"/>
            <a:chOff x="3501998" y="3285480"/>
            <a:chExt cx="2118748" cy="568524"/>
          </a:xfrm>
        </p:grpSpPr>
        <p:grpSp>
          <p:nvGrpSpPr>
            <p:cNvPr id="2483" name="Google Shape;2483;g2c171d0b2df_1_103"/>
            <p:cNvGrpSpPr/>
            <p:nvPr/>
          </p:nvGrpSpPr>
          <p:grpSpPr>
            <a:xfrm>
              <a:off x="3512198" y="3285480"/>
              <a:ext cx="2108548" cy="139500"/>
              <a:chOff x="3512198" y="3285480"/>
              <a:chExt cx="2108548" cy="139500"/>
            </a:xfrm>
          </p:grpSpPr>
          <p:sp>
            <p:nvSpPr>
              <p:cNvPr id="2484" name="Google Shape;2484;g2c171d0b2df_1_103"/>
              <p:cNvSpPr/>
              <p:nvPr/>
            </p:nvSpPr>
            <p:spPr>
              <a:xfrm>
                <a:off x="3512198" y="3285480"/>
                <a:ext cx="1550400" cy="139500"/>
              </a:xfrm>
              <a:prstGeom prst="flowChartAlternateProcess">
                <a:avLst/>
              </a:prstGeom>
              <a:noFill/>
              <a:ln cap="flat" cmpd="sng" w="9525">
                <a:solidFill>
                  <a:srgbClr val="7994A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50">
                    <a:solidFill>
                      <a:srgbClr val="212121"/>
                    </a:solidFill>
                    <a:highlight>
                      <a:srgbClr val="FFFFFF"/>
                    </a:highlight>
                    <a:latin typeface="Courier New"/>
                    <a:ea typeface="Courier New"/>
                    <a:cs typeface="Courier New"/>
                    <a:sym typeface="Courier New"/>
                  </a:rPr>
                  <a:t>Product_Name</a:t>
                </a:r>
                <a:endParaRPr b="1" i="0" sz="1400" u="none" cap="none" strike="noStrike">
                  <a:solidFill>
                    <a:srgbClr val="000000"/>
                  </a:solidFill>
                </a:endParaRPr>
              </a:p>
            </p:txBody>
          </p:sp>
          <p:sp>
            <p:nvSpPr>
              <p:cNvPr id="2485" name="Google Shape;2485;g2c171d0b2df_1_103"/>
              <p:cNvSpPr/>
              <p:nvPr/>
            </p:nvSpPr>
            <p:spPr>
              <a:xfrm>
                <a:off x="5152446" y="3285480"/>
                <a:ext cx="468300" cy="139500"/>
              </a:xfrm>
              <a:prstGeom prst="flowChartAlternateProcess">
                <a:avLst/>
              </a:prstGeom>
              <a:noFill/>
              <a:ln cap="flat" cmpd="sng" w="9525">
                <a:solidFill>
                  <a:srgbClr val="7994A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50">
                    <a:solidFill>
                      <a:srgbClr val="212121"/>
                    </a:solidFill>
                    <a:highlight>
                      <a:srgbClr val="FFFFFF"/>
                    </a:highlight>
                    <a:latin typeface="Courier New"/>
                    <a:ea typeface="Courier New"/>
                    <a:cs typeface="Courier New"/>
                    <a:sym typeface="Courier New"/>
                  </a:rPr>
                  <a:t>Orders</a:t>
                </a:r>
                <a:endParaRPr b="1" i="0" sz="1400" u="none" cap="none" strike="noStrike">
                  <a:solidFill>
                    <a:srgbClr val="000000"/>
                  </a:solidFill>
                </a:endParaRPr>
              </a:p>
            </p:txBody>
          </p:sp>
        </p:grpSp>
        <p:grpSp>
          <p:nvGrpSpPr>
            <p:cNvPr id="2486" name="Google Shape;2486;g2c171d0b2df_1_103"/>
            <p:cNvGrpSpPr/>
            <p:nvPr/>
          </p:nvGrpSpPr>
          <p:grpSpPr>
            <a:xfrm>
              <a:off x="3501998" y="3466989"/>
              <a:ext cx="2118641" cy="205500"/>
              <a:chOff x="3501998" y="3466989"/>
              <a:chExt cx="2118641" cy="205500"/>
            </a:xfrm>
          </p:grpSpPr>
          <p:sp>
            <p:nvSpPr>
              <p:cNvPr id="2487" name="Google Shape;2487;g2c171d0b2df_1_103"/>
              <p:cNvSpPr/>
              <p:nvPr/>
            </p:nvSpPr>
            <p:spPr>
              <a:xfrm>
                <a:off x="3501998" y="3466989"/>
                <a:ext cx="1560600" cy="1899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50">
                    <a:solidFill>
                      <a:srgbClr val="212121"/>
                    </a:solidFill>
                    <a:highlight>
                      <a:srgbClr val="FFFFFF"/>
                    </a:highlight>
                    <a:latin typeface="Courier New"/>
                    <a:ea typeface="Courier New"/>
                    <a:cs typeface="Courier New"/>
                    <a:sym typeface="Courier New"/>
                  </a:rPr>
                  <a:t>Nike Men's CJ Elite 2 TD Football Cleat</a:t>
                </a:r>
                <a:endParaRPr b="1" i="0" sz="1400" u="none" cap="none" strike="noStrike">
                  <a:solidFill>
                    <a:srgbClr val="000000"/>
                  </a:solidFill>
                </a:endParaRPr>
              </a:p>
            </p:txBody>
          </p:sp>
          <p:sp>
            <p:nvSpPr>
              <p:cNvPr id="2488" name="Google Shape;2488;g2c171d0b2df_1_103"/>
              <p:cNvSpPr/>
              <p:nvPr/>
            </p:nvSpPr>
            <p:spPr>
              <a:xfrm>
                <a:off x="5152339" y="3466989"/>
                <a:ext cx="468300" cy="205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50">
                    <a:solidFill>
                      <a:srgbClr val="212121"/>
                    </a:solidFill>
                    <a:highlight>
                      <a:srgbClr val="FFFFFF"/>
                    </a:highlight>
                    <a:latin typeface="Courier New"/>
                    <a:ea typeface="Courier New"/>
                    <a:cs typeface="Courier New"/>
                    <a:sym typeface="Courier New"/>
                  </a:rPr>
                  <a:t>8706</a:t>
                </a:r>
                <a:endParaRPr b="1" i="0" sz="1400" u="none" cap="none" strike="noStrike">
                  <a:solidFill>
                    <a:srgbClr val="000000"/>
                  </a:solidFill>
                </a:endParaRPr>
              </a:p>
            </p:txBody>
          </p:sp>
        </p:grpSp>
        <p:grpSp>
          <p:nvGrpSpPr>
            <p:cNvPr id="2489" name="Google Shape;2489;g2c171d0b2df_1_103"/>
            <p:cNvGrpSpPr/>
            <p:nvPr/>
          </p:nvGrpSpPr>
          <p:grpSpPr>
            <a:xfrm>
              <a:off x="3501998" y="3690156"/>
              <a:ext cx="2118748" cy="163848"/>
              <a:chOff x="3501998" y="3690156"/>
              <a:chExt cx="2118748" cy="163848"/>
            </a:xfrm>
          </p:grpSpPr>
          <p:sp>
            <p:nvSpPr>
              <p:cNvPr id="2490" name="Google Shape;2490;g2c171d0b2df_1_103"/>
              <p:cNvSpPr/>
              <p:nvPr/>
            </p:nvSpPr>
            <p:spPr>
              <a:xfrm>
                <a:off x="3501998" y="3690156"/>
                <a:ext cx="15606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50">
                    <a:solidFill>
                      <a:srgbClr val="212121"/>
                    </a:solidFill>
                    <a:highlight>
                      <a:srgbClr val="FFFFFF"/>
                    </a:highlight>
                    <a:latin typeface="Courier New"/>
                    <a:ea typeface="Courier New"/>
                    <a:cs typeface="Courier New"/>
                    <a:sym typeface="Courier New"/>
                  </a:rPr>
                  <a:t>Nike Men's Dri-FIT Victory Golf Polo</a:t>
                </a:r>
                <a:endParaRPr b="1" i="0" sz="1400" u="none" cap="none" strike="noStrike">
                  <a:solidFill>
                    <a:srgbClr val="000000"/>
                  </a:solidFill>
                </a:endParaRPr>
              </a:p>
            </p:txBody>
          </p:sp>
          <p:sp>
            <p:nvSpPr>
              <p:cNvPr id="2491" name="Google Shape;2491;g2c171d0b2df_1_103"/>
              <p:cNvSpPr/>
              <p:nvPr/>
            </p:nvSpPr>
            <p:spPr>
              <a:xfrm>
                <a:off x="5152446" y="3714504"/>
                <a:ext cx="468300" cy="139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50">
                    <a:solidFill>
                      <a:srgbClr val="212121"/>
                    </a:solidFill>
                    <a:highlight>
                      <a:srgbClr val="FFFFFF"/>
                    </a:highlight>
                    <a:latin typeface="Courier New"/>
                    <a:ea typeface="Courier New"/>
                    <a:cs typeface="Courier New"/>
                    <a:sym typeface="Courier New"/>
                  </a:rPr>
                  <a:t>8388</a:t>
                </a:r>
                <a:endParaRPr b="1" i="0" sz="1400" u="none" cap="none" strike="noStrike">
                  <a:solidFill>
                    <a:srgbClr val="000000"/>
                  </a:solidFill>
                </a:endParaRPr>
              </a:p>
            </p:txBody>
          </p:sp>
        </p:grpSp>
      </p:grpSp>
      <p:grpSp>
        <p:nvGrpSpPr>
          <p:cNvPr id="2492" name="Google Shape;2492;g2c171d0b2df_1_103"/>
          <p:cNvGrpSpPr/>
          <p:nvPr/>
        </p:nvGrpSpPr>
        <p:grpSpPr>
          <a:xfrm>
            <a:off x="4184245" y="610371"/>
            <a:ext cx="775528" cy="542273"/>
            <a:chOff x="8029523" y="4269604"/>
            <a:chExt cx="400108" cy="279767"/>
          </a:xfrm>
        </p:grpSpPr>
        <p:sp>
          <p:nvSpPr>
            <p:cNvPr id="2493" name="Google Shape;2493;g2c171d0b2df_1_103"/>
            <p:cNvSpPr/>
            <p:nvPr/>
          </p:nvSpPr>
          <p:spPr>
            <a:xfrm>
              <a:off x="8106826" y="4500710"/>
              <a:ext cx="23961" cy="23961"/>
            </a:xfrm>
            <a:custGeom>
              <a:rect b="b" l="l" r="r" t="t"/>
              <a:pathLst>
                <a:path extrusionOk="0" h="716" w="716">
                  <a:moveTo>
                    <a:pt x="358" y="1"/>
                  </a:moveTo>
                  <a:cubicBezTo>
                    <a:pt x="144" y="1"/>
                    <a:pt x="1" y="144"/>
                    <a:pt x="1" y="358"/>
                  </a:cubicBezTo>
                  <a:cubicBezTo>
                    <a:pt x="1" y="572"/>
                    <a:pt x="144" y="715"/>
                    <a:pt x="358" y="715"/>
                  </a:cubicBezTo>
                  <a:cubicBezTo>
                    <a:pt x="572" y="715"/>
                    <a:pt x="715" y="572"/>
                    <a:pt x="715" y="358"/>
                  </a:cubicBezTo>
                  <a:cubicBezTo>
                    <a:pt x="715" y="167"/>
                    <a:pt x="572" y="1"/>
                    <a:pt x="35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endParaRPr>
            </a:p>
          </p:txBody>
        </p:sp>
        <p:sp>
          <p:nvSpPr>
            <p:cNvPr id="2494" name="Google Shape;2494;g2c171d0b2df_1_103"/>
            <p:cNvSpPr/>
            <p:nvPr/>
          </p:nvSpPr>
          <p:spPr>
            <a:xfrm>
              <a:off x="8355468" y="4500710"/>
              <a:ext cx="23961" cy="23961"/>
            </a:xfrm>
            <a:custGeom>
              <a:rect b="b" l="l" r="r" t="t"/>
              <a:pathLst>
                <a:path extrusionOk="0" h="716" w="716">
                  <a:moveTo>
                    <a:pt x="358" y="1"/>
                  </a:moveTo>
                  <a:cubicBezTo>
                    <a:pt x="168" y="1"/>
                    <a:pt x="1" y="144"/>
                    <a:pt x="1" y="358"/>
                  </a:cubicBezTo>
                  <a:cubicBezTo>
                    <a:pt x="1" y="572"/>
                    <a:pt x="168" y="715"/>
                    <a:pt x="358" y="715"/>
                  </a:cubicBezTo>
                  <a:cubicBezTo>
                    <a:pt x="572" y="715"/>
                    <a:pt x="715" y="572"/>
                    <a:pt x="715" y="358"/>
                  </a:cubicBezTo>
                  <a:cubicBezTo>
                    <a:pt x="715" y="167"/>
                    <a:pt x="572" y="1"/>
                    <a:pt x="35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endParaRPr>
            </a:p>
          </p:txBody>
        </p:sp>
        <p:sp>
          <p:nvSpPr>
            <p:cNvPr id="2495" name="Google Shape;2495;g2c171d0b2df_1_103"/>
            <p:cNvSpPr/>
            <p:nvPr/>
          </p:nvSpPr>
          <p:spPr>
            <a:xfrm>
              <a:off x="8029523" y="4269604"/>
              <a:ext cx="400108" cy="279767"/>
            </a:xfrm>
            <a:custGeom>
              <a:rect b="b" l="l" r="r" t="t"/>
              <a:pathLst>
                <a:path extrusionOk="0" h="8360" w="11956">
                  <a:moveTo>
                    <a:pt x="3978" y="381"/>
                  </a:moveTo>
                  <a:cubicBezTo>
                    <a:pt x="4168" y="381"/>
                    <a:pt x="4359" y="572"/>
                    <a:pt x="4359" y="763"/>
                  </a:cubicBezTo>
                  <a:lnTo>
                    <a:pt x="4359" y="977"/>
                  </a:lnTo>
                  <a:lnTo>
                    <a:pt x="3573" y="977"/>
                  </a:lnTo>
                  <a:lnTo>
                    <a:pt x="3573" y="763"/>
                  </a:lnTo>
                  <a:lnTo>
                    <a:pt x="3597" y="763"/>
                  </a:lnTo>
                  <a:cubicBezTo>
                    <a:pt x="3597" y="572"/>
                    <a:pt x="3763" y="381"/>
                    <a:pt x="3978" y="381"/>
                  </a:cubicBezTo>
                  <a:close/>
                  <a:moveTo>
                    <a:pt x="8503" y="2406"/>
                  </a:moveTo>
                  <a:lnTo>
                    <a:pt x="8955" y="3739"/>
                  </a:lnTo>
                  <a:lnTo>
                    <a:pt x="7526" y="3739"/>
                  </a:lnTo>
                  <a:cubicBezTo>
                    <a:pt x="7407" y="3739"/>
                    <a:pt x="7312" y="3668"/>
                    <a:pt x="7312" y="3549"/>
                  </a:cubicBezTo>
                  <a:lnTo>
                    <a:pt x="7312" y="2406"/>
                  </a:lnTo>
                  <a:close/>
                  <a:moveTo>
                    <a:pt x="9336" y="2430"/>
                  </a:moveTo>
                  <a:lnTo>
                    <a:pt x="9836" y="3787"/>
                  </a:lnTo>
                  <a:lnTo>
                    <a:pt x="9312" y="3787"/>
                  </a:lnTo>
                  <a:lnTo>
                    <a:pt x="8860" y="2430"/>
                  </a:lnTo>
                  <a:close/>
                  <a:moveTo>
                    <a:pt x="5311" y="1334"/>
                  </a:moveTo>
                  <a:lnTo>
                    <a:pt x="5645" y="5240"/>
                  </a:lnTo>
                  <a:lnTo>
                    <a:pt x="2311" y="5240"/>
                  </a:lnTo>
                  <a:lnTo>
                    <a:pt x="2644" y="1334"/>
                  </a:lnTo>
                  <a:lnTo>
                    <a:pt x="3240" y="1334"/>
                  </a:lnTo>
                  <a:lnTo>
                    <a:pt x="3240" y="1715"/>
                  </a:lnTo>
                  <a:cubicBezTo>
                    <a:pt x="3240" y="1810"/>
                    <a:pt x="3311" y="1906"/>
                    <a:pt x="3406" y="1906"/>
                  </a:cubicBezTo>
                  <a:cubicBezTo>
                    <a:pt x="3501" y="1906"/>
                    <a:pt x="3597" y="1810"/>
                    <a:pt x="3597" y="1715"/>
                  </a:cubicBezTo>
                  <a:lnTo>
                    <a:pt x="3597" y="1334"/>
                  </a:lnTo>
                  <a:lnTo>
                    <a:pt x="4359" y="1334"/>
                  </a:lnTo>
                  <a:lnTo>
                    <a:pt x="4359" y="1715"/>
                  </a:lnTo>
                  <a:cubicBezTo>
                    <a:pt x="4359" y="1810"/>
                    <a:pt x="4454" y="1906"/>
                    <a:pt x="4549" y="1906"/>
                  </a:cubicBezTo>
                  <a:cubicBezTo>
                    <a:pt x="4621" y="1906"/>
                    <a:pt x="4716" y="1810"/>
                    <a:pt x="4716" y="1715"/>
                  </a:cubicBezTo>
                  <a:lnTo>
                    <a:pt x="4716" y="1334"/>
                  </a:lnTo>
                  <a:close/>
                  <a:moveTo>
                    <a:pt x="8788" y="1715"/>
                  </a:moveTo>
                  <a:cubicBezTo>
                    <a:pt x="8931" y="1715"/>
                    <a:pt x="9098" y="1810"/>
                    <a:pt x="9146" y="1953"/>
                  </a:cubicBezTo>
                  <a:lnTo>
                    <a:pt x="9217" y="2120"/>
                  </a:lnTo>
                  <a:lnTo>
                    <a:pt x="7121" y="2120"/>
                  </a:lnTo>
                  <a:cubicBezTo>
                    <a:pt x="7026" y="2120"/>
                    <a:pt x="6955" y="2191"/>
                    <a:pt x="6955" y="2287"/>
                  </a:cubicBezTo>
                  <a:lnTo>
                    <a:pt x="6955" y="3596"/>
                  </a:lnTo>
                  <a:cubicBezTo>
                    <a:pt x="6955" y="3906"/>
                    <a:pt x="7193" y="4144"/>
                    <a:pt x="7479" y="4144"/>
                  </a:cubicBezTo>
                  <a:lnTo>
                    <a:pt x="10074" y="4144"/>
                  </a:lnTo>
                  <a:lnTo>
                    <a:pt x="11360" y="4549"/>
                  </a:lnTo>
                  <a:cubicBezTo>
                    <a:pt x="11503" y="4620"/>
                    <a:pt x="11622" y="4763"/>
                    <a:pt x="11622" y="4906"/>
                  </a:cubicBezTo>
                  <a:lnTo>
                    <a:pt x="11622" y="5240"/>
                  </a:lnTo>
                  <a:lnTo>
                    <a:pt x="11384" y="5240"/>
                  </a:lnTo>
                  <a:cubicBezTo>
                    <a:pt x="11289" y="5240"/>
                    <a:pt x="11217" y="5335"/>
                    <a:pt x="11217" y="5406"/>
                  </a:cubicBezTo>
                  <a:cubicBezTo>
                    <a:pt x="11217" y="5502"/>
                    <a:pt x="11289" y="5597"/>
                    <a:pt x="11384" y="5597"/>
                  </a:cubicBezTo>
                  <a:lnTo>
                    <a:pt x="11598" y="5597"/>
                  </a:lnTo>
                  <a:lnTo>
                    <a:pt x="11598" y="6192"/>
                  </a:lnTo>
                  <a:cubicBezTo>
                    <a:pt x="11598" y="6335"/>
                    <a:pt x="11503" y="6454"/>
                    <a:pt x="11384" y="6549"/>
                  </a:cubicBezTo>
                  <a:lnTo>
                    <a:pt x="11027" y="6716"/>
                  </a:lnTo>
                  <a:cubicBezTo>
                    <a:pt x="10813" y="6407"/>
                    <a:pt x="10503" y="6192"/>
                    <a:pt x="10074" y="6192"/>
                  </a:cubicBezTo>
                  <a:cubicBezTo>
                    <a:pt x="9669" y="6192"/>
                    <a:pt x="9288" y="6430"/>
                    <a:pt x="9122" y="6764"/>
                  </a:cubicBezTo>
                  <a:lnTo>
                    <a:pt x="3621" y="6764"/>
                  </a:lnTo>
                  <a:cubicBezTo>
                    <a:pt x="3430" y="6430"/>
                    <a:pt x="3073" y="6192"/>
                    <a:pt x="2668" y="6192"/>
                  </a:cubicBezTo>
                  <a:cubicBezTo>
                    <a:pt x="2239" y="6192"/>
                    <a:pt x="1882" y="6430"/>
                    <a:pt x="1715" y="6764"/>
                  </a:cubicBezTo>
                  <a:lnTo>
                    <a:pt x="429" y="6764"/>
                  </a:lnTo>
                  <a:lnTo>
                    <a:pt x="429" y="5621"/>
                  </a:lnTo>
                  <a:lnTo>
                    <a:pt x="1382" y="5621"/>
                  </a:lnTo>
                  <a:cubicBezTo>
                    <a:pt x="1477" y="5621"/>
                    <a:pt x="1549" y="5525"/>
                    <a:pt x="1549" y="5454"/>
                  </a:cubicBezTo>
                  <a:cubicBezTo>
                    <a:pt x="1549" y="5359"/>
                    <a:pt x="1477" y="5263"/>
                    <a:pt x="1382" y="5263"/>
                  </a:cubicBezTo>
                  <a:lnTo>
                    <a:pt x="429" y="5263"/>
                  </a:lnTo>
                  <a:lnTo>
                    <a:pt x="429" y="1715"/>
                  </a:lnTo>
                  <a:lnTo>
                    <a:pt x="2239" y="1715"/>
                  </a:lnTo>
                  <a:lnTo>
                    <a:pt x="1954" y="5240"/>
                  </a:lnTo>
                  <a:cubicBezTo>
                    <a:pt x="1954" y="5335"/>
                    <a:pt x="1977" y="5454"/>
                    <a:pt x="2025" y="5502"/>
                  </a:cubicBezTo>
                  <a:cubicBezTo>
                    <a:pt x="2096" y="5573"/>
                    <a:pt x="2216" y="5621"/>
                    <a:pt x="2311" y="5621"/>
                  </a:cubicBezTo>
                  <a:lnTo>
                    <a:pt x="5597" y="5621"/>
                  </a:lnTo>
                  <a:cubicBezTo>
                    <a:pt x="5692" y="5621"/>
                    <a:pt x="5811" y="5597"/>
                    <a:pt x="5883" y="5502"/>
                  </a:cubicBezTo>
                  <a:cubicBezTo>
                    <a:pt x="5931" y="5454"/>
                    <a:pt x="5954" y="5311"/>
                    <a:pt x="5954" y="5240"/>
                  </a:cubicBezTo>
                  <a:lnTo>
                    <a:pt x="5669" y="1715"/>
                  </a:lnTo>
                  <a:close/>
                  <a:moveTo>
                    <a:pt x="2668" y="6549"/>
                  </a:moveTo>
                  <a:cubicBezTo>
                    <a:pt x="3073" y="6549"/>
                    <a:pt x="3406" y="6883"/>
                    <a:pt x="3406" y="7288"/>
                  </a:cubicBezTo>
                  <a:cubicBezTo>
                    <a:pt x="3406" y="7669"/>
                    <a:pt x="3073" y="8026"/>
                    <a:pt x="2668" y="8026"/>
                  </a:cubicBezTo>
                  <a:cubicBezTo>
                    <a:pt x="2239" y="8026"/>
                    <a:pt x="1930" y="7692"/>
                    <a:pt x="1930" y="7288"/>
                  </a:cubicBezTo>
                  <a:cubicBezTo>
                    <a:pt x="1930" y="6883"/>
                    <a:pt x="2239" y="6549"/>
                    <a:pt x="2668" y="6549"/>
                  </a:cubicBezTo>
                  <a:close/>
                  <a:moveTo>
                    <a:pt x="10098" y="6549"/>
                  </a:moveTo>
                  <a:cubicBezTo>
                    <a:pt x="10527" y="6549"/>
                    <a:pt x="10860" y="6883"/>
                    <a:pt x="10860" y="7288"/>
                  </a:cubicBezTo>
                  <a:cubicBezTo>
                    <a:pt x="10860" y="7669"/>
                    <a:pt x="10527" y="8026"/>
                    <a:pt x="10098" y="8026"/>
                  </a:cubicBezTo>
                  <a:cubicBezTo>
                    <a:pt x="9693" y="8026"/>
                    <a:pt x="9360" y="7692"/>
                    <a:pt x="9360" y="7288"/>
                  </a:cubicBezTo>
                  <a:cubicBezTo>
                    <a:pt x="9360" y="6883"/>
                    <a:pt x="9693" y="6549"/>
                    <a:pt x="10098" y="6549"/>
                  </a:cubicBezTo>
                  <a:close/>
                  <a:moveTo>
                    <a:pt x="3906" y="0"/>
                  </a:moveTo>
                  <a:cubicBezTo>
                    <a:pt x="3501" y="0"/>
                    <a:pt x="3168" y="334"/>
                    <a:pt x="3168" y="739"/>
                  </a:cubicBezTo>
                  <a:lnTo>
                    <a:pt x="3168" y="953"/>
                  </a:lnTo>
                  <a:lnTo>
                    <a:pt x="2573" y="953"/>
                  </a:lnTo>
                  <a:cubicBezTo>
                    <a:pt x="2406" y="953"/>
                    <a:pt x="2239" y="1096"/>
                    <a:pt x="2216" y="1286"/>
                  </a:cubicBezTo>
                  <a:lnTo>
                    <a:pt x="2216" y="1310"/>
                  </a:lnTo>
                  <a:lnTo>
                    <a:pt x="358" y="1310"/>
                  </a:lnTo>
                  <a:cubicBezTo>
                    <a:pt x="167" y="1310"/>
                    <a:pt x="1" y="1453"/>
                    <a:pt x="1" y="1667"/>
                  </a:cubicBezTo>
                  <a:lnTo>
                    <a:pt x="1" y="6692"/>
                  </a:lnTo>
                  <a:cubicBezTo>
                    <a:pt x="1" y="6907"/>
                    <a:pt x="167" y="7050"/>
                    <a:pt x="358" y="7050"/>
                  </a:cubicBezTo>
                  <a:lnTo>
                    <a:pt x="1501" y="7050"/>
                  </a:lnTo>
                  <a:cubicBezTo>
                    <a:pt x="1501" y="7097"/>
                    <a:pt x="1477" y="7169"/>
                    <a:pt x="1477" y="7264"/>
                  </a:cubicBezTo>
                  <a:cubicBezTo>
                    <a:pt x="1477" y="7859"/>
                    <a:pt x="1977" y="8359"/>
                    <a:pt x="2573" y="8359"/>
                  </a:cubicBezTo>
                  <a:cubicBezTo>
                    <a:pt x="3168" y="8359"/>
                    <a:pt x="3668" y="7859"/>
                    <a:pt x="3668" y="7264"/>
                  </a:cubicBezTo>
                  <a:cubicBezTo>
                    <a:pt x="3668" y="7192"/>
                    <a:pt x="3668" y="7145"/>
                    <a:pt x="3644" y="7050"/>
                  </a:cubicBezTo>
                  <a:lnTo>
                    <a:pt x="9003" y="7050"/>
                  </a:lnTo>
                  <a:cubicBezTo>
                    <a:pt x="9003" y="7097"/>
                    <a:pt x="8979" y="7169"/>
                    <a:pt x="8979" y="7264"/>
                  </a:cubicBezTo>
                  <a:cubicBezTo>
                    <a:pt x="8979" y="7859"/>
                    <a:pt x="9479" y="8359"/>
                    <a:pt x="10074" y="8359"/>
                  </a:cubicBezTo>
                  <a:cubicBezTo>
                    <a:pt x="10670" y="8359"/>
                    <a:pt x="11170" y="7859"/>
                    <a:pt x="11170" y="7264"/>
                  </a:cubicBezTo>
                  <a:cubicBezTo>
                    <a:pt x="11170" y="7169"/>
                    <a:pt x="11170" y="7073"/>
                    <a:pt x="11146" y="7026"/>
                  </a:cubicBezTo>
                  <a:lnTo>
                    <a:pt x="11503" y="6835"/>
                  </a:lnTo>
                  <a:cubicBezTo>
                    <a:pt x="11741" y="6716"/>
                    <a:pt x="11932" y="6454"/>
                    <a:pt x="11932" y="6192"/>
                  </a:cubicBezTo>
                  <a:lnTo>
                    <a:pt x="11932" y="4882"/>
                  </a:lnTo>
                  <a:cubicBezTo>
                    <a:pt x="11956" y="4573"/>
                    <a:pt x="11741" y="4287"/>
                    <a:pt x="11456" y="4192"/>
                  </a:cubicBezTo>
                  <a:lnTo>
                    <a:pt x="10217" y="3787"/>
                  </a:lnTo>
                  <a:lnTo>
                    <a:pt x="9455" y="1787"/>
                  </a:lnTo>
                  <a:cubicBezTo>
                    <a:pt x="9336" y="1525"/>
                    <a:pt x="9074" y="1310"/>
                    <a:pt x="8764" y="1310"/>
                  </a:cubicBezTo>
                  <a:lnTo>
                    <a:pt x="5621" y="1310"/>
                  </a:lnTo>
                  <a:lnTo>
                    <a:pt x="5621" y="1286"/>
                  </a:lnTo>
                  <a:cubicBezTo>
                    <a:pt x="5573" y="1096"/>
                    <a:pt x="5430" y="953"/>
                    <a:pt x="5264" y="953"/>
                  </a:cubicBezTo>
                  <a:lnTo>
                    <a:pt x="4668" y="953"/>
                  </a:lnTo>
                  <a:lnTo>
                    <a:pt x="4668" y="739"/>
                  </a:lnTo>
                  <a:cubicBezTo>
                    <a:pt x="4668" y="334"/>
                    <a:pt x="4335" y="0"/>
                    <a:pt x="390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endParaRPr>
            </a:p>
          </p:txBody>
        </p:sp>
        <p:sp>
          <p:nvSpPr>
            <p:cNvPr id="2496" name="Google Shape;2496;g2c171d0b2df_1_103"/>
            <p:cNvSpPr/>
            <p:nvPr/>
          </p:nvSpPr>
          <p:spPr>
            <a:xfrm>
              <a:off x="8243897" y="4444925"/>
              <a:ext cx="149087" cy="11980"/>
            </a:xfrm>
            <a:custGeom>
              <a:rect b="b" l="l" r="r" t="t"/>
              <a:pathLst>
                <a:path extrusionOk="0" h="358" w="4455">
                  <a:moveTo>
                    <a:pt x="191" y="1"/>
                  </a:moveTo>
                  <a:cubicBezTo>
                    <a:pt x="96" y="1"/>
                    <a:pt x="1" y="96"/>
                    <a:pt x="1" y="167"/>
                  </a:cubicBezTo>
                  <a:cubicBezTo>
                    <a:pt x="1" y="263"/>
                    <a:pt x="96" y="358"/>
                    <a:pt x="191" y="358"/>
                  </a:cubicBezTo>
                  <a:lnTo>
                    <a:pt x="4264" y="358"/>
                  </a:lnTo>
                  <a:cubicBezTo>
                    <a:pt x="4359" y="358"/>
                    <a:pt x="4454" y="263"/>
                    <a:pt x="4454" y="167"/>
                  </a:cubicBezTo>
                  <a:cubicBezTo>
                    <a:pt x="4407" y="96"/>
                    <a:pt x="4359" y="1"/>
                    <a:pt x="426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endParaRPr>
            </a:p>
          </p:txBody>
        </p:sp>
      </p:grpSp>
      <p:grpSp>
        <p:nvGrpSpPr>
          <p:cNvPr id="2497" name="Google Shape;2497;g2c171d0b2df_1_103"/>
          <p:cNvGrpSpPr/>
          <p:nvPr/>
        </p:nvGrpSpPr>
        <p:grpSpPr>
          <a:xfrm>
            <a:off x="1392039" y="3442413"/>
            <a:ext cx="5930673" cy="288270"/>
            <a:chOff x="3501996" y="3466995"/>
            <a:chExt cx="2119006" cy="304500"/>
          </a:xfrm>
        </p:grpSpPr>
        <p:sp>
          <p:nvSpPr>
            <p:cNvPr id="2498" name="Google Shape;2498;g2c171d0b2df_1_103"/>
            <p:cNvSpPr/>
            <p:nvPr/>
          </p:nvSpPr>
          <p:spPr>
            <a:xfrm>
              <a:off x="3501996" y="3466995"/>
              <a:ext cx="1550400" cy="304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50">
                  <a:solidFill>
                    <a:srgbClr val="212121"/>
                  </a:solidFill>
                  <a:highlight>
                    <a:srgbClr val="FFFFFF"/>
                  </a:highlight>
                  <a:latin typeface="Courier New"/>
                  <a:ea typeface="Courier New"/>
                  <a:cs typeface="Courier New"/>
                  <a:sym typeface="Courier New"/>
                </a:rPr>
                <a:t>O'Brien Men's Neoprene Life Vest</a:t>
              </a:r>
              <a:endParaRPr b="1" i="0" sz="1400" u="none" cap="none" strike="noStrike">
                <a:solidFill>
                  <a:srgbClr val="000000"/>
                </a:solidFill>
              </a:endParaRPr>
            </a:p>
          </p:txBody>
        </p:sp>
        <p:sp>
          <p:nvSpPr>
            <p:cNvPr id="2499" name="Google Shape;2499;g2c171d0b2df_1_103"/>
            <p:cNvSpPr/>
            <p:nvPr/>
          </p:nvSpPr>
          <p:spPr>
            <a:xfrm>
              <a:off x="5158402" y="3466995"/>
              <a:ext cx="462600" cy="304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50">
                  <a:solidFill>
                    <a:srgbClr val="212121"/>
                  </a:solidFill>
                  <a:highlight>
                    <a:srgbClr val="FFFFFF"/>
                  </a:highlight>
                  <a:latin typeface="Courier New"/>
                  <a:ea typeface="Courier New"/>
                  <a:cs typeface="Courier New"/>
                  <a:sym typeface="Courier New"/>
                </a:rPr>
                <a:t>7725</a:t>
              </a:r>
              <a:endParaRPr b="1" i="0" sz="1400" u="none" cap="none" strike="noStrike">
                <a:solidFill>
                  <a:srgbClr val="000000"/>
                </a:solidFill>
              </a:endParaRPr>
            </a:p>
          </p:txBody>
        </p:sp>
      </p:grpSp>
      <p:grpSp>
        <p:nvGrpSpPr>
          <p:cNvPr id="2500" name="Google Shape;2500;g2c171d0b2df_1_103"/>
          <p:cNvGrpSpPr/>
          <p:nvPr/>
        </p:nvGrpSpPr>
        <p:grpSpPr>
          <a:xfrm>
            <a:off x="1420969" y="3826795"/>
            <a:ext cx="5929931" cy="288275"/>
            <a:chOff x="3501990" y="3466989"/>
            <a:chExt cx="2118741" cy="304506"/>
          </a:xfrm>
        </p:grpSpPr>
        <p:sp>
          <p:nvSpPr>
            <p:cNvPr id="2501" name="Google Shape;2501;g2c171d0b2df_1_103"/>
            <p:cNvSpPr/>
            <p:nvPr/>
          </p:nvSpPr>
          <p:spPr>
            <a:xfrm>
              <a:off x="3501990" y="3466995"/>
              <a:ext cx="1550400" cy="304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50">
                  <a:solidFill>
                    <a:srgbClr val="212121"/>
                  </a:solidFill>
                  <a:highlight>
                    <a:srgbClr val="FFFFFF"/>
                  </a:highlight>
                  <a:latin typeface="Courier New"/>
                  <a:ea typeface="Courier New"/>
                  <a:cs typeface="Courier New"/>
                  <a:sym typeface="Courier New"/>
                </a:rPr>
                <a:t>Field &amp; Stream Sportsman 16 Gun Fire Safe</a:t>
              </a:r>
              <a:endParaRPr b="1" i="0" sz="1400" u="none" cap="none" strike="noStrike">
                <a:solidFill>
                  <a:srgbClr val="000000"/>
                </a:solidFill>
              </a:endParaRPr>
            </a:p>
          </p:txBody>
        </p:sp>
        <p:sp>
          <p:nvSpPr>
            <p:cNvPr id="2502" name="Google Shape;2502;g2c171d0b2df_1_103"/>
            <p:cNvSpPr/>
            <p:nvPr/>
          </p:nvSpPr>
          <p:spPr>
            <a:xfrm>
              <a:off x="5138031" y="3466989"/>
              <a:ext cx="482700" cy="304500"/>
            </a:xfrm>
            <a:prstGeom prst="flowChartAlternateProcess">
              <a:avLst/>
            </a:pr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lang="en" sz="1050">
                  <a:solidFill>
                    <a:srgbClr val="212121"/>
                  </a:solidFill>
                  <a:highlight>
                    <a:srgbClr val="FFFFFF"/>
                  </a:highlight>
                  <a:latin typeface="Courier New"/>
                  <a:ea typeface="Courier New"/>
                  <a:cs typeface="Courier New"/>
                  <a:sym typeface="Courier New"/>
                </a:rPr>
                <a:t>6868</a:t>
              </a:r>
              <a:endParaRPr b="1" i="0" sz="1400" u="none" cap="none" strike="noStrike">
                <a:solidFill>
                  <a:srgbClr val="000000"/>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nline Shopping MK Plan by Slidesgo">
  <a:themeElements>
    <a:clrScheme name="Simple Light">
      <a:dk1>
        <a:srgbClr val="000000"/>
      </a:dk1>
      <a:lt1>
        <a:srgbClr val="FFFFFF"/>
      </a:lt1>
      <a:dk2>
        <a:srgbClr val="686868"/>
      </a:dk2>
      <a:lt2>
        <a:srgbClr val="EFE4C8"/>
      </a:lt2>
      <a:accent1>
        <a:srgbClr val="EFEFEF"/>
      </a:accent1>
      <a:accent2>
        <a:srgbClr val="D7E7E7"/>
      </a:accent2>
      <a:accent3>
        <a:srgbClr val="A3D6D7"/>
      </a:accent3>
      <a:accent4>
        <a:srgbClr val="EBB7B0"/>
      </a:accent4>
      <a:accent5>
        <a:srgbClr val="F19082"/>
      </a:accent5>
      <a:accent6>
        <a:srgbClr val="CD4A3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