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91" d="100"/>
          <a:sy n="91" d="100"/>
        </p:scale>
        <p:origin x="-504" y="-12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9/30/2024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098001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5345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743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23520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83133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2375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5634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605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56938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7311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22011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13538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172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22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930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69256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55101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2397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48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6522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4714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317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551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81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830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429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452689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dirty="0">
                <a:solidFill>
                  <a:srgbClr val="0F0F0F"/>
                </a:solidFill>
                <a:latin typeface="Roboto" pitchFamily="2" charset="0"/>
                <a:ea typeface="宋体" charset="0"/>
                <a:cs typeface="Trebuchet MS" charset="0"/>
              </a:rPr>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err="1" smtClean="0">
                <a:latin typeface="Calibri" charset="0"/>
                <a:cs typeface="Calibri" charset="0"/>
              </a:rPr>
              <a:t>Divya</a:t>
            </a:r>
            <a:r>
              <a:rPr lang="en-US" altLang="zh-CN" sz="2400" dirty="0" smtClean="0">
                <a:latin typeface="Calibri" charset="0"/>
                <a:cs typeface="Calibri" charset="0"/>
              </a:rPr>
              <a:t> </a:t>
            </a:r>
            <a:r>
              <a:rPr lang="en-US" altLang="zh-CN" sz="2400" dirty="0" err="1" smtClean="0">
                <a:latin typeface="Calibri" charset="0"/>
                <a:cs typeface="Calibri" charset="0"/>
              </a:rPr>
              <a:t>dharani.G</a:t>
            </a:r>
            <a:endParaRPr lang="en-US" altLang="zh-CN" sz="2400" dirty="0" smtClean="0">
              <a:latin typeface="Calibri"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smtClean="0">
                <a:solidFill>
                  <a:schemeClr val="tx1"/>
                </a:solidFill>
                <a:latin typeface="Calibri" charset="0"/>
                <a:ea typeface="宋体" charset="0"/>
                <a:cs typeface="Calibri" charset="0"/>
              </a:rPr>
              <a:t>REGISTER </a:t>
            </a:r>
            <a:r>
              <a:rPr lang="en-US" altLang="zh-CN" sz="2400" b="0" i="0" u="none" strike="noStrike" kern="1200" cap="none" spc="0" baseline="0" dirty="0">
                <a:solidFill>
                  <a:schemeClr val="tx1"/>
                </a:solidFill>
                <a:latin typeface="Calibri" charset="0"/>
                <a:ea typeface="宋体" charset="0"/>
                <a:cs typeface="Calibri" charset="0"/>
              </a:rPr>
              <a:t>NO</a:t>
            </a:r>
            <a:r>
              <a:rPr lang="en-US" altLang="zh-CN" sz="2400" b="0" i="0" u="none" strike="noStrike" kern="1200" cap="none" spc="0" baseline="0">
                <a:solidFill>
                  <a:schemeClr val="tx1"/>
                </a:solidFill>
                <a:latin typeface="Calibri" charset="0"/>
                <a:ea typeface="宋体" charset="0"/>
                <a:cs typeface="Calibri" charset="0"/>
              </a:rPr>
              <a:t>: </a:t>
            </a:r>
            <a:r>
              <a:rPr lang="en-US" altLang="zh-CN" sz="2400" smtClean="0">
                <a:latin typeface="Calibri" charset="0"/>
                <a:cs typeface="Calibri" charset="0"/>
              </a:rPr>
              <a:t>312210469</a:t>
            </a:r>
            <a:endParaRPr lang="en-US" altLang="zh-CN" sz="2400" dirty="0" smtClean="0">
              <a:latin typeface="Calibri" charset="0"/>
              <a:cs typeface="Calibri" charset="0"/>
            </a:endParaRPr>
          </a:p>
          <a:p>
            <a:pPr marL="0" indent="0" algn="l">
              <a:lnSpc>
                <a:spcPct val="100000"/>
              </a:lnSpc>
              <a:spcBef>
                <a:spcPts val="0"/>
              </a:spcBef>
              <a:spcAft>
                <a:spcPts val="0"/>
              </a:spcAft>
              <a:buNone/>
            </a:pPr>
            <a:r>
              <a:rPr lang="en-US" altLang="zh-CN" sz="2400" dirty="0" err="1" smtClean="0">
                <a:latin typeface="Calibri" charset="0"/>
                <a:cs typeface="Calibri" charset="0"/>
              </a:rPr>
              <a:t>DEPA</a:t>
            </a:r>
            <a:r>
              <a:rPr lang="en-US" altLang="zh-CN" sz="2400" b="0" i="0" u="none" strike="noStrike" kern="1200" cap="none" spc="0" baseline="0" dirty="0" err="1" smtClean="0">
                <a:solidFill>
                  <a:schemeClr val="tx1"/>
                </a:solidFill>
                <a:latin typeface="Calibri" charset="0"/>
                <a:ea typeface="宋体" charset="0"/>
                <a:cs typeface="Calibri" charset="0"/>
              </a:rPr>
              <a:t>RTMENT:Commerce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dirty="0" smtClean="0">
                <a:latin typeface="Calibri" charset="0"/>
                <a:cs typeface="Calibri" charset="0"/>
              </a:rPr>
              <a:t>Sri </a:t>
            </a:r>
            <a:r>
              <a:rPr lang="en-US" altLang="zh-CN" sz="2400" dirty="0" err="1" smtClean="0">
                <a:latin typeface="Calibri" charset="0"/>
                <a:cs typeface="Calibri" charset="0"/>
              </a:rPr>
              <a:t>santhoshi</a:t>
            </a:r>
            <a:r>
              <a:rPr lang="en-US" altLang="zh-CN" sz="2400" dirty="0" smtClean="0">
                <a:latin typeface="Calibri" charset="0"/>
                <a:cs typeface="Calibri" charset="0"/>
              </a:rPr>
              <a:t> arts and science college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41176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矩形"/>
          <p:cNvSpPr>
            <a:spLocks/>
          </p:cNvSpPr>
          <p:nvPr/>
        </p:nvSpPr>
        <p:spPr>
          <a:xfrm>
            <a:off x="1272073" y="2476462"/>
            <a:ext cx="7205047"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Modeling involves making a representation of something. Creating a tiny, functioningvolcano is an example of modeling. Teachers use modeling when they have a classelection that represents a larger one, like a presidential election. Modeling is anythingthat represents something else, usually on a smaller scale.</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91146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9" name="文本框"/>
          <p:cNvSpPr>
            <a:spLocks noGrp="1"/>
          </p:cNvSpPr>
          <p:nvPr>
            <p:ph type="title"/>
          </p:nvPr>
        </p:nvSpPr>
        <p:spPr>
          <a:xfrm>
            <a:off x="755332" y="385444"/>
            <a:ext cx="243713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128075" y="2476462"/>
            <a:ext cx="7349045"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The results section presents the facts of the study, without analyzing or interpretingthem. It should include information about the data, variables, treatments, andstatistical analyses. The results section should focus on the major findings that supportor reject the research hypothesis.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34023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5" name="矩形"/>
          <p:cNvSpPr>
            <a:spLocks/>
          </p:cNvSpPr>
          <p:nvPr/>
        </p:nvSpPr>
        <p:spPr>
          <a:xfrm>
            <a:off x="984077" y="2476462"/>
            <a:ext cx="619190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conclusion is the last part of something, its end or result. When you write a paper, youalways end by summing up your arguments and drawing a conclusion about whatyou've been writing about.</a:t>
            </a:r>
            <a:endParaRPr lang="zh-CN" altLang="en-US" sz="1800" b="0" i="0" u="none" strike="noStrike" kern="1200" cap="none" spc="0" baseline="0">
              <a:solidFill>
                <a:schemeClr val="tx1"/>
              </a:solidFill>
              <a:latin typeface="Droid Sans" charset="0"/>
              <a:ea typeface="宋体" charset="0"/>
              <a:cs typeface="Lucida Sans" charset="0"/>
            </a:endParaRPr>
          </a:p>
        </p:txBody>
      </p:sp>
      <p:sp>
        <p:nvSpPr>
          <p:cNvPr id="186" name="矩形"/>
          <p:cNvSpPr>
            <a:spLocks/>
          </p:cNvSpPr>
          <p:nvPr/>
        </p:nvSpPr>
        <p:spPr>
          <a:xfrm>
            <a:off x="5632468" y="2978000"/>
            <a:ext cx="914386" cy="358140"/>
          </a:xfrm>
          <a:prstGeom prst="rect">
            <a:avLst/>
          </a:prstGeom>
          <a:noFill/>
          <a:ln w="12700" cap="flat" cmpd="sng">
            <a:noFill/>
            <a:prstDash val="solid"/>
            <a:miter/>
          </a:ln>
        </p:spPr>
      </p:sp>
    </p:spTree>
    <p:extLst>
      <p:ext uri="{BB962C8B-B14F-4D97-AF65-F5344CB8AC3E}">
        <p14:creationId xmlns:p14="http://schemas.microsoft.com/office/powerpoint/2010/main" val="150399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2438362" y="552441"/>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13119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417544" y="2275668"/>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7546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10767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7010399" y="765039"/>
            <a:ext cx="1029569" cy="93040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2D83C3"/>
          </a:solidFill>
          <a:ln cap="flat" cmpd="sng">
            <a:noFill/>
            <a:prstDash val="solid"/>
            <a:miter/>
          </a:ln>
        </p:spPr>
      </p:sp>
      <p:sp>
        <p:nvSpPr>
          <p:cNvPr id="115" name="文本框"/>
          <p:cNvSpPr>
            <a:spLocks noGrp="1"/>
          </p:cNvSpPr>
          <p:nvPr>
            <p:ph type="title"/>
          </p:nvPr>
        </p:nvSpPr>
        <p:spPr>
          <a:xfrm rot="25283">
            <a:off x="1574325" y="1406954"/>
            <a:ext cx="6547833" cy="664208"/>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rot="21576330">
            <a:off x="1491978" y="3357012"/>
            <a:ext cx="6484092"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Here's an example of a basic problem statement:Problem: Voter turnout in thesouthwest region of Florida has been significantly decreasing over the past decade,while other areas of the state continue to see increasing numbers of voters at thepolls.5 Apr 2024</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3213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0" name="矩形"/>
          <p:cNvSpPr>
            <a:spLocks/>
          </p:cNvSpPr>
          <p:nvPr/>
        </p:nvSpPr>
        <p:spPr>
          <a:xfrm>
            <a:off x="1488070" y="2476462"/>
            <a:ext cx="7055891"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document that provides a concise overview of a project's goals, objectives, and how itwill be completed. It's a critical document that helps keep a team organized and alignedwith the project's objectives.SmartsheetFree Project Overview Templates | SmartsheetA project overview is a detailed description of a project's goals and objectives, the steps5to achieve these goals, and the expected outcomes. In addition, a pr...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89141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1416071" y="2476462"/>
            <a:ext cx="5471916"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user, also known as the end consumer, is the personwho makes the final purchase or use of a product.Examples of end-users include people who receive a giftfrom friends or individuals who buy shoes to wear. In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42271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9" name="矩形"/>
          <p:cNvSpPr>
            <a:spLocks/>
          </p:cNvSpPr>
          <p:nvPr/>
        </p:nvSpPr>
        <p:spPr>
          <a:xfrm>
            <a:off x="2640052" y="2476462"/>
            <a:ext cx="5837068" cy="222503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Addalittlebitofbodytextvalue proposition is a statementthatsummarizesthebenefits a company's product orservice offers to customers, and how it's better than competitors' offerings. Acompany's value proposition is a key part of its marketing strategy, and it can help acompany differentiate itself and gain a competitive advantage.Here are some tips for creating a value proposition:Understand your customers7Research your target customers' needs, goals, pain points, and decision criteria.</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3682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768081" y="2476462"/>
            <a:ext cx="8135877"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dataset is a collection of organized data that can be used for many purposes, includinganalysis, research, and training machine learning models. Datasets can include manydifferent types of data, such as: Numerical values, Text, Images, Audio recordings, andBasic descriptions of objects.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1949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1"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4" name="矩形"/>
          <p:cNvSpPr>
            <a:spLocks/>
          </p:cNvSpPr>
          <p:nvPr/>
        </p:nvSpPr>
        <p:spPr>
          <a:xfrm>
            <a:off x="2136060" y="2476462"/>
            <a:ext cx="698389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When someone makes us feel appreciated, respected and heard, we are impressed.'Wow' is down to how you make your customers feel. That is what they'll remember.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015901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267</TotalTime>
  <Words>541</Words>
  <Application>Microsoft Office PowerPoint</Application>
  <PresentationFormat>Custom</PresentationFormat>
  <Paragraphs>61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SSNT10</cp:lastModifiedBy>
  <cp:revision>20</cp:revision>
  <dcterms:created xsi:type="dcterms:W3CDTF">2024-03-29T15:07:22Z</dcterms:created>
  <dcterms:modified xsi:type="dcterms:W3CDTF">2024-09-30T07:50:27Z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