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6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8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418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DIVIYA SOLANKI M </a:t>
            </a:r>
          </a:p>
          <a:p>
            <a:r>
              <a:rPr lang="en-US" sz="2400" dirty="0"/>
              <a:t>NM ID</a:t>
            </a:r>
            <a:r>
              <a:rPr lang="en-US" sz="2400"/>
              <a:t>: 3081A38663A09EA82E44CB40EBD05BB2</a:t>
            </a:r>
            <a:endParaRPr lang="en-US" sz="2400" dirty="0"/>
          </a:p>
          <a:p>
            <a:r>
              <a:rPr lang="en-US" sz="2400" dirty="0"/>
              <a:t>REGISTER NO: 312216080</a:t>
            </a:r>
          </a:p>
          <a:p>
            <a:r>
              <a:rPr lang="en-US" sz="2400" dirty="0"/>
              <a:t>DEPARTMENT: B.COM GENERAL</a:t>
            </a:r>
          </a:p>
          <a:p>
            <a:r>
              <a:rPr lang="en-US" sz="2400" dirty="0"/>
              <a:t>COLLEGE: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914400" y="1600200"/>
            <a:ext cx="6248400" cy="35051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1295400"/>
            <a:ext cx="7543799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755332" y="1752600"/>
            <a:ext cx="6559868" cy="358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dirty="0"/>
              <a:t>In conclusion, the Employee Performance Analysis 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need a comprehensive solution to collect</a:t>
            </a:r>
            <a:r>
              <a:rPr lang="en-IN" sz="2400" dirty="0"/>
              <a:t>, analyse </a:t>
            </a:r>
            <a:r>
              <a:rPr lang="en-IN" sz="2800" dirty="0"/>
              <a:t>and interpret relevant data on employee performance, providing actionable insights to enhance productivity and employee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676276" y="2133600"/>
            <a:ext cx="60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910684" y="1521440"/>
            <a:ext cx="60997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400" dirty="0"/>
              <a:t>HR Department</a:t>
            </a:r>
          </a:p>
          <a:p>
            <a:pPr marL="0" indent="0">
              <a:buNone/>
            </a:pPr>
            <a:r>
              <a:rPr lang="en-IN" sz="2400" dirty="0"/>
              <a:t>-HR Managers</a:t>
            </a:r>
          </a:p>
          <a:p>
            <a:pPr marL="0" indent="0">
              <a:buNone/>
            </a:pPr>
            <a:r>
              <a:rPr lang="en-IN" sz="2400" dirty="0"/>
              <a:t>-learning and development professionals</a:t>
            </a:r>
          </a:p>
          <a:p>
            <a:pPr marL="0" indent="0">
              <a:buNone/>
            </a:pPr>
            <a:r>
              <a:rPr lang="en-IN" sz="2400" dirty="0"/>
              <a:t>2. Management team</a:t>
            </a:r>
          </a:p>
          <a:p>
            <a:pPr marL="0" indent="0">
              <a:buNone/>
            </a:pPr>
            <a:r>
              <a:rPr lang="en-IN" sz="2400" dirty="0"/>
              <a:t>-Department heads</a:t>
            </a:r>
          </a:p>
          <a:p>
            <a:pPr marL="0" indent="0">
              <a:buNone/>
            </a:pPr>
            <a:r>
              <a:rPr lang="en-IN" sz="2400" dirty="0"/>
              <a:t>-team leads</a:t>
            </a:r>
          </a:p>
          <a:p>
            <a:pPr marL="0" indent="0">
              <a:buNone/>
            </a:pPr>
            <a:r>
              <a:rPr lang="en-IN" sz="2400" dirty="0"/>
              <a:t>-supervisors</a:t>
            </a:r>
          </a:p>
          <a:p>
            <a:pPr marL="0" indent="0">
              <a:buNone/>
            </a:pPr>
            <a:r>
              <a:rPr lang="en-IN" sz="2400" dirty="0"/>
              <a:t>3. Employees</a:t>
            </a:r>
          </a:p>
          <a:p>
            <a:pPr marL="0" indent="0">
              <a:buNone/>
            </a:pPr>
            <a:r>
              <a:rPr lang="en-IN" sz="2400" dirty="0"/>
              <a:t>4. Senior leadership</a:t>
            </a:r>
          </a:p>
          <a:p>
            <a:pPr marL="0" indent="0">
              <a:buNone/>
            </a:pPr>
            <a:r>
              <a:rPr lang="en-IN" sz="2400" dirty="0"/>
              <a:t>-CEO</a:t>
            </a:r>
          </a:p>
          <a:p>
            <a:pPr marL="0" indent="0">
              <a:buNone/>
            </a:pPr>
            <a:r>
              <a:rPr lang="en-IN" sz="2400" dirty="0"/>
              <a:t>-CFO</a:t>
            </a:r>
          </a:p>
          <a:p>
            <a:pPr marL="0" indent="0">
              <a:buNone/>
            </a:pPr>
            <a:r>
              <a:rPr lang="en-IN" sz="2400" dirty="0"/>
              <a:t>-COO</a:t>
            </a:r>
          </a:p>
          <a:p>
            <a:pPr marL="0" indent="0">
              <a:buNone/>
            </a:pPr>
            <a:r>
              <a:rPr lang="en-IN" sz="2400" dirty="0"/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5450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128962" y="1571856"/>
            <a:ext cx="4795838" cy="3457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/>
              <a:t>Conditional formatting  - missing</a:t>
            </a:r>
          </a:p>
          <a:p>
            <a:r>
              <a:rPr lang="en-IN" sz="2400" dirty="0"/>
              <a:t>Filter – remove</a:t>
            </a:r>
          </a:p>
          <a:p>
            <a:r>
              <a:rPr lang="en-IN" sz="2400" dirty="0"/>
              <a:t>Formula - performance</a:t>
            </a:r>
          </a:p>
          <a:p>
            <a:r>
              <a:rPr lang="en-IN" sz="2400" dirty="0"/>
              <a:t>Pivot table -  summary</a:t>
            </a:r>
          </a:p>
          <a:p>
            <a:r>
              <a:rPr lang="en-IN" sz="2400" dirty="0"/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609600" y="1991422"/>
            <a:ext cx="4343400" cy="3276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Employee = Kaggle</a:t>
            </a:r>
          </a:p>
          <a:p>
            <a:r>
              <a:rPr lang="en-IN" sz="2400" dirty="0"/>
              <a:t>26 – features</a:t>
            </a:r>
          </a:p>
          <a:p>
            <a:r>
              <a:rPr lang="en-IN" sz="2400" dirty="0"/>
              <a:t>9 – features</a:t>
            </a:r>
          </a:p>
          <a:p>
            <a:r>
              <a:rPr lang="en-IN" sz="2400" dirty="0"/>
              <a:t>Emp ID Num</a:t>
            </a:r>
          </a:p>
          <a:p>
            <a:r>
              <a:rPr lang="en-IN" sz="2400" dirty="0"/>
              <a:t>Performance level</a:t>
            </a:r>
          </a:p>
          <a:p>
            <a:r>
              <a:rPr lang="en-IN" sz="2400" dirty="0"/>
              <a:t>Gender – female male</a:t>
            </a:r>
          </a:p>
          <a:p>
            <a:r>
              <a:rPr lang="en-IN" sz="2400" dirty="0"/>
              <a:t>Employee rating – Num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752476" y="1868525"/>
            <a:ext cx="6257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/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301</Words>
  <Application>Microsoft Office PowerPoint</Application>
  <PresentationFormat>Widescreen</PresentationFormat>
  <Paragraphs>81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17</cp:revision>
  <dcterms:created xsi:type="dcterms:W3CDTF">2024-03-29T15:07:22Z</dcterms:created>
  <dcterms:modified xsi:type="dcterms:W3CDTF">2024-09-08T13:01:03Z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