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1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8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4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3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CC5F-B246-41E5-BF92-2F8D66FA70E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572B-B61D-45E7-9C57-C6CA93DCC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3788" y="908720"/>
            <a:ext cx="381642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111516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FF0000"/>
                </a:solidFill>
              </a:rPr>
              <a:t>App.js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7584" y="2348482"/>
            <a:ext cx="2196244" cy="1980000"/>
            <a:chOff x="467544" y="3501008"/>
            <a:chExt cx="1728192" cy="1584176"/>
          </a:xfrm>
        </p:grpSpPr>
        <p:sp>
          <p:nvSpPr>
            <p:cNvPr id="6" name="타원 5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544" y="4062264"/>
              <a:ext cx="1728192" cy="36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Header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9882" y="2348372"/>
            <a:ext cx="2160240" cy="1980220"/>
            <a:chOff x="467544" y="3501008"/>
            <a:chExt cx="1728192" cy="1584176"/>
          </a:xfrm>
        </p:grpSpPr>
        <p:sp>
          <p:nvSpPr>
            <p:cNvPr id="10" name="타원 9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4062264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TodoEditor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56176" y="2348372"/>
            <a:ext cx="2160240" cy="1980220"/>
            <a:chOff x="467544" y="3501008"/>
            <a:chExt cx="1728192" cy="1584176"/>
          </a:xfrm>
        </p:grpSpPr>
        <p:sp>
          <p:nvSpPr>
            <p:cNvPr id="13" name="타원 12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TodoList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56176" y="4653136"/>
            <a:ext cx="2160240" cy="1980220"/>
            <a:chOff x="467544" y="3501008"/>
            <a:chExt cx="1728192" cy="1584176"/>
          </a:xfrm>
        </p:grpSpPr>
        <p:sp>
          <p:nvSpPr>
            <p:cNvPr id="17" name="타원 16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TodoItem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5292080" y="1844824"/>
            <a:ext cx="11881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72000" y="1900352"/>
            <a:ext cx="0" cy="35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236296" y="4328592"/>
            <a:ext cx="0" cy="35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7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41449" y="2031352"/>
            <a:ext cx="5616624" cy="4680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3788" y="234226"/>
            <a:ext cx="381642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4406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FF0000"/>
                </a:solidFill>
              </a:rPr>
              <a:t>App.js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7584" y="2348482"/>
            <a:ext cx="2196244" cy="1980000"/>
            <a:chOff x="467544" y="3501008"/>
            <a:chExt cx="1728192" cy="1584176"/>
          </a:xfrm>
        </p:grpSpPr>
        <p:sp>
          <p:nvSpPr>
            <p:cNvPr id="6" name="타원 5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544" y="4062264"/>
              <a:ext cx="1728192" cy="36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Header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9882" y="2348372"/>
            <a:ext cx="2160240" cy="1980220"/>
            <a:chOff x="467544" y="3501008"/>
            <a:chExt cx="1728192" cy="1584176"/>
          </a:xfrm>
        </p:grpSpPr>
        <p:sp>
          <p:nvSpPr>
            <p:cNvPr id="10" name="타원 9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4062264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TodoEditor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156176" y="2348372"/>
            <a:ext cx="2160240" cy="1980220"/>
            <a:chOff x="467544" y="3501008"/>
            <a:chExt cx="1728192" cy="1584176"/>
          </a:xfrm>
        </p:grpSpPr>
        <p:sp>
          <p:nvSpPr>
            <p:cNvPr id="13" name="타원 12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TodoList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56176" y="4653136"/>
            <a:ext cx="2160240" cy="1980220"/>
            <a:chOff x="467544" y="3501008"/>
            <a:chExt cx="1728192" cy="1584176"/>
          </a:xfrm>
        </p:grpSpPr>
        <p:sp>
          <p:nvSpPr>
            <p:cNvPr id="17" name="타원 16"/>
            <p:cNvSpPr/>
            <p:nvPr/>
          </p:nvSpPr>
          <p:spPr>
            <a:xfrm>
              <a:off x="539552" y="3501008"/>
              <a:ext cx="1584176" cy="158417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544" y="4062264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FF0000"/>
                  </a:solidFill>
                </a:rPr>
                <a:t>TodoItem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73557" y="1517850"/>
            <a:ext cx="2726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srgbClr val="FF0000"/>
                </a:solidFill>
              </a:rPr>
              <a:t>TodoContext</a:t>
            </a:r>
            <a:endParaRPr lang="ko-KR" altLang="en-US" sz="2800" b="1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004048" y="1170330"/>
            <a:ext cx="576064" cy="40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으로 구부러진 화살표 19"/>
          <p:cNvSpPr/>
          <p:nvPr/>
        </p:nvSpPr>
        <p:spPr>
          <a:xfrm>
            <a:off x="8000252" y="1643230"/>
            <a:ext cx="1368152" cy="45428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206799" y="2095462"/>
            <a:ext cx="0" cy="35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436096" y="2095462"/>
            <a:ext cx="720080" cy="35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</dc:creator>
  <cp:lastModifiedBy>sejin</cp:lastModifiedBy>
  <cp:revision>4</cp:revision>
  <dcterms:created xsi:type="dcterms:W3CDTF">2023-12-01T01:11:27Z</dcterms:created>
  <dcterms:modified xsi:type="dcterms:W3CDTF">2023-12-04T06:58:25Z</dcterms:modified>
</cp:coreProperties>
</file>