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6A70-64F5-49EB-BF96-B80635541F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6502-E3A5-4A1E-9C7C-6DE8B3DCE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0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6A70-64F5-49EB-BF96-B80635541F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6502-E3A5-4A1E-9C7C-6DE8B3DCE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05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6A70-64F5-49EB-BF96-B80635541F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6502-E3A5-4A1E-9C7C-6DE8B3DCE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3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6A70-64F5-49EB-BF96-B80635541F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6502-E3A5-4A1E-9C7C-6DE8B3DCE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89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6A70-64F5-49EB-BF96-B80635541F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6502-E3A5-4A1E-9C7C-6DE8B3DCE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66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6A70-64F5-49EB-BF96-B80635541F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6502-E3A5-4A1E-9C7C-6DE8B3DCE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88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6A70-64F5-49EB-BF96-B80635541F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6502-E3A5-4A1E-9C7C-6DE8B3DCE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63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6A70-64F5-49EB-BF96-B80635541F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6502-E3A5-4A1E-9C7C-6DE8B3DCE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0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6A70-64F5-49EB-BF96-B80635541F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6502-E3A5-4A1E-9C7C-6DE8B3DCE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59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6A70-64F5-49EB-BF96-B80635541F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6502-E3A5-4A1E-9C7C-6DE8B3DCE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57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6A70-64F5-49EB-BF96-B80635541F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6502-E3A5-4A1E-9C7C-6DE8B3DCE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51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F6A70-64F5-49EB-BF96-B80635541F5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36502-E3A5-4A1E-9C7C-6DE8B3DCE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75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287524" y="512676"/>
            <a:ext cx="8568952" cy="5832648"/>
            <a:chOff x="287524" y="188640"/>
            <a:chExt cx="8568952" cy="5832648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287524" y="2380238"/>
              <a:ext cx="8568952" cy="364105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2807804" y="188640"/>
              <a:ext cx="3528392" cy="1080120"/>
              <a:chOff x="2807804" y="188640"/>
              <a:chExt cx="3528392" cy="108012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2807804" y="188640"/>
                <a:ext cx="3528392" cy="10801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563888" y="544034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smtClean="0"/>
                  <a:t>App.js</a:t>
                </a:r>
                <a:endParaRPr lang="ko-KR" altLang="en-US" b="1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95536" y="3388350"/>
              <a:ext cx="1584176" cy="1440160"/>
              <a:chOff x="395536" y="2564904"/>
              <a:chExt cx="1584176" cy="1440160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467544" y="2564904"/>
                <a:ext cx="1440160" cy="14401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95536" y="3100318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smtClean="0"/>
                  <a:t>Home</a:t>
                </a:r>
                <a:endParaRPr lang="ko-KR" altLang="en-US" b="1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4860032" y="3388350"/>
              <a:ext cx="1584176" cy="1440160"/>
              <a:chOff x="395536" y="2564904"/>
              <a:chExt cx="1584176" cy="1440160"/>
            </a:xfrm>
          </p:grpSpPr>
          <p:sp>
            <p:nvSpPr>
              <p:cNvPr id="10" name="타원 9"/>
              <p:cNvSpPr/>
              <p:nvPr/>
            </p:nvSpPr>
            <p:spPr>
              <a:xfrm>
                <a:off x="467544" y="2564904"/>
                <a:ext cx="1440160" cy="14401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95536" y="3100318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smtClean="0"/>
                  <a:t>Diary</a:t>
                </a:r>
                <a:endParaRPr lang="ko-KR" altLang="en-US" b="1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627784" y="3388350"/>
              <a:ext cx="1584176" cy="1440160"/>
              <a:chOff x="395536" y="2564904"/>
              <a:chExt cx="1584176" cy="1440160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467544" y="2564904"/>
                <a:ext cx="1440160" cy="14401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95536" y="3100318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smtClean="0"/>
                  <a:t>New</a:t>
                </a:r>
                <a:endParaRPr lang="ko-KR" altLang="en-US" b="1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7092280" y="3388350"/>
              <a:ext cx="1584176" cy="1440160"/>
              <a:chOff x="395536" y="2564904"/>
              <a:chExt cx="1584176" cy="1440160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467544" y="2564904"/>
                <a:ext cx="1440160" cy="14401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95536" y="3100318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smtClean="0"/>
                  <a:t>Edit</a:t>
                </a:r>
                <a:endParaRPr lang="ko-KR" altLang="en-US" b="1"/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>
              <a:off x="2807804" y="1840178"/>
              <a:ext cx="3528392" cy="10801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63888" y="2195572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/>
                <a:t>DiaryStateContext</a:t>
              </a:r>
              <a:endParaRPr lang="ko-KR" altLang="en-US" b="1"/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>
              <a:off x="4572000" y="1412776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58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6</Words>
  <Application>Microsoft Office PowerPoint</Application>
  <PresentationFormat>화면 슬라이드 쇼(4:3)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sejin</dc:creator>
  <cp:lastModifiedBy>sejin</cp:lastModifiedBy>
  <cp:revision>2</cp:revision>
  <dcterms:created xsi:type="dcterms:W3CDTF">2023-12-06T02:04:40Z</dcterms:created>
  <dcterms:modified xsi:type="dcterms:W3CDTF">2023-12-06T07:29:44Z</dcterms:modified>
</cp:coreProperties>
</file>