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3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1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9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7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3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5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59BA-DF33-40D0-8B44-63AE59DA62F2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A949-C61F-4F04-945D-C3085CB72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3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9068" y="1041755"/>
            <a:ext cx="2520280" cy="417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55392" y="1041755"/>
            <a:ext cx="2520280" cy="417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54303" y="5446913"/>
            <a:ext cx="40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실행 컨텍스트 스택 </a:t>
            </a:r>
            <a:r>
              <a:rPr lang="en-US" altLang="ko-KR" smtClean="0"/>
              <a:t>= </a:t>
            </a:r>
            <a:r>
              <a:rPr lang="ko-KR" altLang="en-US" smtClean="0"/>
              <a:t>콜 스택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07420" y="4354123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09398" y="4457489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전역요소 컨텍스트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652" y="1041755"/>
            <a:ext cx="2520280" cy="417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36680" y="4354123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38658" y="4457489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전역요소 컨텍스트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36680" y="3530677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238658" y="3634043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bar </a:t>
            </a:r>
            <a:r>
              <a:rPr lang="ko-KR" altLang="en-US" smtClean="0"/>
              <a:t>함수실행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262" y="6006390"/>
            <a:ext cx="902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결국 </a:t>
            </a:r>
            <a:r>
              <a:rPr lang="en-US" altLang="ko-KR" smtClean="0"/>
              <a:t>JS</a:t>
            </a:r>
            <a:r>
              <a:rPr lang="ko-KR" altLang="en-US" smtClean="0"/>
              <a:t>는 먼저 선언된 함수를 먼저 실행할 수 밖에없는 싱글 스레드 방식의 언어</a:t>
            </a:r>
            <a:r>
              <a:rPr lang="en-US" altLang="ko-KR" smtClean="0"/>
              <a:t>!!!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9111" y="620688"/>
            <a:ext cx="5688632" cy="4968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1139" y="1008602"/>
            <a:ext cx="2520280" cy="417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35435" y="1008602"/>
            <a:ext cx="2520280" cy="417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72200" y="1008602"/>
            <a:ext cx="2520280" cy="417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25145" y="1388674"/>
            <a:ext cx="2412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힙</a:t>
            </a:r>
            <a:endParaRPr lang="en-US" altLang="ko-KR" b="1" smtClean="0"/>
          </a:p>
          <a:p>
            <a:pPr algn="ctr"/>
            <a:r>
              <a:rPr lang="en-US" altLang="ko-KR" b="1" smtClean="0"/>
              <a:t>heap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 smtClean="0"/>
              <a:t>=&gt; JS</a:t>
            </a:r>
            <a:r>
              <a:rPr lang="ko-KR" altLang="en-US" b="1" smtClean="0"/>
              <a:t>에서 변수가 선언되거나</a:t>
            </a:r>
            <a:r>
              <a:rPr lang="en-US" altLang="ko-KR" b="1" smtClean="0"/>
              <a:t>, </a:t>
            </a:r>
            <a:r>
              <a:rPr lang="ko-KR" altLang="en-US" b="1" smtClean="0"/>
              <a:t>객체 및 함수가 선언되면 모든 데이터는 힙으로 들어오게됨</a:t>
            </a:r>
            <a:r>
              <a:rPr lang="en-US" altLang="ko-KR" b="1" smtClean="0"/>
              <a:t>!!</a:t>
            </a:r>
          </a:p>
          <a:p>
            <a:pPr algn="ctr"/>
            <a:endParaRPr lang="en-US" altLang="ko-KR" b="1"/>
          </a:p>
          <a:p>
            <a:pPr algn="ctr"/>
            <a:r>
              <a:rPr lang="ko-KR" altLang="en-US" b="1" smtClean="0"/>
              <a:t>블랙홀 </a:t>
            </a:r>
            <a:r>
              <a:rPr lang="en-US" altLang="ko-KR" b="1" smtClean="0"/>
              <a:t>=&gt; </a:t>
            </a:r>
            <a:r>
              <a:rPr lang="ko-KR" altLang="en-US" b="1" smtClean="0"/>
              <a:t>먼저들어온 데이터라고 먼저출력이되라는 법칙 </a:t>
            </a:r>
            <a:r>
              <a:rPr lang="en-US" altLang="ko-KR" b="1" smtClean="0"/>
              <a:t>x</a:t>
            </a:r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189441" y="1250174"/>
            <a:ext cx="2412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콜 스택 </a:t>
            </a:r>
            <a:r>
              <a:rPr lang="en-US" altLang="ko-KR" b="1" smtClean="0"/>
              <a:t>= </a:t>
            </a:r>
            <a:r>
              <a:rPr lang="ko-KR" altLang="en-US" b="1" smtClean="0"/>
              <a:t>실행컨텍스트 스택</a:t>
            </a:r>
            <a:endParaRPr lang="en-US" altLang="ko-KR" b="1" smtClean="0"/>
          </a:p>
          <a:p>
            <a:pPr algn="ctr"/>
            <a:r>
              <a:rPr lang="en-US" altLang="ko-KR" b="1" smtClean="0"/>
              <a:t>Call Stack</a:t>
            </a:r>
          </a:p>
          <a:p>
            <a:pPr algn="ctr"/>
            <a:endParaRPr lang="en-US" altLang="ko-KR" b="1"/>
          </a:p>
          <a:p>
            <a:pPr algn="ctr"/>
            <a:r>
              <a:rPr lang="en-US" altLang="ko-KR" b="1" smtClean="0"/>
              <a:t>=&gt; </a:t>
            </a:r>
            <a:r>
              <a:rPr lang="ko-KR" altLang="en-US" b="1" smtClean="0"/>
              <a:t>힙이라는 컨테이너 공간에 담겨 있던 함수 및 객체의 요소가 실제 실행명령값을 받게되면 들어오는 공간</a:t>
            </a:r>
            <a:r>
              <a:rPr lang="en-US" altLang="ko-KR" b="1" smtClean="0"/>
              <a:t>!!!</a:t>
            </a:r>
            <a:endParaRPr lang="ko-KR" altLang="en-US" b="1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87463" y="4516962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441" y="4620328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bar </a:t>
            </a:r>
            <a:r>
              <a:rPr lang="ko-KR" altLang="en-US" smtClean="0"/>
              <a:t>함수실행</a:t>
            </a: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87463" y="3824464"/>
            <a:ext cx="201622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89441" y="392783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foo </a:t>
            </a:r>
            <a:r>
              <a:rPr lang="ko-KR" altLang="en-US" smtClean="0"/>
              <a:t>함수실행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5963" y="251356"/>
            <a:ext cx="469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자바스크립트 실행 엔진에서 작동</a:t>
            </a:r>
            <a:r>
              <a:rPr lang="en-US" altLang="ko-KR" b="1" smtClean="0"/>
              <a:t>!!!</a:t>
            </a:r>
            <a:endParaRPr lang="ko-KR" alt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5322788" y="54045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Web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6876256" y="23017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웹 브라우저</a:t>
            </a:r>
            <a:endParaRPr lang="en-US" altLang="ko-KR" b="1" smtClean="0"/>
          </a:p>
          <a:p>
            <a:pPr algn="ctr"/>
            <a:r>
              <a:rPr lang="en-US" altLang="ko-KR" b="1" smtClean="0"/>
              <a:t>Task Que</a:t>
            </a:r>
            <a:endParaRPr lang="ko-KR" altLang="en-US" b="1"/>
          </a:p>
        </p:txBody>
      </p:sp>
      <p:sp>
        <p:nvSpPr>
          <p:cNvPr id="35" name="TextBox 34"/>
          <p:cNvSpPr txBox="1"/>
          <p:nvPr/>
        </p:nvSpPr>
        <p:spPr>
          <a:xfrm>
            <a:off x="6876256" y="4150805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비동기로 작동하는 코드의 대기실</a:t>
            </a:r>
            <a:endParaRPr lang="ko-KR" altLang="en-US" b="1"/>
          </a:p>
        </p:txBody>
      </p:sp>
      <p:sp>
        <p:nvSpPr>
          <p:cNvPr id="36" name="TextBox 35"/>
          <p:cNvSpPr txBox="1"/>
          <p:nvPr/>
        </p:nvSpPr>
        <p:spPr>
          <a:xfrm>
            <a:off x="5322788" y="4750969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rgbClr val="FF0000"/>
                </a:solidFill>
              </a:rPr>
              <a:t>이벤트 루프</a:t>
            </a:r>
            <a:endParaRPr lang="en-US" altLang="ko-KR" b="1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event loop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6256" y="302403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비동기로 작동하는 코드의 대기실</a:t>
            </a:r>
            <a:endParaRPr lang="ko-KR" altLang="en-US" b="1"/>
          </a:p>
        </p:txBody>
      </p:sp>
      <p:sp>
        <p:nvSpPr>
          <p:cNvPr id="38" name="TextBox 37"/>
          <p:cNvSpPr txBox="1"/>
          <p:nvPr/>
        </p:nvSpPr>
        <p:spPr>
          <a:xfrm>
            <a:off x="6876256" y="1755669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비동기로 작동하는 코드의 대기실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0238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104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</dc:creator>
  <cp:lastModifiedBy>sejin</cp:lastModifiedBy>
  <cp:revision>3</cp:revision>
  <dcterms:created xsi:type="dcterms:W3CDTF">2023-12-07T00:19:29Z</dcterms:created>
  <dcterms:modified xsi:type="dcterms:W3CDTF">2023-12-07T00:56:45Z</dcterms:modified>
</cp:coreProperties>
</file>