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0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5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3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9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6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3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0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9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5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1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6A70-64F5-49EB-BF96-B80635541F5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36502-E3A5-4A1E-9C7C-6DE8B3DCE5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5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287524" y="2704274"/>
            <a:ext cx="8568952" cy="41537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807804" y="512676"/>
            <a:ext cx="3528392" cy="1080120"/>
            <a:chOff x="2807804" y="188640"/>
            <a:chExt cx="3528392" cy="1080120"/>
          </a:xfrm>
        </p:grpSpPr>
        <p:sp>
          <p:nvSpPr>
            <p:cNvPr id="4" name="직사각형 3"/>
            <p:cNvSpPr/>
            <p:nvPr/>
          </p:nvSpPr>
          <p:spPr>
            <a:xfrm>
              <a:off x="2807804" y="188640"/>
              <a:ext cx="3528392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63888" y="544034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App.js</a:t>
              </a:r>
              <a:endParaRPr lang="ko-KR" altLang="en-US" b="1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627784" y="3356992"/>
            <a:ext cx="1584176" cy="1440160"/>
            <a:chOff x="395536" y="2564904"/>
            <a:chExt cx="1584176" cy="1440160"/>
          </a:xfrm>
        </p:grpSpPr>
        <p:sp>
          <p:nvSpPr>
            <p:cNvPr id="13" name="타원 12"/>
            <p:cNvSpPr/>
            <p:nvPr/>
          </p:nvSpPr>
          <p:spPr>
            <a:xfrm>
              <a:off x="467544" y="2564904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5536" y="310031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New</a:t>
              </a:r>
              <a:endParaRPr lang="ko-KR" altLang="en-US" b="1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092280" y="3356992"/>
            <a:ext cx="1584176" cy="1440160"/>
            <a:chOff x="395536" y="2564904"/>
            <a:chExt cx="1584176" cy="1440160"/>
          </a:xfrm>
        </p:grpSpPr>
        <p:sp>
          <p:nvSpPr>
            <p:cNvPr id="16" name="타원 15"/>
            <p:cNvSpPr/>
            <p:nvPr/>
          </p:nvSpPr>
          <p:spPr>
            <a:xfrm>
              <a:off x="467544" y="2564904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5536" y="310031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Edit</a:t>
              </a:r>
              <a:endParaRPr lang="ko-KR" altLang="en-US" b="1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2807804" y="2164214"/>
            <a:ext cx="3528392" cy="10801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3888" y="25196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/>
              <a:t>DiaryStateContext</a:t>
            </a:r>
            <a:endParaRPr lang="ko-KR" altLang="en-US" b="1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4572000" y="173681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683568" y="5805264"/>
            <a:ext cx="1584176" cy="508702"/>
            <a:chOff x="395536" y="5440578"/>
            <a:chExt cx="1584176" cy="508702"/>
          </a:xfrm>
        </p:grpSpPr>
        <p:sp>
          <p:nvSpPr>
            <p:cNvPr id="29" name="직사각형 28"/>
            <p:cNvSpPr/>
            <p:nvPr/>
          </p:nvSpPr>
          <p:spPr>
            <a:xfrm>
              <a:off x="431540" y="5440578"/>
              <a:ext cx="1512168" cy="5087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5536" y="551026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DiaryItem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439924" y="3892406"/>
            <a:ext cx="2115852" cy="263293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83568" y="3356992"/>
            <a:ext cx="1584176" cy="1440160"/>
            <a:chOff x="395536" y="2564904"/>
            <a:chExt cx="1584176" cy="1440160"/>
          </a:xfrm>
        </p:grpSpPr>
        <p:sp>
          <p:nvSpPr>
            <p:cNvPr id="6" name="타원 5"/>
            <p:cNvSpPr/>
            <p:nvPr/>
          </p:nvSpPr>
          <p:spPr>
            <a:xfrm>
              <a:off x="467544" y="2564904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5536" y="310031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Home</a:t>
              </a:r>
              <a:endParaRPr lang="ko-KR" altLang="en-US" b="1"/>
            </a:p>
          </p:txBody>
        </p:sp>
      </p:grpSp>
      <p:sp>
        <p:nvSpPr>
          <p:cNvPr id="32" name="모서리가 둥근 직사각형 31"/>
          <p:cNvSpPr/>
          <p:nvPr/>
        </p:nvSpPr>
        <p:spPr>
          <a:xfrm>
            <a:off x="568017" y="5205292"/>
            <a:ext cx="1800201" cy="1320051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83568" y="4950942"/>
            <a:ext cx="1584176" cy="508702"/>
            <a:chOff x="395536" y="5440578"/>
            <a:chExt cx="1584176" cy="508702"/>
          </a:xfrm>
        </p:grpSpPr>
        <p:sp>
          <p:nvSpPr>
            <p:cNvPr id="2" name="직사각형 1"/>
            <p:cNvSpPr/>
            <p:nvPr/>
          </p:nvSpPr>
          <p:spPr>
            <a:xfrm>
              <a:off x="431540" y="5440578"/>
              <a:ext cx="1512168" cy="5087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5536" y="551026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DiaryList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860032" y="4950942"/>
            <a:ext cx="1584176" cy="508702"/>
            <a:chOff x="395536" y="5440578"/>
            <a:chExt cx="1584176" cy="508702"/>
          </a:xfrm>
        </p:grpSpPr>
        <p:sp>
          <p:nvSpPr>
            <p:cNvPr id="34" name="직사각형 33"/>
            <p:cNvSpPr/>
            <p:nvPr/>
          </p:nvSpPr>
          <p:spPr>
            <a:xfrm>
              <a:off x="431540" y="5440578"/>
              <a:ext cx="1512168" cy="5087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5536" y="5510263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>
                  <a:solidFill>
                    <a:schemeClr val="bg1"/>
                  </a:solidFill>
                </a:rPr>
                <a:t>Viewer</a:t>
              </a:r>
              <a:endParaRPr lang="ko-KR" altLang="en-US" b="1">
                <a:solidFill>
                  <a:schemeClr val="bg1"/>
                </a:solidFill>
              </a:endParaRPr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4594194" y="3892406"/>
            <a:ext cx="2115852" cy="2632938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860032" y="3356992"/>
            <a:ext cx="1584176" cy="1440160"/>
            <a:chOff x="395536" y="2564904"/>
            <a:chExt cx="1584176" cy="1440160"/>
          </a:xfrm>
        </p:grpSpPr>
        <p:sp>
          <p:nvSpPr>
            <p:cNvPr id="10" name="타원 9"/>
            <p:cNvSpPr/>
            <p:nvPr/>
          </p:nvSpPr>
          <p:spPr>
            <a:xfrm>
              <a:off x="467544" y="2564904"/>
              <a:ext cx="1440160" cy="144016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5536" y="3100318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Diary</a:t>
              </a:r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475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sejin</dc:creator>
  <cp:lastModifiedBy>sejin</cp:lastModifiedBy>
  <cp:revision>5</cp:revision>
  <dcterms:created xsi:type="dcterms:W3CDTF">2023-12-06T02:04:40Z</dcterms:created>
  <dcterms:modified xsi:type="dcterms:W3CDTF">2023-12-07T05:05:17Z</dcterms:modified>
</cp:coreProperties>
</file>