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5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2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8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5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8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B61E-E404-4D84-A5A0-211A05FC84D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D7EE-62A2-4A48-99CA-7C41F4909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7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5457" y="1382485"/>
            <a:ext cx="2634343" cy="321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1514" y="280346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716485" y="1931822"/>
            <a:ext cx="2612572" cy="261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71657" y="1382485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Index.tsx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1657" y="305344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App.tsx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28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539068" y="359229"/>
            <a:ext cx="7945362" cy="5301342"/>
          </a:xfrm>
          <a:custGeom>
            <a:avLst/>
            <a:gdLst>
              <a:gd name="connsiteX0" fmla="*/ 3461657 w 7532915"/>
              <a:gd name="connsiteY0" fmla="*/ 696685 h 5301342"/>
              <a:gd name="connsiteX1" fmla="*/ 3429000 w 7532915"/>
              <a:gd name="connsiteY1" fmla="*/ 892628 h 5301342"/>
              <a:gd name="connsiteX2" fmla="*/ 3407229 w 7532915"/>
              <a:gd name="connsiteY2" fmla="*/ 936171 h 5301342"/>
              <a:gd name="connsiteX3" fmla="*/ 3396343 w 7532915"/>
              <a:gd name="connsiteY3" fmla="*/ 968828 h 5301342"/>
              <a:gd name="connsiteX4" fmla="*/ 3233057 w 7532915"/>
              <a:gd name="connsiteY4" fmla="*/ 1110342 h 5301342"/>
              <a:gd name="connsiteX5" fmla="*/ 3178629 w 7532915"/>
              <a:gd name="connsiteY5" fmla="*/ 1132114 h 5301342"/>
              <a:gd name="connsiteX6" fmla="*/ 3124200 w 7532915"/>
              <a:gd name="connsiteY6" fmla="*/ 1164771 h 5301342"/>
              <a:gd name="connsiteX7" fmla="*/ 3069772 w 7532915"/>
              <a:gd name="connsiteY7" fmla="*/ 1197428 h 5301342"/>
              <a:gd name="connsiteX8" fmla="*/ 3037115 w 7532915"/>
              <a:gd name="connsiteY8" fmla="*/ 1219200 h 5301342"/>
              <a:gd name="connsiteX9" fmla="*/ 3004457 w 7532915"/>
              <a:gd name="connsiteY9" fmla="*/ 1230085 h 5301342"/>
              <a:gd name="connsiteX10" fmla="*/ 2928257 w 7532915"/>
              <a:gd name="connsiteY10" fmla="*/ 1273628 h 5301342"/>
              <a:gd name="connsiteX11" fmla="*/ 2862943 w 7532915"/>
              <a:gd name="connsiteY11" fmla="*/ 1295400 h 5301342"/>
              <a:gd name="connsiteX12" fmla="*/ 2830286 w 7532915"/>
              <a:gd name="connsiteY12" fmla="*/ 1306285 h 5301342"/>
              <a:gd name="connsiteX13" fmla="*/ 2688772 w 7532915"/>
              <a:gd name="connsiteY13" fmla="*/ 1349828 h 5301342"/>
              <a:gd name="connsiteX14" fmla="*/ 2656115 w 7532915"/>
              <a:gd name="connsiteY14" fmla="*/ 1360714 h 5301342"/>
              <a:gd name="connsiteX15" fmla="*/ 2525486 w 7532915"/>
              <a:gd name="connsiteY15" fmla="*/ 1371600 h 5301342"/>
              <a:gd name="connsiteX16" fmla="*/ 1905000 w 7532915"/>
              <a:gd name="connsiteY16" fmla="*/ 1360714 h 5301342"/>
              <a:gd name="connsiteX17" fmla="*/ 1371600 w 7532915"/>
              <a:gd name="connsiteY17" fmla="*/ 1349828 h 5301342"/>
              <a:gd name="connsiteX18" fmla="*/ 653143 w 7532915"/>
              <a:gd name="connsiteY18" fmla="*/ 1360714 h 5301342"/>
              <a:gd name="connsiteX19" fmla="*/ 587829 w 7532915"/>
              <a:gd name="connsiteY19" fmla="*/ 1371600 h 5301342"/>
              <a:gd name="connsiteX20" fmla="*/ 566057 w 7532915"/>
              <a:gd name="connsiteY20" fmla="*/ 1393371 h 5301342"/>
              <a:gd name="connsiteX21" fmla="*/ 522515 w 7532915"/>
              <a:gd name="connsiteY21" fmla="*/ 1404257 h 5301342"/>
              <a:gd name="connsiteX22" fmla="*/ 478972 w 7532915"/>
              <a:gd name="connsiteY22" fmla="*/ 1426028 h 5301342"/>
              <a:gd name="connsiteX23" fmla="*/ 402772 w 7532915"/>
              <a:gd name="connsiteY23" fmla="*/ 1458685 h 5301342"/>
              <a:gd name="connsiteX24" fmla="*/ 348343 w 7532915"/>
              <a:gd name="connsiteY24" fmla="*/ 1513114 h 5301342"/>
              <a:gd name="connsiteX25" fmla="*/ 304800 w 7532915"/>
              <a:gd name="connsiteY25" fmla="*/ 1567542 h 5301342"/>
              <a:gd name="connsiteX26" fmla="*/ 261257 w 7532915"/>
              <a:gd name="connsiteY26" fmla="*/ 1665514 h 5301342"/>
              <a:gd name="connsiteX27" fmla="*/ 239486 w 7532915"/>
              <a:gd name="connsiteY27" fmla="*/ 1741714 h 5301342"/>
              <a:gd name="connsiteX28" fmla="*/ 206829 w 7532915"/>
              <a:gd name="connsiteY28" fmla="*/ 1828800 h 5301342"/>
              <a:gd name="connsiteX29" fmla="*/ 185057 w 7532915"/>
              <a:gd name="connsiteY29" fmla="*/ 2024742 h 5301342"/>
              <a:gd name="connsiteX30" fmla="*/ 174172 w 7532915"/>
              <a:gd name="connsiteY30" fmla="*/ 2079171 h 5301342"/>
              <a:gd name="connsiteX31" fmla="*/ 141515 w 7532915"/>
              <a:gd name="connsiteY31" fmla="*/ 2275114 h 5301342"/>
              <a:gd name="connsiteX32" fmla="*/ 119743 w 7532915"/>
              <a:gd name="connsiteY32" fmla="*/ 2503714 h 5301342"/>
              <a:gd name="connsiteX33" fmla="*/ 97972 w 7532915"/>
              <a:gd name="connsiteY33" fmla="*/ 2558142 h 5301342"/>
              <a:gd name="connsiteX34" fmla="*/ 87086 w 7532915"/>
              <a:gd name="connsiteY34" fmla="*/ 2710542 h 5301342"/>
              <a:gd name="connsiteX35" fmla="*/ 76200 w 7532915"/>
              <a:gd name="connsiteY35" fmla="*/ 2764971 h 5301342"/>
              <a:gd name="connsiteX36" fmla="*/ 54429 w 7532915"/>
              <a:gd name="connsiteY36" fmla="*/ 2884714 h 5301342"/>
              <a:gd name="connsiteX37" fmla="*/ 43543 w 7532915"/>
              <a:gd name="connsiteY37" fmla="*/ 3015342 h 5301342"/>
              <a:gd name="connsiteX38" fmla="*/ 32657 w 7532915"/>
              <a:gd name="connsiteY38" fmla="*/ 3069771 h 5301342"/>
              <a:gd name="connsiteX39" fmla="*/ 21772 w 7532915"/>
              <a:gd name="connsiteY39" fmla="*/ 3135085 h 5301342"/>
              <a:gd name="connsiteX40" fmla="*/ 10886 w 7532915"/>
              <a:gd name="connsiteY40" fmla="*/ 3222171 h 5301342"/>
              <a:gd name="connsiteX41" fmla="*/ 0 w 7532915"/>
              <a:gd name="connsiteY41" fmla="*/ 3298371 h 5301342"/>
              <a:gd name="connsiteX42" fmla="*/ 10886 w 7532915"/>
              <a:gd name="connsiteY42" fmla="*/ 3842657 h 5301342"/>
              <a:gd name="connsiteX43" fmla="*/ 21772 w 7532915"/>
              <a:gd name="connsiteY43" fmla="*/ 3940628 h 5301342"/>
              <a:gd name="connsiteX44" fmla="*/ 54429 w 7532915"/>
              <a:gd name="connsiteY44" fmla="*/ 3984171 h 5301342"/>
              <a:gd name="connsiteX45" fmla="*/ 65315 w 7532915"/>
              <a:gd name="connsiteY45" fmla="*/ 4049485 h 5301342"/>
              <a:gd name="connsiteX46" fmla="*/ 141515 w 7532915"/>
              <a:gd name="connsiteY46" fmla="*/ 4212771 h 5301342"/>
              <a:gd name="connsiteX47" fmla="*/ 152400 w 7532915"/>
              <a:gd name="connsiteY47" fmla="*/ 4245428 h 5301342"/>
              <a:gd name="connsiteX48" fmla="*/ 185057 w 7532915"/>
              <a:gd name="connsiteY48" fmla="*/ 4299857 h 5301342"/>
              <a:gd name="connsiteX49" fmla="*/ 195943 w 7532915"/>
              <a:gd name="connsiteY49" fmla="*/ 4332514 h 5301342"/>
              <a:gd name="connsiteX50" fmla="*/ 228600 w 7532915"/>
              <a:gd name="connsiteY50" fmla="*/ 4386942 h 5301342"/>
              <a:gd name="connsiteX51" fmla="*/ 250372 w 7532915"/>
              <a:gd name="connsiteY51" fmla="*/ 4452257 h 5301342"/>
              <a:gd name="connsiteX52" fmla="*/ 293915 w 7532915"/>
              <a:gd name="connsiteY52" fmla="*/ 4495800 h 5301342"/>
              <a:gd name="connsiteX53" fmla="*/ 315686 w 7532915"/>
              <a:gd name="connsiteY53" fmla="*/ 4528457 h 5301342"/>
              <a:gd name="connsiteX54" fmla="*/ 413657 w 7532915"/>
              <a:gd name="connsiteY54" fmla="*/ 4626428 h 5301342"/>
              <a:gd name="connsiteX55" fmla="*/ 457200 w 7532915"/>
              <a:gd name="connsiteY55" fmla="*/ 4669971 h 5301342"/>
              <a:gd name="connsiteX56" fmla="*/ 500743 w 7532915"/>
              <a:gd name="connsiteY56" fmla="*/ 4702628 h 5301342"/>
              <a:gd name="connsiteX57" fmla="*/ 576943 w 7532915"/>
              <a:gd name="connsiteY57" fmla="*/ 4767942 h 5301342"/>
              <a:gd name="connsiteX58" fmla="*/ 631372 w 7532915"/>
              <a:gd name="connsiteY58" fmla="*/ 4789714 h 5301342"/>
              <a:gd name="connsiteX59" fmla="*/ 664029 w 7532915"/>
              <a:gd name="connsiteY59" fmla="*/ 4822371 h 5301342"/>
              <a:gd name="connsiteX60" fmla="*/ 751115 w 7532915"/>
              <a:gd name="connsiteY60" fmla="*/ 4855028 h 5301342"/>
              <a:gd name="connsiteX61" fmla="*/ 794657 w 7532915"/>
              <a:gd name="connsiteY61" fmla="*/ 4876800 h 5301342"/>
              <a:gd name="connsiteX62" fmla="*/ 859972 w 7532915"/>
              <a:gd name="connsiteY62" fmla="*/ 4898571 h 5301342"/>
              <a:gd name="connsiteX63" fmla="*/ 968829 w 7532915"/>
              <a:gd name="connsiteY63" fmla="*/ 4953000 h 5301342"/>
              <a:gd name="connsiteX64" fmla="*/ 1088572 w 7532915"/>
              <a:gd name="connsiteY64" fmla="*/ 4985657 h 5301342"/>
              <a:gd name="connsiteX65" fmla="*/ 1295400 w 7532915"/>
              <a:gd name="connsiteY65" fmla="*/ 5029200 h 5301342"/>
              <a:gd name="connsiteX66" fmla="*/ 1491343 w 7532915"/>
              <a:gd name="connsiteY66" fmla="*/ 5083628 h 5301342"/>
              <a:gd name="connsiteX67" fmla="*/ 1600200 w 7532915"/>
              <a:gd name="connsiteY67" fmla="*/ 5127171 h 5301342"/>
              <a:gd name="connsiteX68" fmla="*/ 1828800 w 7532915"/>
              <a:gd name="connsiteY68" fmla="*/ 5148942 h 5301342"/>
              <a:gd name="connsiteX69" fmla="*/ 1948543 w 7532915"/>
              <a:gd name="connsiteY69" fmla="*/ 5159828 h 5301342"/>
              <a:gd name="connsiteX70" fmla="*/ 2416629 w 7532915"/>
              <a:gd name="connsiteY70" fmla="*/ 5236028 h 5301342"/>
              <a:gd name="connsiteX71" fmla="*/ 2525486 w 7532915"/>
              <a:gd name="connsiteY71" fmla="*/ 5257800 h 5301342"/>
              <a:gd name="connsiteX72" fmla="*/ 3156857 w 7532915"/>
              <a:gd name="connsiteY72" fmla="*/ 5268685 h 5301342"/>
              <a:gd name="connsiteX73" fmla="*/ 4474029 w 7532915"/>
              <a:gd name="connsiteY73" fmla="*/ 5301342 h 5301342"/>
              <a:gd name="connsiteX74" fmla="*/ 6248400 w 7532915"/>
              <a:gd name="connsiteY74" fmla="*/ 5290457 h 5301342"/>
              <a:gd name="connsiteX75" fmla="*/ 6400800 w 7532915"/>
              <a:gd name="connsiteY75" fmla="*/ 5225142 h 5301342"/>
              <a:gd name="connsiteX76" fmla="*/ 6618515 w 7532915"/>
              <a:gd name="connsiteY76" fmla="*/ 5072742 h 5301342"/>
              <a:gd name="connsiteX77" fmla="*/ 6738257 w 7532915"/>
              <a:gd name="connsiteY77" fmla="*/ 5018314 h 5301342"/>
              <a:gd name="connsiteX78" fmla="*/ 6879772 w 7532915"/>
              <a:gd name="connsiteY78" fmla="*/ 4876800 h 5301342"/>
              <a:gd name="connsiteX79" fmla="*/ 6923315 w 7532915"/>
              <a:gd name="connsiteY79" fmla="*/ 4833257 h 5301342"/>
              <a:gd name="connsiteX80" fmla="*/ 6955972 w 7532915"/>
              <a:gd name="connsiteY80" fmla="*/ 4767942 h 5301342"/>
              <a:gd name="connsiteX81" fmla="*/ 7021286 w 7532915"/>
              <a:gd name="connsiteY81" fmla="*/ 4713514 h 5301342"/>
              <a:gd name="connsiteX82" fmla="*/ 7228115 w 7532915"/>
              <a:gd name="connsiteY82" fmla="*/ 4582885 h 5301342"/>
              <a:gd name="connsiteX83" fmla="*/ 7315200 w 7532915"/>
              <a:gd name="connsiteY83" fmla="*/ 4452257 h 5301342"/>
              <a:gd name="connsiteX84" fmla="*/ 7326086 w 7532915"/>
              <a:gd name="connsiteY84" fmla="*/ 4343400 h 5301342"/>
              <a:gd name="connsiteX85" fmla="*/ 7467600 w 7532915"/>
              <a:gd name="connsiteY85" fmla="*/ 4005942 h 5301342"/>
              <a:gd name="connsiteX86" fmla="*/ 7478486 w 7532915"/>
              <a:gd name="connsiteY86" fmla="*/ 3907971 h 5301342"/>
              <a:gd name="connsiteX87" fmla="*/ 7511143 w 7532915"/>
              <a:gd name="connsiteY87" fmla="*/ 3461657 h 5301342"/>
              <a:gd name="connsiteX88" fmla="*/ 7532915 w 7532915"/>
              <a:gd name="connsiteY88" fmla="*/ 3287485 h 5301342"/>
              <a:gd name="connsiteX89" fmla="*/ 7500257 w 7532915"/>
              <a:gd name="connsiteY89" fmla="*/ 2612571 h 5301342"/>
              <a:gd name="connsiteX90" fmla="*/ 7489372 w 7532915"/>
              <a:gd name="connsiteY90" fmla="*/ 2503714 h 5301342"/>
              <a:gd name="connsiteX91" fmla="*/ 7467600 w 7532915"/>
              <a:gd name="connsiteY91" fmla="*/ 2383971 h 5301342"/>
              <a:gd name="connsiteX92" fmla="*/ 7413172 w 7532915"/>
              <a:gd name="connsiteY92" fmla="*/ 2079171 h 5301342"/>
              <a:gd name="connsiteX93" fmla="*/ 7402286 w 7532915"/>
              <a:gd name="connsiteY93" fmla="*/ 1959428 h 5301342"/>
              <a:gd name="connsiteX94" fmla="*/ 7391400 w 7532915"/>
              <a:gd name="connsiteY94" fmla="*/ 936171 h 5301342"/>
              <a:gd name="connsiteX95" fmla="*/ 7336972 w 7532915"/>
              <a:gd name="connsiteY95" fmla="*/ 718457 h 5301342"/>
              <a:gd name="connsiteX96" fmla="*/ 7315200 w 7532915"/>
              <a:gd name="connsiteY96" fmla="*/ 653142 h 5301342"/>
              <a:gd name="connsiteX97" fmla="*/ 7293429 w 7532915"/>
              <a:gd name="connsiteY97" fmla="*/ 566057 h 5301342"/>
              <a:gd name="connsiteX98" fmla="*/ 7217229 w 7532915"/>
              <a:gd name="connsiteY98" fmla="*/ 424542 h 5301342"/>
              <a:gd name="connsiteX99" fmla="*/ 7053943 w 7532915"/>
              <a:gd name="connsiteY99" fmla="*/ 217714 h 5301342"/>
              <a:gd name="connsiteX100" fmla="*/ 6988629 w 7532915"/>
              <a:gd name="connsiteY100" fmla="*/ 174171 h 5301342"/>
              <a:gd name="connsiteX101" fmla="*/ 6770915 w 7532915"/>
              <a:gd name="connsiteY101" fmla="*/ 76200 h 5301342"/>
              <a:gd name="connsiteX102" fmla="*/ 6672943 w 7532915"/>
              <a:gd name="connsiteY102" fmla="*/ 54428 h 5301342"/>
              <a:gd name="connsiteX103" fmla="*/ 6564086 w 7532915"/>
              <a:gd name="connsiteY103" fmla="*/ 21771 h 5301342"/>
              <a:gd name="connsiteX104" fmla="*/ 6204857 w 7532915"/>
              <a:gd name="connsiteY104" fmla="*/ 0 h 5301342"/>
              <a:gd name="connsiteX105" fmla="*/ 5323115 w 7532915"/>
              <a:gd name="connsiteY105" fmla="*/ 21771 h 5301342"/>
              <a:gd name="connsiteX106" fmla="*/ 5018315 w 7532915"/>
              <a:gd name="connsiteY106" fmla="*/ 108857 h 5301342"/>
              <a:gd name="connsiteX107" fmla="*/ 4800600 w 7532915"/>
              <a:gd name="connsiteY107" fmla="*/ 163285 h 5301342"/>
              <a:gd name="connsiteX108" fmla="*/ 4669972 w 7532915"/>
              <a:gd name="connsiteY108" fmla="*/ 195942 h 5301342"/>
              <a:gd name="connsiteX109" fmla="*/ 4419600 w 7532915"/>
              <a:gd name="connsiteY109" fmla="*/ 315685 h 5301342"/>
              <a:gd name="connsiteX110" fmla="*/ 4278086 w 7532915"/>
              <a:gd name="connsiteY110" fmla="*/ 359228 h 5301342"/>
              <a:gd name="connsiteX111" fmla="*/ 4212772 w 7532915"/>
              <a:gd name="connsiteY111" fmla="*/ 391885 h 5301342"/>
              <a:gd name="connsiteX112" fmla="*/ 4147457 w 7532915"/>
              <a:gd name="connsiteY112" fmla="*/ 402771 h 5301342"/>
              <a:gd name="connsiteX113" fmla="*/ 4060372 w 7532915"/>
              <a:gd name="connsiteY113" fmla="*/ 424542 h 5301342"/>
              <a:gd name="connsiteX114" fmla="*/ 4016829 w 7532915"/>
              <a:gd name="connsiteY114" fmla="*/ 446314 h 5301342"/>
              <a:gd name="connsiteX115" fmla="*/ 3918857 w 7532915"/>
              <a:gd name="connsiteY115" fmla="*/ 478971 h 5301342"/>
              <a:gd name="connsiteX116" fmla="*/ 3842657 w 7532915"/>
              <a:gd name="connsiteY116" fmla="*/ 500742 h 5301342"/>
              <a:gd name="connsiteX117" fmla="*/ 3744686 w 7532915"/>
              <a:gd name="connsiteY117" fmla="*/ 566057 h 5301342"/>
              <a:gd name="connsiteX118" fmla="*/ 3712029 w 7532915"/>
              <a:gd name="connsiteY118" fmla="*/ 587828 h 5301342"/>
              <a:gd name="connsiteX119" fmla="*/ 3646715 w 7532915"/>
              <a:gd name="connsiteY119" fmla="*/ 609600 h 5301342"/>
              <a:gd name="connsiteX120" fmla="*/ 3548743 w 7532915"/>
              <a:gd name="connsiteY120" fmla="*/ 685800 h 5301342"/>
              <a:gd name="connsiteX121" fmla="*/ 3505200 w 7532915"/>
              <a:gd name="connsiteY121" fmla="*/ 707571 h 5301342"/>
              <a:gd name="connsiteX122" fmla="*/ 3461657 w 7532915"/>
              <a:gd name="connsiteY122" fmla="*/ 696685 h 530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532915" h="5301342">
                <a:moveTo>
                  <a:pt x="3461657" y="696685"/>
                </a:moveTo>
                <a:cubicBezTo>
                  <a:pt x="3448957" y="727528"/>
                  <a:pt x="3451964" y="846700"/>
                  <a:pt x="3429000" y="892628"/>
                </a:cubicBezTo>
                <a:cubicBezTo>
                  <a:pt x="3421743" y="907142"/>
                  <a:pt x="3413621" y="921256"/>
                  <a:pt x="3407229" y="936171"/>
                </a:cubicBezTo>
                <a:cubicBezTo>
                  <a:pt x="3402709" y="946718"/>
                  <a:pt x="3403388" y="959771"/>
                  <a:pt x="3396343" y="968828"/>
                </a:cubicBezTo>
                <a:cubicBezTo>
                  <a:pt x="3371092" y="1001293"/>
                  <a:pt x="3262189" y="1098689"/>
                  <a:pt x="3233057" y="1110342"/>
                </a:cubicBezTo>
                <a:lnTo>
                  <a:pt x="3178629" y="1132114"/>
                </a:lnTo>
                <a:cubicBezTo>
                  <a:pt x="3136103" y="1174638"/>
                  <a:pt x="3180726" y="1136508"/>
                  <a:pt x="3124200" y="1164771"/>
                </a:cubicBezTo>
                <a:cubicBezTo>
                  <a:pt x="3105276" y="1174233"/>
                  <a:pt x="3087714" y="1186214"/>
                  <a:pt x="3069772" y="1197428"/>
                </a:cubicBezTo>
                <a:cubicBezTo>
                  <a:pt x="3058678" y="1204362"/>
                  <a:pt x="3048817" y="1213349"/>
                  <a:pt x="3037115" y="1219200"/>
                </a:cubicBezTo>
                <a:cubicBezTo>
                  <a:pt x="3026852" y="1224332"/>
                  <a:pt x="3015343" y="1226457"/>
                  <a:pt x="3004457" y="1230085"/>
                </a:cubicBezTo>
                <a:cubicBezTo>
                  <a:pt x="2974997" y="1249725"/>
                  <a:pt x="2962789" y="1259815"/>
                  <a:pt x="2928257" y="1273628"/>
                </a:cubicBezTo>
                <a:cubicBezTo>
                  <a:pt x="2906949" y="1282151"/>
                  <a:pt x="2884714" y="1288143"/>
                  <a:pt x="2862943" y="1295400"/>
                </a:cubicBezTo>
                <a:cubicBezTo>
                  <a:pt x="2852057" y="1299029"/>
                  <a:pt x="2840549" y="1301153"/>
                  <a:pt x="2830286" y="1306285"/>
                </a:cubicBezTo>
                <a:cubicBezTo>
                  <a:pt x="2750687" y="1346086"/>
                  <a:pt x="2815231" y="1318213"/>
                  <a:pt x="2688772" y="1349828"/>
                </a:cubicBezTo>
                <a:cubicBezTo>
                  <a:pt x="2677640" y="1352611"/>
                  <a:pt x="2667489" y="1359197"/>
                  <a:pt x="2656115" y="1360714"/>
                </a:cubicBezTo>
                <a:cubicBezTo>
                  <a:pt x="2612804" y="1366489"/>
                  <a:pt x="2569029" y="1367971"/>
                  <a:pt x="2525486" y="1371600"/>
                </a:cubicBezTo>
                <a:lnTo>
                  <a:pt x="1905000" y="1360714"/>
                </a:lnTo>
                <a:cubicBezTo>
                  <a:pt x="1727195" y="1357359"/>
                  <a:pt x="1549437" y="1349828"/>
                  <a:pt x="1371600" y="1349828"/>
                </a:cubicBezTo>
                <a:cubicBezTo>
                  <a:pt x="1132087" y="1349828"/>
                  <a:pt x="892629" y="1357085"/>
                  <a:pt x="653143" y="1360714"/>
                </a:cubicBezTo>
                <a:cubicBezTo>
                  <a:pt x="631372" y="1364343"/>
                  <a:pt x="608495" y="1363850"/>
                  <a:pt x="587829" y="1371600"/>
                </a:cubicBezTo>
                <a:cubicBezTo>
                  <a:pt x="578219" y="1375204"/>
                  <a:pt x="575237" y="1388781"/>
                  <a:pt x="566057" y="1393371"/>
                </a:cubicBezTo>
                <a:cubicBezTo>
                  <a:pt x="552676" y="1400062"/>
                  <a:pt x="536523" y="1399004"/>
                  <a:pt x="522515" y="1404257"/>
                </a:cubicBezTo>
                <a:cubicBezTo>
                  <a:pt x="507321" y="1409955"/>
                  <a:pt x="493887" y="1419636"/>
                  <a:pt x="478972" y="1426028"/>
                </a:cubicBezTo>
                <a:cubicBezTo>
                  <a:pt x="366851" y="1474080"/>
                  <a:pt x="547186" y="1386480"/>
                  <a:pt x="402772" y="1458685"/>
                </a:cubicBezTo>
                <a:cubicBezTo>
                  <a:pt x="384629" y="1476828"/>
                  <a:pt x="362575" y="1491765"/>
                  <a:pt x="348343" y="1513114"/>
                </a:cubicBezTo>
                <a:cubicBezTo>
                  <a:pt x="320879" y="1554311"/>
                  <a:pt x="335823" y="1536520"/>
                  <a:pt x="304800" y="1567542"/>
                </a:cubicBezTo>
                <a:cubicBezTo>
                  <a:pt x="278892" y="1645269"/>
                  <a:pt x="295759" y="1613762"/>
                  <a:pt x="261257" y="1665514"/>
                </a:cubicBezTo>
                <a:cubicBezTo>
                  <a:pt x="252677" y="1699835"/>
                  <a:pt x="251201" y="1710475"/>
                  <a:pt x="239486" y="1741714"/>
                </a:cubicBezTo>
                <a:cubicBezTo>
                  <a:pt x="200440" y="1845836"/>
                  <a:pt x="231536" y="1754679"/>
                  <a:pt x="206829" y="1828800"/>
                </a:cubicBezTo>
                <a:cubicBezTo>
                  <a:pt x="199572" y="1894114"/>
                  <a:pt x="193557" y="1959578"/>
                  <a:pt x="185057" y="2024742"/>
                </a:cubicBezTo>
                <a:cubicBezTo>
                  <a:pt x="182664" y="2043089"/>
                  <a:pt x="176467" y="2060812"/>
                  <a:pt x="174172" y="2079171"/>
                </a:cubicBezTo>
                <a:cubicBezTo>
                  <a:pt x="152044" y="2256198"/>
                  <a:pt x="180130" y="2139960"/>
                  <a:pt x="141515" y="2275114"/>
                </a:cubicBezTo>
                <a:cubicBezTo>
                  <a:pt x="139848" y="2296779"/>
                  <a:pt x="129409" y="2461828"/>
                  <a:pt x="119743" y="2503714"/>
                </a:cubicBezTo>
                <a:cubicBezTo>
                  <a:pt x="115349" y="2522754"/>
                  <a:pt x="105229" y="2539999"/>
                  <a:pt x="97972" y="2558142"/>
                </a:cubicBezTo>
                <a:cubicBezTo>
                  <a:pt x="94343" y="2608942"/>
                  <a:pt x="92418" y="2659892"/>
                  <a:pt x="87086" y="2710542"/>
                </a:cubicBezTo>
                <a:cubicBezTo>
                  <a:pt x="85149" y="2728943"/>
                  <a:pt x="79610" y="2746786"/>
                  <a:pt x="76200" y="2764971"/>
                </a:cubicBezTo>
                <a:cubicBezTo>
                  <a:pt x="68724" y="2804845"/>
                  <a:pt x="61686" y="2844800"/>
                  <a:pt x="54429" y="2884714"/>
                </a:cubicBezTo>
                <a:cubicBezTo>
                  <a:pt x="50800" y="2928257"/>
                  <a:pt x="48648" y="2971948"/>
                  <a:pt x="43543" y="3015342"/>
                </a:cubicBezTo>
                <a:cubicBezTo>
                  <a:pt x="41381" y="3033718"/>
                  <a:pt x="35967" y="3051567"/>
                  <a:pt x="32657" y="3069771"/>
                </a:cubicBezTo>
                <a:cubicBezTo>
                  <a:pt x="28709" y="3091487"/>
                  <a:pt x="24893" y="3113235"/>
                  <a:pt x="21772" y="3135085"/>
                </a:cubicBezTo>
                <a:cubicBezTo>
                  <a:pt x="17635" y="3164046"/>
                  <a:pt x="14752" y="3193173"/>
                  <a:pt x="10886" y="3222171"/>
                </a:cubicBezTo>
                <a:cubicBezTo>
                  <a:pt x="7495" y="3247604"/>
                  <a:pt x="3629" y="3272971"/>
                  <a:pt x="0" y="3298371"/>
                </a:cubicBezTo>
                <a:cubicBezTo>
                  <a:pt x="3629" y="3479800"/>
                  <a:pt x="4738" y="3661296"/>
                  <a:pt x="10886" y="3842657"/>
                </a:cubicBezTo>
                <a:cubicBezTo>
                  <a:pt x="11999" y="3875496"/>
                  <a:pt x="12109" y="3909223"/>
                  <a:pt x="21772" y="3940628"/>
                </a:cubicBezTo>
                <a:cubicBezTo>
                  <a:pt x="27108" y="3957969"/>
                  <a:pt x="43543" y="3969657"/>
                  <a:pt x="54429" y="3984171"/>
                </a:cubicBezTo>
                <a:cubicBezTo>
                  <a:pt x="58058" y="4005942"/>
                  <a:pt x="59508" y="4028191"/>
                  <a:pt x="65315" y="4049485"/>
                </a:cubicBezTo>
                <a:cubicBezTo>
                  <a:pt x="83333" y="4115551"/>
                  <a:pt x="117419" y="4140479"/>
                  <a:pt x="141515" y="4212771"/>
                </a:cubicBezTo>
                <a:cubicBezTo>
                  <a:pt x="145143" y="4223657"/>
                  <a:pt x="147269" y="4235165"/>
                  <a:pt x="152400" y="4245428"/>
                </a:cubicBezTo>
                <a:cubicBezTo>
                  <a:pt x="161862" y="4264352"/>
                  <a:pt x="175595" y="4280933"/>
                  <a:pt x="185057" y="4299857"/>
                </a:cubicBezTo>
                <a:cubicBezTo>
                  <a:pt x="190189" y="4310120"/>
                  <a:pt x="190811" y="4322251"/>
                  <a:pt x="195943" y="4332514"/>
                </a:cubicBezTo>
                <a:cubicBezTo>
                  <a:pt x="205405" y="4351438"/>
                  <a:pt x="219845" y="4367681"/>
                  <a:pt x="228600" y="4386942"/>
                </a:cubicBezTo>
                <a:cubicBezTo>
                  <a:pt x="238097" y="4407834"/>
                  <a:pt x="234144" y="4436029"/>
                  <a:pt x="250372" y="4452257"/>
                </a:cubicBezTo>
                <a:cubicBezTo>
                  <a:pt x="264886" y="4466771"/>
                  <a:pt x="280557" y="4480215"/>
                  <a:pt x="293915" y="4495800"/>
                </a:cubicBezTo>
                <a:cubicBezTo>
                  <a:pt x="302429" y="4505733"/>
                  <a:pt x="306846" y="4518813"/>
                  <a:pt x="315686" y="4528457"/>
                </a:cubicBezTo>
                <a:cubicBezTo>
                  <a:pt x="346894" y="4562502"/>
                  <a:pt x="381000" y="4593771"/>
                  <a:pt x="413657" y="4626428"/>
                </a:cubicBezTo>
                <a:cubicBezTo>
                  <a:pt x="428171" y="4640942"/>
                  <a:pt x="440779" y="4657655"/>
                  <a:pt x="457200" y="4669971"/>
                </a:cubicBezTo>
                <a:cubicBezTo>
                  <a:pt x="471714" y="4680857"/>
                  <a:pt x="486968" y="4690821"/>
                  <a:pt x="500743" y="4702628"/>
                </a:cubicBezTo>
                <a:cubicBezTo>
                  <a:pt x="537218" y="4733892"/>
                  <a:pt x="531704" y="4742809"/>
                  <a:pt x="576943" y="4767942"/>
                </a:cubicBezTo>
                <a:cubicBezTo>
                  <a:pt x="594025" y="4777432"/>
                  <a:pt x="613229" y="4782457"/>
                  <a:pt x="631372" y="4789714"/>
                </a:cubicBezTo>
                <a:cubicBezTo>
                  <a:pt x="642258" y="4800600"/>
                  <a:pt x="650974" y="4814212"/>
                  <a:pt x="664029" y="4822371"/>
                </a:cubicBezTo>
                <a:cubicBezTo>
                  <a:pt x="696833" y="4842874"/>
                  <a:pt x="718874" y="4841210"/>
                  <a:pt x="751115" y="4855028"/>
                </a:cubicBezTo>
                <a:cubicBezTo>
                  <a:pt x="766030" y="4861420"/>
                  <a:pt x="779590" y="4870773"/>
                  <a:pt x="794657" y="4876800"/>
                </a:cubicBezTo>
                <a:cubicBezTo>
                  <a:pt x="815965" y="4885323"/>
                  <a:pt x="839446" y="4888308"/>
                  <a:pt x="859972" y="4898571"/>
                </a:cubicBezTo>
                <a:cubicBezTo>
                  <a:pt x="896258" y="4916714"/>
                  <a:pt x="929048" y="4945044"/>
                  <a:pt x="968829" y="4953000"/>
                </a:cubicBezTo>
                <a:cubicBezTo>
                  <a:pt x="1157090" y="4990650"/>
                  <a:pt x="867614" y="4930418"/>
                  <a:pt x="1088572" y="4985657"/>
                </a:cubicBezTo>
                <a:cubicBezTo>
                  <a:pt x="1129335" y="4995848"/>
                  <a:pt x="1252522" y="5015801"/>
                  <a:pt x="1295400" y="5029200"/>
                </a:cubicBezTo>
                <a:cubicBezTo>
                  <a:pt x="1509679" y="5096163"/>
                  <a:pt x="1196446" y="5030011"/>
                  <a:pt x="1491343" y="5083628"/>
                </a:cubicBezTo>
                <a:cubicBezTo>
                  <a:pt x="1527629" y="5098142"/>
                  <a:pt x="1561831" y="5119745"/>
                  <a:pt x="1600200" y="5127171"/>
                </a:cubicBezTo>
                <a:cubicBezTo>
                  <a:pt x="1675350" y="5141716"/>
                  <a:pt x="1752589" y="5141797"/>
                  <a:pt x="1828800" y="5148942"/>
                </a:cubicBezTo>
                <a:cubicBezTo>
                  <a:pt x="1868704" y="5152683"/>
                  <a:pt x="1909111" y="5152658"/>
                  <a:pt x="1948543" y="5159828"/>
                </a:cubicBezTo>
                <a:cubicBezTo>
                  <a:pt x="2556211" y="5270313"/>
                  <a:pt x="1830265" y="5141452"/>
                  <a:pt x="2416629" y="5236028"/>
                </a:cubicBezTo>
                <a:cubicBezTo>
                  <a:pt x="2453161" y="5241920"/>
                  <a:pt x="2488518" y="5256169"/>
                  <a:pt x="2525486" y="5257800"/>
                </a:cubicBezTo>
                <a:cubicBezTo>
                  <a:pt x="2735770" y="5267077"/>
                  <a:pt x="2946421" y="5263983"/>
                  <a:pt x="3156857" y="5268685"/>
                </a:cubicBezTo>
                <a:lnTo>
                  <a:pt x="4474029" y="5301342"/>
                </a:lnTo>
                <a:lnTo>
                  <a:pt x="6248400" y="5290457"/>
                </a:lnTo>
                <a:cubicBezTo>
                  <a:pt x="6303626" y="5288273"/>
                  <a:pt x="6351366" y="5249859"/>
                  <a:pt x="6400800" y="5225142"/>
                </a:cubicBezTo>
                <a:cubicBezTo>
                  <a:pt x="6763196" y="5043944"/>
                  <a:pt x="6341644" y="5247608"/>
                  <a:pt x="6618515" y="5072742"/>
                </a:cubicBezTo>
                <a:cubicBezTo>
                  <a:pt x="6655585" y="5049330"/>
                  <a:pt x="6698343" y="5036457"/>
                  <a:pt x="6738257" y="5018314"/>
                </a:cubicBezTo>
                <a:lnTo>
                  <a:pt x="6879772" y="4876800"/>
                </a:lnTo>
                <a:lnTo>
                  <a:pt x="6923315" y="4833257"/>
                </a:lnTo>
                <a:cubicBezTo>
                  <a:pt x="6934201" y="4811485"/>
                  <a:pt x="6940558" y="4786781"/>
                  <a:pt x="6955972" y="4767942"/>
                </a:cubicBezTo>
                <a:cubicBezTo>
                  <a:pt x="6973918" y="4746008"/>
                  <a:pt x="6998225" y="4729986"/>
                  <a:pt x="7021286" y="4713514"/>
                </a:cubicBezTo>
                <a:cubicBezTo>
                  <a:pt x="7158786" y="4615300"/>
                  <a:pt x="7135809" y="4629039"/>
                  <a:pt x="7228115" y="4582885"/>
                </a:cubicBezTo>
                <a:cubicBezTo>
                  <a:pt x="7256367" y="4547570"/>
                  <a:pt x="7302393" y="4495800"/>
                  <a:pt x="7315200" y="4452257"/>
                </a:cubicBezTo>
                <a:cubicBezTo>
                  <a:pt x="7325490" y="4417272"/>
                  <a:pt x="7315209" y="4378207"/>
                  <a:pt x="7326086" y="4343400"/>
                </a:cubicBezTo>
                <a:cubicBezTo>
                  <a:pt x="7348909" y="4270366"/>
                  <a:pt x="7425772" y="4100056"/>
                  <a:pt x="7467600" y="4005942"/>
                </a:cubicBezTo>
                <a:cubicBezTo>
                  <a:pt x="7471229" y="3973285"/>
                  <a:pt x="7475900" y="3940727"/>
                  <a:pt x="7478486" y="3907971"/>
                </a:cubicBezTo>
                <a:cubicBezTo>
                  <a:pt x="7478956" y="3902023"/>
                  <a:pt x="7501566" y="3551036"/>
                  <a:pt x="7511143" y="3461657"/>
                </a:cubicBezTo>
                <a:cubicBezTo>
                  <a:pt x="7517376" y="3403481"/>
                  <a:pt x="7525658" y="3345542"/>
                  <a:pt x="7532915" y="3287485"/>
                </a:cubicBezTo>
                <a:cubicBezTo>
                  <a:pt x="7522029" y="3062514"/>
                  <a:pt x="7512751" y="2837459"/>
                  <a:pt x="7500257" y="2612571"/>
                </a:cubicBezTo>
                <a:cubicBezTo>
                  <a:pt x="7498234" y="2576161"/>
                  <a:pt x="7494529" y="2539814"/>
                  <a:pt x="7489372" y="2503714"/>
                </a:cubicBezTo>
                <a:cubicBezTo>
                  <a:pt x="7483635" y="2463553"/>
                  <a:pt x="7473143" y="2424159"/>
                  <a:pt x="7467600" y="2383971"/>
                </a:cubicBezTo>
                <a:cubicBezTo>
                  <a:pt x="7430047" y="2111716"/>
                  <a:pt x="7471398" y="2273259"/>
                  <a:pt x="7413172" y="2079171"/>
                </a:cubicBezTo>
                <a:cubicBezTo>
                  <a:pt x="7409543" y="2039257"/>
                  <a:pt x="7403049" y="1999500"/>
                  <a:pt x="7402286" y="1959428"/>
                </a:cubicBezTo>
                <a:cubicBezTo>
                  <a:pt x="7395790" y="1618385"/>
                  <a:pt x="7404143" y="1277038"/>
                  <a:pt x="7391400" y="936171"/>
                </a:cubicBezTo>
                <a:cubicBezTo>
                  <a:pt x="7390305" y="906869"/>
                  <a:pt x="7351579" y="765930"/>
                  <a:pt x="7336972" y="718457"/>
                </a:cubicBezTo>
                <a:cubicBezTo>
                  <a:pt x="7330223" y="696522"/>
                  <a:pt x="7321505" y="675208"/>
                  <a:pt x="7315200" y="653142"/>
                </a:cubicBezTo>
                <a:cubicBezTo>
                  <a:pt x="7306980" y="624372"/>
                  <a:pt x="7303493" y="594236"/>
                  <a:pt x="7293429" y="566057"/>
                </a:cubicBezTo>
                <a:cubicBezTo>
                  <a:pt x="7284454" y="540927"/>
                  <a:pt x="7228663" y="442133"/>
                  <a:pt x="7217229" y="424542"/>
                </a:cubicBezTo>
                <a:cubicBezTo>
                  <a:pt x="7163767" y="342293"/>
                  <a:pt x="7126534" y="278207"/>
                  <a:pt x="7053943" y="217714"/>
                </a:cubicBezTo>
                <a:cubicBezTo>
                  <a:pt x="7033842" y="200963"/>
                  <a:pt x="7011182" y="187438"/>
                  <a:pt x="6988629" y="174171"/>
                </a:cubicBezTo>
                <a:cubicBezTo>
                  <a:pt x="6892681" y="117731"/>
                  <a:pt x="6871122" y="104036"/>
                  <a:pt x="6770915" y="76200"/>
                </a:cubicBezTo>
                <a:cubicBezTo>
                  <a:pt x="6738681" y="67246"/>
                  <a:pt x="6705296" y="62942"/>
                  <a:pt x="6672943" y="54428"/>
                </a:cubicBezTo>
                <a:cubicBezTo>
                  <a:pt x="6636307" y="44787"/>
                  <a:pt x="6601358" y="28548"/>
                  <a:pt x="6564086" y="21771"/>
                </a:cubicBezTo>
                <a:cubicBezTo>
                  <a:pt x="6509084" y="11771"/>
                  <a:pt x="6212333" y="356"/>
                  <a:pt x="6204857" y="0"/>
                </a:cubicBezTo>
                <a:lnTo>
                  <a:pt x="5323115" y="21771"/>
                </a:lnTo>
                <a:cubicBezTo>
                  <a:pt x="5216992" y="26436"/>
                  <a:pt x="5118671" y="88786"/>
                  <a:pt x="5018315" y="108857"/>
                </a:cubicBezTo>
                <a:cubicBezTo>
                  <a:pt x="4819456" y="148628"/>
                  <a:pt x="4999009" y="109174"/>
                  <a:pt x="4800600" y="163285"/>
                </a:cubicBezTo>
                <a:cubicBezTo>
                  <a:pt x="4757299" y="175094"/>
                  <a:pt x="4712386" y="181260"/>
                  <a:pt x="4669972" y="195942"/>
                </a:cubicBezTo>
                <a:cubicBezTo>
                  <a:pt x="4451332" y="271626"/>
                  <a:pt x="4587450" y="237355"/>
                  <a:pt x="4419600" y="315685"/>
                </a:cubicBezTo>
                <a:cubicBezTo>
                  <a:pt x="4373169" y="337353"/>
                  <a:pt x="4325769" y="340889"/>
                  <a:pt x="4278086" y="359228"/>
                </a:cubicBezTo>
                <a:cubicBezTo>
                  <a:pt x="4255367" y="367966"/>
                  <a:pt x="4235864" y="384188"/>
                  <a:pt x="4212772" y="391885"/>
                </a:cubicBezTo>
                <a:cubicBezTo>
                  <a:pt x="4191833" y="398865"/>
                  <a:pt x="4169039" y="398146"/>
                  <a:pt x="4147457" y="402771"/>
                </a:cubicBezTo>
                <a:cubicBezTo>
                  <a:pt x="4118199" y="409040"/>
                  <a:pt x="4089400" y="417285"/>
                  <a:pt x="4060372" y="424542"/>
                </a:cubicBezTo>
                <a:cubicBezTo>
                  <a:pt x="4045858" y="431799"/>
                  <a:pt x="4031975" y="440489"/>
                  <a:pt x="4016829" y="446314"/>
                </a:cubicBezTo>
                <a:cubicBezTo>
                  <a:pt x="3984700" y="458671"/>
                  <a:pt x="3952253" y="470622"/>
                  <a:pt x="3918857" y="478971"/>
                </a:cubicBezTo>
                <a:cubicBezTo>
                  <a:pt x="3864183" y="492640"/>
                  <a:pt x="3889508" y="485126"/>
                  <a:pt x="3842657" y="500742"/>
                </a:cubicBezTo>
                <a:lnTo>
                  <a:pt x="3744686" y="566057"/>
                </a:lnTo>
                <a:cubicBezTo>
                  <a:pt x="3733800" y="573314"/>
                  <a:pt x="3724440" y="583691"/>
                  <a:pt x="3712029" y="587828"/>
                </a:cubicBezTo>
                <a:lnTo>
                  <a:pt x="3646715" y="609600"/>
                </a:lnTo>
                <a:cubicBezTo>
                  <a:pt x="3610878" y="645436"/>
                  <a:pt x="3600822" y="659761"/>
                  <a:pt x="3548743" y="685800"/>
                </a:cubicBezTo>
                <a:cubicBezTo>
                  <a:pt x="3534229" y="693057"/>
                  <a:pt x="3521166" y="704668"/>
                  <a:pt x="3505200" y="707571"/>
                </a:cubicBezTo>
                <a:cubicBezTo>
                  <a:pt x="3480210" y="712115"/>
                  <a:pt x="3474357" y="665842"/>
                  <a:pt x="3461657" y="69668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/>
          <p:cNvSpPr/>
          <p:nvPr/>
        </p:nvSpPr>
        <p:spPr>
          <a:xfrm>
            <a:off x="7422967" y="1333108"/>
            <a:ext cx="3725092" cy="32112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9857" y="1382485"/>
            <a:ext cx="2634343" cy="321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55914" y="280346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081051" y="1931822"/>
            <a:ext cx="2612572" cy="2612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6223" y="1382485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Index.tsx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34399" y="3172794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Root.tsx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9780" y="2819007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RouterProvider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5055" y="686777"/>
            <a:ext cx="296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Router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createBrowserRouter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49780" y="3254045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Router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</cp:revision>
  <dcterms:created xsi:type="dcterms:W3CDTF">2023-12-21T01:00:30Z</dcterms:created>
  <dcterms:modified xsi:type="dcterms:W3CDTF">2023-12-21T02:53:51Z</dcterms:modified>
</cp:coreProperties>
</file>