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E77-5BF7-484B-A9E2-C68B2523065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7EB-5B27-4882-A006-416FFE564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0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E77-5BF7-484B-A9E2-C68B2523065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7EB-5B27-4882-A006-416FFE564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0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E77-5BF7-484B-A9E2-C68B2523065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7EB-5B27-4882-A006-416FFE564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E77-5BF7-484B-A9E2-C68B2523065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7EB-5B27-4882-A006-416FFE564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05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E77-5BF7-484B-A9E2-C68B2523065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7EB-5B27-4882-A006-416FFE564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7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E77-5BF7-484B-A9E2-C68B2523065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7EB-5B27-4882-A006-416FFE564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7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E77-5BF7-484B-A9E2-C68B2523065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7EB-5B27-4882-A006-416FFE564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9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E77-5BF7-484B-A9E2-C68B2523065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7EB-5B27-4882-A006-416FFE564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5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E77-5BF7-484B-A9E2-C68B2523065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7EB-5B27-4882-A006-416FFE564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0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E77-5BF7-484B-A9E2-C68B2523065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7EB-5B27-4882-A006-416FFE564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1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E77-5BF7-484B-A9E2-C68B2523065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7EB-5B27-4882-A006-416FFE564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8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CCE77-5BF7-484B-A9E2-C68B2523065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A7EB-5B27-4882-A006-416FFE564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7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8209" y="382601"/>
            <a:ext cx="2163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Redux</a:t>
            </a:r>
            <a:r>
              <a:rPr lang="ko-KR" altLang="en-US" dirty="0" smtClean="0"/>
              <a:t>는 무엇이냐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8208" y="816801"/>
            <a:ext cx="113127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0" i="0" dirty="0" err="1" smtClean="0">
                <a:solidFill>
                  <a:srgbClr val="4D5156"/>
                </a:solidFill>
                <a:effectLst/>
                <a:latin typeface="Apple SD Gothic Neo"/>
              </a:rPr>
              <a:t>리덕스는</a:t>
            </a:r>
            <a:r>
              <a:rPr lang="ko-KR" altLang="en-US" sz="1600" b="0" i="0" dirty="0" smtClean="0">
                <a:solidFill>
                  <a:srgbClr val="4D5156"/>
                </a:solidFill>
                <a:effectLst/>
                <a:latin typeface="Apple SD Gothic Neo"/>
              </a:rPr>
              <a:t> 오픈 소스 자바스크립트 라이브러리의 일종으로</a:t>
            </a:r>
            <a:r>
              <a:rPr lang="en-US" altLang="ko-KR" sz="1600" b="0" i="0" dirty="0" smtClean="0">
                <a:solidFill>
                  <a:srgbClr val="4D5156"/>
                </a:solidFill>
                <a:effectLst/>
                <a:latin typeface="Apple SD Gothic Neo"/>
              </a:rPr>
              <a:t>, state</a:t>
            </a:r>
            <a:r>
              <a:rPr lang="ko-KR" altLang="en-US" sz="1600" b="0" i="0" dirty="0" smtClean="0">
                <a:solidFill>
                  <a:srgbClr val="4D5156"/>
                </a:solidFill>
                <a:effectLst/>
                <a:latin typeface="Apple SD Gothic Neo"/>
              </a:rPr>
              <a:t>를 이용해 웹 사이트 혹은 애플리케이션의 상태 관리를 해줄 목적으로 사용한다</a:t>
            </a:r>
            <a:r>
              <a:rPr lang="en-US" altLang="ko-KR" sz="1600" b="0" i="0" dirty="0" smtClean="0">
                <a:solidFill>
                  <a:srgbClr val="4D5156"/>
                </a:solidFill>
                <a:effectLst/>
                <a:latin typeface="Apple SD Gothic Neo"/>
              </a:rPr>
              <a:t>.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98208" y="1463132"/>
            <a:ext cx="1131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0" i="0" dirty="0" err="1" smtClean="0">
                <a:solidFill>
                  <a:srgbClr val="4D5156"/>
                </a:solidFill>
                <a:effectLst/>
                <a:latin typeface="Apple SD Gothic Neo"/>
              </a:rPr>
              <a:t>리덕스는</a:t>
            </a:r>
            <a:r>
              <a:rPr lang="ko-KR" altLang="en-US" sz="1600" b="0" i="0" dirty="0" smtClean="0">
                <a:solidFill>
                  <a:srgbClr val="4D5156"/>
                </a:solidFill>
                <a:effectLst/>
                <a:latin typeface="Apple SD Gothic Neo"/>
              </a:rPr>
              <a:t> 꼭 </a:t>
            </a:r>
            <a:r>
              <a:rPr lang="ko-KR" altLang="en-US" sz="1600" b="0" i="0" dirty="0" err="1" smtClean="0">
                <a:solidFill>
                  <a:srgbClr val="4D5156"/>
                </a:solidFill>
                <a:effectLst/>
                <a:latin typeface="Apple SD Gothic Neo"/>
              </a:rPr>
              <a:t>리액트만의</a:t>
            </a:r>
            <a:r>
              <a:rPr lang="ko-KR" altLang="en-US" sz="1600" b="0" i="0" dirty="0" smtClean="0">
                <a:solidFill>
                  <a:srgbClr val="4D5156"/>
                </a:solidFill>
                <a:effectLst/>
                <a:latin typeface="Apple SD Gothic Neo"/>
              </a:rPr>
              <a:t> 전유물이 아님 </a:t>
            </a:r>
            <a:r>
              <a:rPr lang="en-US" altLang="ko-KR" sz="1600" b="0" i="0" dirty="0" smtClean="0">
                <a:solidFill>
                  <a:srgbClr val="4D5156"/>
                </a:solidFill>
                <a:effectLst/>
                <a:latin typeface="Apple SD Gothic Neo"/>
              </a:rPr>
              <a:t>/ Node.js</a:t>
            </a:r>
            <a:r>
              <a:rPr lang="ko-KR" altLang="en-US" sz="1600" b="0" i="0" dirty="0" smtClean="0">
                <a:solidFill>
                  <a:srgbClr val="4D5156"/>
                </a:solidFill>
                <a:effectLst/>
                <a:latin typeface="Apple SD Gothic Neo"/>
              </a:rPr>
              <a:t>를 사용할 수 있는 환경에서는 다 사용할 수 있는 라이브러리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670645" y="4318677"/>
            <a:ext cx="1481328" cy="1997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35882" y="4318677"/>
            <a:ext cx="1481328" cy="1997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5317067" y="2168042"/>
            <a:ext cx="1116936" cy="1116936"/>
            <a:chOff x="5317067" y="2168042"/>
            <a:chExt cx="1116936" cy="1116936"/>
          </a:xfrm>
        </p:grpSpPr>
        <p:sp>
          <p:nvSpPr>
            <p:cNvPr id="7" name="타원 6"/>
            <p:cNvSpPr/>
            <p:nvPr/>
          </p:nvSpPr>
          <p:spPr>
            <a:xfrm>
              <a:off x="5317067" y="2168042"/>
              <a:ext cx="1116936" cy="11169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417672" y="2557233"/>
              <a:ext cx="91572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0" i="0" dirty="0" smtClean="0">
                  <a:solidFill>
                    <a:srgbClr val="4D5156"/>
                  </a:solidFill>
                  <a:effectLst/>
                  <a:latin typeface="Apple SD Gothic Neo"/>
                </a:rPr>
                <a:t>App</a:t>
              </a:r>
              <a:endParaRPr lang="ko-KR" altLang="en-US" sz="16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952938" y="4580766"/>
            <a:ext cx="915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Login</a:t>
            </a:r>
            <a:endParaRPr lang="ko-KR" altLang="en-US" sz="16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05407" y="4318677"/>
            <a:ext cx="1481328" cy="1997456"/>
            <a:chOff x="1105407" y="4318677"/>
            <a:chExt cx="1481328" cy="1997456"/>
          </a:xfrm>
        </p:grpSpPr>
        <p:sp>
          <p:nvSpPr>
            <p:cNvPr id="8" name="직사각형 7"/>
            <p:cNvSpPr/>
            <p:nvPr/>
          </p:nvSpPr>
          <p:spPr>
            <a:xfrm>
              <a:off x="1105407" y="4318677"/>
              <a:ext cx="1481328" cy="19974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97272" y="4580766"/>
              <a:ext cx="12495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rgbClr val="4D5156"/>
                  </a:solidFill>
                  <a:latin typeface="Apple SD Gothic Neo"/>
                </a:rPr>
                <a:t>ProductAll</a:t>
              </a:r>
              <a:endParaRPr lang="ko-KR" altLang="en-US" sz="1600" dirty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6261974" y="4580766"/>
            <a:ext cx="1429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PrivateRoute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6174766" y="5181409"/>
            <a:ext cx="1603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ProductDetail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3436636" y="3689429"/>
            <a:ext cx="1948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 dirty="0" smtClean="0">
                <a:solidFill>
                  <a:srgbClr val="4D5156"/>
                </a:solidFill>
                <a:effectLst/>
                <a:latin typeface="Apple SD Gothic Neo"/>
              </a:rPr>
              <a:t>authenticate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6002381" y="3689429"/>
            <a:ext cx="1948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 dirty="0" smtClean="0">
                <a:solidFill>
                  <a:srgbClr val="4D5156"/>
                </a:solidFill>
                <a:effectLst/>
                <a:latin typeface="Apple SD Gothic Neo"/>
              </a:rPr>
              <a:t>authenticate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871907" y="3689429"/>
            <a:ext cx="1948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 dirty="0" smtClean="0">
                <a:solidFill>
                  <a:srgbClr val="4D5156"/>
                </a:solidFill>
                <a:effectLst/>
                <a:latin typeface="Apple SD Gothic Neo"/>
              </a:rPr>
              <a:t>authenticate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220741" y="2946424"/>
            <a:ext cx="15930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i="0" dirty="0" smtClean="0">
                <a:solidFill>
                  <a:srgbClr val="FF0000"/>
                </a:solidFill>
                <a:effectLst/>
                <a:latin typeface="Apple SD Gothic Neo"/>
              </a:rPr>
              <a:t>Props Drilling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3502" y="4318677"/>
            <a:ext cx="1481328" cy="1997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999594" y="4580766"/>
            <a:ext cx="1429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CartList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8740001" y="3689429"/>
            <a:ext cx="1948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 dirty="0" smtClean="0">
                <a:solidFill>
                  <a:srgbClr val="4D5156"/>
                </a:solidFill>
                <a:effectLst/>
                <a:latin typeface="Apple SD Gothic Neo"/>
              </a:rPr>
              <a:t>authenticate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6174766" y="5734192"/>
            <a:ext cx="1603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Cart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5751433" y="3056116"/>
            <a:ext cx="1603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setCart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7308828" y="4597593"/>
            <a:ext cx="1603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setCart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7308828" y="5181409"/>
            <a:ext cx="1603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setCart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7308828" y="5734192"/>
            <a:ext cx="1603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setCart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10207440" y="4580196"/>
            <a:ext cx="1603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setCart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860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8209" y="382601"/>
            <a:ext cx="2163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Redux</a:t>
            </a:r>
            <a:r>
              <a:rPr lang="ko-KR" altLang="en-US" dirty="0" smtClean="0"/>
              <a:t>는 무엇이냐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8208" y="816801"/>
            <a:ext cx="1131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앞 페이지에서 언급한 무분별한 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Props Drilling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의 단점을 보완하고자 탄생한 것이 바로 </a:t>
            </a:r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Redux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!!!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498208" y="1224111"/>
            <a:ext cx="1131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Props Drilling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의 단점을 보완하고자 탄생한 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React Hooks : </a:t>
            </a:r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useContext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( ) / 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프로젝트의 규모가 커지게 될수록 살짝 부족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!</a:t>
            </a:r>
            <a:endParaRPr lang="ko-KR" altLang="en-US" sz="16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5537532" y="2168042"/>
            <a:ext cx="1116936" cy="1116936"/>
            <a:chOff x="5317067" y="2168042"/>
            <a:chExt cx="1116936" cy="1116936"/>
          </a:xfrm>
        </p:grpSpPr>
        <p:sp>
          <p:nvSpPr>
            <p:cNvPr id="35" name="타원 34"/>
            <p:cNvSpPr/>
            <p:nvPr/>
          </p:nvSpPr>
          <p:spPr>
            <a:xfrm>
              <a:off x="5317067" y="2168042"/>
              <a:ext cx="1116936" cy="11169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417672" y="2557233"/>
              <a:ext cx="91572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0" i="0" dirty="0" smtClean="0">
                  <a:solidFill>
                    <a:srgbClr val="4D5156"/>
                  </a:solidFill>
                  <a:effectLst/>
                  <a:latin typeface="Apple SD Gothic Neo"/>
                </a:rPr>
                <a:t>App</a:t>
              </a:r>
              <a:endParaRPr lang="ko-KR" altLang="en-US" sz="16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002540" y="4318677"/>
            <a:ext cx="8186921" cy="1997456"/>
            <a:chOff x="1105407" y="4318677"/>
            <a:chExt cx="8186921" cy="1997456"/>
          </a:xfrm>
        </p:grpSpPr>
        <p:grpSp>
          <p:nvGrpSpPr>
            <p:cNvPr id="37" name="그룹 36"/>
            <p:cNvGrpSpPr/>
            <p:nvPr/>
          </p:nvGrpSpPr>
          <p:grpSpPr>
            <a:xfrm>
              <a:off x="1105407" y="4318677"/>
              <a:ext cx="1481328" cy="1997456"/>
              <a:chOff x="1105407" y="4318677"/>
              <a:chExt cx="1481328" cy="1997456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105407" y="4318677"/>
                <a:ext cx="1481328" cy="19974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197272" y="4580766"/>
                <a:ext cx="124959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 err="1" smtClean="0">
                    <a:solidFill>
                      <a:srgbClr val="4D5156"/>
                    </a:solidFill>
                    <a:latin typeface="Apple SD Gothic Neo"/>
                  </a:rPr>
                  <a:t>ProductAll</a:t>
                </a:r>
                <a:endParaRPr lang="ko-KR" altLang="en-US" sz="1600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391407" y="4318677"/>
              <a:ext cx="1481328" cy="1997456"/>
              <a:chOff x="1105407" y="4318677"/>
              <a:chExt cx="1481328" cy="1997456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105407" y="4318677"/>
                <a:ext cx="1481328" cy="19974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197272" y="4580766"/>
                <a:ext cx="124959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4D5156"/>
                    </a:solidFill>
                    <a:latin typeface="Apple SD Gothic Neo"/>
                  </a:rPr>
                  <a:t>Login</a:t>
                </a:r>
                <a:endParaRPr lang="ko-KR" altLang="en-US" sz="1600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5592733" y="4318677"/>
              <a:ext cx="1481328" cy="1997456"/>
              <a:chOff x="1105407" y="4318677"/>
              <a:chExt cx="1481328" cy="19974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105407" y="4318677"/>
                <a:ext cx="1481328" cy="19974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151339" y="4580766"/>
                <a:ext cx="138946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 err="1" smtClean="0">
                    <a:solidFill>
                      <a:srgbClr val="4D5156"/>
                    </a:solidFill>
                    <a:latin typeface="Apple SD Gothic Neo"/>
                  </a:rPr>
                  <a:t>PrivateRoute</a:t>
                </a:r>
                <a:endParaRPr lang="ko-KR" altLang="en-US" sz="1600" dirty="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7811000" y="4318677"/>
              <a:ext cx="1481328" cy="1997456"/>
              <a:chOff x="1105407" y="4318677"/>
              <a:chExt cx="1481328" cy="199745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105407" y="4318677"/>
                <a:ext cx="1481328" cy="19974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197272" y="4580766"/>
                <a:ext cx="124959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4D5156"/>
                    </a:solidFill>
                    <a:latin typeface="Apple SD Gothic Neo"/>
                  </a:rPr>
                  <a:t>Cart</a:t>
                </a:r>
                <a:endParaRPr lang="ko-KR" altLang="en-US" sz="1600" dirty="0"/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8699392" y="2127851"/>
            <a:ext cx="1116936" cy="1116936"/>
            <a:chOff x="5317067" y="2168042"/>
            <a:chExt cx="1116936" cy="1116936"/>
          </a:xfrm>
        </p:grpSpPr>
        <p:sp>
          <p:nvSpPr>
            <p:cNvPr id="50" name="타원 49"/>
            <p:cNvSpPr/>
            <p:nvPr/>
          </p:nvSpPr>
          <p:spPr>
            <a:xfrm>
              <a:off x="5317067" y="2168042"/>
              <a:ext cx="1116936" cy="11169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417672" y="2557233"/>
              <a:ext cx="91572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0" i="0" dirty="0" smtClean="0">
                  <a:solidFill>
                    <a:srgbClr val="4D5156"/>
                  </a:solidFill>
                  <a:effectLst/>
                  <a:latin typeface="Apple SD Gothic Neo"/>
                </a:rPr>
                <a:t>Store</a:t>
              </a:r>
              <a:endParaRPr lang="ko-KR" altLang="en-US" sz="16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9916933" y="2224654"/>
            <a:ext cx="3150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현재 작업중인 프로젝트 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App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의</a:t>
            </a:r>
            <a:endParaRPr lang="en-US" altLang="ko-KR" sz="1600" dirty="0" smtClean="0">
              <a:solidFill>
                <a:srgbClr val="4D5156"/>
              </a:solidFill>
              <a:latin typeface="Apple SD Gothic Neo"/>
            </a:endParaRPr>
          </a:p>
          <a:p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모든 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state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를 관리하는 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Store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498208" y="1622108"/>
            <a:ext cx="1131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Redux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가 진행되는 과정이 </a:t>
            </a:r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useReducer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( )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와 굉장히 비슷하게 생겼다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!!!</a:t>
            </a:r>
            <a:endParaRPr lang="ko-KR" altLang="en-US" sz="1600" dirty="0"/>
          </a:p>
        </p:txBody>
      </p:sp>
      <p:sp>
        <p:nvSpPr>
          <p:cNvPr id="3" name="한쪽 모서리가 잘린 사각형 2"/>
          <p:cNvSpPr/>
          <p:nvPr/>
        </p:nvSpPr>
        <p:spPr>
          <a:xfrm>
            <a:off x="5769868" y="3560621"/>
            <a:ext cx="1168400" cy="48241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729271" y="3632550"/>
            <a:ext cx="12495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Action</a:t>
            </a:r>
            <a:endParaRPr lang="ko-KR" altLang="en-US" sz="1600" dirty="0"/>
          </a:p>
        </p:txBody>
      </p:sp>
      <p:cxnSp>
        <p:nvCxnSpPr>
          <p:cNvPr id="24" name="직선 연결선 23"/>
          <p:cNvCxnSpPr>
            <a:stCxn id="41" idx="0"/>
          </p:cNvCxnSpPr>
          <p:nvPr/>
        </p:nvCxnSpPr>
        <p:spPr>
          <a:xfrm flipV="1">
            <a:off x="5029204" y="4043034"/>
            <a:ext cx="740664" cy="275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188785" y="3814107"/>
            <a:ext cx="1476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useDispatch</a:t>
            </a:r>
            <a:endParaRPr lang="ko-KR" altLang="en-US" sz="1600" dirty="0"/>
          </a:p>
        </p:txBody>
      </p:sp>
      <p:sp>
        <p:nvSpPr>
          <p:cNvPr id="56" name="한쪽 모서리가 잘린 사각형 55"/>
          <p:cNvSpPr/>
          <p:nvPr/>
        </p:nvSpPr>
        <p:spPr>
          <a:xfrm>
            <a:off x="7230529" y="2937291"/>
            <a:ext cx="1168400" cy="48241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189932" y="3009220"/>
            <a:ext cx="12495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Reducer</a:t>
            </a:r>
            <a:endParaRPr lang="ko-KR" altLang="en-US" sz="1600" dirty="0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6860197" y="3422798"/>
            <a:ext cx="370332" cy="137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8329060" y="2802499"/>
            <a:ext cx="370332" cy="137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0" idx="4"/>
          </p:cNvCxnSpPr>
          <p:nvPr/>
        </p:nvCxnSpPr>
        <p:spPr>
          <a:xfrm>
            <a:off x="9257860" y="3244787"/>
            <a:ext cx="50732" cy="107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9257859" y="3664403"/>
            <a:ext cx="1476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useSelector</a:t>
            </a:r>
            <a:endParaRPr lang="ko-KR" altLang="en-US" sz="1600" dirty="0"/>
          </a:p>
        </p:txBody>
      </p:sp>
      <p:cxnSp>
        <p:nvCxnSpPr>
          <p:cNvPr id="65" name="직선 연결선 64"/>
          <p:cNvCxnSpPr>
            <a:stCxn id="50" idx="3"/>
          </p:cNvCxnSpPr>
          <p:nvPr/>
        </p:nvCxnSpPr>
        <p:spPr>
          <a:xfrm flipH="1">
            <a:off x="7516368" y="3081216"/>
            <a:ext cx="1346595" cy="123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7701132" y="3909579"/>
            <a:ext cx="1476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useSelector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219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8209" y="382601"/>
            <a:ext cx="3690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Redux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useContext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약점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8208" y="816801"/>
            <a:ext cx="1131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Redux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 &amp; </a:t>
            </a:r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useContex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 : 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동기처리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!!!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498208" y="1224111"/>
            <a:ext cx="1131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First-in / First-out : </a:t>
            </a:r>
            <a:r>
              <a:rPr lang="ko-KR" altLang="en-US" sz="1600" dirty="0" err="1" smtClean="0">
                <a:solidFill>
                  <a:srgbClr val="4D5156"/>
                </a:solidFill>
                <a:latin typeface="Apple SD Gothic Neo"/>
              </a:rPr>
              <a:t>선입력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 선처리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!!!</a:t>
            </a:r>
            <a:endParaRPr lang="ko-KR" altLang="en-US" sz="16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5537532" y="2168042"/>
            <a:ext cx="1116936" cy="1116936"/>
            <a:chOff x="5317067" y="2168042"/>
            <a:chExt cx="1116936" cy="1116936"/>
          </a:xfrm>
        </p:grpSpPr>
        <p:sp>
          <p:nvSpPr>
            <p:cNvPr id="35" name="타원 34"/>
            <p:cNvSpPr/>
            <p:nvPr/>
          </p:nvSpPr>
          <p:spPr>
            <a:xfrm>
              <a:off x="5317067" y="2168042"/>
              <a:ext cx="1116936" cy="11169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417672" y="2557233"/>
              <a:ext cx="91572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0" i="0" dirty="0" smtClean="0">
                  <a:solidFill>
                    <a:srgbClr val="4D5156"/>
                  </a:solidFill>
                  <a:effectLst/>
                  <a:latin typeface="Apple SD Gothic Neo"/>
                </a:rPr>
                <a:t>App</a:t>
              </a:r>
              <a:endParaRPr lang="ko-KR" altLang="en-US" sz="16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002540" y="4318677"/>
            <a:ext cx="8186921" cy="1997456"/>
            <a:chOff x="1105407" y="4318677"/>
            <a:chExt cx="8186921" cy="1997456"/>
          </a:xfrm>
        </p:grpSpPr>
        <p:grpSp>
          <p:nvGrpSpPr>
            <p:cNvPr id="37" name="그룹 36"/>
            <p:cNvGrpSpPr/>
            <p:nvPr/>
          </p:nvGrpSpPr>
          <p:grpSpPr>
            <a:xfrm>
              <a:off x="1105407" y="4318677"/>
              <a:ext cx="1481328" cy="1997456"/>
              <a:chOff x="1105407" y="4318677"/>
              <a:chExt cx="1481328" cy="1997456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105407" y="4318677"/>
                <a:ext cx="1481328" cy="19974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197272" y="4580766"/>
                <a:ext cx="124959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 err="1" smtClean="0">
                    <a:solidFill>
                      <a:srgbClr val="4D5156"/>
                    </a:solidFill>
                    <a:latin typeface="Apple SD Gothic Neo"/>
                  </a:rPr>
                  <a:t>ProductAll</a:t>
                </a:r>
                <a:endParaRPr lang="ko-KR" altLang="en-US" sz="1600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391407" y="4318677"/>
              <a:ext cx="1481328" cy="1997456"/>
              <a:chOff x="1105407" y="4318677"/>
              <a:chExt cx="1481328" cy="1997456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105407" y="4318677"/>
                <a:ext cx="1481328" cy="19974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197272" y="4580766"/>
                <a:ext cx="124959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4D5156"/>
                    </a:solidFill>
                    <a:latin typeface="Apple SD Gothic Neo"/>
                  </a:rPr>
                  <a:t>Login</a:t>
                </a:r>
                <a:endParaRPr lang="ko-KR" altLang="en-US" sz="1600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5592733" y="4318677"/>
              <a:ext cx="1481328" cy="1997456"/>
              <a:chOff x="1105407" y="4318677"/>
              <a:chExt cx="1481328" cy="19974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105407" y="4318677"/>
                <a:ext cx="1481328" cy="19974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151339" y="4580766"/>
                <a:ext cx="138946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 err="1" smtClean="0">
                    <a:solidFill>
                      <a:srgbClr val="4D5156"/>
                    </a:solidFill>
                    <a:latin typeface="Apple SD Gothic Neo"/>
                  </a:rPr>
                  <a:t>PrivateRoute</a:t>
                </a:r>
                <a:endParaRPr lang="ko-KR" altLang="en-US" sz="1600" dirty="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7811000" y="4318677"/>
              <a:ext cx="1481328" cy="1997456"/>
              <a:chOff x="1105407" y="4318677"/>
              <a:chExt cx="1481328" cy="199745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105407" y="4318677"/>
                <a:ext cx="1481328" cy="19974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197272" y="4580766"/>
                <a:ext cx="124959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4D5156"/>
                    </a:solidFill>
                    <a:latin typeface="Apple SD Gothic Neo"/>
                  </a:rPr>
                  <a:t>Cart</a:t>
                </a:r>
                <a:endParaRPr lang="ko-KR" altLang="en-US" sz="1600" dirty="0"/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8699392" y="2127851"/>
            <a:ext cx="1116936" cy="1116936"/>
            <a:chOff x="5317067" y="2168042"/>
            <a:chExt cx="1116936" cy="1116936"/>
          </a:xfrm>
        </p:grpSpPr>
        <p:sp>
          <p:nvSpPr>
            <p:cNvPr id="50" name="타원 49"/>
            <p:cNvSpPr/>
            <p:nvPr/>
          </p:nvSpPr>
          <p:spPr>
            <a:xfrm>
              <a:off x="5317067" y="2168042"/>
              <a:ext cx="1116936" cy="11169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417672" y="2557233"/>
              <a:ext cx="91572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0" i="0" dirty="0" smtClean="0">
                  <a:solidFill>
                    <a:srgbClr val="4D5156"/>
                  </a:solidFill>
                  <a:effectLst/>
                  <a:latin typeface="Apple SD Gothic Neo"/>
                </a:rPr>
                <a:t>Store</a:t>
              </a:r>
              <a:endParaRPr lang="ko-KR" altLang="en-US" sz="16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9916933" y="2224654"/>
            <a:ext cx="3150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현재 작업중인 프로젝트 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App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의</a:t>
            </a:r>
            <a:endParaRPr lang="en-US" altLang="ko-KR" sz="1600" dirty="0" smtClean="0">
              <a:solidFill>
                <a:srgbClr val="4D5156"/>
              </a:solidFill>
              <a:latin typeface="Apple SD Gothic Neo"/>
            </a:endParaRPr>
          </a:p>
          <a:p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모든 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state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를 관리하는 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Store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498208" y="1622108"/>
            <a:ext cx="1131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Redux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 Toolkit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을 </a:t>
            </a:r>
            <a:r>
              <a:rPr lang="ko-KR" altLang="en-US" sz="1600" dirty="0" err="1" smtClean="0">
                <a:solidFill>
                  <a:srgbClr val="4D5156"/>
                </a:solidFill>
                <a:latin typeface="Apple SD Gothic Neo"/>
              </a:rPr>
              <a:t>활용하게되면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 하나의 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App Project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안에서 발생된 </a:t>
            </a:r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Redux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를 </a:t>
            </a:r>
            <a:r>
              <a:rPr lang="ko-KR" altLang="en-US" sz="1600" dirty="0" err="1" smtClean="0">
                <a:solidFill>
                  <a:srgbClr val="4D5156"/>
                </a:solidFill>
                <a:latin typeface="Apple SD Gothic Neo"/>
              </a:rPr>
              <a:t>비동기방식으로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 처리가능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!!!</a:t>
            </a:r>
            <a:endParaRPr lang="ko-KR" altLang="en-US" sz="1600" dirty="0"/>
          </a:p>
        </p:txBody>
      </p:sp>
      <p:sp>
        <p:nvSpPr>
          <p:cNvPr id="3" name="한쪽 모서리가 잘린 사각형 2"/>
          <p:cNvSpPr/>
          <p:nvPr/>
        </p:nvSpPr>
        <p:spPr>
          <a:xfrm>
            <a:off x="5769868" y="3560621"/>
            <a:ext cx="1168400" cy="48241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729271" y="3632550"/>
            <a:ext cx="12495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Action</a:t>
            </a:r>
            <a:endParaRPr lang="ko-KR" altLang="en-US" sz="1600" dirty="0"/>
          </a:p>
        </p:txBody>
      </p:sp>
      <p:cxnSp>
        <p:nvCxnSpPr>
          <p:cNvPr id="24" name="직선 연결선 23"/>
          <p:cNvCxnSpPr>
            <a:stCxn id="41" idx="0"/>
          </p:cNvCxnSpPr>
          <p:nvPr/>
        </p:nvCxnSpPr>
        <p:spPr>
          <a:xfrm flipV="1">
            <a:off x="5029204" y="4043034"/>
            <a:ext cx="740664" cy="275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188785" y="3814107"/>
            <a:ext cx="1476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useDispatch</a:t>
            </a:r>
            <a:endParaRPr lang="ko-KR" altLang="en-US" sz="1600" dirty="0"/>
          </a:p>
        </p:txBody>
      </p:sp>
      <p:sp>
        <p:nvSpPr>
          <p:cNvPr id="56" name="한쪽 모서리가 잘린 사각형 55"/>
          <p:cNvSpPr/>
          <p:nvPr/>
        </p:nvSpPr>
        <p:spPr>
          <a:xfrm>
            <a:off x="7230529" y="2937291"/>
            <a:ext cx="1168400" cy="48241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189932" y="3009220"/>
            <a:ext cx="12495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Reducer</a:t>
            </a:r>
            <a:endParaRPr lang="ko-KR" altLang="en-US" sz="1600" dirty="0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6860197" y="3422798"/>
            <a:ext cx="370332" cy="137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8329060" y="2802499"/>
            <a:ext cx="370332" cy="137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0" idx="4"/>
          </p:cNvCxnSpPr>
          <p:nvPr/>
        </p:nvCxnSpPr>
        <p:spPr>
          <a:xfrm>
            <a:off x="9257860" y="3244787"/>
            <a:ext cx="50732" cy="107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9257859" y="3664403"/>
            <a:ext cx="1476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useSelector</a:t>
            </a:r>
            <a:endParaRPr lang="ko-KR" altLang="en-US" sz="1600" dirty="0"/>
          </a:p>
        </p:txBody>
      </p:sp>
      <p:cxnSp>
        <p:nvCxnSpPr>
          <p:cNvPr id="65" name="직선 연결선 64"/>
          <p:cNvCxnSpPr>
            <a:stCxn id="50" idx="3"/>
          </p:cNvCxnSpPr>
          <p:nvPr/>
        </p:nvCxnSpPr>
        <p:spPr>
          <a:xfrm flipH="1">
            <a:off x="7516368" y="3081216"/>
            <a:ext cx="1346595" cy="123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7701132" y="3909579"/>
            <a:ext cx="1476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useSelector</a:t>
            </a:r>
            <a:endParaRPr lang="ko-KR" altLang="en-US" sz="1600" dirty="0"/>
          </a:p>
        </p:txBody>
      </p:sp>
      <p:sp>
        <p:nvSpPr>
          <p:cNvPr id="61" name="직사각형 60"/>
          <p:cNvSpPr/>
          <p:nvPr/>
        </p:nvSpPr>
        <p:spPr>
          <a:xfrm>
            <a:off x="498208" y="2015369"/>
            <a:ext cx="1131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Redux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 Toolkit 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의 종류 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: </a:t>
            </a:r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Redux-thunk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 / </a:t>
            </a:r>
            <a:r>
              <a:rPr lang="en-US" altLang="ko-KR" sz="1600" dirty="0" err="1" smtClean="0">
                <a:solidFill>
                  <a:srgbClr val="4D5156"/>
                </a:solidFill>
                <a:latin typeface="Apple SD Gothic Neo"/>
              </a:rPr>
              <a:t>Redux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-saga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287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8209" y="382601"/>
            <a:ext cx="8713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Redux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dispatch( )</a:t>
            </a:r>
            <a:r>
              <a:rPr lang="ko-KR" altLang="en-US" dirty="0" smtClean="0"/>
              <a:t>함수를 통해서 전달되는 값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8208" y="816801"/>
            <a:ext cx="1131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1. type : case!!!! </a:t>
            </a:r>
            <a:endParaRPr lang="ko-KR" altLang="en-US" sz="1600" dirty="0"/>
          </a:p>
        </p:txBody>
      </p:sp>
      <p:sp>
        <p:nvSpPr>
          <p:cNvPr id="62" name="직사각형 61"/>
          <p:cNvSpPr/>
          <p:nvPr/>
        </p:nvSpPr>
        <p:spPr>
          <a:xfrm>
            <a:off x="498208" y="1155355"/>
            <a:ext cx="1131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2. payload : Function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의 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parameter(*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매개변수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) 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값 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=&gt; Optional 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값 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(*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있어도 되고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, </a:t>
            </a:r>
            <a:r>
              <a:rPr lang="ko-KR" altLang="en-US" sz="1600" dirty="0" smtClean="0">
                <a:solidFill>
                  <a:srgbClr val="4D5156"/>
                </a:solidFill>
                <a:latin typeface="Apple SD Gothic Neo"/>
              </a:rPr>
              <a:t>없어도 문제없는 값</a:t>
            </a:r>
            <a:r>
              <a:rPr lang="en-US" altLang="ko-KR" sz="1600" dirty="0" smtClean="0">
                <a:solidFill>
                  <a:srgbClr val="4D5156"/>
                </a:solidFill>
                <a:latin typeface="Apple SD Gothic Neo"/>
              </a:rPr>
              <a:t>)</a:t>
            </a: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47800" y="1668780"/>
            <a:ext cx="8991600" cy="476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714174" y="1956747"/>
            <a:ext cx="6458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연락처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798776" y="2742354"/>
            <a:ext cx="2987040" cy="3254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181231" y="3094475"/>
            <a:ext cx="2109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/>
              <a:t>ContactForm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입력할 값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3181231" y="3978561"/>
            <a:ext cx="2109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이름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6072293" y="2742354"/>
            <a:ext cx="2987040" cy="3254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511170" y="4659122"/>
            <a:ext cx="2282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2) </a:t>
            </a:r>
            <a:r>
              <a:rPr lang="ko-KR" altLang="en-US" b="1" dirty="0" smtClean="0">
                <a:solidFill>
                  <a:srgbClr val="FF0000"/>
                </a:solidFill>
              </a:rPr>
              <a:t>좌측에서 입력된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이름 </a:t>
            </a:r>
            <a:r>
              <a:rPr lang="en-US" altLang="ko-KR" b="1" dirty="0" smtClean="0">
                <a:solidFill>
                  <a:srgbClr val="FF0000"/>
                </a:solidFill>
              </a:rPr>
              <a:t>/ </a:t>
            </a:r>
            <a:r>
              <a:rPr lang="ko-KR" altLang="en-US" b="1" dirty="0" smtClean="0">
                <a:solidFill>
                  <a:srgbClr val="FF0000"/>
                </a:solidFill>
              </a:rPr>
              <a:t>연락처가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출력되는 영역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440745" y="3094475"/>
            <a:ext cx="2109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/>
              <a:t>ContactList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출력공간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072293" y="3978561"/>
            <a:ext cx="2987040" cy="442806"/>
            <a:chOff x="8620456" y="3163879"/>
            <a:chExt cx="2987040" cy="442806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8620456" y="3163879"/>
              <a:ext cx="2987040" cy="44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9059333" y="3200616"/>
              <a:ext cx="21092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1)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검색 바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/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검색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8381467" y="3986247"/>
            <a:ext cx="1583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/>
              <a:t>SearchBox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8620456" y="4662509"/>
            <a:ext cx="1583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/>
              <a:t>ContactItem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78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258</Words>
  <Application>Microsoft Office PowerPoint</Application>
  <PresentationFormat>와이드스크린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9</cp:revision>
  <dcterms:created xsi:type="dcterms:W3CDTF">2023-12-14T00:08:37Z</dcterms:created>
  <dcterms:modified xsi:type="dcterms:W3CDTF">2023-12-14T08:02:10Z</dcterms:modified>
</cp:coreProperties>
</file>