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2DF7-91FA-4907-8A2D-38422247B47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CE9E-FB3A-49E7-AADD-ED2D035F9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00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2DF7-91FA-4907-8A2D-38422247B47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CE9E-FB3A-49E7-AADD-ED2D035F9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6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2DF7-91FA-4907-8A2D-38422247B47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CE9E-FB3A-49E7-AADD-ED2D035F9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3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2DF7-91FA-4907-8A2D-38422247B47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CE9E-FB3A-49E7-AADD-ED2D035F9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2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2DF7-91FA-4907-8A2D-38422247B47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CE9E-FB3A-49E7-AADD-ED2D035F9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24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2DF7-91FA-4907-8A2D-38422247B47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CE9E-FB3A-49E7-AADD-ED2D035F9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69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2DF7-91FA-4907-8A2D-38422247B47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CE9E-FB3A-49E7-AADD-ED2D035F9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2DF7-91FA-4907-8A2D-38422247B47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CE9E-FB3A-49E7-AADD-ED2D035F9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9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2DF7-91FA-4907-8A2D-38422247B47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CE9E-FB3A-49E7-AADD-ED2D035F9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43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2DF7-91FA-4907-8A2D-38422247B47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CE9E-FB3A-49E7-AADD-ED2D035F9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17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2DF7-91FA-4907-8A2D-38422247B47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CE9E-FB3A-49E7-AADD-ED2D035F9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24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C2DF7-91FA-4907-8A2D-38422247B471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CE9E-FB3A-49E7-AADD-ED2D035F90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7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37" y="0"/>
            <a:ext cx="7173326" cy="20767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53090" y="2452543"/>
            <a:ext cx="7373379" cy="20672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701" y="2428726"/>
            <a:ext cx="7325747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1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2</cp:revision>
  <dcterms:created xsi:type="dcterms:W3CDTF">2024-11-13T07:53:59Z</dcterms:created>
  <dcterms:modified xsi:type="dcterms:W3CDTF">2024-11-13T07:56:15Z</dcterms:modified>
</cp:coreProperties>
</file>