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9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4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5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8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8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4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1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9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0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227A-02B6-42BF-83A9-BF6619D98A09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B5AD9-871C-44F4-9E37-B65B193FB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6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71550" y="1914525"/>
            <a:ext cx="6276975" cy="2343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-2911561" y="2158314"/>
            <a:ext cx="10160086" cy="1886464"/>
            <a:chOff x="1145059" y="2158314"/>
            <a:chExt cx="10160086" cy="1886464"/>
          </a:xfrm>
        </p:grpSpPr>
        <p:grpSp>
          <p:nvGrpSpPr>
            <p:cNvPr id="6" name="그룹 5"/>
            <p:cNvGrpSpPr/>
            <p:nvPr/>
          </p:nvGrpSpPr>
          <p:grpSpPr>
            <a:xfrm>
              <a:off x="1145059" y="2158314"/>
              <a:ext cx="1886464" cy="1886464"/>
              <a:chOff x="1145059" y="2158314"/>
              <a:chExt cx="1886464" cy="188646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163329" y="2158314"/>
              <a:ext cx="1886464" cy="1886464"/>
              <a:chOff x="1145059" y="2158314"/>
              <a:chExt cx="1886464" cy="188646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181599" y="2158314"/>
              <a:ext cx="1886464" cy="1886464"/>
              <a:chOff x="1145059" y="2158314"/>
              <a:chExt cx="1886464" cy="1886464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3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380331" y="2158314"/>
              <a:ext cx="1886464" cy="1886464"/>
              <a:chOff x="1145059" y="2158314"/>
              <a:chExt cx="1886464" cy="188646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4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418681" y="2158314"/>
              <a:ext cx="1886464" cy="1886464"/>
              <a:chOff x="1145059" y="2158314"/>
              <a:chExt cx="1886464" cy="188646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5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1" name="이등변 삼각형 20"/>
          <p:cNvSpPr/>
          <p:nvPr/>
        </p:nvSpPr>
        <p:spPr>
          <a:xfrm rot="16200000">
            <a:off x="1843741" y="4677933"/>
            <a:ext cx="563499" cy="485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5320108" y="4677933"/>
            <a:ext cx="563499" cy="485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388139" y="2158314"/>
            <a:ext cx="10160086" cy="1886464"/>
            <a:chOff x="1145059" y="2158314"/>
            <a:chExt cx="10160086" cy="1886464"/>
          </a:xfrm>
        </p:grpSpPr>
        <p:grpSp>
          <p:nvGrpSpPr>
            <p:cNvPr id="24" name="그룹 23"/>
            <p:cNvGrpSpPr/>
            <p:nvPr/>
          </p:nvGrpSpPr>
          <p:grpSpPr>
            <a:xfrm>
              <a:off x="1145059" y="2158314"/>
              <a:ext cx="1886464" cy="1886464"/>
              <a:chOff x="1145059" y="2158314"/>
              <a:chExt cx="1886464" cy="188646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163329" y="2158314"/>
              <a:ext cx="1886464" cy="1886464"/>
              <a:chOff x="1145059" y="2158314"/>
              <a:chExt cx="1886464" cy="188646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181599" y="2158314"/>
              <a:ext cx="1886464" cy="1886464"/>
              <a:chOff x="1145059" y="2158314"/>
              <a:chExt cx="1886464" cy="188646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380331" y="2158314"/>
              <a:ext cx="1886464" cy="1886464"/>
              <a:chOff x="1145059" y="2158314"/>
              <a:chExt cx="1886464" cy="1886464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418681" y="2158314"/>
              <a:ext cx="1886464" cy="1886464"/>
              <a:chOff x="1145059" y="2158314"/>
              <a:chExt cx="1886464" cy="188646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-13425618" y="2158314"/>
            <a:ext cx="10160086" cy="1886464"/>
            <a:chOff x="1145059" y="2158314"/>
            <a:chExt cx="10160086" cy="1886464"/>
          </a:xfrm>
        </p:grpSpPr>
        <p:grpSp>
          <p:nvGrpSpPr>
            <p:cNvPr id="40" name="그룹 39"/>
            <p:cNvGrpSpPr/>
            <p:nvPr/>
          </p:nvGrpSpPr>
          <p:grpSpPr>
            <a:xfrm>
              <a:off x="1145059" y="2158314"/>
              <a:ext cx="1886464" cy="1886464"/>
              <a:chOff x="1145059" y="2158314"/>
              <a:chExt cx="1886464" cy="1886464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63329" y="2158314"/>
              <a:ext cx="1886464" cy="1886464"/>
              <a:chOff x="1145059" y="2158314"/>
              <a:chExt cx="1886464" cy="1886464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181599" y="2158314"/>
              <a:ext cx="1886464" cy="1886464"/>
              <a:chOff x="1145059" y="2158314"/>
              <a:chExt cx="1886464" cy="188646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80331" y="2158314"/>
              <a:ext cx="1886464" cy="1886464"/>
              <a:chOff x="1145059" y="2158314"/>
              <a:chExt cx="1886464" cy="1886464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9418681" y="2158314"/>
              <a:ext cx="1886464" cy="1886464"/>
              <a:chOff x="1145059" y="2158314"/>
              <a:chExt cx="1886464" cy="188646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145059" y="2158314"/>
                <a:ext cx="1886464" cy="1886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808205" y="2821460"/>
                <a:ext cx="560173" cy="5601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31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7</cp:revision>
  <dcterms:created xsi:type="dcterms:W3CDTF">2024-07-03T00:51:54Z</dcterms:created>
  <dcterms:modified xsi:type="dcterms:W3CDTF">2024-07-03T05:29:22Z</dcterms:modified>
</cp:coreProperties>
</file>