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9755-EF02-4035-9143-68D347FCEC2C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4833-E351-43A2-8537-C5355F34B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91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9755-EF02-4035-9143-68D347FCEC2C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4833-E351-43A2-8537-C5355F34B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7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9755-EF02-4035-9143-68D347FCEC2C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4833-E351-43A2-8537-C5355F34B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03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9755-EF02-4035-9143-68D347FCEC2C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4833-E351-43A2-8537-C5355F34B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80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9755-EF02-4035-9143-68D347FCEC2C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4833-E351-43A2-8537-C5355F34B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81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9755-EF02-4035-9143-68D347FCEC2C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4833-E351-43A2-8537-C5355F34B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59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9755-EF02-4035-9143-68D347FCEC2C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4833-E351-43A2-8537-C5355F34B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5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9755-EF02-4035-9143-68D347FCEC2C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4833-E351-43A2-8537-C5355F34B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77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9755-EF02-4035-9143-68D347FCEC2C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4833-E351-43A2-8537-C5355F34B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81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9755-EF02-4035-9143-68D347FCEC2C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4833-E351-43A2-8537-C5355F34B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74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9755-EF02-4035-9143-68D347FCEC2C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4833-E351-43A2-8537-C5355F34B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2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59755-EF02-4035-9143-68D347FCEC2C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A4833-E351-43A2-8537-C5355F34B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52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4133" y="1515532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unknown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4133" y="2091265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any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4133" y="2666998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void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666998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null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7533" y="2666998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number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1666" y="2666998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boolean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95066" y="2666998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string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39199" y="2666998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object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4133" y="3242731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undefined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44133" y="3818464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never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7533" y="3242731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enum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39199" y="3242731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Array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39199" y="3818464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Tuple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88600" y="3242731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Function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94300" y="528134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타입구조도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45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280160" y="1269402"/>
            <a:ext cx="4389120" cy="438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73020" y="764802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Dog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376420" y="1269402"/>
            <a:ext cx="4389120" cy="438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669280" y="764802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Person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4932" y="3279296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Dog + Person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52560" y="5571761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union4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83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21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3</cp:revision>
  <dcterms:created xsi:type="dcterms:W3CDTF">2024-10-23T03:19:23Z</dcterms:created>
  <dcterms:modified xsi:type="dcterms:W3CDTF">2024-10-23T07:38:34Z</dcterms:modified>
</cp:coreProperties>
</file>