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9" r:id="rId17"/>
    <p:sldId id="320" r:id="rId18"/>
    <p:sldId id="321" r:id="rId19"/>
    <p:sldId id="322" r:id="rId20"/>
    <p:sldId id="323" r:id="rId21"/>
    <p:sldId id="271" r:id="rId22"/>
    <p:sldId id="324" r:id="rId23"/>
    <p:sldId id="325" r:id="rId24"/>
    <p:sldId id="326" r:id="rId25"/>
    <p:sldId id="327" r:id="rId26"/>
    <p:sldId id="328" r:id="rId27"/>
    <p:sldId id="329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306" r:id="rId46"/>
    <p:sldId id="289" r:id="rId47"/>
    <p:sldId id="290" r:id="rId48"/>
    <p:sldId id="291" r:id="rId49"/>
    <p:sldId id="307" r:id="rId50"/>
    <p:sldId id="296" r:id="rId51"/>
    <p:sldId id="297" r:id="rId52"/>
    <p:sldId id="298" r:id="rId53"/>
    <p:sldId id="308" r:id="rId54"/>
    <p:sldId id="309" r:id="rId55"/>
    <p:sldId id="310" r:id="rId56"/>
    <p:sldId id="311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12" r:id="rId65"/>
    <p:sldId id="314" r:id="rId66"/>
    <p:sldId id="313" r:id="rId67"/>
    <p:sldId id="315" r:id="rId68"/>
    <p:sldId id="316" r:id="rId69"/>
    <p:sldId id="317" r:id="rId70"/>
    <p:sldId id="318" r:id="rId71"/>
    <p:sldId id="330" r:id="rId72"/>
    <p:sldId id="331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0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4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9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2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3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5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3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6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8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D33-BEE1-4DD0-BCC2-B37C7845B6C3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F7896-0EE0-4273-B997-87E1C1B2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9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1395128"/>
            <a:ext cx="6258798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리터럴</a:t>
            </a:r>
            <a:r>
              <a:rPr lang="ko-KR" altLang="en-US" sz="3000" b="1" dirty="0" smtClean="0"/>
              <a:t> 타입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직접 값을 입력한 타입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2519235"/>
            <a:ext cx="4782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7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배열 타입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1679710"/>
            <a:ext cx="970733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Tuple</a:t>
            </a:r>
            <a:r>
              <a:rPr lang="ko-KR" altLang="en-US" sz="3000" b="1" dirty="0" smtClean="0"/>
              <a:t> 타입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값의 타입</a:t>
            </a:r>
            <a:r>
              <a:rPr lang="en-US" altLang="ko-KR" sz="3000" b="1" dirty="0" smtClean="0"/>
              <a:t>, </a:t>
            </a:r>
            <a:r>
              <a:rPr lang="ko-KR" altLang="en-US" sz="3000" b="1" dirty="0" smtClean="0"/>
              <a:t>길이가 고정되어있는 타입 정의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1588383"/>
            <a:ext cx="5392054" cy="49148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1" y="2967252"/>
            <a:ext cx="555385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9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객체 타입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0" y="2192557"/>
            <a:ext cx="5839640" cy="3343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526" y="2192557"/>
            <a:ext cx="478221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49" y="2365450"/>
            <a:ext cx="3084114" cy="449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객체 타입 </a:t>
            </a:r>
            <a:r>
              <a:rPr lang="en-US" altLang="ko-KR" sz="3000" b="1" dirty="0" smtClean="0"/>
              <a:t>:</a:t>
            </a:r>
          </a:p>
          <a:p>
            <a:r>
              <a:rPr lang="en-US" altLang="ko-KR" sz="3000" b="1" dirty="0" smtClean="0"/>
              <a:t>- type </a:t>
            </a:r>
            <a:r>
              <a:rPr lang="ko-KR" altLang="en-US" sz="3000" b="1" dirty="0" smtClean="0"/>
              <a:t>별칭 </a:t>
            </a:r>
            <a:r>
              <a:rPr lang="en-US" altLang="ko-KR" sz="3000" b="1" dirty="0" smtClean="0"/>
              <a:t>=&gt; </a:t>
            </a:r>
            <a:r>
              <a:rPr lang="ko-KR" altLang="en-US" sz="3000" b="1" dirty="0" err="1" smtClean="0"/>
              <a:t>재선언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x</a:t>
            </a:r>
          </a:p>
          <a:p>
            <a:r>
              <a:rPr lang="en-US" altLang="ko-KR" sz="3000" b="1" dirty="0" smtClean="0"/>
              <a:t>- </a:t>
            </a:r>
            <a:r>
              <a:rPr lang="ko-KR" altLang="en-US" sz="3000" b="1" dirty="0" smtClean="0"/>
              <a:t>지역요소로는 </a:t>
            </a:r>
            <a:r>
              <a:rPr lang="ko-KR" altLang="en-US" sz="3000" b="1" dirty="0" err="1" smtClean="0"/>
              <a:t>재선언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// </a:t>
            </a:r>
            <a:r>
              <a:rPr lang="ko-KR" altLang="en-US" sz="3000" b="1" dirty="0" smtClean="0"/>
              <a:t>기본적으로 전역요소로 설정</a:t>
            </a:r>
            <a:r>
              <a:rPr lang="en-US" altLang="ko-KR" sz="3000" b="1" dirty="0" smtClean="0"/>
              <a:t>!!!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068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객체 타입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609206"/>
            <a:ext cx="482984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Interface </a:t>
            </a:r>
            <a:r>
              <a:rPr lang="ko-KR" altLang="en-US" sz="3000" b="1" dirty="0" smtClean="0"/>
              <a:t>타입 추가</a:t>
            </a:r>
            <a:r>
              <a:rPr lang="en-US" altLang="ko-KR" sz="3000" b="1" dirty="0" smtClean="0"/>
              <a:t>!</a:t>
            </a:r>
            <a:endParaRPr lang="ko-KR" altLang="en-US" sz="3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828576"/>
            <a:ext cx="655411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0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Interface </a:t>
            </a:r>
            <a:r>
              <a:rPr lang="ko-KR" altLang="en-US" sz="3000" b="1" dirty="0" smtClean="0"/>
              <a:t>타입 추가</a:t>
            </a:r>
            <a:r>
              <a:rPr lang="en-US" altLang="ko-KR" sz="3000" b="1" dirty="0" smtClean="0"/>
              <a:t>!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65" y="1642087"/>
            <a:ext cx="5891470" cy="47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6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Interface extends </a:t>
            </a:r>
            <a:r>
              <a:rPr lang="ko-KR" altLang="en-US" sz="3000" b="1" dirty="0" smtClean="0"/>
              <a:t>사용방법</a:t>
            </a:r>
            <a:endParaRPr lang="ko-KR" altLang="en-US" sz="3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84" y="1544353"/>
            <a:ext cx="5489833" cy="51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6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Interface extends type </a:t>
            </a:r>
            <a:r>
              <a:rPr lang="ko-KR" altLang="en-US" sz="3000" b="1" dirty="0" smtClean="0"/>
              <a:t>사용방법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38" y="1662046"/>
            <a:ext cx="5272525" cy="4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16" y="3107887"/>
            <a:ext cx="6420746" cy="1848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16" y="1569873"/>
            <a:ext cx="6020640" cy="10288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316" y="5361145"/>
            <a:ext cx="489653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8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Interface </a:t>
            </a:r>
            <a:r>
              <a:rPr lang="ko-KR" altLang="en-US" sz="3000" b="1" dirty="0" smtClean="0"/>
              <a:t>다중확장</a:t>
            </a:r>
            <a:endParaRPr lang="ko-KR" altLang="en-US" sz="3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34" y="1537570"/>
            <a:ext cx="6915732" cy="47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8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Class </a:t>
            </a:r>
            <a:r>
              <a:rPr lang="ko-KR" altLang="en-US" sz="3000" b="1" dirty="0" smtClean="0"/>
              <a:t>타입 정의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1938129"/>
            <a:ext cx="696374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Class </a:t>
            </a:r>
            <a:r>
              <a:rPr lang="ko-KR" altLang="en-US" sz="3000" b="1" dirty="0" smtClean="0"/>
              <a:t>타입 정의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18" y="1434846"/>
            <a:ext cx="6973565" cy="49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6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Class </a:t>
            </a:r>
            <a:r>
              <a:rPr lang="ko-KR" altLang="en-US" sz="3000" b="1" dirty="0" smtClean="0"/>
              <a:t>타입 정의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1816674"/>
            <a:ext cx="853559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5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Class </a:t>
            </a:r>
            <a:r>
              <a:rPr lang="ko-KR" altLang="en-US" sz="3000" b="1" dirty="0" smtClean="0"/>
              <a:t>타입 정의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18" y="1683309"/>
            <a:ext cx="8024565" cy="47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6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Class </a:t>
            </a:r>
            <a:r>
              <a:rPr lang="ko-KR" altLang="en-US" sz="3000" b="1" dirty="0" smtClean="0"/>
              <a:t>타입 접근제어자 사용방법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1561361"/>
            <a:ext cx="8202170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1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Class </a:t>
            </a:r>
            <a:r>
              <a:rPr lang="ko-KR" altLang="en-US" sz="3000" b="1" dirty="0" smtClean="0"/>
              <a:t>타입 접근제어자 사용방법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1820539"/>
            <a:ext cx="782111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Class </a:t>
            </a:r>
            <a:r>
              <a:rPr lang="ko-KR" altLang="en-US" sz="3000" b="1" dirty="0" smtClean="0"/>
              <a:t>타입 접근제어자 사용방법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642053"/>
            <a:ext cx="1047896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627764"/>
            <a:ext cx="9507277" cy="4734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Class </a:t>
            </a:r>
            <a:r>
              <a:rPr lang="ko-KR" altLang="en-US" sz="3000" b="1" dirty="0" smtClean="0"/>
              <a:t>타입 정의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34056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976235"/>
            <a:ext cx="9459645" cy="2905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Class </a:t>
            </a:r>
            <a:r>
              <a:rPr lang="ko-KR" altLang="en-US" sz="3000" b="1" dirty="0" smtClean="0"/>
              <a:t>타입 정의 </a:t>
            </a:r>
            <a:r>
              <a:rPr lang="en-US" altLang="ko-KR" sz="3000" b="1" dirty="0" smtClean="0"/>
              <a:t>: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4466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223654"/>
            <a:ext cx="932627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6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717140"/>
            <a:ext cx="9497750" cy="4410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추상</a:t>
            </a:r>
            <a:r>
              <a:rPr lang="en-US" altLang="ko-KR" sz="3000" b="1" dirty="0" smtClean="0"/>
              <a:t>class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1784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1919077"/>
            <a:ext cx="6249272" cy="3019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Static </a:t>
            </a:r>
            <a:r>
              <a:rPr lang="ko-KR" altLang="en-US" sz="3000" b="1" dirty="0" smtClean="0"/>
              <a:t>속성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63268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2" y="137653"/>
            <a:ext cx="4058216" cy="65826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 smtClean="0"/>
              <a:t>enu</a:t>
            </a:r>
            <a:r>
              <a:rPr lang="en-US" altLang="ko-KR" sz="3000" b="1" dirty="0" err="1"/>
              <a:t>m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87122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2095314"/>
            <a:ext cx="5582429" cy="26673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읽기전용 </a:t>
            </a:r>
            <a:r>
              <a:rPr lang="en-US" altLang="ko-KR" sz="3000" b="1" dirty="0" smtClean="0"/>
              <a:t>property </a:t>
            </a:r>
            <a:r>
              <a:rPr lang="ko-KR" altLang="en-US" sz="3000" b="1" dirty="0" smtClean="0"/>
              <a:t>정의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03418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1638050"/>
            <a:ext cx="5287113" cy="3581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선택적 </a:t>
            </a:r>
            <a:r>
              <a:rPr lang="en-US" altLang="ko-KR" sz="3000" b="1" dirty="0" smtClean="0"/>
              <a:t>property </a:t>
            </a:r>
            <a:r>
              <a:rPr lang="ko-KR" altLang="en-US" sz="3000" b="1" dirty="0" smtClean="0"/>
              <a:t>정의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581609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인덱스 </a:t>
            </a:r>
            <a:r>
              <a:rPr lang="ko-KR" altLang="en-US" sz="3000" b="1" dirty="0" err="1" smtClean="0"/>
              <a:t>시그니처</a:t>
            </a:r>
            <a:r>
              <a:rPr lang="ko-KR" altLang="en-US" sz="3000" b="1" dirty="0" smtClean="0"/>
              <a:t> 타입 정의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700559"/>
            <a:ext cx="102026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74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1599169"/>
            <a:ext cx="12192000" cy="3659662"/>
            <a:chOff x="0" y="528134"/>
            <a:chExt cx="12192000" cy="3659662"/>
          </a:xfrm>
        </p:grpSpPr>
        <p:sp>
          <p:nvSpPr>
            <p:cNvPr id="17" name="TextBox 16"/>
            <p:cNvSpPr txBox="1"/>
            <p:nvPr/>
          </p:nvSpPr>
          <p:spPr>
            <a:xfrm>
              <a:off x="1744133" y="1515532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unknown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44133" y="2091265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any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44133" y="2666998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void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2666998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null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47533" y="2666998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number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91666" y="2666998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</a:rPr>
                <a:t>boolean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95066" y="2666998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string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39199" y="2666998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object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44133" y="3242731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undefined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44133" y="3818464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never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7533" y="3242731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</a:rPr>
                <a:t>enum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39199" y="3242731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Array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39199" y="3818464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Tuple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88600" y="3242731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Function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4300" y="528134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FF0000"/>
                  </a:solidFill>
                </a:rPr>
                <a:t>타입구조도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728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1488371"/>
            <a:ext cx="6630325" cy="50870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unknown </a:t>
            </a:r>
            <a:r>
              <a:rPr lang="ko-KR" altLang="en-US" sz="3000" b="1" dirty="0" smtClean="0"/>
              <a:t>타입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11159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any </a:t>
            </a:r>
            <a:r>
              <a:rPr lang="ko-KR" altLang="en-US" sz="3000" b="1" dirty="0" smtClean="0"/>
              <a:t>타입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2938394"/>
            <a:ext cx="474411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8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void </a:t>
            </a:r>
            <a:r>
              <a:rPr lang="ko-KR" altLang="en-US" sz="3000" b="1" dirty="0" smtClean="0"/>
              <a:t>타입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10" y="1110953"/>
            <a:ext cx="5198381" cy="52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2304893"/>
            <a:ext cx="6354062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16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never </a:t>
            </a:r>
            <a:r>
              <a:rPr lang="ko-KR" altLang="en-US" sz="3000" b="1" dirty="0" smtClean="0"/>
              <a:t>타입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1161733"/>
            <a:ext cx="5439534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91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타입호환성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타입간 </a:t>
            </a:r>
            <a:r>
              <a:rPr lang="ko-KR" altLang="en-US" sz="3000" b="1" dirty="0" err="1" smtClean="0"/>
              <a:t>호환가능한</a:t>
            </a:r>
            <a:r>
              <a:rPr lang="ko-KR" altLang="en-US" sz="3000" b="1" dirty="0" smtClean="0"/>
              <a:t> 타입 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9257" y="1410341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대수타입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슈퍼타입 </a:t>
            </a:r>
            <a:r>
              <a:rPr lang="en-US" altLang="ko-KR" sz="3000" b="1" dirty="0" smtClean="0"/>
              <a:t>&gt; </a:t>
            </a:r>
            <a:r>
              <a:rPr lang="ko-KR" altLang="en-US" sz="3000" b="1" dirty="0" smtClean="0"/>
              <a:t>서브타입</a:t>
            </a:r>
            <a:endParaRPr lang="ko-KR" alt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9257" y="1964339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업캐스팅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VS </a:t>
            </a:r>
            <a:r>
              <a:rPr lang="ko-KR" altLang="en-US" sz="3000" b="1" dirty="0" smtClean="0"/>
              <a:t>다운캐스팅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9257" y="2795336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업캐스팅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서브타입 요소를 슈퍼타입 요소로 수용하는 것</a:t>
            </a:r>
            <a:endParaRPr lang="ko-KR" altLang="en-US" sz="3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9257" y="3349334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다운캐스팅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슈퍼타입 요소를 서브타입 요소로 수용하는 것</a:t>
            </a:r>
            <a:endParaRPr lang="ko-KR" altLang="en-US" sz="3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28" y="4389911"/>
            <a:ext cx="479174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4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객체 </a:t>
            </a:r>
            <a:r>
              <a:rPr lang="en-US" altLang="ko-KR" sz="3000" b="1" dirty="0" smtClean="0"/>
              <a:t>&gt; </a:t>
            </a:r>
            <a:r>
              <a:rPr lang="ko-KR" altLang="en-US" sz="3000" b="1" dirty="0" smtClean="0"/>
              <a:t>슈퍼 </a:t>
            </a:r>
            <a:r>
              <a:rPr lang="en-US" altLang="ko-KR" sz="3000" b="1" dirty="0" smtClean="0"/>
              <a:t>&amp; </a:t>
            </a:r>
            <a:r>
              <a:rPr lang="ko-KR" altLang="en-US" sz="3000" b="1" dirty="0" smtClean="0"/>
              <a:t>서브타입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68" y="-24295"/>
            <a:ext cx="4258269" cy="69065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4" y="5381419"/>
            <a:ext cx="467742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78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초과 </a:t>
            </a:r>
            <a:r>
              <a:rPr lang="ko-KR" altLang="en-US" sz="3000" b="1" dirty="0" err="1" smtClean="0"/>
              <a:t>프로퍼티</a:t>
            </a:r>
            <a:r>
              <a:rPr lang="ko-KR" altLang="en-US" sz="3000" b="1" dirty="0" smtClean="0"/>
              <a:t> 검사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65" y="323416"/>
            <a:ext cx="6982799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81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대수타입 </a:t>
            </a:r>
            <a:r>
              <a:rPr lang="en-US" altLang="ko-KR" sz="3000" b="1" dirty="0" smtClean="0"/>
              <a:t>: </a:t>
            </a:r>
            <a:r>
              <a:rPr lang="ko-KR" altLang="en-US" sz="3000" b="1" dirty="0" err="1" smtClean="0"/>
              <a:t>유니온타입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14" y="2419687"/>
            <a:ext cx="3791479" cy="4353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810796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02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대수타입 </a:t>
            </a:r>
            <a:r>
              <a:rPr lang="en-US" altLang="ko-KR" sz="3000" b="1" dirty="0" smtClean="0"/>
              <a:t>: </a:t>
            </a:r>
            <a:r>
              <a:rPr lang="ko-KR" altLang="en-US" sz="3000" b="1" dirty="0" err="1" smtClean="0"/>
              <a:t>인터섹션타입</a:t>
            </a:r>
            <a:endParaRPr lang="ko-KR" altLang="en-US" sz="3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2242972"/>
            <a:ext cx="545858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타입단언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4" y="661601"/>
            <a:ext cx="6820852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3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타입단언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2061971"/>
            <a:ext cx="698279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39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타입가드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995287"/>
            <a:ext cx="702090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84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타입가드</a:t>
            </a:r>
            <a:endParaRPr lang="ko-KR" altLang="en-US" sz="3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1887352"/>
            <a:ext cx="746864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7" y="1538023"/>
            <a:ext cx="6601746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26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서로소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유니온</a:t>
            </a:r>
            <a:r>
              <a:rPr lang="ko-KR" altLang="en-US" sz="3000" b="1" dirty="0" smtClean="0"/>
              <a:t> 타입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교집합이 없는 관계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1" y="1603332"/>
            <a:ext cx="3207998" cy="5027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58" y="1603332"/>
            <a:ext cx="8690489" cy="31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7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서로소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유니온</a:t>
            </a:r>
            <a:r>
              <a:rPr lang="ko-KR" altLang="en-US" sz="3000" b="1" dirty="0" smtClean="0"/>
              <a:t> 타입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교집합이 없는 관계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1565903"/>
            <a:ext cx="7968652" cy="499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45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서로소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유니온</a:t>
            </a:r>
            <a:r>
              <a:rPr lang="ko-KR" altLang="en-US" sz="3000" b="1" dirty="0" smtClean="0"/>
              <a:t> 타입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교집합이 없는 관계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3" y="1736018"/>
            <a:ext cx="3621226" cy="4714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12" y="1515691"/>
            <a:ext cx="6378305" cy="49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26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함수타입 정의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2828841"/>
            <a:ext cx="712569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5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2128656"/>
            <a:ext cx="7678222" cy="26006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함수시그니처</a:t>
            </a:r>
            <a:r>
              <a:rPr lang="ko-KR" altLang="en-US" sz="3000" b="1" dirty="0" smtClean="0"/>
              <a:t> 작성 방법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333594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799997"/>
            <a:ext cx="9364382" cy="3258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콜백함수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83730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63" y="37626"/>
            <a:ext cx="7859222" cy="67827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고차함수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01847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18" y="1619493"/>
            <a:ext cx="9960564" cy="4178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기본 매개변수 타입 정의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61751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3" y="2198978"/>
            <a:ext cx="11910497" cy="2561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선택적 매개변수의 위치</a:t>
            </a:r>
            <a:r>
              <a:rPr lang="en-US" altLang="ko-KR" sz="3000" b="1" dirty="0" smtClean="0"/>
              <a:t>!!!! </a:t>
            </a:r>
            <a:r>
              <a:rPr lang="ko-KR" altLang="en-US" sz="3000" b="1" dirty="0" smtClean="0"/>
              <a:t>중요</a:t>
            </a:r>
            <a:r>
              <a:rPr lang="en-US" altLang="ko-KR" sz="3000" b="1" dirty="0" smtClean="0"/>
              <a:t>~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195955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17" y="2168396"/>
            <a:ext cx="10749967" cy="3242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Rest parameter </a:t>
            </a:r>
            <a:r>
              <a:rPr lang="ko-KR" altLang="en-US" sz="3000" b="1" dirty="0" smtClean="0"/>
              <a:t>사용방법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4136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347232"/>
            <a:ext cx="8306959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48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995141"/>
            <a:ext cx="11460174" cy="4020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함수 타입별칭 </a:t>
            </a:r>
            <a:r>
              <a:rPr lang="en-US" altLang="ko-KR" sz="3000" b="1" dirty="0" smtClean="0"/>
              <a:t>+ </a:t>
            </a:r>
            <a:r>
              <a:rPr lang="ko-KR" altLang="en-US" sz="3000" b="1" dirty="0" err="1" smtClean="0"/>
              <a:t>시그니처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628856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함수 매개변수 대수타입 설정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69" y="708887"/>
            <a:ext cx="584916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57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함수 매개변수 대수타입 설정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1410341"/>
            <a:ext cx="5711912" cy="52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084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595181"/>
            <a:ext cx="7630590" cy="3667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함수의 매개변수 개수에 따른 대수타입 정의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85450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79" y="1532573"/>
            <a:ext cx="7028043" cy="5082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함수의 매개변수 개수에 따른 대수타입 정의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30199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함수를 활용한 타입가드 방법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59" y="1533140"/>
            <a:ext cx="8013283" cy="5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1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함수를 활용한 타입가드 방법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47" y="1582485"/>
            <a:ext cx="8320106" cy="46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692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제네릭이</a:t>
            </a:r>
            <a:r>
              <a:rPr lang="ko-KR" altLang="en-US" sz="3000" b="1" dirty="0" smtClean="0"/>
              <a:t> 필요한 이유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61" y="1497323"/>
            <a:ext cx="6128279" cy="50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1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제네릭</a:t>
            </a:r>
            <a:r>
              <a:rPr lang="ko-KR" altLang="en-US" sz="3000" b="1" dirty="0" smtClean="0"/>
              <a:t> 타입 형태</a:t>
            </a:r>
            <a:endParaRPr lang="ko-KR" altLang="en-US" sz="3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2462077"/>
            <a:ext cx="718285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62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제네릭</a:t>
            </a:r>
            <a:r>
              <a:rPr lang="ko-KR" altLang="en-US" sz="3000" b="1" dirty="0" smtClean="0"/>
              <a:t> 타입 응용 형태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1961945"/>
            <a:ext cx="927864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1366549"/>
            <a:ext cx="735432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20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제네릭</a:t>
            </a:r>
            <a:r>
              <a:rPr lang="ko-KR" altLang="en-US" sz="3000" b="1" dirty="0" smtClean="0"/>
              <a:t> 타입 응용 형태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2042159"/>
            <a:ext cx="878327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0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제네릭</a:t>
            </a:r>
            <a:r>
              <a:rPr lang="ko-KR" altLang="en-US" sz="3000" b="1" dirty="0" smtClean="0"/>
              <a:t> 타입 응용 형태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873917"/>
            <a:ext cx="1080285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06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제네릭</a:t>
            </a:r>
            <a:r>
              <a:rPr lang="ko-KR" altLang="en-US" sz="3000" b="1" dirty="0" smtClean="0"/>
              <a:t> 타입 응용 형태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837343"/>
            <a:ext cx="114030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7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1371313"/>
            <a:ext cx="694469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856343"/>
            <a:ext cx="1065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기본타입 </a:t>
            </a:r>
            <a:r>
              <a:rPr lang="en-US" altLang="ko-KR" sz="3000" b="1" dirty="0" smtClean="0"/>
              <a:t>: number / string / Boolean / null / undefined</a:t>
            </a:r>
            <a:endParaRPr lang="ko-KR" altLang="en-US" sz="3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71" y="2238209"/>
            <a:ext cx="345805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290</Words>
  <Application>Microsoft Office PowerPoint</Application>
  <PresentationFormat>와이드스크린</PresentationFormat>
  <Paragraphs>84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26</cp:revision>
  <dcterms:created xsi:type="dcterms:W3CDTF">2024-10-24T00:48:50Z</dcterms:created>
  <dcterms:modified xsi:type="dcterms:W3CDTF">2024-10-24T07:45:17Z</dcterms:modified>
</cp:coreProperties>
</file>