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7A0C-45D4-4D83-88CA-8B53A22845E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5840" y="125730"/>
            <a:ext cx="5029200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05840" y="125730"/>
            <a:ext cx="5029200" cy="1154430"/>
            <a:chOff x="3394710" y="125730"/>
            <a:chExt cx="5029200" cy="1154430"/>
          </a:xfrm>
        </p:grpSpPr>
        <p:sp>
          <p:nvSpPr>
            <p:cNvPr id="5" name="직사각형 4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35040" y="518279"/>
            <a:ext cx="569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Header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ToDoList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소개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설명하는 텍스트 역할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005840" y="1466850"/>
            <a:ext cx="5029200" cy="1154430"/>
            <a:chOff x="3394710" y="125730"/>
            <a:chExt cx="5029200" cy="1154430"/>
          </a:xfrm>
        </p:grpSpPr>
        <p:sp>
          <p:nvSpPr>
            <p:cNvPr id="10" name="직사각형 9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Editor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35040" y="1751677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Editor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Input</a:t>
            </a:r>
            <a:r>
              <a:rPr lang="ko-KR" altLang="en-US" sz="1600" dirty="0" smtClean="0"/>
              <a:t>태그 영역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사용자가 지금 </a:t>
            </a:r>
            <a:r>
              <a:rPr lang="ko-KR" altLang="en-US" sz="1600" dirty="0" err="1" smtClean="0"/>
              <a:t>해야할</a:t>
            </a:r>
            <a:r>
              <a:rPr lang="ko-KR" altLang="en-US" sz="1600" dirty="0" smtClean="0"/>
              <a:t> 일을 입력하는 영역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05840" y="2807968"/>
            <a:ext cx="5029200" cy="3821431"/>
            <a:chOff x="3394710" y="125729"/>
            <a:chExt cx="5029200" cy="3821431"/>
          </a:xfrm>
        </p:grpSpPr>
        <p:sp>
          <p:nvSpPr>
            <p:cNvPr id="14" name="직사각형 13"/>
            <p:cNvSpPr/>
            <p:nvPr/>
          </p:nvSpPr>
          <p:spPr>
            <a:xfrm>
              <a:off x="3394710" y="125729"/>
              <a:ext cx="5029200" cy="38214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0640" y="249792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List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94710" y="1006819"/>
              <a:ext cx="5029200" cy="2620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0640" y="1851778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Item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35040" y="3008975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editor</a:t>
            </a:r>
            <a:r>
              <a:rPr lang="ko-KR" altLang="en-US" sz="1600" dirty="0" smtClean="0"/>
              <a:t>를 통해서 입력한 </a:t>
            </a:r>
            <a:r>
              <a:rPr lang="en-US" altLang="ko-KR" sz="1600" dirty="0" smtClean="0"/>
              <a:t>state </a:t>
            </a:r>
            <a:r>
              <a:rPr lang="ko-KR" altLang="en-US" sz="1600" dirty="0" smtClean="0"/>
              <a:t>값을 받아서 출력 영역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4410163"/>
            <a:ext cx="6156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</a:t>
            </a:r>
            <a:r>
              <a:rPr lang="ko-KR" altLang="en-US" sz="1600" dirty="0" smtClean="0"/>
              <a:t>를 통해서 입력한 값이 복수의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독립적인 관리</a:t>
            </a:r>
            <a:r>
              <a:rPr lang="en-US" altLang="ko-KR" sz="1600" dirty="0" smtClean="0"/>
              <a:t>!!!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삭제기능을 부여하고 싶고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</a:t>
            </a:r>
            <a:r>
              <a:rPr lang="ko-KR" altLang="en-US" sz="1600" dirty="0" smtClean="0"/>
              <a:t>을 입력한 시점의 날짜 관리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Item </a:t>
            </a:r>
            <a:r>
              <a:rPr lang="ko-KR" altLang="en-US" sz="1600" dirty="0" smtClean="0"/>
              <a:t>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값이 부여</a:t>
            </a:r>
            <a:r>
              <a:rPr lang="en-US" altLang="ko-KR" sz="1600" dirty="0" smtClean="0"/>
              <a:t>!!!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7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0870" y="302379"/>
            <a:ext cx="44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3685" y="12294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221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05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663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TodoEditor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22185" y="4226320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TodoItem</a:t>
            </a:r>
            <a:endParaRPr lang="ko-KR" altLang="en-US" dirty="0"/>
          </a:p>
        </p:txBody>
      </p:sp>
      <p:cxnSp>
        <p:nvCxnSpPr>
          <p:cNvPr id="3" name="직선 연결선 2"/>
          <p:cNvCxnSpPr>
            <a:endCxn id="24" idx="0"/>
          </p:cNvCxnSpPr>
          <p:nvPr/>
        </p:nvCxnSpPr>
        <p:spPr>
          <a:xfrm>
            <a:off x="6096000" y="1714500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73507" y="1714500"/>
            <a:ext cx="1590993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165600" y="1714500"/>
            <a:ext cx="147193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1800" y="3155076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0870" y="302379"/>
            <a:ext cx="44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4430" y="12294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36585" y="3561080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330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80785" y="3561080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TodoEditor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45361" y="5034637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TodoItem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334252" y="1714500"/>
            <a:ext cx="1590993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026345" y="1714500"/>
            <a:ext cx="147193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5929312" y="3033911"/>
            <a:ext cx="4614545" cy="29260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85686" y="2664579"/>
            <a:ext cx="40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TodoContext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데이터 보관소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947691" y="3101356"/>
            <a:ext cx="550133" cy="177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66188" y="3101356"/>
            <a:ext cx="442976" cy="4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120636" y="3101356"/>
            <a:ext cx="291656" cy="4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0870" y="302379"/>
            <a:ext cx="44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4430" y="96401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91728" y="4036568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330" y="1531501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80785" y="4036568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TodoEditor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45361" y="5510125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TodoItem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334252" y="581422"/>
            <a:ext cx="1590993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026345" y="581422"/>
            <a:ext cx="147193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5041900" y="1255776"/>
            <a:ext cx="6759956" cy="517970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85686" y="1531501"/>
            <a:ext cx="46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TodoStateContext</a:t>
            </a:r>
            <a:r>
              <a:rPr lang="en-US" altLang="ko-KR" dirty="0" smtClean="0"/>
              <a:t> =&gt; 1</a:t>
            </a:r>
            <a:r>
              <a:rPr lang="ko-KR" altLang="en-US" dirty="0" smtClean="0"/>
              <a:t>차 데이터 보관소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943371" y="3258428"/>
            <a:ext cx="455947" cy="20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120636" y="3324088"/>
            <a:ext cx="212438" cy="71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4252" y="2730956"/>
            <a:ext cx="515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TodoDispatchContext</a:t>
            </a:r>
            <a:r>
              <a:rPr lang="en-US" altLang="ko-KR" dirty="0" smtClean="0"/>
              <a:t> =&gt; 2</a:t>
            </a:r>
            <a:r>
              <a:rPr lang="ko-KR" altLang="en-US" dirty="0" smtClean="0"/>
              <a:t>차 데이터 보관소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80100" y="2006989"/>
            <a:ext cx="553943" cy="200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24273" y="3369284"/>
            <a:ext cx="17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Todo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36583" y="4708612"/>
            <a:ext cx="248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onUpdate</a:t>
            </a:r>
            <a:r>
              <a:rPr lang="en-US" altLang="ko-KR" dirty="0" smtClean="0">
                <a:solidFill>
                  <a:srgbClr val="FF0000"/>
                </a:solidFill>
              </a:rPr>
              <a:t>( )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onDelete</a:t>
            </a:r>
            <a:r>
              <a:rPr lang="en-US" altLang="ko-KR" dirty="0" smtClean="0">
                <a:solidFill>
                  <a:srgbClr val="FF0000"/>
                </a:solidFill>
              </a:rPr>
              <a:t>( )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7679" y="3481145"/>
            <a:ext cx="2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onCreate</a:t>
            </a:r>
            <a:r>
              <a:rPr lang="en-US" altLang="ko-KR" dirty="0" smtClean="0">
                <a:solidFill>
                  <a:srgbClr val="FF0000"/>
                </a:solidFill>
              </a:rPr>
              <a:t>( )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968857" y="681367"/>
            <a:ext cx="1257998" cy="204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144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6</cp:revision>
  <dcterms:created xsi:type="dcterms:W3CDTF">2024-04-03T04:15:12Z</dcterms:created>
  <dcterms:modified xsi:type="dcterms:W3CDTF">2024-04-05T04:43:59Z</dcterms:modified>
</cp:coreProperties>
</file>