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7A0A-F215-4FEE-A4D4-03DF3EDED662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601-3E31-46B1-A8A3-EE17F7D84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19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7A0A-F215-4FEE-A4D4-03DF3EDED662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601-3E31-46B1-A8A3-EE17F7D84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09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7A0A-F215-4FEE-A4D4-03DF3EDED662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601-3E31-46B1-A8A3-EE17F7D84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2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7A0A-F215-4FEE-A4D4-03DF3EDED662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601-3E31-46B1-A8A3-EE17F7D84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7A0A-F215-4FEE-A4D4-03DF3EDED662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601-3E31-46B1-A8A3-EE17F7D84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59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7A0A-F215-4FEE-A4D4-03DF3EDED662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601-3E31-46B1-A8A3-EE17F7D84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7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7A0A-F215-4FEE-A4D4-03DF3EDED662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601-3E31-46B1-A8A3-EE17F7D84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8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7A0A-F215-4FEE-A4D4-03DF3EDED662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601-3E31-46B1-A8A3-EE17F7D84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9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7A0A-F215-4FEE-A4D4-03DF3EDED662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601-3E31-46B1-A8A3-EE17F7D84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19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7A0A-F215-4FEE-A4D4-03DF3EDED662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601-3E31-46B1-A8A3-EE17F7D84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5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7A0A-F215-4FEE-A4D4-03DF3EDED662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601-3E31-46B1-A8A3-EE17F7D84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8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D7A0A-F215-4FEE-A4D4-03DF3EDED662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A4601-3E31-46B1-A8A3-EE17F7D84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7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7200" y="154940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unknown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7200" y="223520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any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27200" y="292100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void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27200" y="3603598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undefined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27200" y="4286196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never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7133" y="292100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12066" y="292100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number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02199" y="292100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string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92332" y="292100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boolean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82465" y="292100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symbol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372598" y="292100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72598" y="3603598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372598" y="4286196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tuple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693398" y="3603598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12066" y="3603598"/>
            <a:ext cx="132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Number </a:t>
            </a:r>
            <a:r>
              <a:rPr lang="en-US" altLang="ko-KR" dirty="0" err="1" smtClean="0"/>
              <a:t>enum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02199" y="3603598"/>
            <a:ext cx="132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String</a:t>
            </a:r>
          </a:p>
          <a:p>
            <a:pPr algn="ctr"/>
            <a:r>
              <a:rPr lang="en-US" altLang="ko-KR" dirty="0" err="1" smtClean="0"/>
              <a:t>enum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41733" y="3603598"/>
            <a:ext cx="132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Unique</a:t>
            </a:r>
          </a:p>
          <a:p>
            <a:pPr algn="ctr"/>
            <a:r>
              <a:rPr lang="en-US" altLang="ko-KR" dirty="0" smtClean="0"/>
              <a:t>symbol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31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20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2</cp:revision>
  <dcterms:created xsi:type="dcterms:W3CDTF">2024-05-22T02:13:54Z</dcterms:created>
  <dcterms:modified xsi:type="dcterms:W3CDTF">2024-05-22T04:22:36Z</dcterms:modified>
</cp:coreProperties>
</file>