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0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9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2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2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6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B964-9055-45E3-8BE9-ADDE71BDCE1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84E2-E5C9-4A49-8F56-BF830A12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10809" y="268357"/>
            <a:ext cx="1570382" cy="1570382"/>
            <a:chOff x="4631635" y="268357"/>
            <a:chExt cx="1570382" cy="1570382"/>
          </a:xfrm>
        </p:grpSpPr>
        <p:sp>
          <p:nvSpPr>
            <p:cNvPr id="4" name="타원 3"/>
            <p:cNvSpPr/>
            <p:nvPr/>
          </p:nvSpPr>
          <p:spPr>
            <a:xfrm>
              <a:off x="4631635" y="268357"/>
              <a:ext cx="1570382" cy="157038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45326" y="86888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App.js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72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2024-04-11T03:44:12Z</dcterms:created>
  <dcterms:modified xsi:type="dcterms:W3CDTF">2024-04-11T04:23:29Z</dcterms:modified>
</cp:coreProperties>
</file>