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4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2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4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3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2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791D-9F19-4C4C-B13F-69E095D0287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6B06-C39D-453F-B1CB-36623380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5489" y="1159165"/>
            <a:ext cx="3437830" cy="43149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821" y="683491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.container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1506" y="1749290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.slider-container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-1403027" y="2310689"/>
            <a:ext cx="10274912" cy="2258164"/>
            <a:chOff x="1815488" y="2187560"/>
            <a:chExt cx="10274912" cy="2258164"/>
          </a:xfrm>
        </p:grpSpPr>
        <p:sp>
          <p:nvSpPr>
            <p:cNvPr id="6" name="직사각형 5"/>
            <p:cNvSpPr/>
            <p:nvPr/>
          </p:nvSpPr>
          <p:spPr>
            <a:xfrm>
              <a:off x="1815488" y="2187560"/>
              <a:ext cx="10274912" cy="2258164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89448" y="2404138"/>
              <a:ext cx="3289911" cy="1825007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27278" y="2404138"/>
              <a:ext cx="3289911" cy="1825007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708839" y="2404138"/>
              <a:ext cx="3289911" cy="1825007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타원 10"/>
          <p:cNvSpPr/>
          <p:nvPr/>
        </p:nvSpPr>
        <p:spPr>
          <a:xfrm>
            <a:off x="1543050" y="3064228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950614" y="3064228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5489" y="1159165"/>
            <a:ext cx="3437830" cy="43149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821" y="683491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.container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1506" y="1749290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.slider-container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5486395" y="2103543"/>
            <a:ext cx="3289911" cy="250100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860682" y="2441542"/>
            <a:ext cx="3289911" cy="182500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89447" y="2118622"/>
            <a:ext cx="3289911" cy="24859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2531" y="314159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topHeight</a:t>
            </a:r>
            <a:r>
              <a:rPr lang="en-US" altLang="ko-KR" dirty="0" smtClean="0"/>
              <a:t> = 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4156" y="1454228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4456" y="730374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topHeight</a:t>
            </a:r>
            <a:r>
              <a:rPr lang="en-US" altLang="ko-KR" dirty="0" smtClean="0"/>
              <a:t> = 20px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64456" y="1159165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topHeight</a:t>
            </a:r>
            <a:r>
              <a:rPr lang="en-US" altLang="ko-KR" dirty="0" smtClean="0"/>
              <a:t> = 80px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01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5489" y="1159165"/>
            <a:ext cx="10124244" cy="43149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820" y="683491"/>
            <a:ext cx="17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err="1"/>
              <a:t>slide_wrapper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728895" y="1826822"/>
            <a:ext cx="100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/>
              <a:t> slides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89447" y="2196154"/>
            <a:ext cx="16845397" cy="1889921"/>
            <a:chOff x="1889447" y="2371682"/>
            <a:chExt cx="16845397" cy="1889921"/>
          </a:xfrm>
        </p:grpSpPr>
        <p:sp>
          <p:nvSpPr>
            <p:cNvPr id="10" name="직사각형 9"/>
            <p:cNvSpPr/>
            <p:nvPr/>
          </p:nvSpPr>
          <p:spPr>
            <a:xfrm>
              <a:off x="1889447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27277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691146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081064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444933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177676" y="5965371"/>
            <a:ext cx="1175123" cy="45845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65030" y="5965371"/>
            <a:ext cx="1175123" cy="45845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15141253" y="2196154"/>
            <a:ext cx="16845397" cy="1889921"/>
            <a:chOff x="1889447" y="2371682"/>
            <a:chExt cx="16845397" cy="1889921"/>
          </a:xfrm>
        </p:grpSpPr>
        <p:sp>
          <p:nvSpPr>
            <p:cNvPr id="35" name="직사각형 34"/>
            <p:cNvSpPr/>
            <p:nvPr/>
          </p:nvSpPr>
          <p:spPr>
            <a:xfrm>
              <a:off x="1889447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27277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691146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081064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444933" y="2371682"/>
              <a:ext cx="3289911" cy="188992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26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9</cp:revision>
  <dcterms:created xsi:type="dcterms:W3CDTF">2024-03-11T03:55:18Z</dcterms:created>
  <dcterms:modified xsi:type="dcterms:W3CDTF">2024-03-12T04:22:49Z</dcterms:modified>
</cp:coreProperties>
</file>