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>
        <p:scale>
          <a:sx n="100" d="100"/>
          <a:sy n="100" d="100"/>
        </p:scale>
        <p:origin x="82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F617-92C7-4414-B7B9-546CDB1ED69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AFE5-6C64-4ECE-9F2A-34654577D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3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F617-92C7-4414-B7B9-546CDB1ED69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AFE5-6C64-4ECE-9F2A-34654577D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F617-92C7-4414-B7B9-546CDB1ED69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AFE5-6C64-4ECE-9F2A-34654577D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1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F617-92C7-4414-B7B9-546CDB1ED69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AFE5-6C64-4ECE-9F2A-34654577D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8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F617-92C7-4414-B7B9-546CDB1ED69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AFE5-6C64-4ECE-9F2A-34654577D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5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F617-92C7-4414-B7B9-546CDB1ED69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AFE5-6C64-4ECE-9F2A-34654577D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2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F617-92C7-4414-B7B9-546CDB1ED69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AFE5-6C64-4ECE-9F2A-34654577D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1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F617-92C7-4414-B7B9-546CDB1ED69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AFE5-6C64-4ECE-9F2A-34654577D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F617-92C7-4414-B7B9-546CDB1ED69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AFE5-6C64-4ECE-9F2A-34654577D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0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F617-92C7-4414-B7B9-546CDB1ED69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AFE5-6C64-4ECE-9F2A-34654577D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3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F617-92C7-4414-B7B9-546CDB1ED69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AFE5-6C64-4ECE-9F2A-34654577D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1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3F617-92C7-4414-B7B9-546CDB1ED69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8AFE5-6C64-4ECE-9F2A-34654577D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9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717342"/>
              </p:ext>
            </p:extLst>
          </p:nvPr>
        </p:nvGraphicFramePr>
        <p:xfrm>
          <a:off x="795105" y="942893"/>
          <a:ext cx="7663380" cy="497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76"/>
                <a:gridCol w="1532676"/>
                <a:gridCol w="1532676"/>
                <a:gridCol w="1532676"/>
                <a:gridCol w="1532676"/>
              </a:tblGrid>
              <a:tr h="994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4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4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4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4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84270" y="369870"/>
            <a:ext cx="5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5394" y="369870"/>
            <a:ext cx="5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6518" y="369870"/>
            <a:ext cx="5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7642" y="369870"/>
            <a:ext cx="5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48766" y="369870"/>
            <a:ext cx="5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232899"/>
            <a:ext cx="5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219218"/>
            <a:ext cx="5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174177"/>
            <a:ext cx="5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169157"/>
            <a:ext cx="5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164137"/>
            <a:ext cx="5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248366" y="2047113"/>
            <a:ext cx="750012" cy="74514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681693" y="2235020"/>
            <a:ext cx="94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(1, 2)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248366" y="1098276"/>
            <a:ext cx="750012" cy="74514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248366" y="3032273"/>
            <a:ext cx="750012" cy="74514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707242" y="2031311"/>
            <a:ext cx="750012" cy="74514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789490" y="2031311"/>
            <a:ext cx="750012" cy="74514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81693" y="1286183"/>
            <a:ext cx="94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(0, 2)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81693" y="3777419"/>
            <a:ext cx="253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dx = [-1, 0, 1, 0]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81693" y="4353823"/>
            <a:ext cx="284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dy</a:t>
            </a:r>
            <a:r>
              <a:rPr lang="en-US" altLang="ko-KR" b="1" dirty="0" smtClean="0">
                <a:solidFill>
                  <a:srgbClr val="FF0000"/>
                </a:solidFill>
              </a:rPr>
              <a:t> = [0,  1, 0, -1]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53641" y="1286183"/>
            <a:ext cx="94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(1, 3)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7489" y="1286183"/>
            <a:ext cx="94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(2, 2)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0376" y="1286183"/>
            <a:ext cx="94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(1, 1)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83</Words>
  <Application>Microsoft Office PowerPoint</Application>
  <PresentationFormat>와이드스크린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3</cp:revision>
  <dcterms:created xsi:type="dcterms:W3CDTF">2024-05-27T07:55:06Z</dcterms:created>
  <dcterms:modified xsi:type="dcterms:W3CDTF">2024-05-27T08:19:36Z</dcterms:modified>
</cp:coreProperties>
</file>