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8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752E-CFCE-45B3-BC0A-E73998CCE877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1986-9794-40D5-B9BE-2CB2BD01D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6500" y="376767"/>
            <a:ext cx="6341533" cy="140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31067" y="375073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876800" y="565573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98065" y="32512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213600" y="52705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568267" y="292311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562601" y="5511800"/>
            <a:ext cx="1405466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776634" y="3674533"/>
            <a:ext cx="952500" cy="147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6067" y="3572933"/>
            <a:ext cx="1769534" cy="29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266267" y="3848100"/>
            <a:ext cx="558800" cy="152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7867" y="32036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62601" y="27718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37100" y="62330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073900" y="58637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9134" y="34211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노드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693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2024-05-21T06:26:18Z</dcterms:created>
  <dcterms:modified xsi:type="dcterms:W3CDTF">2024-05-21T07:37:10Z</dcterms:modified>
</cp:coreProperties>
</file>