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6" r:id="rId11"/>
    <p:sldId id="274" r:id="rId12"/>
    <p:sldId id="276" r:id="rId13"/>
    <p:sldId id="277" r:id="rId14"/>
    <p:sldId id="278" r:id="rId15"/>
    <p:sldId id="279" r:id="rId16"/>
    <p:sldId id="283" r:id="rId17"/>
    <p:sldId id="286" r:id="rId18"/>
    <p:sldId id="291" r:id="rId19"/>
    <p:sldId id="292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>
        <p:scale>
          <a:sx n="125" d="100"/>
          <a:sy n="125" d="100"/>
        </p:scale>
        <p:origin x="-25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F8C4-3F95-47D4-BB07-860EC19E2213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A22D-0F20-4659-B653-6EA2D2E8E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475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F8C4-3F95-47D4-BB07-860EC19E2213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A22D-0F20-4659-B653-6EA2D2E8E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131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F8C4-3F95-47D4-BB07-860EC19E2213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A22D-0F20-4659-B653-6EA2D2E8E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171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F8C4-3F95-47D4-BB07-860EC19E2213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A22D-0F20-4659-B653-6EA2D2E8E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06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F8C4-3F95-47D4-BB07-860EC19E2213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A22D-0F20-4659-B653-6EA2D2E8E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107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F8C4-3F95-47D4-BB07-860EC19E2213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A22D-0F20-4659-B653-6EA2D2E8E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965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F8C4-3F95-47D4-BB07-860EC19E2213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A22D-0F20-4659-B653-6EA2D2E8E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949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F8C4-3F95-47D4-BB07-860EC19E2213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A22D-0F20-4659-B653-6EA2D2E8E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62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F8C4-3F95-47D4-BB07-860EC19E2213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A22D-0F20-4659-B653-6EA2D2E8E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68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F8C4-3F95-47D4-BB07-860EC19E2213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A22D-0F20-4659-B653-6EA2D2E8E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678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F8C4-3F95-47D4-BB07-860EC19E2213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A22D-0F20-4659-B653-6EA2D2E8E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52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1F8C4-3F95-47D4-BB07-860EC19E2213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7A22D-0F20-4659-B653-6EA2D2E8E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060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47060" y="3105835"/>
            <a:ext cx="589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mtClean="0"/>
              <a:t>Firebase </a:t>
            </a:r>
            <a:r>
              <a:rPr lang="ko-KR" altLang="en-US" sz="3600" b="1" smtClean="0"/>
              <a:t>사용방법</a:t>
            </a:r>
            <a:endParaRPr lang="ko-KR" altLang="en-US" sz="3600" b="1"/>
          </a:p>
        </p:txBody>
      </p:sp>
    </p:spTree>
    <p:extLst>
      <p:ext uri="{BB962C8B-B14F-4D97-AF65-F5344CB8AC3E}">
        <p14:creationId xmlns:p14="http://schemas.microsoft.com/office/powerpoint/2010/main" val="3599864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225" y="5082540"/>
            <a:ext cx="5543550" cy="6096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472690" y="6148920"/>
            <a:ext cx="72466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mtClean="0"/>
              <a:t>npm </a:t>
            </a:r>
            <a:r>
              <a:rPr lang="en-US" altLang="ko-KR" b="1"/>
              <a:t>&gt;</a:t>
            </a:r>
            <a:r>
              <a:rPr lang="ko-KR" altLang="en-US" b="1" smtClean="0"/>
              <a:t> </a:t>
            </a:r>
            <a:r>
              <a:rPr lang="en-US" altLang="ko-KR" b="1" smtClean="0"/>
              <a:t>firebase </a:t>
            </a:r>
            <a:r>
              <a:rPr lang="ko-KR" altLang="en-US" b="1" smtClean="0"/>
              <a:t>설치</a:t>
            </a:r>
            <a:endParaRPr lang="ko-KR" altLang="en-US" b="1"/>
          </a:p>
        </p:txBody>
      </p:sp>
      <p:grpSp>
        <p:nvGrpSpPr>
          <p:cNvPr id="9" name="그룹 8"/>
          <p:cNvGrpSpPr/>
          <p:nvPr/>
        </p:nvGrpSpPr>
        <p:grpSpPr>
          <a:xfrm>
            <a:off x="86678" y="787986"/>
            <a:ext cx="12018645" cy="5282829"/>
            <a:chOff x="86678" y="264531"/>
            <a:chExt cx="12018645" cy="528282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/>
            <a:srcRect r="49917" b="48041"/>
            <a:stretch/>
          </p:blipFill>
          <p:spPr>
            <a:xfrm>
              <a:off x="86678" y="287655"/>
              <a:ext cx="4627245" cy="242506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4"/>
            <a:srcRect b="36257"/>
            <a:stretch/>
          </p:blipFill>
          <p:spPr>
            <a:xfrm>
              <a:off x="4756785" y="264531"/>
              <a:ext cx="7348538" cy="2440569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5"/>
            <a:srcRect b="43098"/>
            <a:stretch/>
          </p:blipFill>
          <p:spPr>
            <a:xfrm>
              <a:off x="1670685" y="2783205"/>
              <a:ext cx="9277350" cy="2764155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487680" y="141655"/>
            <a:ext cx="7018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mtClean="0"/>
              <a:t>6.</a:t>
            </a:r>
            <a:r>
              <a:rPr lang="ko-KR" altLang="en-US" sz="3600" b="1" smtClean="0"/>
              <a:t>파이어베이스 </a:t>
            </a:r>
            <a:r>
              <a:rPr lang="en-US" altLang="ko-KR" sz="3600" b="1" smtClean="0"/>
              <a:t>&gt; </a:t>
            </a:r>
            <a:r>
              <a:rPr lang="ko-KR" altLang="en-US" sz="3600" b="1" smtClean="0"/>
              <a:t>호스팅 설정</a:t>
            </a:r>
            <a:endParaRPr lang="ko-KR" altLang="en-US" sz="3600" b="1"/>
          </a:p>
        </p:txBody>
      </p:sp>
    </p:spTree>
    <p:extLst>
      <p:ext uri="{BB962C8B-B14F-4D97-AF65-F5344CB8AC3E}">
        <p14:creationId xmlns:p14="http://schemas.microsoft.com/office/powerpoint/2010/main" val="245521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78" y="845826"/>
            <a:ext cx="4759642" cy="47521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7680" y="141655"/>
            <a:ext cx="7018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mtClean="0"/>
              <a:t>6.</a:t>
            </a:r>
            <a:r>
              <a:rPr lang="ko-KR" altLang="en-US" sz="3600" b="1" smtClean="0"/>
              <a:t>파이어베이스 </a:t>
            </a:r>
            <a:r>
              <a:rPr lang="en-US" altLang="ko-KR" sz="3600" b="1" smtClean="0"/>
              <a:t>&gt; </a:t>
            </a:r>
            <a:r>
              <a:rPr lang="ko-KR" altLang="en-US" sz="3600" b="1" smtClean="0"/>
              <a:t>호스팅 설정</a:t>
            </a:r>
            <a:endParaRPr lang="ko-KR" altLang="en-US" sz="3600" b="1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153" y="1096708"/>
            <a:ext cx="6376988" cy="19890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00" y="3260840"/>
            <a:ext cx="6351378" cy="122929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472690" y="5558636"/>
            <a:ext cx="72466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mtClean="0"/>
              <a:t>vs code </a:t>
            </a:r>
            <a:r>
              <a:rPr lang="ko-KR" altLang="en-US" b="1" smtClean="0"/>
              <a:t>터미널 </a:t>
            </a:r>
            <a:r>
              <a:rPr lang="en-US" altLang="ko-KR" b="1" smtClean="0"/>
              <a:t>&gt; cmd &gt; firebase </a:t>
            </a:r>
            <a:r>
              <a:rPr lang="ko-KR" altLang="en-US" b="1" smtClean="0"/>
              <a:t>로그인 </a:t>
            </a:r>
            <a:r>
              <a:rPr lang="en-US" altLang="ko-KR" b="1" smtClean="0"/>
              <a:t>&amp; </a:t>
            </a:r>
            <a:r>
              <a:rPr lang="ko-KR" altLang="en-US" b="1" smtClean="0"/>
              <a:t>초기화 진행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20663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286000" y="957897"/>
            <a:ext cx="7620000" cy="4739005"/>
            <a:chOff x="2286000" y="957897"/>
            <a:chExt cx="7620000" cy="473900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6000" y="957897"/>
              <a:ext cx="7620000" cy="2524125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86000" y="2791777"/>
              <a:ext cx="7010400" cy="2905125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487680" y="141655"/>
            <a:ext cx="7018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mtClean="0"/>
              <a:t>6.</a:t>
            </a:r>
            <a:r>
              <a:rPr lang="ko-KR" altLang="en-US" sz="3600" b="1" smtClean="0"/>
              <a:t>파이어베이스 </a:t>
            </a:r>
            <a:r>
              <a:rPr lang="en-US" altLang="ko-KR" sz="3600" b="1" smtClean="0"/>
              <a:t>&gt; </a:t>
            </a:r>
            <a:r>
              <a:rPr lang="ko-KR" altLang="en-US" sz="3600" b="1" smtClean="0"/>
              <a:t>호스팅 설정</a:t>
            </a:r>
            <a:endParaRPr lang="ko-KR" altLang="en-US" sz="3600" b="1"/>
          </a:p>
        </p:txBody>
      </p:sp>
      <p:sp>
        <p:nvSpPr>
          <p:cNvPr id="6" name="직사각형 5"/>
          <p:cNvSpPr/>
          <p:nvPr/>
        </p:nvSpPr>
        <p:spPr>
          <a:xfrm>
            <a:off x="2472690" y="5992976"/>
            <a:ext cx="72466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mtClean="0"/>
              <a:t>firebase </a:t>
            </a:r>
            <a:r>
              <a:rPr lang="ko-KR" altLang="en-US" b="1" smtClean="0"/>
              <a:t>초기화 시작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51270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16657"/>
          <a:stretch/>
        </p:blipFill>
        <p:spPr>
          <a:xfrm>
            <a:off x="366713" y="884079"/>
            <a:ext cx="5866447" cy="28860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3" y="4152900"/>
            <a:ext cx="5915969" cy="22172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487680" y="141655"/>
            <a:ext cx="7018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mtClean="0"/>
              <a:t>6.</a:t>
            </a:r>
            <a:r>
              <a:rPr lang="ko-KR" altLang="en-US" sz="3600" b="1" smtClean="0"/>
              <a:t>파이어베이스 </a:t>
            </a:r>
            <a:r>
              <a:rPr lang="en-US" altLang="ko-KR" sz="3600" b="1" smtClean="0"/>
              <a:t>&gt; </a:t>
            </a:r>
            <a:r>
              <a:rPr lang="ko-KR" altLang="en-US" sz="3600" b="1" smtClean="0"/>
              <a:t>호스팅 설정</a:t>
            </a:r>
            <a:endParaRPr lang="ko-KR" altLang="en-US" sz="3600" b="1"/>
          </a:p>
        </p:txBody>
      </p:sp>
      <p:sp>
        <p:nvSpPr>
          <p:cNvPr id="6" name="직사각형 5"/>
          <p:cNvSpPr/>
          <p:nvPr/>
        </p:nvSpPr>
        <p:spPr>
          <a:xfrm>
            <a:off x="6450322" y="1093316"/>
            <a:ext cx="50558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smtClean="0"/>
              <a:t>1.Firebase</a:t>
            </a:r>
            <a:r>
              <a:rPr lang="ko-KR" altLang="en-US" sz="1600" b="1" smtClean="0"/>
              <a:t>에서 사용하고자 하는 기능 선택 </a:t>
            </a:r>
            <a:r>
              <a:rPr lang="en-US" altLang="ko-KR" sz="1600" b="1" smtClean="0"/>
              <a:t>: </a:t>
            </a:r>
          </a:p>
          <a:p>
            <a:r>
              <a:rPr lang="en-US" altLang="ko-KR" sz="1600" b="1" smtClean="0"/>
              <a:t>Hosting : Configure files for Firebase….</a:t>
            </a:r>
            <a:endParaRPr lang="ko-KR" altLang="en-US" sz="1600" b="1"/>
          </a:p>
        </p:txBody>
      </p:sp>
      <p:sp>
        <p:nvSpPr>
          <p:cNvPr id="7" name="직사각형 6"/>
          <p:cNvSpPr/>
          <p:nvPr/>
        </p:nvSpPr>
        <p:spPr>
          <a:xfrm>
            <a:off x="6450322" y="4152900"/>
            <a:ext cx="50558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smtClean="0"/>
              <a:t>2.Hosting </a:t>
            </a:r>
            <a:r>
              <a:rPr lang="ko-KR" altLang="en-US" sz="1600" b="1" smtClean="0"/>
              <a:t>기능을 기존 프로젝트로 할 지 선택 </a:t>
            </a:r>
            <a:r>
              <a:rPr lang="en-US" altLang="ko-KR" sz="1600" b="1" smtClean="0"/>
              <a:t>:</a:t>
            </a:r>
          </a:p>
          <a:p>
            <a:r>
              <a:rPr lang="en-US" altLang="ko-KR" sz="1600" b="1" smtClean="0"/>
              <a:t>- Use an existing project</a:t>
            </a:r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389302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57" y="944562"/>
            <a:ext cx="5343525" cy="22002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2780"/>
          <a:stretch/>
        </p:blipFill>
        <p:spPr>
          <a:xfrm>
            <a:off x="650557" y="3335337"/>
            <a:ext cx="5528309" cy="12001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l="3017" t="85794" r="4767" b="22"/>
          <a:stretch/>
        </p:blipFill>
        <p:spPr>
          <a:xfrm>
            <a:off x="650557" y="4829005"/>
            <a:ext cx="5270183" cy="20129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084562" y="944562"/>
            <a:ext cx="50558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smtClean="0"/>
              <a:t>3.</a:t>
            </a:r>
            <a:r>
              <a:rPr lang="ko-KR" altLang="en-US" sz="1600" b="1" smtClean="0"/>
              <a:t>앞에서 만들었던 프로젝트 이름 선택</a:t>
            </a:r>
            <a:endParaRPr lang="ko-KR" altLang="en-US" sz="1600" b="1"/>
          </a:p>
        </p:txBody>
      </p:sp>
      <p:sp>
        <p:nvSpPr>
          <p:cNvPr id="6" name="TextBox 5"/>
          <p:cNvSpPr txBox="1"/>
          <p:nvPr/>
        </p:nvSpPr>
        <p:spPr>
          <a:xfrm>
            <a:off x="487680" y="141655"/>
            <a:ext cx="7018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mtClean="0"/>
              <a:t>6.</a:t>
            </a:r>
            <a:r>
              <a:rPr lang="ko-KR" altLang="en-US" sz="3600" b="1" smtClean="0"/>
              <a:t>파이어베이스 </a:t>
            </a:r>
            <a:r>
              <a:rPr lang="en-US" altLang="ko-KR" sz="3600" b="1" smtClean="0"/>
              <a:t>&gt; </a:t>
            </a:r>
            <a:r>
              <a:rPr lang="ko-KR" altLang="en-US" sz="3600" b="1" smtClean="0"/>
              <a:t>호스팅 설정</a:t>
            </a:r>
            <a:endParaRPr lang="ko-KR" altLang="en-US" sz="3600" b="1"/>
          </a:p>
        </p:txBody>
      </p:sp>
      <p:sp>
        <p:nvSpPr>
          <p:cNvPr id="7" name="직사각형 6"/>
          <p:cNvSpPr/>
          <p:nvPr/>
        </p:nvSpPr>
        <p:spPr>
          <a:xfrm>
            <a:off x="6084562" y="3491913"/>
            <a:ext cx="50558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smtClean="0"/>
              <a:t>4.</a:t>
            </a:r>
            <a:r>
              <a:rPr lang="ko-KR" altLang="en-US" sz="1600" b="1" smtClean="0"/>
              <a:t>호스팅할 때 접근할 공개 폴더 선택 </a:t>
            </a:r>
            <a:r>
              <a:rPr lang="en-US" altLang="ko-KR" sz="1600" b="1" smtClean="0"/>
              <a:t>public</a:t>
            </a:r>
            <a:endParaRPr lang="ko-KR" altLang="en-US" sz="1600" b="1"/>
          </a:p>
        </p:txBody>
      </p:sp>
      <p:sp>
        <p:nvSpPr>
          <p:cNvPr id="8" name="직사각형 7"/>
          <p:cNvSpPr/>
          <p:nvPr/>
        </p:nvSpPr>
        <p:spPr>
          <a:xfrm>
            <a:off x="6084562" y="4692063"/>
            <a:ext cx="50558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smtClean="0"/>
              <a:t>5.SPA </a:t>
            </a:r>
            <a:r>
              <a:rPr lang="ko-KR" altLang="en-US" sz="1600" b="1" smtClean="0"/>
              <a:t>여부 선택</a:t>
            </a:r>
            <a:endParaRPr lang="ko-KR" altLang="en-US" sz="1600" b="1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161" y="5323821"/>
            <a:ext cx="4920140" cy="147859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084562" y="5397083"/>
            <a:ext cx="50558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smtClean="0"/>
              <a:t>6.GitHub </a:t>
            </a:r>
            <a:r>
              <a:rPr lang="ko-KR" altLang="en-US" sz="1600" b="1" smtClean="0"/>
              <a:t>배포여부 선택</a:t>
            </a:r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321329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080"/>
          <a:stretch/>
        </p:blipFill>
        <p:spPr>
          <a:xfrm>
            <a:off x="548640" y="936307"/>
            <a:ext cx="5605462" cy="30194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7680" y="141655"/>
            <a:ext cx="7018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mtClean="0"/>
              <a:t>6.</a:t>
            </a:r>
            <a:r>
              <a:rPr lang="ko-KR" altLang="en-US" sz="3600" b="1" smtClean="0"/>
              <a:t>파이어베이스 </a:t>
            </a:r>
            <a:r>
              <a:rPr lang="en-US" altLang="ko-KR" sz="3600" b="1" smtClean="0"/>
              <a:t>&gt; </a:t>
            </a:r>
            <a:r>
              <a:rPr lang="ko-KR" altLang="en-US" sz="3600" b="1" smtClean="0"/>
              <a:t>호스팅 설정</a:t>
            </a:r>
            <a:endParaRPr lang="ko-KR" altLang="en-US" sz="3600" b="1"/>
          </a:p>
        </p:txBody>
      </p:sp>
      <p:sp>
        <p:nvSpPr>
          <p:cNvPr id="4" name="직사각형 3"/>
          <p:cNvSpPr/>
          <p:nvPr/>
        </p:nvSpPr>
        <p:spPr>
          <a:xfrm>
            <a:off x="6154102" y="1251633"/>
            <a:ext cx="50558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smtClean="0"/>
              <a:t>7.</a:t>
            </a:r>
            <a:r>
              <a:rPr lang="ko-KR" altLang="en-US" sz="1600" b="1" smtClean="0"/>
              <a:t>호스팅 설정 완료</a:t>
            </a:r>
            <a:r>
              <a:rPr lang="en-US" altLang="ko-KR" sz="1600" b="1" smtClean="0"/>
              <a:t>!</a:t>
            </a:r>
            <a:endParaRPr lang="ko-KR" altLang="en-US" sz="1600" b="1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239" y="3205225"/>
            <a:ext cx="6353175" cy="326129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102" y="1721632"/>
            <a:ext cx="53530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2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" y="1089660"/>
            <a:ext cx="6954420" cy="47091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7680" y="141655"/>
            <a:ext cx="7018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mtClean="0"/>
              <a:t>6.</a:t>
            </a:r>
            <a:r>
              <a:rPr lang="ko-KR" altLang="en-US" sz="3600" b="1" smtClean="0"/>
              <a:t>파이어베이스 </a:t>
            </a:r>
            <a:r>
              <a:rPr lang="en-US" altLang="ko-KR" sz="3600" b="1" smtClean="0"/>
              <a:t>&gt; </a:t>
            </a:r>
            <a:r>
              <a:rPr lang="ko-KR" altLang="en-US" sz="3600" b="1" smtClean="0"/>
              <a:t>호스팅 설정</a:t>
            </a:r>
            <a:endParaRPr lang="ko-KR" altLang="en-US" sz="3600" b="1"/>
          </a:p>
        </p:txBody>
      </p:sp>
      <p:sp>
        <p:nvSpPr>
          <p:cNvPr id="4" name="직사각형 3"/>
          <p:cNvSpPr/>
          <p:nvPr/>
        </p:nvSpPr>
        <p:spPr>
          <a:xfrm>
            <a:off x="2472690" y="5731162"/>
            <a:ext cx="72466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mtClean="0"/>
              <a:t>vs code </a:t>
            </a:r>
            <a:r>
              <a:rPr lang="ko-KR" altLang="en-US" b="1" smtClean="0"/>
              <a:t>터미널 </a:t>
            </a:r>
            <a:r>
              <a:rPr lang="en-US" altLang="ko-KR" b="1" smtClean="0"/>
              <a:t>&gt; cmd &gt; firebase deploy </a:t>
            </a:r>
            <a:r>
              <a:rPr lang="ko-KR" altLang="en-US" b="1" smtClean="0"/>
              <a:t>입력</a:t>
            </a:r>
            <a:endParaRPr lang="ko-KR" altLang="en-US" b="1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410" y="1164908"/>
            <a:ext cx="5753100" cy="8096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0797" y="2131695"/>
            <a:ext cx="5648325" cy="15430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0322" y="3428047"/>
            <a:ext cx="56292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37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" y="1621155"/>
            <a:ext cx="5897656" cy="26384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435" y="1621155"/>
            <a:ext cx="5302682" cy="29308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7680" y="141655"/>
            <a:ext cx="7018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mtClean="0"/>
              <a:t>7.</a:t>
            </a:r>
            <a:r>
              <a:rPr lang="ko-KR" altLang="en-US" sz="3600" b="1" smtClean="0"/>
              <a:t>파이어베이스 </a:t>
            </a:r>
            <a:r>
              <a:rPr lang="en-US" altLang="ko-KR" sz="3600" b="1" smtClean="0"/>
              <a:t>&gt; </a:t>
            </a:r>
            <a:r>
              <a:rPr lang="ko-KR" altLang="en-US" sz="3600" b="1" smtClean="0"/>
              <a:t>호스팅 완료</a:t>
            </a:r>
            <a:endParaRPr lang="ko-KR" altLang="en-US" sz="3600" b="1"/>
          </a:p>
        </p:txBody>
      </p:sp>
    </p:spTree>
    <p:extLst>
      <p:ext uri="{BB962C8B-B14F-4D97-AF65-F5344CB8AC3E}">
        <p14:creationId xmlns:p14="http://schemas.microsoft.com/office/powerpoint/2010/main" val="287454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47060" y="3105835"/>
            <a:ext cx="589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mtClean="0"/>
              <a:t>Open Graph </a:t>
            </a:r>
            <a:r>
              <a:rPr lang="ko-KR" altLang="en-US" sz="3600" b="1" smtClean="0"/>
              <a:t>사용방법</a:t>
            </a:r>
            <a:endParaRPr lang="ko-KR" altLang="en-US" sz="3600" b="1"/>
          </a:p>
        </p:txBody>
      </p:sp>
    </p:spTree>
    <p:extLst>
      <p:ext uri="{BB962C8B-B14F-4D97-AF65-F5344CB8AC3E}">
        <p14:creationId xmlns:p14="http://schemas.microsoft.com/office/powerpoint/2010/main" val="115368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1857375"/>
            <a:ext cx="962977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81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595" y="1081147"/>
            <a:ext cx="7280811" cy="49244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7680" y="141655"/>
            <a:ext cx="7018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mtClean="0"/>
              <a:t>1.</a:t>
            </a:r>
            <a:r>
              <a:rPr lang="ko-KR" altLang="en-US" sz="3600" b="1" smtClean="0"/>
              <a:t>구글 </a:t>
            </a:r>
            <a:r>
              <a:rPr lang="en-US" altLang="ko-KR" sz="3600" b="1" smtClean="0"/>
              <a:t>&gt; </a:t>
            </a:r>
            <a:r>
              <a:rPr lang="ko-KR" altLang="en-US" sz="3600" b="1" smtClean="0"/>
              <a:t>파이어베이스 접속</a:t>
            </a:r>
            <a:endParaRPr lang="ko-KR" altLang="en-US" sz="3600" b="1"/>
          </a:p>
        </p:txBody>
      </p:sp>
      <p:sp>
        <p:nvSpPr>
          <p:cNvPr id="2" name="직사각형 1"/>
          <p:cNvSpPr/>
          <p:nvPr/>
        </p:nvSpPr>
        <p:spPr>
          <a:xfrm>
            <a:off x="4173967" y="6298732"/>
            <a:ext cx="3844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https://firebase.google.com/?hl=ko</a:t>
            </a:r>
          </a:p>
        </p:txBody>
      </p:sp>
    </p:spTree>
    <p:extLst>
      <p:ext uri="{BB962C8B-B14F-4D97-AF65-F5344CB8AC3E}">
        <p14:creationId xmlns:p14="http://schemas.microsoft.com/office/powerpoint/2010/main" val="4087477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7" y="938212"/>
            <a:ext cx="9915525" cy="49815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7680" y="141655"/>
            <a:ext cx="7018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mtClean="0"/>
              <a:t>2.</a:t>
            </a:r>
            <a:r>
              <a:rPr lang="ko-KR" altLang="en-US" sz="3600" b="1" smtClean="0"/>
              <a:t>파이어베이스 </a:t>
            </a:r>
            <a:r>
              <a:rPr lang="en-US" altLang="ko-KR" sz="3600" b="1" smtClean="0"/>
              <a:t>&gt; </a:t>
            </a:r>
            <a:r>
              <a:rPr lang="ko-KR" altLang="en-US" sz="3600" b="1" smtClean="0"/>
              <a:t>프로젝트 추가</a:t>
            </a:r>
            <a:endParaRPr lang="ko-KR" altLang="en-US" sz="3600" b="1"/>
          </a:p>
        </p:txBody>
      </p:sp>
    </p:spTree>
    <p:extLst>
      <p:ext uri="{BB962C8B-B14F-4D97-AF65-F5344CB8AC3E}">
        <p14:creationId xmlns:p14="http://schemas.microsoft.com/office/powerpoint/2010/main" val="1084521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1066800"/>
            <a:ext cx="7048500" cy="472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7680" y="141655"/>
            <a:ext cx="797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mtClean="0"/>
              <a:t>3.</a:t>
            </a:r>
            <a:r>
              <a:rPr lang="ko-KR" altLang="en-US" sz="3600" b="1" smtClean="0"/>
              <a:t>파이어베이스 프로젝트 이름 생성</a:t>
            </a:r>
            <a:endParaRPr lang="ko-KR" altLang="en-US" sz="3600" b="1"/>
          </a:p>
        </p:txBody>
      </p:sp>
    </p:spTree>
    <p:extLst>
      <p:ext uri="{BB962C8B-B14F-4D97-AF65-F5344CB8AC3E}">
        <p14:creationId xmlns:p14="http://schemas.microsoft.com/office/powerpoint/2010/main" val="2584385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15004"/>
          <a:stretch/>
        </p:blipFill>
        <p:spPr>
          <a:xfrm>
            <a:off x="2740199" y="1203960"/>
            <a:ext cx="6711602" cy="54040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7680" y="141655"/>
            <a:ext cx="7018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mtClean="0"/>
              <a:t>4.</a:t>
            </a:r>
            <a:r>
              <a:rPr lang="ko-KR" altLang="en-US" sz="3600" b="1" smtClean="0"/>
              <a:t>파이어베이스 </a:t>
            </a:r>
            <a:r>
              <a:rPr lang="en-US" altLang="ko-KR" sz="3600" b="1" smtClean="0"/>
              <a:t>&gt; GA </a:t>
            </a:r>
            <a:r>
              <a:rPr lang="ko-KR" altLang="en-US" sz="3600" b="1" smtClean="0"/>
              <a:t>설정 해제</a:t>
            </a:r>
            <a:endParaRPr lang="ko-KR" altLang="en-US" sz="3600" b="1"/>
          </a:p>
        </p:txBody>
      </p:sp>
    </p:spTree>
    <p:extLst>
      <p:ext uri="{BB962C8B-B14F-4D97-AF65-F5344CB8AC3E}">
        <p14:creationId xmlns:p14="http://schemas.microsoft.com/office/powerpoint/2010/main" val="866048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28633" y="1498283"/>
            <a:ext cx="11334735" cy="3861435"/>
            <a:chOff x="304800" y="1958339"/>
            <a:chExt cx="11334735" cy="386143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4800" y="1977569"/>
              <a:ext cx="5292165" cy="3822974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47385" y="1958339"/>
              <a:ext cx="5892150" cy="3861435"/>
            </a:xfrm>
            <a:prstGeom prst="rect">
              <a:avLst/>
            </a:prstGeom>
          </p:spPr>
        </p:pic>
      </p:grpSp>
      <p:sp>
        <p:nvSpPr>
          <p:cNvPr id="5" name="직사각형 4"/>
          <p:cNvSpPr/>
          <p:nvPr/>
        </p:nvSpPr>
        <p:spPr>
          <a:xfrm>
            <a:off x="4173967" y="5559592"/>
            <a:ext cx="3050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/>
              <a:t>프로젝트 생성 및 완료 단계</a:t>
            </a:r>
            <a:endParaRPr lang="ko-KR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487680" y="141655"/>
            <a:ext cx="7018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mtClean="0"/>
              <a:t>5.</a:t>
            </a:r>
            <a:r>
              <a:rPr lang="ko-KR" altLang="en-US" sz="3600" b="1" smtClean="0"/>
              <a:t>파이어베이스 </a:t>
            </a:r>
            <a:r>
              <a:rPr lang="en-US" altLang="ko-KR" sz="3600" b="1" smtClean="0"/>
              <a:t>&gt; </a:t>
            </a:r>
            <a:r>
              <a:rPr lang="ko-KR" altLang="en-US" sz="3600" b="1" smtClean="0"/>
              <a:t>프로젝트 생성</a:t>
            </a:r>
            <a:endParaRPr lang="ko-KR" altLang="en-US" sz="3600" b="1"/>
          </a:p>
        </p:txBody>
      </p:sp>
    </p:spTree>
    <p:extLst>
      <p:ext uri="{BB962C8B-B14F-4D97-AF65-F5344CB8AC3E}">
        <p14:creationId xmlns:p14="http://schemas.microsoft.com/office/powerpoint/2010/main" val="3428489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201" y="1075052"/>
            <a:ext cx="7457599" cy="49366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7680" y="141655"/>
            <a:ext cx="7018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mtClean="0"/>
              <a:t>6.</a:t>
            </a:r>
            <a:r>
              <a:rPr lang="ko-KR" altLang="en-US" sz="3600" b="1" smtClean="0"/>
              <a:t>파이어베이스 </a:t>
            </a:r>
            <a:r>
              <a:rPr lang="en-US" altLang="ko-KR" sz="3600" b="1" smtClean="0"/>
              <a:t>&gt; </a:t>
            </a:r>
            <a:r>
              <a:rPr lang="ko-KR" altLang="en-US" sz="3600" b="1" smtClean="0"/>
              <a:t>호스팅 설정</a:t>
            </a:r>
            <a:endParaRPr lang="ko-KR" altLang="en-US" sz="3600" b="1"/>
          </a:p>
        </p:txBody>
      </p:sp>
      <p:sp>
        <p:nvSpPr>
          <p:cNvPr id="4" name="직사각형 3"/>
          <p:cNvSpPr/>
          <p:nvPr/>
        </p:nvSpPr>
        <p:spPr>
          <a:xfrm>
            <a:off x="4173967" y="6298732"/>
            <a:ext cx="3804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smtClean="0"/>
              <a:t>왼쪽 메뉴 </a:t>
            </a:r>
            <a:r>
              <a:rPr lang="en-US" altLang="ko-KR" b="1" smtClean="0"/>
              <a:t>: </a:t>
            </a:r>
            <a:r>
              <a:rPr lang="ko-KR" altLang="en-US" b="1" smtClean="0"/>
              <a:t>빌드 </a:t>
            </a:r>
            <a:r>
              <a:rPr lang="en-US" altLang="ko-KR" b="1" smtClean="0"/>
              <a:t>&gt; Hosting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05162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112" y="1018326"/>
            <a:ext cx="8125777" cy="48213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7680" y="141655"/>
            <a:ext cx="7018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mtClean="0"/>
              <a:t>6.</a:t>
            </a:r>
            <a:r>
              <a:rPr lang="ko-KR" altLang="en-US" sz="3600" b="1" smtClean="0"/>
              <a:t>파이어베이스 </a:t>
            </a:r>
            <a:r>
              <a:rPr lang="en-US" altLang="ko-KR" sz="3600" b="1" smtClean="0"/>
              <a:t>&gt; </a:t>
            </a:r>
            <a:r>
              <a:rPr lang="ko-KR" altLang="en-US" sz="3600" b="1" smtClean="0"/>
              <a:t>호스팅 설정</a:t>
            </a:r>
            <a:endParaRPr lang="ko-KR" altLang="en-US" sz="3600" b="1"/>
          </a:p>
        </p:txBody>
      </p:sp>
      <p:sp>
        <p:nvSpPr>
          <p:cNvPr id="4" name="직사각형 3"/>
          <p:cNvSpPr/>
          <p:nvPr/>
        </p:nvSpPr>
        <p:spPr>
          <a:xfrm>
            <a:off x="4173967" y="6298732"/>
            <a:ext cx="3804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mtClean="0"/>
              <a:t>Hosting =&gt; </a:t>
            </a:r>
            <a:r>
              <a:rPr lang="ko-KR" altLang="en-US" b="1" smtClean="0"/>
              <a:t>시작하기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15688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83" y="892932"/>
            <a:ext cx="6910578" cy="50721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7680" y="141655"/>
            <a:ext cx="7018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mtClean="0"/>
              <a:t>6.</a:t>
            </a:r>
            <a:r>
              <a:rPr lang="ko-KR" altLang="en-US" sz="3600" b="1" smtClean="0"/>
              <a:t>파이어베이스 </a:t>
            </a:r>
            <a:r>
              <a:rPr lang="en-US" altLang="ko-KR" sz="3600" b="1" smtClean="0"/>
              <a:t>&gt; </a:t>
            </a:r>
            <a:r>
              <a:rPr lang="ko-KR" altLang="en-US" sz="3600" b="1" smtClean="0"/>
              <a:t>호스팅 설정</a:t>
            </a:r>
            <a:endParaRPr lang="ko-KR" altLang="en-US" sz="3600" b="1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1193" t="52957" r="81636"/>
          <a:stretch/>
        </p:blipFill>
        <p:spPr>
          <a:xfrm>
            <a:off x="6515100" y="989125"/>
            <a:ext cx="5541214" cy="48797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472690" y="6298732"/>
            <a:ext cx="72466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smtClean="0"/>
              <a:t>내 컴퓨터 </a:t>
            </a:r>
            <a:r>
              <a:rPr lang="en-US" altLang="ko-KR" b="1" smtClean="0"/>
              <a:t>&gt; </a:t>
            </a:r>
            <a:r>
              <a:rPr lang="ko-KR" altLang="en-US" b="1" smtClean="0"/>
              <a:t>명령프롬프트 </a:t>
            </a:r>
            <a:r>
              <a:rPr lang="en-US" altLang="ko-KR" b="1" smtClean="0"/>
              <a:t>(*cmd)</a:t>
            </a:r>
            <a:r>
              <a:rPr lang="ko-KR" altLang="en-US" b="1" smtClean="0"/>
              <a:t>접속 </a:t>
            </a:r>
            <a:r>
              <a:rPr lang="en-US" altLang="ko-KR" b="1" smtClean="0"/>
              <a:t>&gt; </a:t>
            </a:r>
            <a:r>
              <a:rPr lang="ko-KR" altLang="en-US" b="1" smtClean="0"/>
              <a:t>관리자 권한으로 실행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93004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215</Words>
  <Application>Microsoft Office PowerPoint</Application>
  <PresentationFormat>와이드스크린</PresentationFormat>
  <Paragraphs>36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41</cp:revision>
  <dcterms:created xsi:type="dcterms:W3CDTF">2023-06-28T07:13:10Z</dcterms:created>
  <dcterms:modified xsi:type="dcterms:W3CDTF">2023-06-29T06:50:35Z</dcterms:modified>
</cp:coreProperties>
</file>