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273" r:id="rId55"/>
    <p:sldId id="274" r:id="rId56"/>
    <p:sldId id="275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117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FCC07-1554-194C-9632-394FF9501554}" type="datetimeFigureOut">
              <a:t>2025. 4. 24.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F805-CC8A-834C-A471-2D7FCC0D52A0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4846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FF805-CC8A-834C-A471-2D7FCC0D52A0}" type="slidenum"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492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F31EF-2C2D-D543-5E74-F992903E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4207EC-F76A-75AE-FB1B-B9C5161CB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5EF728-8D4E-59FC-5AF4-E064CF69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22A44-F414-E368-533A-C6554044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914F-5807-9A9E-C3AB-F05ACE60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35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66253-BF43-C64D-E65B-4669A07B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0F8079-6EE5-70CA-0B39-BBE07502B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40AAA-D58C-D33D-EC02-F8F3A7D1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C7D11-DB24-EE71-BE71-74BA8DC5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B45C06-095D-8CE3-00D0-3DB213E4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296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A7DE9-46D3-023B-98DD-00CBD755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057824-4ACC-EE10-AF12-C00339A77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7CE5-1885-67F7-5886-599F3D21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7D5A2-F81E-32A6-8656-914ACC57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473F-6803-A071-7A51-83DC996DF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04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D37A0-20A0-0950-B61E-FD76CA613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1771-8345-D8AC-A0B7-50B9C7A3D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F4324-88C1-96D4-9558-38D055C5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40101-FD44-7708-3C52-5C89EC95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57170-8C7F-F76A-DC64-79EA0B2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50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5261-11B9-4076-946C-C5EC870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AAFF8-0F80-1669-49A0-C212197E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036A9-42C1-F2A3-B5AE-E7A32A16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C9E1D-2006-DB32-4208-B13E6170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DAC6CB-D179-3498-9DA3-38D30949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746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1286-65BD-3292-6E46-BC346EAE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9F740-B02C-DD2A-A7AD-87427EBD5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7F2E48-C500-6570-F25A-BA282180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33CB2-6805-B7A7-9F7B-4D96C3C8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308977-01FF-8BFD-B667-99C8C442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85720D-A2FC-E106-845A-E3F6E2F1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973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6E2D-158B-76AE-5EC6-95380C38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A515A-CE86-D666-4743-CFCBC76D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E3AF39-CA6B-81E8-9940-B273F94D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1E3471-5AE2-2A63-4D60-E4491F57A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E319C-6E36-61A0-791C-0823AAD2C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FA4411-BECE-749D-2E00-361C451C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340EBE-C2EB-6C64-6838-2294F8D0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C4BE97-788D-F524-5CCC-1EE65AEF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89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7F19-559F-DAE2-3E00-C627EA38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A61780-4BBE-AFBA-ABED-5A566B914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50B6FF-0330-C8D0-5A92-8F00FA52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5CFFE5-6C35-6994-7448-71996C0A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35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2C1413-B465-D5D6-26E7-819E5CE0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1A3E1D-1E31-5AD4-67A2-F2C493E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0C9E5-CACD-F354-FA85-7D309AD2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2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53763-0AE7-2ECD-9F4E-12EDEDE1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E51ACF-BE06-649B-C12C-7F4D83EDC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494C20-1227-1540-74F9-069F898F8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AAC106-C342-74AF-32BE-D03DC846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062E1-70BD-0294-322C-9A91D295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9299D0-AA8A-F6F6-1600-13DC0E8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27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287BE-F2D7-B3FA-D180-59F9BDE7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283BD7-0997-3AE3-EA3B-05E5C7F90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8C967-7435-A9A9-03A0-DD3E28BC9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614B33-AD81-12E0-AD26-D3D8611E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B8061-9D77-230D-63FD-D3468E38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A0AC1-D564-6657-BC63-B6E68CE5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181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EF65FF-7EC9-B3C7-E6BA-7D66B65B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AFDE4E-F81E-66A4-E7F8-F96D7C55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D03C50-B56E-EBB0-4EA0-DC2BF762D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4E50C-64CA-9245-811F-59B3D108CBFA}" type="datetimeFigureOut">
              <a:t>2025. 4. 24.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62455-7F3B-60EE-4BF7-0CC32CFD3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205F9-7F4C-8C9C-F085-E68B457F1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674E-7190-E04F-A4C8-FF737C20BDD9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76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D4586B-4C94-D388-EEE3-D6480BEC9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2082800"/>
            <a:ext cx="6223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8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7FE9-DF8D-52E3-4385-AA8056310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B3865CA-1EC7-C8E0-F5B9-46058FB74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2101"/>
            <a:ext cx="7772400" cy="587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95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4F59-5C68-E70E-98EF-37E5E651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7D62483-9384-764C-8F0D-098DFA6B9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78766"/>
            <a:ext cx="7772400" cy="590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A76BA-CA4A-4E46-A5EC-D48164F73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C0B9AE4-68EA-2D6C-78FF-2A7F7E7A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3832"/>
            <a:ext cx="7772400" cy="47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26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636A-C6FF-D0B4-588D-994C4800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5C0ABE-7189-5CA9-9CD5-23E0A7E3D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5354"/>
            <a:ext cx="7772400" cy="56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4B60A-4EC7-ED06-F8FC-6433C779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4E47FA-C2D5-494F-743B-C8FDC59A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3065"/>
            <a:ext cx="7772400" cy="66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16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C386-5FC1-CBD7-FE3A-F559C701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74BE26-9A9E-D003-3063-0FEE0137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3258"/>
            <a:ext cx="7772400" cy="57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66F9-E81E-D201-5F9C-DC405DCD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79A0E1A-FBE7-3B1A-558F-F52273C06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501"/>
            <a:ext cx="7772400" cy="66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531AA-72A9-CCCE-D009-0DCFF682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A31895-1938-6AE9-F22F-46D2E2D7C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09" y="0"/>
            <a:ext cx="6012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C27D-5CA2-A455-F590-FC3935FA5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CB70B13-8DEC-DE5D-C514-B21EE5B89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20907"/>
            <a:ext cx="7772400" cy="56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7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B801-7076-F2E6-A794-3FD54B52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AD18C0-ABAC-0EBA-A036-B3E16487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1490"/>
            <a:ext cx="7772400" cy="511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5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8CAE-E957-5F66-BFB4-4E965016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8A8228E-2692-E9FC-FB90-182D9B55C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93254"/>
            <a:ext cx="7772400" cy="327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5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E16F-993D-3837-655F-9D3C79CCA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54BF5E-AFFB-FB52-40D1-C8A0FDB75C5E}"/>
              </a:ext>
            </a:extLst>
          </p:cNvPr>
          <p:cNvSpPr txBox="1"/>
          <p:nvPr/>
        </p:nvSpPr>
        <p:spPr>
          <a:xfrm>
            <a:off x="3048000" y="45239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https://script.google.com/macros/s/AKfycbwhzeT71WcDVlVWdHkLdlaOVWeKy_HgngnPcW0YOvxNnZcvlJ9LsOoRFPNmulPFDvVm/exec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DD211-99C1-F4DB-4D00-E29285C077E0}"/>
              </a:ext>
            </a:extLst>
          </p:cNvPr>
          <p:cNvSpPr txBox="1"/>
          <p:nvPr/>
        </p:nvSpPr>
        <p:spPr>
          <a:xfrm>
            <a:off x="3048000" y="26625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AKfycbwhzeT71WcDVlVWdHkLdlaOVWeKy_HgngnPcW0YOvxNnZcvlJ9LsOoRFPNmulPFDvVm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B636B-3E57-E218-A67E-8DD38B2BC840}"/>
              </a:ext>
            </a:extLst>
          </p:cNvPr>
          <p:cNvSpPr txBox="1"/>
          <p:nvPr/>
        </p:nvSpPr>
        <p:spPr>
          <a:xfrm>
            <a:off x="3048000" y="21043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배포</a:t>
            </a:r>
            <a:r>
              <a:rPr lang="en-US" altLang="ko-KR"/>
              <a:t>ID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443CA-8102-ACE0-2369-530DB29BEB9F}"/>
              </a:ext>
            </a:extLst>
          </p:cNvPr>
          <p:cNvSpPr txBox="1"/>
          <p:nvPr/>
        </p:nvSpPr>
        <p:spPr>
          <a:xfrm>
            <a:off x="3048000" y="39658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웹앱</a:t>
            </a:r>
          </a:p>
        </p:txBody>
      </p:sp>
    </p:spTree>
    <p:extLst>
      <p:ext uri="{BB962C8B-B14F-4D97-AF65-F5344CB8AC3E}">
        <p14:creationId xmlns:p14="http://schemas.microsoft.com/office/powerpoint/2010/main" val="2275061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0FDD-DD1A-5C63-C18B-C3D8DB10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9AB285F-A307-9A51-434C-2DA82152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4106"/>
            <a:ext cx="7772400" cy="460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4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5AD6-A60B-EA52-AD87-B28463FD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FC71C88-7E9E-5BA1-02CE-93D0C47F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050" y="469900"/>
            <a:ext cx="73279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3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D5B0-4064-D25C-52D6-F9E88CDC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3893DF7-42A4-26AB-2E7C-9263B6844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767"/>
            <a:ext cx="7772400" cy="387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11B9-C7DC-F0FD-DC89-F92E3402D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56DFCA-01A4-7470-C29A-897B1D01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9191"/>
            <a:ext cx="7772400" cy="31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1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7DC49-1163-6E98-0199-F6D688F1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4C873C-DAC6-8732-32CD-4554AE14C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4036"/>
            <a:ext cx="7772400" cy="578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8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CF7C1-FBDC-935C-9F30-B6FD5C2C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87CB06C-1E75-F88E-E818-E44618FA6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30504"/>
            <a:ext cx="7772400" cy="57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7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A1B3A-5FAE-7766-CEA6-52ECCFAE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A9E631F-DE5A-C60D-8E5C-443532DAA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6180"/>
            <a:ext cx="7772400" cy="410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5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0830C-EC76-3925-6D44-EA1A152E5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3DF7BE-1A1F-CA51-E5A8-DE52FB3C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4385"/>
            <a:ext cx="7772400" cy="45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D3254-19FB-21E8-148D-63B3C80B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CB0D1E-22E5-A494-D252-D708FDE1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3487"/>
            <a:ext cx="7772400" cy="60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6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2DCA8-81DF-DA82-BAD1-C371DCA2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98D4B2-3AA5-391A-E9DE-746A8835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33075"/>
            <a:ext cx="7772400" cy="39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56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91D3-341B-95EE-C980-03C81613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64A1E1-812A-CBAD-5BBE-0E50A5C2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9087"/>
            <a:ext cx="7772400" cy="62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541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4D18-044A-8F18-EC1E-AB40F58C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2D10157-8EC1-2BB8-A5E0-512FC431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03955"/>
            <a:ext cx="7772400" cy="5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9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E2953-6A72-1906-47EE-A9AB1881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77F36FE-F23A-BAA9-2DC6-1F6589AB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78188"/>
            <a:ext cx="7772400" cy="55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2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962B0-B0D4-1C61-BFD9-CD56BDAD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12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F382-41CC-88DB-2899-53824CDC7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03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90FE-71EF-A5C4-4972-C6255792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88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A70A-A2B4-9A4B-6591-FDCEECE6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7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339E9-8982-2AC4-4809-A2E19B6F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722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2D0AD-2EA8-EDAA-6BFA-C88E48F4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277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14E-3099-80E6-6814-9A9D1A881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7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6AC4-4B46-9D68-3B41-C23BDA37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0E32867-82B3-8246-AF9F-DE010D24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3632"/>
            <a:ext cx="7772400" cy="40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18A6A-0CE3-1BF8-887E-2FC6C757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239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3892-08C8-E8DD-EC5F-8CC2562F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726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1E41-0BA7-C52E-AF69-28FB9B74F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115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4A0E0-9C96-7E04-DD4A-5AB3F492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81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F34F8-BE0C-9B9D-2D38-3D6E1F7F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5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05C1-9C50-6F51-3017-1E997D9D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725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A0C3-8EE1-9605-CBC0-5A6896D0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984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E0B56-8D68-9881-FF83-A31EF0ABD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937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25E3-70C9-A709-6E0F-E1CA4BBF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725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AEB5B-F1E7-C272-8072-281938B1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18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E11CD-5040-489C-35E7-6222B17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9919A77-AEE6-4F88-0386-3502D1860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20707"/>
            <a:ext cx="7772400" cy="461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9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EBB7-6D01-4C0D-BFEA-55FBDAA0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8261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8DA4-D0B3-0093-0B47-E6DE71270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130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D917-AFA4-8133-96E7-8B266244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105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098D8-3F0E-8F40-AF61-30657D22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4824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E2BA9-7A41-43A5-B246-9AE273B4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4251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30AD-6B2E-BFC0-B8A9-38DC723C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230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59BF-89AD-C27C-A740-4372C31F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25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4E9F-9EAD-47BF-4775-D41B7DA1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2964F3E-7E23-CA3D-8FBF-2C3F315C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04777"/>
            <a:ext cx="7772400" cy="464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5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0932-9813-051B-1504-90F4BF07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DC94EF9-6E61-20A1-64D1-802F7A11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3902"/>
            <a:ext cx="7772400" cy="52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8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A3A02-C5FC-0EBA-6782-FB6B8EA7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6B3400-9547-413F-B1FC-11AB2C0A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6569"/>
            <a:ext cx="7772400" cy="41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11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C2F8-F94D-4874-4658-39B5487F7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857FC3-1D38-ED3B-643E-AA127584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24849"/>
            <a:ext cx="7772400" cy="30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24</Words>
  <Application>Microsoft Macintosh PowerPoint</Application>
  <PresentationFormat>와이드스크린</PresentationFormat>
  <Paragraphs>5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5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sejin park</dc:creator>
  <cp:lastModifiedBy>sejin park</cp:lastModifiedBy>
  <cp:revision>5</cp:revision>
  <dcterms:created xsi:type="dcterms:W3CDTF">2025-04-24T05:04:36Z</dcterms:created>
  <dcterms:modified xsi:type="dcterms:W3CDTF">2025-04-24T08:07:30Z</dcterms:modified>
</cp:coreProperties>
</file>