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  <p:sldId id="696" r:id="rId442"/>
    <p:sldId id="697" r:id="rId443"/>
    <p:sldId id="698" r:id="rId444"/>
    <p:sldId id="699" r:id="rId445"/>
    <p:sldId id="700" r:id="rId446"/>
    <p:sldId id="701" r:id="rId447"/>
    <p:sldId id="702" r:id="rId448"/>
    <p:sldId id="703" r:id="rId449"/>
    <p:sldId id="704" r:id="rId450"/>
    <p:sldId id="705" r:id="rId451"/>
    <p:sldId id="706" r:id="rId452"/>
    <p:sldId id="707" r:id="rId453"/>
    <p:sldId id="708" r:id="rId454"/>
    <p:sldId id="709" r:id="rId455"/>
    <p:sldId id="710" r:id="rId456"/>
    <p:sldId id="711" r:id="rId457"/>
    <p:sldId id="712" r:id="rId458"/>
    <p:sldId id="713" r:id="rId459"/>
    <p:sldId id="714" r:id="rId460"/>
    <p:sldId id="715" r:id="rId461"/>
    <p:sldId id="716" r:id="rId462"/>
    <p:sldId id="717" r:id="rId463"/>
    <p:sldId id="718" r:id="rId464"/>
    <p:sldId id="719" r:id="rId465"/>
    <p:sldId id="720" r:id="rId466"/>
    <p:sldId id="721" r:id="rId467"/>
    <p:sldId id="722" r:id="rId468"/>
    <p:sldId id="723" r:id="rId469"/>
    <p:sldId id="724" r:id="rId470"/>
    <p:sldId id="725" r:id="rId471"/>
    <p:sldId id="726" r:id="rId472"/>
    <p:sldId id="727" r:id="rId473"/>
    <p:sldId id="728" r:id="rId474"/>
    <p:sldId id="729" r:id="rId475"/>
    <p:sldId id="730" r:id="rId476"/>
    <p:sldId id="731" r:id="rId477"/>
    <p:sldId id="732" r:id="rId478"/>
    <p:sldId id="733" r:id="rId479"/>
    <p:sldId id="734" r:id="rId480"/>
    <p:sldId id="735" r:id="rId481"/>
    <p:sldId id="736" r:id="rId482"/>
    <p:sldId id="737" r:id="rId483"/>
    <p:sldId id="738" r:id="rId484"/>
    <p:sldId id="739" r:id="rId485"/>
    <p:sldId id="740" r:id="rId486"/>
    <p:sldId id="741" r:id="rId487"/>
    <p:sldId id="742" r:id="rId488"/>
    <p:sldId id="743" r:id="rId489"/>
    <p:sldId id="744" r:id="rId490"/>
    <p:sldId id="745" r:id="rId491"/>
    <p:sldId id="746" r:id="rId492"/>
    <p:sldId id="747" r:id="rId493"/>
    <p:sldId id="748" r:id="rId494"/>
    <p:sldId id="749" r:id="rId495"/>
    <p:sldId id="750" r:id="rId496"/>
    <p:sldId id="751" r:id="rId497"/>
    <p:sldId id="752" r:id="rId498"/>
    <p:sldId id="753" r:id="rId499"/>
    <p:sldId id="754" r:id="rId500"/>
    <p:sldId id="755" r:id="rId501"/>
    <p:sldId id="756" r:id="rId502"/>
    <p:sldId id="757" r:id="rId503"/>
    <p:sldId id="758" r:id="rId504"/>
    <p:sldId id="759" r:id="rId505"/>
    <p:sldId id="760" r:id="rId506"/>
    <p:sldId id="761" r:id="rId507"/>
    <p:sldId id="762" r:id="rId508"/>
    <p:sldId id="763" r:id="rId509"/>
    <p:sldId id="764" r:id="rId510"/>
    <p:sldId id="765" r:id="rId511"/>
    <p:sldId id="766" r:id="rId512"/>
    <p:sldId id="767" r:id="rId513"/>
    <p:sldId id="768" r:id="rId514"/>
    <p:sldId id="769" r:id="rId515"/>
    <p:sldId id="770" r:id="rId516"/>
    <p:sldId id="771" r:id="rId517"/>
    <p:sldId id="772" r:id="rId518"/>
    <p:sldId id="773" r:id="rId519"/>
    <p:sldId id="774" r:id="rId520"/>
    <p:sldId id="775" r:id="rId521"/>
    <p:sldId id="776" r:id="rId522"/>
    <p:sldId id="777" r:id="rId523"/>
    <p:sldId id="778" r:id="rId524"/>
    <p:sldId id="779" r:id="rId525"/>
    <p:sldId id="780" r:id="rId526"/>
    <p:sldId id="781" r:id="rId527"/>
    <p:sldId id="782" r:id="rId528"/>
    <p:sldId id="783" r:id="rId529"/>
    <p:sldId id="784" r:id="rId530"/>
    <p:sldId id="785" r:id="rId531"/>
    <p:sldId id="786" r:id="rId532"/>
    <p:sldId id="787" r:id="rId533"/>
    <p:sldId id="788" r:id="rId534"/>
    <p:sldId id="789" r:id="rId535"/>
    <p:sldId id="790" r:id="rId536"/>
    <p:sldId id="791" r:id="rId537"/>
    <p:sldId id="792" r:id="rId538"/>
    <p:sldId id="793" r:id="rId539"/>
    <p:sldId id="794" r:id="rId540"/>
    <p:sldId id="795" r:id="rId541"/>
    <p:sldId id="796" r:id="rId542"/>
    <p:sldId id="797" r:id="rId543"/>
    <p:sldId id="798" r:id="rId544"/>
    <p:sldId id="799" r:id="rId545"/>
    <p:sldId id="800" r:id="rId546"/>
    <p:sldId id="801" r:id="rId547"/>
    <p:sldId id="802" r:id="rId548"/>
    <p:sldId id="803" r:id="rId549"/>
    <p:sldId id="804" r:id="rId550"/>
    <p:sldId id="805" r:id="rId551"/>
    <p:sldId id="806" r:id="rId552"/>
    <p:sldId id="807" r:id="rId553"/>
    <p:sldId id="808" r:id="rId554"/>
    <p:sldId id="809" r:id="rId555"/>
    <p:sldId id="810" r:id="rId556"/>
    <p:sldId id="811" r:id="rId557"/>
    <p:sldId id="812" r:id="rId558"/>
    <p:sldId id="813" r:id="rId559"/>
    <p:sldId id="814" r:id="rId560"/>
    <p:sldId id="815" r:id="rId561"/>
    <p:sldId id="816" r:id="rId562"/>
    <p:sldId id="817" r:id="rId563"/>
    <p:sldId id="818" r:id="rId564"/>
    <p:sldId id="819" r:id="rId565"/>
    <p:sldId id="820" r:id="rId566"/>
    <p:sldId id="821" r:id="rId567"/>
    <p:sldId id="822" r:id="rId568"/>
    <p:sldId id="823" r:id="rId569"/>
    <p:sldId id="824" r:id="rId570"/>
    <p:sldId id="825" r:id="rId571"/>
    <p:sldId id="826" r:id="rId572"/>
    <p:sldId id="827" r:id="rId573"/>
    <p:sldId id="828" r:id="rId574"/>
    <p:sldId id="829" r:id="rId575"/>
    <p:sldId id="830" r:id="rId576"/>
    <p:sldId id="831" r:id="rId577"/>
    <p:sldId id="832" r:id="rId578"/>
    <p:sldId id="833" r:id="rId579"/>
    <p:sldId id="834" r:id="rId580"/>
    <p:sldId id="835" r:id="rId581"/>
    <p:sldId id="836" r:id="rId582"/>
    <p:sldId id="837" r:id="rId583"/>
    <p:sldId id="838" r:id="rId584"/>
    <p:sldId id="839" r:id="rId585"/>
    <p:sldId id="840" r:id="rId586"/>
    <p:sldId id="841" r:id="rId587"/>
    <p:sldId id="842" r:id="rId588"/>
    <p:sldId id="843" r:id="rId589"/>
    <p:sldId id="844" r:id="rId590"/>
    <p:sldId id="845" r:id="rId591"/>
    <p:sldId id="846" r:id="rId592"/>
    <p:sldId id="847" r:id="rId593"/>
    <p:sldId id="848" r:id="rId594"/>
    <p:sldId id="849" r:id="rId595"/>
    <p:sldId id="850" r:id="rId596"/>
    <p:sldId id="851" r:id="rId597"/>
    <p:sldId id="852" r:id="rId598"/>
    <p:sldId id="853" r:id="rId599"/>
    <p:sldId id="854" r:id="rId600"/>
    <p:sldId id="855" r:id="rId601"/>
    <p:sldId id="856" r:id="rId602"/>
    <p:sldId id="857" r:id="rId603"/>
    <p:sldId id="858" r:id="rId604"/>
    <p:sldId id="859" r:id="rId605"/>
    <p:sldId id="860" r:id="rId606"/>
    <p:sldId id="861" r:id="rId607"/>
    <p:sldId id="862" r:id="rId608"/>
    <p:sldId id="863" r:id="rId609"/>
    <p:sldId id="864" r:id="rId610"/>
    <p:sldId id="865" r:id="rId611"/>
    <p:sldId id="866" r:id="rId612"/>
    <p:sldId id="867" r:id="rId613"/>
    <p:sldId id="868" r:id="rId614"/>
    <p:sldId id="869" r:id="rId615"/>
    <p:sldId id="870" r:id="rId616"/>
    <p:sldId id="871" r:id="rId617"/>
    <p:sldId id="872" r:id="rId618"/>
    <p:sldId id="873" r:id="rId619"/>
    <p:sldId id="874" r:id="rId620"/>
    <p:sldId id="875" r:id="rId621"/>
    <p:sldId id="876" r:id="rId622"/>
    <p:sldId id="877" r:id="rId623"/>
    <p:sldId id="878" r:id="rId624"/>
    <p:sldId id="879" r:id="rId625"/>
    <p:sldId id="880" r:id="rId626"/>
    <p:sldId id="881" r:id="rId627"/>
    <p:sldId id="882" r:id="rId628"/>
    <p:sldId id="883" r:id="rId629"/>
    <p:sldId id="884" r:id="rId630"/>
    <p:sldId id="885" r:id="rId631"/>
    <p:sldId id="886" r:id="rId632"/>
    <p:sldId id="887" r:id="rId633"/>
    <p:sldId id="888" r:id="rId634"/>
    <p:sldId id="889" r:id="rId635"/>
    <p:sldId id="890" r:id="rId636"/>
    <p:sldId id="891" r:id="rId637"/>
    <p:sldId id="892" r:id="rId638"/>
    <p:sldId id="893" r:id="rId639"/>
    <p:sldId id="894" r:id="rId640"/>
    <p:sldId id="895" r:id="rId641"/>
    <p:sldId id="896" r:id="rId642"/>
    <p:sldId id="897" r:id="rId643"/>
    <p:sldId id="898" r:id="rId644"/>
    <p:sldId id="899" r:id="rId645"/>
    <p:sldId id="900" r:id="rId646"/>
    <p:sldId id="901" r:id="rId647"/>
    <p:sldId id="902" r:id="rId648"/>
    <p:sldId id="903" r:id="rId649"/>
    <p:sldId id="904" r:id="rId650"/>
    <p:sldId id="905" r:id="rId651"/>
    <p:sldId id="906" r:id="rId652"/>
    <p:sldId id="907" r:id="rId653"/>
    <p:sldId id="908" r:id="rId654"/>
    <p:sldId id="909" r:id="rId655"/>
    <p:sldId id="910" r:id="rId656"/>
    <p:sldId id="911" r:id="rId657"/>
    <p:sldId id="912" r:id="rId658"/>
    <p:sldId id="913" r:id="rId659"/>
    <p:sldId id="914" r:id="rId660"/>
    <p:sldId id="915" r:id="rId661"/>
    <p:sldId id="916" r:id="rId662"/>
    <p:sldId id="917" r:id="rId663"/>
    <p:sldId id="918" r:id="rId664"/>
    <p:sldId id="919" r:id="rId665"/>
    <p:sldId id="920" r:id="rId666"/>
    <p:sldId id="921" r:id="rId667"/>
    <p:sldId id="922" r:id="rId668"/>
    <p:sldId id="923" r:id="rId669"/>
    <p:sldId id="924" r:id="rId670"/>
    <p:sldId id="925" r:id="rId671"/>
    <p:sldId id="926" r:id="rId672"/>
    <p:sldId id="927" r:id="rId673"/>
    <p:sldId id="928" r:id="rId674"/>
    <p:sldId id="929" r:id="rId675"/>
    <p:sldId id="930" r:id="rId676"/>
    <p:sldId id="931" r:id="rId677"/>
    <p:sldId id="932" r:id="rId678"/>
    <p:sldId id="933" r:id="rId679"/>
    <p:sldId id="934" r:id="rId680"/>
    <p:sldId id="935" r:id="rId681"/>
    <p:sldId id="936" r:id="rId682"/>
    <p:sldId id="937" r:id="rId683"/>
    <p:sldId id="938" r:id="rId684"/>
    <p:sldId id="939" r:id="rId685"/>
    <p:sldId id="940" r:id="rId686"/>
    <p:sldId id="941" r:id="rId687"/>
    <p:sldId id="942" r:id="rId688"/>
    <p:sldId id="943" r:id="rId689"/>
    <p:sldId id="944" r:id="rId690"/>
    <p:sldId id="945" r:id="rId691"/>
    <p:sldId id="946" r:id="rId692"/>
    <p:sldId id="947" r:id="rId693"/>
    <p:sldId id="948" r:id="rId694"/>
    <p:sldId id="949" r:id="rId695"/>
    <p:sldId id="950" r:id="rId696"/>
    <p:sldId id="951" r:id="rId697"/>
    <p:sldId id="952" r:id="rId698"/>
    <p:sldId id="953" r:id="rId699"/>
    <p:sldId id="954" r:id="rId700"/>
    <p:sldId id="955" r:id="rId701"/>
    <p:sldId id="956" r:id="rId702"/>
    <p:sldId id="957" r:id="rId703"/>
    <p:sldId id="958" r:id="rId704"/>
    <p:sldId id="959" r:id="rId705"/>
    <p:sldId id="960" r:id="rId706"/>
    <p:sldId id="961" r:id="rId707"/>
    <p:sldId id="962" r:id="rId708"/>
    <p:sldId id="963" r:id="rId709"/>
    <p:sldId id="964" r:id="rId710"/>
    <p:sldId id="965" r:id="rId711"/>
    <p:sldId id="966" r:id="rId712"/>
    <p:sldId id="967" r:id="rId713"/>
    <p:sldId id="968" r:id="rId714"/>
    <p:sldId id="969" r:id="rId715"/>
    <p:sldId id="970" r:id="rId716"/>
    <p:sldId id="971" r:id="rId717"/>
    <p:sldId id="972" r:id="rId718"/>
    <p:sldId id="973" r:id="rId719"/>
    <p:sldId id="974" r:id="rId720"/>
    <p:sldId id="975" r:id="rId721"/>
    <p:sldId id="976" r:id="rId722"/>
    <p:sldId id="977" r:id="rId723"/>
    <p:sldId id="978" r:id="rId724"/>
    <p:sldId id="979" r:id="rId725"/>
    <p:sldId id="980" r:id="rId726"/>
    <p:sldId id="981" r:id="rId727"/>
    <p:sldId id="982" r:id="rId728"/>
    <p:sldId id="983" r:id="rId729"/>
    <p:sldId id="984" r:id="rId730"/>
    <p:sldId id="985" r:id="rId731"/>
    <p:sldId id="986" r:id="rId732"/>
    <p:sldId id="987" r:id="rId733"/>
    <p:sldId id="988" r:id="rId734"/>
    <p:sldId id="989" r:id="rId735"/>
    <p:sldId id="990" r:id="rId736"/>
    <p:sldId id="991" r:id="rId737"/>
    <p:sldId id="992" r:id="rId738"/>
    <p:sldId id="993" r:id="rId739"/>
    <p:sldId id="994" r:id="rId740"/>
    <p:sldId id="995" r:id="rId741"/>
    <p:sldId id="996" r:id="rId742"/>
    <p:sldId id="997" r:id="rId743"/>
    <p:sldId id="998" r:id="rId744"/>
    <p:sldId id="999" r:id="rId745"/>
    <p:sldId id="1000" r:id="rId746"/>
    <p:sldId id="1001" r:id="rId747"/>
    <p:sldId id="1002" r:id="rId748"/>
    <p:sldId id="1003" r:id="rId749"/>
    <p:sldId id="1004" r:id="rId750"/>
    <p:sldId id="1005" r:id="rId751"/>
    <p:sldId id="1006" r:id="rId752"/>
    <p:sldId id="1007" r:id="rId753"/>
    <p:sldId id="1008" r:id="rId754"/>
    <p:sldId id="1009" r:id="rId755"/>
    <p:sldId id="1010" r:id="rId756"/>
    <p:sldId id="1011" r:id="rId757"/>
    <p:sldId id="1012" r:id="rId758"/>
    <p:sldId id="1013" r:id="rId759"/>
    <p:sldId id="1014" r:id="rId760"/>
    <p:sldId id="1015" r:id="rId761"/>
    <p:sldId id="1016" r:id="rId762"/>
    <p:sldId id="1017" r:id="rId763"/>
    <p:sldId id="1018" r:id="rId764"/>
    <p:sldId id="1019" r:id="rId765"/>
    <p:sldId id="1020" r:id="rId766"/>
    <p:sldId id="1021" r:id="rId767"/>
    <p:sldId id="1022" r:id="rId768"/>
    <p:sldId id="1023" r:id="rId769"/>
    <p:sldId id="1024" r:id="rId770"/>
    <p:sldId id="1025" r:id="rId771"/>
    <p:sldId id="1026" r:id="rId772"/>
    <p:sldId id="1027" r:id="rId773"/>
    <p:sldId id="1028" r:id="rId774"/>
    <p:sldId id="1029" r:id="rId775"/>
    <p:sldId id="1030" r:id="rId776"/>
    <p:sldId id="1031" r:id="rId777"/>
    <p:sldId id="1032" r:id="rId778"/>
    <p:sldId id="1033" r:id="rId779"/>
    <p:sldId id="1034" r:id="rId780"/>
    <p:sldId id="1035" r:id="rId781"/>
    <p:sldId id="1036" r:id="rId782"/>
    <p:sldId id="1037" r:id="rId783"/>
    <p:sldId id="1038" r:id="rId784"/>
    <p:sldId id="1039" r:id="rId785"/>
    <p:sldId id="1040" r:id="rId786"/>
    <p:sldId id="1041" r:id="rId787"/>
    <p:sldId id="1042" r:id="rId788"/>
    <p:sldId id="1043" r:id="rId789"/>
    <p:sldId id="1044" r:id="rId790"/>
    <p:sldId id="1045" r:id="rId791"/>
    <p:sldId id="1046" r:id="rId792"/>
    <p:sldId id="1047" r:id="rId793"/>
    <p:sldId id="1048" r:id="rId794"/>
    <p:sldId id="1049" r:id="rId795"/>
    <p:sldId id="1050" r:id="rId796"/>
    <p:sldId id="1051" r:id="rId797"/>
    <p:sldId id="1052" r:id="rId798"/>
    <p:sldId id="1053" r:id="rId799"/>
    <p:sldId id="1054" r:id="rId800"/>
    <p:sldId id="1055" r:id="rId801"/>
    <p:sldId id="1056" r:id="rId802"/>
    <p:sldId id="1057" r:id="rId803"/>
    <p:sldId id="1058" r:id="rId804"/>
    <p:sldId id="1059" r:id="rId805"/>
    <p:sldId id="1060" r:id="rId806"/>
    <p:sldId id="1061" r:id="rId807"/>
    <p:sldId id="1062" r:id="rId808"/>
    <p:sldId id="1063" r:id="rId809"/>
    <p:sldId id="1064" r:id="rId810"/>
    <p:sldId id="1065" r:id="rId811"/>
    <p:sldId id="1066" r:id="rId812"/>
    <p:sldId id="1067" r:id="rId813"/>
    <p:sldId id="1068" r:id="rId814"/>
    <p:sldId id="1069" r:id="rId815"/>
    <p:sldId id="1070" r:id="rId816"/>
    <p:sldId id="1071" r:id="rId817"/>
    <p:sldId id="1072" r:id="rId818"/>
    <p:sldId id="1073" r:id="rId819"/>
    <p:sldId id="1074" r:id="rId820"/>
    <p:sldId id="1075" r:id="rId821"/>
    <p:sldId id="1076" r:id="rId822"/>
    <p:sldId id="1077" r:id="rId823"/>
    <p:sldId id="1078" r:id="rId824"/>
    <p:sldId id="1079" r:id="rId825"/>
    <p:sldId id="1080" r:id="rId826"/>
    <p:sldId id="1081" r:id="rId827"/>
    <p:sldId id="1082" r:id="rId828"/>
    <p:sldId id="1083" r:id="rId829"/>
    <p:sldId id="1084" r:id="rId830"/>
    <p:sldId id="1085" r:id="rId831"/>
    <p:sldId id="1086" r:id="rId832"/>
    <p:sldId id="1087" r:id="rId833"/>
    <p:sldId id="1088" r:id="rId834"/>
    <p:sldId id="1089" r:id="rId835"/>
    <p:sldId id="1090" r:id="rId836"/>
    <p:sldId id="1091" r:id="rId837"/>
    <p:sldId id="1092" r:id="rId838"/>
    <p:sldId id="1093" r:id="rId839"/>
    <p:sldId id="1094" r:id="rId840"/>
    <p:sldId id="1095" r:id="rId841"/>
    <p:sldId id="1096" r:id="rId842"/>
    <p:sldId id="1097" r:id="rId843"/>
    <p:sldId id="1098" r:id="rId844"/>
    <p:sldId id="1099" r:id="rId845"/>
    <p:sldId id="1100" r:id="rId846"/>
    <p:sldId id="1101" r:id="rId847"/>
    <p:sldId id="1102" r:id="rId848"/>
    <p:sldId id="1103" r:id="rId849"/>
    <p:sldId id="1104" r:id="rId850"/>
    <p:sldId id="1105" r:id="rId851"/>
    <p:sldId id="1106" r:id="rId852"/>
    <p:sldId id="1107" r:id="rId853"/>
    <p:sldId id="1108" r:id="rId854"/>
    <p:sldId id="1109" r:id="rId855"/>
    <p:sldId id="1110" r:id="rId856"/>
    <p:sldId id="1111" r:id="rId857"/>
    <p:sldId id="1112" r:id="rId858"/>
    <p:sldId id="1113" r:id="rId859"/>
    <p:sldId id="1114" r:id="rId860"/>
    <p:sldId id="1115" r:id="rId861"/>
    <p:sldId id="1116" r:id="rId862"/>
    <p:sldId id="1117" r:id="rId863"/>
    <p:sldId id="1118" r:id="rId864"/>
    <p:sldId id="1119" r:id="rId865"/>
    <p:sldId id="1120" r:id="rId866"/>
    <p:sldId id="1121" r:id="rId867"/>
    <p:sldId id="1122" r:id="rId868"/>
    <p:sldId id="1123" r:id="rId869"/>
    <p:sldId id="1124" r:id="rId870"/>
    <p:sldId id="1125" r:id="rId871"/>
    <p:sldId id="1126" r:id="rId872"/>
    <p:sldId id="1127" r:id="rId873"/>
    <p:sldId id="1128" r:id="rId874"/>
    <p:sldId id="1129" r:id="rId875"/>
    <p:sldId id="1130" r:id="rId876"/>
    <p:sldId id="1131" r:id="rId877"/>
    <p:sldId id="1132" r:id="rId878"/>
    <p:sldId id="1133" r:id="rId879"/>
    <p:sldId id="1134" r:id="rId880"/>
    <p:sldId id="1135" r:id="rId88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>
      <p:cViewPr varScale="1">
        <p:scale>
          <a:sx n="192" d="100"/>
          <a:sy n="192" d="100"/>
        </p:scale>
        <p:origin x="10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presProps" Target="presProps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864" Type="http://schemas.openxmlformats.org/officeDocument/2006/relationships/slide" Target="slides/slide863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846" Type="http://schemas.openxmlformats.org/officeDocument/2006/relationships/slide" Target="slides/slide845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68" Type="http://schemas.openxmlformats.org/officeDocument/2006/relationships/slide" Target="slides/slide867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79" Type="http://schemas.openxmlformats.org/officeDocument/2006/relationships/slide" Target="slides/slide878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97" Type="http://schemas.openxmlformats.org/officeDocument/2006/relationships/slide" Target="slides/slide96.xml"/><Relationship Id="rId730" Type="http://schemas.openxmlformats.org/officeDocument/2006/relationships/slide" Target="slides/slide729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467" Type="http://schemas.openxmlformats.org/officeDocument/2006/relationships/slide" Target="slides/slide466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24" Type="http://schemas.openxmlformats.org/officeDocument/2006/relationships/slide" Target="slides/slide23.xml"/><Relationship Id="rId327" Type="http://schemas.openxmlformats.org/officeDocument/2006/relationships/slide" Target="slides/slide326.xml"/><Relationship Id="rId534" Type="http://schemas.openxmlformats.org/officeDocument/2006/relationships/slide" Target="slides/slide533.xml"/><Relationship Id="rId741" Type="http://schemas.openxmlformats.org/officeDocument/2006/relationships/slide" Target="slides/slide740.xml"/><Relationship Id="rId839" Type="http://schemas.openxmlformats.org/officeDocument/2006/relationships/slide" Target="slides/slide838.xml"/><Relationship Id="rId173" Type="http://schemas.openxmlformats.org/officeDocument/2006/relationships/slide" Target="slides/slide172.xml"/><Relationship Id="rId380" Type="http://schemas.openxmlformats.org/officeDocument/2006/relationships/slide" Target="slides/slide379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35" Type="http://schemas.openxmlformats.org/officeDocument/2006/relationships/slide" Target="slides/slide34.xml"/><Relationship Id="rId100" Type="http://schemas.openxmlformats.org/officeDocument/2006/relationships/slide" Target="slides/slide99.xml"/><Relationship Id="rId338" Type="http://schemas.openxmlformats.org/officeDocument/2006/relationships/slide" Target="slides/slide337.xml"/><Relationship Id="rId545" Type="http://schemas.openxmlformats.org/officeDocument/2006/relationships/slide" Target="slides/slide544.xml"/><Relationship Id="rId752" Type="http://schemas.openxmlformats.org/officeDocument/2006/relationships/slide" Target="slides/slide75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96" Type="http://schemas.openxmlformats.org/officeDocument/2006/relationships/slide" Target="slides/slide695.xml"/><Relationship Id="rId46" Type="http://schemas.openxmlformats.org/officeDocument/2006/relationships/slide" Target="slides/slide45.xml"/><Relationship Id="rId349" Type="http://schemas.openxmlformats.org/officeDocument/2006/relationships/slide" Target="slides/slide348.xml"/><Relationship Id="rId556" Type="http://schemas.openxmlformats.org/officeDocument/2006/relationships/slide" Target="slides/slide555.xml"/><Relationship Id="rId763" Type="http://schemas.openxmlformats.org/officeDocument/2006/relationships/slide" Target="slides/slide762.xml"/><Relationship Id="rId111" Type="http://schemas.openxmlformats.org/officeDocument/2006/relationships/slide" Target="slides/slide110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416" Type="http://schemas.openxmlformats.org/officeDocument/2006/relationships/slide" Target="slides/slide415.xml"/><Relationship Id="rId623" Type="http://schemas.openxmlformats.org/officeDocument/2006/relationships/slide" Target="slides/slide622.xml"/><Relationship Id="rId830" Type="http://schemas.openxmlformats.org/officeDocument/2006/relationships/slide" Target="slides/slide829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841" Type="http://schemas.openxmlformats.org/officeDocument/2006/relationships/slide" Target="slides/slide840.xml"/><Relationship Id="rId883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852" Type="http://schemas.openxmlformats.org/officeDocument/2006/relationships/slide" Target="slides/slide85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43" Type="http://schemas.openxmlformats.org/officeDocument/2006/relationships/slide" Target="slides/slide842.xml"/><Relationship Id="rId885" Type="http://schemas.openxmlformats.org/officeDocument/2006/relationships/tableStyles" Target="tableStyles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854" Type="http://schemas.openxmlformats.org/officeDocument/2006/relationships/slide" Target="slides/slide85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865" Type="http://schemas.openxmlformats.org/officeDocument/2006/relationships/slide" Target="slides/slide864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slide" Target="slides/slide833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845" Type="http://schemas.openxmlformats.org/officeDocument/2006/relationships/slide" Target="slides/slide84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840" Type="http://schemas.openxmlformats.org/officeDocument/2006/relationships/slide" Target="slides/slide839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884" Type="http://schemas.openxmlformats.org/officeDocument/2006/relationships/theme" Target="theme/theme1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833" Type="http://schemas.openxmlformats.org/officeDocument/2006/relationships/slide" Target="slides/slide832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637" Type="http://schemas.openxmlformats.org/officeDocument/2006/relationships/slide" Target="slides/slide636.xml"/><Relationship Id="rId844" Type="http://schemas.openxmlformats.org/officeDocument/2006/relationships/slide" Target="slides/slide843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855" Type="http://schemas.openxmlformats.org/officeDocument/2006/relationships/slide" Target="slides/slide85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877" Type="http://schemas.openxmlformats.org/officeDocument/2006/relationships/slide" Target="slides/slide876.xml"/><Relationship Id="rId737" Type="http://schemas.openxmlformats.org/officeDocument/2006/relationships/slide" Target="slides/slide73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837" Type="http://schemas.openxmlformats.org/officeDocument/2006/relationships/slide" Target="slides/slide836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848" Type="http://schemas.openxmlformats.org/officeDocument/2006/relationships/slide" Target="slides/slide847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859" Type="http://schemas.openxmlformats.org/officeDocument/2006/relationships/slide" Target="slides/slide85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Relationship Id="rId55" Type="http://schemas.openxmlformats.org/officeDocument/2006/relationships/slide" Target="slides/slide54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72" Type="http://schemas.openxmlformats.org/officeDocument/2006/relationships/slide" Target="slides/slide77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69" Type="http://schemas.openxmlformats.org/officeDocument/2006/relationships/slide" Target="slides/slide368.xml"/><Relationship Id="rId576" Type="http://schemas.openxmlformats.org/officeDocument/2006/relationships/slide" Target="slides/slide575.xml"/><Relationship Id="rId783" Type="http://schemas.openxmlformats.org/officeDocument/2006/relationships/slide" Target="slides/slide782.xml"/><Relationship Id="rId229" Type="http://schemas.openxmlformats.org/officeDocument/2006/relationships/slide" Target="slides/slide228.xml"/><Relationship Id="rId436" Type="http://schemas.openxmlformats.org/officeDocument/2006/relationships/slide" Target="slides/slide435.xml"/><Relationship Id="rId643" Type="http://schemas.openxmlformats.org/officeDocument/2006/relationships/slide" Target="slides/slide642.xml"/><Relationship Id="rId850" Type="http://schemas.openxmlformats.org/officeDocument/2006/relationships/slide" Target="slides/slide849.xml"/><Relationship Id="rId77" Type="http://schemas.openxmlformats.org/officeDocument/2006/relationships/slide" Target="slides/slide76.xml"/><Relationship Id="rId282" Type="http://schemas.openxmlformats.org/officeDocument/2006/relationships/slide" Target="slides/slide281.xml"/><Relationship Id="rId503" Type="http://schemas.openxmlformats.org/officeDocument/2006/relationships/slide" Target="slides/slide502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447" Type="http://schemas.openxmlformats.org/officeDocument/2006/relationships/slide" Target="slides/slide446.xml"/><Relationship Id="rId794" Type="http://schemas.openxmlformats.org/officeDocument/2006/relationships/slide" Target="slides/slide793.xml"/><Relationship Id="rId654" Type="http://schemas.openxmlformats.org/officeDocument/2006/relationships/slide" Target="slides/slide653.xml"/><Relationship Id="rId861" Type="http://schemas.openxmlformats.org/officeDocument/2006/relationships/slide" Target="slides/slide860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514" Type="http://schemas.openxmlformats.org/officeDocument/2006/relationships/slide" Target="slides/slide513.xml"/><Relationship Id="rId721" Type="http://schemas.openxmlformats.org/officeDocument/2006/relationships/slide" Target="slides/slide720.xml"/><Relationship Id="rId88" Type="http://schemas.openxmlformats.org/officeDocument/2006/relationships/slide" Target="slides/slide87.xml"/><Relationship Id="rId153" Type="http://schemas.openxmlformats.org/officeDocument/2006/relationships/slide" Target="slides/slide152.xml"/><Relationship Id="rId360" Type="http://schemas.openxmlformats.org/officeDocument/2006/relationships/slide" Target="slides/slide359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65" Type="http://schemas.openxmlformats.org/officeDocument/2006/relationships/slide" Target="slides/slide664.xml"/><Relationship Id="rId872" Type="http://schemas.openxmlformats.org/officeDocument/2006/relationships/slide" Target="slides/slide871.xml"/><Relationship Id="rId15" Type="http://schemas.openxmlformats.org/officeDocument/2006/relationships/slide" Target="slides/slide14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732" Type="http://schemas.openxmlformats.org/officeDocument/2006/relationships/slide" Target="slides/slide7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3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2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6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5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0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2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1EF0-E9A3-4014-8B4D-B9FAAAEF5A88}" type="datetimeFigureOut">
              <a:rPr lang="ko-KR" altLang="en-US" smtClean="0"/>
              <a:t>2025. 5. 18.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0407-BF43-4EB3-848C-230778983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8332" r="65703" b="27501"/>
          <a:stretch/>
        </p:blipFill>
        <p:spPr bwMode="auto">
          <a:xfrm>
            <a:off x="1619672" y="406710"/>
            <a:ext cx="5904656" cy="433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55776" y="1131590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2067694"/>
            <a:ext cx="42484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7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777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2872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966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8502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69798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53932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5520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6605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16608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58391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8" y="51750"/>
            <a:ext cx="7760764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39752" y="245821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4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46692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68" y="51750"/>
            <a:ext cx="5321665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95736" y="1533158"/>
            <a:ext cx="1152128" cy="46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3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31" y="51750"/>
            <a:ext cx="5345138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67744" y="2093982"/>
            <a:ext cx="1944216" cy="606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27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83" y="51750"/>
            <a:ext cx="5572035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23728" y="1442482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52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7" y="591750"/>
            <a:ext cx="8704746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947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83F309-D80F-DBBC-5930-40C0D76A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1312"/>
            <a:ext cx="7772400" cy="43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061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2447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421563"/>
      </p:ext>
    </p:extLst>
  </p:cSld>
  <p:clrMapOvr>
    <a:masterClrMapping/>
  </p:clrMapOvr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676080"/>
      </p:ext>
    </p:extLst>
  </p:cSld>
  <p:clrMapOvr>
    <a:masterClrMapping/>
  </p:clrMapOvr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57418"/>
      </p:ext>
    </p:extLst>
  </p:cSld>
  <p:clrMapOvr>
    <a:masterClrMapping/>
  </p:clrMapOvr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645785"/>
      </p:ext>
    </p:extLst>
  </p:cSld>
  <p:clrMapOvr>
    <a:masterClrMapping/>
  </p:clrMapOvr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31885"/>
      </p:ext>
    </p:extLst>
  </p:cSld>
  <p:clrMapOvr>
    <a:masterClrMapping/>
  </p:clrMapOvr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85899"/>
      </p:ext>
    </p:extLst>
  </p:cSld>
  <p:clrMapOvr>
    <a:masterClrMapping/>
  </p:clrMapOvr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838202"/>
      </p:ext>
    </p:extLst>
  </p:cSld>
  <p:clrMapOvr>
    <a:masterClrMapping/>
  </p:clrMapOvr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5322"/>
      </p:ext>
    </p:extLst>
  </p:cSld>
  <p:clrMapOvr>
    <a:masterClrMapping/>
  </p:clrMapOvr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499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7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1580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53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149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863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88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106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206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21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969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2404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Macintosh PowerPoint</Application>
  <PresentationFormat>화면 슬라이드 쇼(16:9)</PresentationFormat>
  <Paragraphs>0</Paragraphs>
  <Slides>880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880</vt:i4>
      </vt:variant>
    </vt:vector>
  </HeadingPairs>
  <TitlesOfParts>
    <vt:vector size="88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sejin park</cp:lastModifiedBy>
  <cp:revision>14</cp:revision>
  <dcterms:created xsi:type="dcterms:W3CDTF">2025-05-18T01:44:33Z</dcterms:created>
  <dcterms:modified xsi:type="dcterms:W3CDTF">2025-05-18T14:14:17Z</dcterms:modified>
</cp:coreProperties>
</file>