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Staatliches"/>
      <p:regular r:id="rId21"/>
    </p:embeddedFont>
    <p:embeddedFont>
      <p:font typeface="Roboto"/>
      <p:regular r:id="rId22"/>
      <p:bold r:id="rId23"/>
      <p:italic r:id="rId24"/>
      <p:boldItalic r:id="rId25"/>
    </p:embeddedFont>
    <p:embeddedFont>
      <p:font typeface="Lato"/>
      <p:regular r:id="rId26"/>
      <p:bold r:id="rId27"/>
      <p:italic r:id="rId28"/>
      <p:boldItalic r:id="rId29"/>
    </p:embeddedFont>
    <p:embeddedFont>
      <p:font typeface="Work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font" Target="fonts/Staatliches-regular.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WorkSans-bold.fntdata"/><Relationship Id="rId30" Type="http://schemas.openxmlformats.org/officeDocument/2006/relationships/font" Target="fonts/WorkSans-regular.fntdata"/><Relationship Id="rId11" Type="http://schemas.openxmlformats.org/officeDocument/2006/relationships/slide" Target="slides/slide6.xml"/><Relationship Id="rId33" Type="http://schemas.openxmlformats.org/officeDocument/2006/relationships/font" Target="fonts/WorkSans-boldItalic.fntdata"/><Relationship Id="rId10" Type="http://schemas.openxmlformats.org/officeDocument/2006/relationships/slide" Target="slides/slide5.xml"/><Relationship Id="rId32" Type="http://schemas.openxmlformats.org/officeDocument/2006/relationships/font" Target="fonts/Work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1242414e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1242414e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b385fd27f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b385fd27f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1242414e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1242414e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1242414e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1242414e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1242414e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a1242414e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77e268ec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77e268ec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b385fd27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b385fd27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1242414e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1242414e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b385fd27f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b385fd27f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1242414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1242414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1242414e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1242414e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1242414e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1242414e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b385fd27f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b385fd27f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1242414e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1242414e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 name="Google Shape;10;p2"/>
          <p:cNvSpPr/>
          <p:nvPr/>
        </p:nvSpPr>
        <p:spPr>
          <a:xfrm>
            <a:off x="932950" y="897550"/>
            <a:ext cx="7263900" cy="32085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218125" y="956825"/>
            <a:ext cx="6707700" cy="21492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1218125" y="3555800"/>
            <a:ext cx="6707700" cy="4041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pic>
        <p:nvPicPr>
          <p:cNvPr id="55" name="Google Shape;55;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Google Shape;56;p11"/>
          <p:cNvSpPr/>
          <p:nvPr/>
        </p:nvSpPr>
        <p:spPr>
          <a:xfrm>
            <a:off x="1547850" y="1374300"/>
            <a:ext cx="6034200" cy="24282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1950275" y="1374300"/>
            <a:ext cx="5243400" cy="1389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72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11"/>
          <p:cNvSpPr txBox="1"/>
          <p:nvPr>
            <p:ph idx="1" type="body"/>
          </p:nvPr>
        </p:nvSpPr>
        <p:spPr>
          <a:xfrm>
            <a:off x="2143250" y="3131751"/>
            <a:ext cx="4857300" cy="387000"/>
          </a:xfrm>
          <a:prstGeom prst="rect">
            <a:avLst/>
          </a:prstGeom>
          <a:solidFill>
            <a:schemeClr val="lt2"/>
          </a:solidFill>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sz="1600">
                <a:solidFill>
                  <a:schemeClr val="dk2"/>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0"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flipH="1">
            <a:off x="50" y="0"/>
            <a:ext cx="9144000" cy="5143500"/>
          </a:xfrm>
          <a:prstGeom prst="rect">
            <a:avLst/>
          </a:prstGeom>
          <a:noFill/>
          <a:ln>
            <a:noFill/>
          </a:ln>
        </p:spPr>
      </p:pic>
      <p:sp>
        <p:nvSpPr>
          <p:cNvPr id="62" name="Google Shape;62;p13"/>
          <p:cNvSpPr/>
          <p:nvPr/>
        </p:nvSpPr>
        <p:spPr>
          <a:xfrm>
            <a:off x="710100" y="1276925"/>
            <a:ext cx="7717800" cy="32292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title"/>
          </p:nvPr>
        </p:nvSpPr>
        <p:spPr>
          <a:xfrm>
            <a:off x="713150" y="540000"/>
            <a:ext cx="7717800" cy="477600"/>
          </a:xfrm>
          <a:prstGeom prst="rect">
            <a:avLst/>
          </a:prstGeom>
          <a:solidFill>
            <a:srgbClr val="000000">
              <a:alpha val="67590"/>
            </a:srgbClr>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64" name="Google Shape;64;p13"/>
          <p:cNvSpPr txBox="1"/>
          <p:nvPr>
            <p:ph idx="1" type="subTitle"/>
          </p:nvPr>
        </p:nvSpPr>
        <p:spPr>
          <a:xfrm>
            <a:off x="908374" y="2251133"/>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 name="Google Shape;65;p13"/>
          <p:cNvSpPr txBox="1"/>
          <p:nvPr>
            <p:ph hasCustomPrompt="1" idx="2" type="title"/>
          </p:nvPr>
        </p:nvSpPr>
        <p:spPr>
          <a:xfrm>
            <a:off x="1720375" y="1582348"/>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6" name="Google Shape;66;p13"/>
          <p:cNvSpPr txBox="1"/>
          <p:nvPr>
            <p:ph idx="3" type="subTitle"/>
          </p:nvPr>
        </p:nvSpPr>
        <p:spPr>
          <a:xfrm>
            <a:off x="3377302" y="2251142"/>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3"/>
          <p:cNvSpPr txBox="1"/>
          <p:nvPr>
            <p:ph hasCustomPrompt="1" idx="4" type="title"/>
          </p:nvPr>
        </p:nvSpPr>
        <p:spPr>
          <a:xfrm>
            <a:off x="4189283" y="1582316"/>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8" name="Google Shape;68;p13"/>
          <p:cNvSpPr txBox="1"/>
          <p:nvPr>
            <p:ph idx="5" type="subTitle"/>
          </p:nvPr>
        </p:nvSpPr>
        <p:spPr>
          <a:xfrm>
            <a:off x="5849564" y="2251167"/>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3"/>
          <p:cNvSpPr txBox="1"/>
          <p:nvPr>
            <p:ph hasCustomPrompt="1" idx="6" type="title"/>
          </p:nvPr>
        </p:nvSpPr>
        <p:spPr>
          <a:xfrm>
            <a:off x="6661552" y="1582348"/>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0" name="Google Shape;70;p13"/>
          <p:cNvSpPr txBox="1"/>
          <p:nvPr>
            <p:ph idx="7" type="subTitle"/>
          </p:nvPr>
        </p:nvSpPr>
        <p:spPr>
          <a:xfrm>
            <a:off x="906550" y="3736050"/>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 name="Google Shape;71;p13"/>
          <p:cNvSpPr txBox="1"/>
          <p:nvPr>
            <p:ph hasCustomPrompt="1" idx="8" type="title"/>
          </p:nvPr>
        </p:nvSpPr>
        <p:spPr>
          <a:xfrm>
            <a:off x="1718550" y="3067257"/>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2" name="Google Shape;72;p13"/>
          <p:cNvSpPr txBox="1"/>
          <p:nvPr>
            <p:ph idx="9" type="subTitle"/>
          </p:nvPr>
        </p:nvSpPr>
        <p:spPr>
          <a:xfrm>
            <a:off x="908374" y="1964044"/>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3"/>
          <p:cNvSpPr txBox="1"/>
          <p:nvPr>
            <p:ph idx="13" type="subTitle"/>
          </p:nvPr>
        </p:nvSpPr>
        <p:spPr>
          <a:xfrm>
            <a:off x="3377252" y="1964044"/>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3"/>
          <p:cNvSpPr txBox="1"/>
          <p:nvPr>
            <p:ph idx="14" type="subTitle"/>
          </p:nvPr>
        </p:nvSpPr>
        <p:spPr>
          <a:xfrm>
            <a:off x="5849717" y="1964069"/>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3"/>
          <p:cNvSpPr txBox="1"/>
          <p:nvPr>
            <p:ph idx="15" type="subTitle"/>
          </p:nvPr>
        </p:nvSpPr>
        <p:spPr>
          <a:xfrm>
            <a:off x="906664" y="3448951"/>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3"/>
          <p:cNvSpPr txBox="1"/>
          <p:nvPr>
            <p:ph idx="16" type="subTitle"/>
          </p:nvPr>
        </p:nvSpPr>
        <p:spPr>
          <a:xfrm>
            <a:off x="3375527" y="3736098"/>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7" name="Google Shape;77;p13"/>
          <p:cNvSpPr txBox="1"/>
          <p:nvPr>
            <p:ph hasCustomPrompt="1" idx="17" type="title"/>
          </p:nvPr>
        </p:nvSpPr>
        <p:spPr>
          <a:xfrm>
            <a:off x="4187500" y="3067274"/>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8" name="Google Shape;78;p13"/>
          <p:cNvSpPr txBox="1"/>
          <p:nvPr>
            <p:ph idx="18" type="subTitle"/>
          </p:nvPr>
        </p:nvSpPr>
        <p:spPr>
          <a:xfrm>
            <a:off x="5847789" y="3736123"/>
            <a:ext cx="2382300" cy="50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 name="Google Shape;79;p13"/>
          <p:cNvSpPr txBox="1"/>
          <p:nvPr>
            <p:ph hasCustomPrompt="1" idx="19" type="title"/>
          </p:nvPr>
        </p:nvSpPr>
        <p:spPr>
          <a:xfrm>
            <a:off x="6659775" y="3067306"/>
            <a:ext cx="758400" cy="283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80" name="Google Shape;80;p13"/>
          <p:cNvSpPr txBox="1"/>
          <p:nvPr>
            <p:ph idx="20" type="subTitle"/>
          </p:nvPr>
        </p:nvSpPr>
        <p:spPr>
          <a:xfrm>
            <a:off x="3375477" y="3449001"/>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3"/>
          <p:cNvSpPr txBox="1"/>
          <p:nvPr>
            <p:ph idx="21" type="subTitle"/>
          </p:nvPr>
        </p:nvSpPr>
        <p:spPr>
          <a:xfrm>
            <a:off x="5847942" y="3449026"/>
            <a:ext cx="23823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spTree>
      <p:nvGrpSpPr>
        <p:cNvPr id="82"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rot="10800000">
            <a:off x="50" y="0"/>
            <a:ext cx="9144000" cy="5143500"/>
          </a:xfrm>
          <a:prstGeom prst="rect">
            <a:avLst/>
          </a:prstGeom>
          <a:noFill/>
          <a:ln>
            <a:noFill/>
          </a:ln>
        </p:spPr>
      </p:pic>
      <p:sp>
        <p:nvSpPr>
          <p:cNvPr id="84" name="Google Shape;84;p14"/>
          <p:cNvSpPr/>
          <p:nvPr/>
        </p:nvSpPr>
        <p:spPr>
          <a:xfrm rot="10800000">
            <a:off x="710325" y="1180250"/>
            <a:ext cx="7723200" cy="3036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ph type="title"/>
          </p:nvPr>
        </p:nvSpPr>
        <p:spPr>
          <a:xfrm>
            <a:off x="1582500" y="3657399"/>
            <a:ext cx="5979000" cy="2802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2"/>
              </a:buClr>
              <a:buSzPts val="1400"/>
              <a:buNone/>
              <a:defRPr sz="18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6" name="Google Shape;86;p14"/>
          <p:cNvSpPr txBox="1"/>
          <p:nvPr>
            <p:ph idx="1" type="subTitle"/>
          </p:nvPr>
        </p:nvSpPr>
        <p:spPr>
          <a:xfrm>
            <a:off x="1582575" y="1288924"/>
            <a:ext cx="5979000" cy="193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87" name="Shape 87"/>
        <p:cNvGrpSpPr/>
        <p:nvPr/>
      </p:nvGrpSpPr>
      <p:grpSpPr>
        <a:xfrm>
          <a:off x="0" y="0"/>
          <a:ext cx="0" cy="0"/>
          <a:chOff x="0" y="0"/>
          <a:chExt cx="0" cy="0"/>
        </a:xfrm>
      </p:grpSpPr>
      <p:pic>
        <p:nvPicPr>
          <p:cNvPr id="88" name="Google Shape;88;p15"/>
          <p:cNvPicPr preferRelativeResize="0"/>
          <p:nvPr/>
        </p:nvPicPr>
        <p:blipFill>
          <a:blip r:embed="rId2">
            <a:alphaModFix/>
          </a:blip>
          <a:stretch>
            <a:fillRect/>
          </a:stretch>
        </p:blipFill>
        <p:spPr>
          <a:xfrm flipH="1" rot="10800000">
            <a:off x="0" y="0"/>
            <a:ext cx="9144000" cy="5143505"/>
          </a:xfrm>
          <a:prstGeom prst="rect">
            <a:avLst/>
          </a:prstGeom>
          <a:noFill/>
          <a:ln>
            <a:noFill/>
          </a:ln>
        </p:spPr>
      </p:pic>
      <p:sp>
        <p:nvSpPr>
          <p:cNvPr id="89" name="Google Shape;89;p15"/>
          <p:cNvSpPr/>
          <p:nvPr/>
        </p:nvSpPr>
        <p:spPr>
          <a:xfrm>
            <a:off x="713150" y="1312550"/>
            <a:ext cx="7717800" cy="32907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91" name="Shape 91"/>
        <p:cNvGrpSpPr/>
        <p:nvPr/>
      </p:nvGrpSpPr>
      <p:grpSpPr>
        <a:xfrm>
          <a:off x="0" y="0"/>
          <a:ext cx="0" cy="0"/>
          <a:chOff x="0" y="0"/>
          <a:chExt cx="0" cy="0"/>
        </a:xfrm>
      </p:grpSpPr>
      <p:pic>
        <p:nvPicPr>
          <p:cNvPr id="92" name="Google Shape;92;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93" name="Google Shape;93;p16"/>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94" name="Shape 94"/>
        <p:cNvGrpSpPr/>
        <p:nvPr/>
      </p:nvGrpSpPr>
      <p:grpSpPr>
        <a:xfrm>
          <a:off x="0" y="0"/>
          <a:ext cx="0" cy="0"/>
          <a:chOff x="0" y="0"/>
          <a:chExt cx="0" cy="0"/>
        </a:xfrm>
      </p:grpSpPr>
      <p:pic>
        <p:nvPicPr>
          <p:cNvPr id="95" name="Google Shape;95;p17"/>
          <p:cNvPicPr preferRelativeResize="0"/>
          <p:nvPr/>
        </p:nvPicPr>
        <p:blipFill>
          <a:blip r:embed="rId2">
            <a:alphaModFix/>
          </a:blip>
          <a:stretch>
            <a:fillRect/>
          </a:stretch>
        </p:blipFill>
        <p:spPr>
          <a:xfrm rot="10800000">
            <a:off x="0" y="0"/>
            <a:ext cx="9144000" cy="5143505"/>
          </a:xfrm>
          <a:prstGeom prst="rect">
            <a:avLst/>
          </a:prstGeom>
          <a:noFill/>
          <a:ln>
            <a:noFill/>
          </a:ln>
        </p:spPr>
      </p:pic>
      <p:sp>
        <p:nvSpPr>
          <p:cNvPr id="96" name="Google Shape;96;p17"/>
          <p:cNvSpPr/>
          <p:nvPr/>
        </p:nvSpPr>
        <p:spPr>
          <a:xfrm>
            <a:off x="720100" y="1313050"/>
            <a:ext cx="2706300" cy="3290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2_1">
    <p:spTree>
      <p:nvGrpSpPr>
        <p:cNvPr id="98" name="Shape 98"/>
        <p:cNvGrpSpPr/>
        <p:nvPr/>
      </p:nvGrpSpPr>
      <p:grpSpPr>
        <a:xfrm>
          <a:off x="0" y="0"/>
          <a:ext cx="0" cy="0"/>
          <a:chOff x="0" y="0"/>
          <a:chExt cx="0" cy="0"/>
        </a:xfrm>
      </p:grpSpPr>
      <p:pic>
        <p:nvPicPr>
          <p:cNvPr id="99" name="Google Shape;99;p18"/>
          <p:cNvPicPr preferRelativeResize="0"/>
          <p:nvPr/>
        </p:nvPicPr>
        <p:blipFill>
          <a:blip r:embed="rId2">
            <a:alphaModFix/>
          </a:blip>
          <a:stretch>
            <a:fillRect/>
          </a:stretch>
        </p:blipFill>
        <p:spPr>
          <a:xfrm flipH="1">
            <a:off x="0" y="0"/>
            <a:ext cx="9144000" cy="5143505"/>
          </a:xfrm>
          <a:prstGeom prst="rect">
            <a:avLst/>
          </a:prstGeom>
          <a:noFill/>
          <a:ln>
            <a:noFill/>
          </a:ln>
        </p:spPr>
      </p:pic>
      <p:sp>
        <p:nvSpPr>
          <p:cNvPr id="100" name="Google Shape;100;p18"/>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2">
            <a:alphaModFix/>
          </a:blip>
          <a:stretch>
            <a:fillRect/>
          </a:stretch>
        </p:blipFill>
        <p:spPr>
          <a:xfrm flipH="1">
            <a:off x="0" y="0"/>
            <a:ext cx="9144000" cy="5143529"/>
          </a:xfrm>
          <a:prstGeom prst="rect">
            <a:avLst/>
          </a:prstGeom>
          <a:noFill/>
          <a:ln>
            <a:noFill/>
          </a:ln>
        </p:spPr>
      </p:pic>
      <p:sp>
        <p:nvSpPr>
          <p:cNvPr id="103" name="Google Shape;103;p19"/>
          <p:cNvSpPr/>
          <p:nvPr/>
        </p:nvSpPr>
        <p:spPr>
          <a:xfrm>
            <a:off x="720000" y="1391238"/>
            <a:ext cx="3312600" cy="23610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1285450" y="1470963"/>
            <a:ext cx="2451900" cy="640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05" name="Google Shape;105;p19"/>
          <p:cNvSpPr txBox="1"/>
          <p:nvPr>
            <p:ph idx="1" type="subTitle"/>
          </p:nvPr>
        </p:nvSpPr>
        <p:spPr>
          <a:xfrm>
            <a:off x="1285450" y="2367288"/>
            <a:ext cx="2451900" cy="12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8" name="Google Shape;108;p20"/>
          <p:cNvSpPr/>
          <p:nvPr/>
        </p:nvSpPr>
        <p:spPr>
          <a:xfrm flipH="1" rot="10800000">
            <a:off x="1840750" y="1545725"/>
            <a:ext cx="5448300" cy="22290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ph type="title"/>
          </p:nvPr>
        </p:nvSpPr>
        <p:spPr>
          <a:xfrm>
            <a:off x="2195624" y="1734150"/>
            <a:ext cx="4752900" cy="551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10" name="Google Shape;110;p20"/>
          <p:cNvSpPr txBox="1"/>
          <p:nvPr>
            <p:ph idx="1" type="subTitle"/>
          </p:nvPr>
        </p:nvSpPr>
        <p:spPr>
          <a:xfrm>
            <a:off x="2195425" y="2396600"/>
            <a:ext cx="4752900" cy="120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a:off x="0" y="0"/>
            <a:ext cx="9144000" cy="5143529"/>
          </a:xfrm>
          <a:prstGeom prst="rect">
            <a:avLst/>
          </a:prstGeom>
          <a:noFill/>
          <a:ln>
            <a:noFill/>
          </a:ln>
        </p:spPr>
      </p:pic>
      <p:sp>
        <p:nvSpPr>
          <p:cNvPr id="15" name="Google Shape;15;p3"/>
          <p:cNvSpPr/>
          <p:nvPr/>
        </p:nvSpPr>
        <p:spPr>
          <a:xfrm>
            <a:off x="4572000" y="1262450"/>
            <a:ext cx="3578400" cy="2769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764075" y="2392025"/>
            <a:ext cx="2083500" cy="561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None/>
              <a:defRPr>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 name="Google Shape;17;p3"/>
          <p:cNvSpPr txBox="1"/>
          <p:nvPr>
            <p:ph idx="1" type="body"/>
          </p:nvPr>
        </p:nvSpPr>
        <p:spPr>
          <a:xfrm>
            <a:off x="4764075" y="3207300"/>
            <a:ext cx="2732100" cy="65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600">
                <a:solidFill>
                  <a:schemeClr val="dk1"/>
                </a:solidFill>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8" name="Google Shape;18;p3"/>
          <p:cNvSpPr txBox="1"/>
          <p:nvPr>
            <p:ph hasCustomPrompt="1" idx="2" type="title"/>
          </p:nvPr>
        </p:nvSpPr>
        <p:spPr>
          <a:xfrm>
            <a:off x="4879875" y="1534825"/>
            <a:ext cx="1061400" cy="7197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SzPts val="4800"/>
              <a:buNone/>
              <a:defRPr sz="48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_1_1">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2">
            <a:alphaModFix/>
          </a:blip>
          <a:stretch>
            <a:fillRect/>
          </a:stretch>
        </p:blipFill>
        <p:spPr>
          <a:xfrm flipH="1" rot="10800000">
            <a:off x="50" y="0"/>
            <a:ext cx="9144000" cy="5143500"/>
          </a:xfrm>
          <a:prstGeom prst="rect">
            <a:avLst/>
          </a:prstGeom>
          <a:noFill/>
          <a:ln>
            <a:noFill/>
          </a:ln>
        </p:spPr>
      </p:pic>
      <p:sp>
        <p:nvSpPr>
          <p:cNvPr id="113" name="Google Shape;113;p21"/>
          <p:cNvSpPr/>
          <p:nvPr/>
        </p:nvSpPr>
        <p:spPr>
          <a:xfrm>
            <a:off x="3578850" y="1501675"/>
            <a:ext cx="4845000" cy="2255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type="title"/>
          </p:nvPr>
        </p:nvSpPr>
        <p:spPr>
          <a:xfrm>
            <a:off x="3709925" y="1583037"/>
            <a:ext cx="4611300" cy="654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15" name="Google Shape;115;p21"/>
          <p:cNvSpPr txBox="1"/>
          <p:nvPr>
            <p:ph idx="1" type="subTitle"/>
          </p:nvPr>
        </p:nvSpPr>
        <p:spPr>
          <a:xfrm>
            <a:off x="3709925" y="2360009"/>
            <a:ext cx="4611300" cy="116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_1_1_1">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18" name="Google Shape;118;p22"/>
          <p:cNvSpPr/>
          <p:nvPr/>
        </p:nvSpPr>
        <p:spPr>
          <a:xfrm>
            <a:off x="5831400" y="1178050"/>
            <a:ext cx="2592600" cy="3425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type="title"/>
          </p:nvPr>
        </p:nvSpPr>
        <p:spPr>
          <a:xfrm>
            <a:off x="5923200" y="1293362"/>
            <a:ext cx="2500800" cy="612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20" name="Google Shape;120;p22"/>
          <p:cNvSpPr txBox="1"/>
          <p:nvPr>
            <p:ph idx="1" type="subTitle"/>
          </p:nvPr>
        </p:nvSpPr>
        <p:spPr>
          <a:xfrm>
            <a:off x="5923200" y="2164674"/>
            <a:ext cx="2500800" cy="22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9_1_1_2">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2">
            <a:alphaModFix/>
          </a:blip>
          <a:stretch>
            <a:fillRect/>
          </a:stretch>
        </p:blipFill>
        <p:spPr>
          <a:xfrm>
            <a:off x="6900" y="0"/>
            <a:ext cx="9144000" cy="5143500"/>
          </a:xfrm>
          <a:prstGeom prst="rect">
            <a:avLst/>
          </a:prstGeom>
          <a:noFill/>
          <a:ln>
            <a:noFill/>
          </a:ln>
        </p:spPr>
      </p:pic>
      <p:sp>
        <p:nvSpPr>
          <p:cNvPr id="123" name="Google Shape;123;p23"/>
          <p:cNvSpPr/>
          <p:nvPr/>
        </p:nvSpPr>
        <p:spPr>
          <a:xfrm>
            <a:off x="713100" y="1178050"/>
            <a:ext cx="2592600" cy="3425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txBox="1"/>
          <p:nvPr>
            <p:ph type="title"/>
          </p:nvPr>
        </p:nvSpPr>
        <p:spPr>
          <a:xfrm>
            <a:off x="746850" y="1249538"/>
            <a:ext cx="2437800" cy="65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25" name="Google Shape;125;p23"/>
          <p:cNvSpPr txBox="1"/>
          <p:nvPr>
            <p:ph idx="1" type="subTitle"/>
          </p:nvPr>
        </p:nvSpPr>
        <p:spPr>
          <a:xfrm>
            <a:off x="746850" y="2158513"/>
            <a:ext cx="2437800" cy="228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9_1_1_2_1">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2">
            <a:alphaModFix/>
          </a:blip>
          <a:stretch>
            <a:fillRect/>
          </a:stretch>
        </p:blipFill>
        <p:spPr>
          <a:xfrm rot="10800000">
            <a:off x="50" y="0"/>
            <a:ext cx="9144000" cy="5143500"/>
          </a:xfrm>
          <a:prstGeom prst="rect">
            <a:avLst/>
          </a:prstGeom>
          <a:noFill/>
          <a:ln>
            <a:noFill/>
          </a:ln>
        </p:spPr>
      </p:pic>
      <p:sp>
        <p:nvSpPr>
          <p:cNvPr id="128" name="Google Shape;128;p24"/>
          <p:cNvSpPr/>
          <p:nvPr/>
        </p:nvSpPr>
        <p:spPr>
          <a:xfrm>
            <a:off x="4247575" y="2219475"/>
            <a:ext cx="4164300" cy="17193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txBox="1"/>
          <p:nvPr>
            <p:ph idx="1" type="subTitle"/>
          </p:nvPr>
        </p:nvSpPr>
        <p:spPr>
          <a:xfrm>
            <a:off x="4337275" y="2331000"/>
            <a:ext cx="3984900" cy="142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30" name="Google Shape;130;p24"/>
          <p:cNvSpPr txBox="1"/>
          <p:nvPr>
            <p:ph type="title"/>
          </p:nvPr>
        </p:nvSpPr>
        <p:spPr>
          <a:xfrm>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rot="10800000">
            <a:off x="50" y="0"/>
            <a:ext cx="9144000" cy="5143500"/>
          </a:xfrm>
          <a:prstGeom prst="rect">
            <a:avLst/>
          </a:prstGeom>
          <a:noFill/>
          <a:ln>
            <a:noFill/>
          </a:ln>
        </p:spPr>
      </p:pic>
      <p:sp>
        <p:nvSpPr>
          <p:cNvPr id="133" name="Google Shape;133;p25"/>
          <p:cNvSpPr/>
          <p:nvPr/>
        </p:nvSpPr>
        <p:spPr>
          <a:xfrm>
            <a:off x="713150" y="2861825"/>
            <a:ext cx="7717800" cy="15588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5"/>
          <p:cNvSpPr txBox="1"/>
          <p:nvPr>
            <p:ph idx="1" type="subTitle"/>
          </p:nvPr>
        </p:nvSpPr>
        <p:spPr>
          <a:xfrm>
            <a:off x="720000" y="3438606"/>
            <a:ext cx="2141100" cy="69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6" name="Google Shape;136;p25"/>
          <p:cNvSpPr txBox="1"/>
          <p:nvPr>
            <p:ph idx="2" type="subTitle"/>
          </p:nvPr>
        </p:nvSpPr>
        <p:spPr>
          <a:xfrm>
            <a:off x="6282775" y="3438606"/>
            <a:ext cx="2141100" cy="6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7" name="Google Shape;137;p25"/>
          <p:cNvSpPr txBox="1"/>
          <p:nvPr>
            <p:ph idx="3" type="subTitle"/>
          </p:nvPr>
        </p:nvSpPr>
        <p:spPr>
          <a:xfrm>
            <a:off x="720000" y="3043000"/>
            <a:ext cx="21411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5"/>
          <p:cNvSpPr txBox="1"/>
          <p:nvPr>
            <p:ph idx="4" type="subTitle"/>
          </p:nvPr>
        </p:nvSpPr>
        <p:spPr>
          <a:xfrm>
            <a:off x="6282775" y="3043000"/>
            <a:ext cx="21411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_2">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41" name="Google Shape;141;p26"/>
          <p:cNvSpPr/>
          <p:nvPr/>
        </p:nvSpPr>
        <p:spPr>
          <a:xfrm>
            <a:off x="720000" y="2375450"/>
            <a:ext cx="7704000" cy="1478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txBox="1"/>
          <p:nvPr>
            <p:ph type="title"/>
          </p:nvPr>
        </p:nvSpPr>
        <p:spPr>
          <a:xfrm flipH="1">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6"/>
          <p:cNvSpPr txBox="1"/>
          <p:nvPr>
            <p:ph idx="1" type="subTitle"/>
          </p:nvPr>
        </p:nvSpPr>
        <p:spPr>
          <a:xfrm>
            <a:off x="948475" y="2883675"/>
            <a:ext cx="2221800" cy="77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4" name="Google Shape;144;p26"/>
          <p:cNvSpPr txBox="1"/>
          <p:nvPr>
            <p:ph idx="2" type="subTitle"/>
          </p:nvPr>
        </p:nvSpPr>
        <p:spPr>
          <a:xfrm>
            <a:off x="5973575" y="2883675"/>
            <a:ext cx="2221800" cy="77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5" name="Google Shape;145;p26"/>
          <p:cNvSpPr txBox="1"/>
          <p:nvPr>
            <p:ph idx="3" type="subTitle"/>
          </p:nvPr>
        </p:nvSpPr>
        <p:spPr>
          <a:xfrm>
            <a:off x="3461019" y="2883675"/>
            <a:ext cx="2221800" cy="77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6" name="Google Shape;146;p26"/>
          <p:cNvSpPr txBox="1"/>
          <p:nvPr>
            <p:ph idx="4" type="subTitle"/>
          </p:nvPr>
        </p:nvSpPr>
        <p:spPr>
          <a:xfrm>
            <a:off x="948475" y="2533775"/>
            <a:ext cx="22218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6"/>
          <p:cNvSpPr txBox="1"/>
          <p:nvPr>
            <p:ph idx="5" type="subTitle"/>
          </p:nvPr>
        </p:nvSpPr>
        <p:spPr>
          <a:xfrm>
            <a:off x="3461019" y="2533775"/>
            <a:ext cx="22218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26"/>
          <p:cNvSpPr txBox="1"/>
          <p:nvPr>
            <p:ph idx="6" type="subTitle"/>
          </p:nvPr>
        </p:nvSpPr>
        <p:spPr>
          <a:xfrm>
            <a:off x="5973577" y="2533775"/>
            <a:ext cx="22218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7_2_1">
    <p:spTree>
      <p:nvGrpSpPr>
        <p:cNvPr id="149" name="Shape 149"/>
        <p:cNvGrpSpPr/>
        <p:nvPr/>
      </p:nvGrpSpPr>
      <p:grpSpPr>
        <a:xfrm>
          <a:off x="0" y="0"/>
          <a:ext cx="0" cy="0"/>
          <a:chOff x="0" y="0"/>
          <a:chExt cx="0" cy="0"/>
        </a:xfrm>
      </p:grpSpPr>
      <p:pic>
        <p:nvPicPr>
          <p:cNvPr id="150" name="Google Shape;150;p27"/>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51" name="Google Shape;151;p27"/>
          <p:cNvSpPr/>
          <p:nvPr/>
        </p:nvSpPr>
        <p:spPr>
          <a:xfrm>
            <a:off x="720000" y="1359650"/>
            <a:ext cx="7704000" cy="32436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txBox="1"/>
          <p:nvPr>
            <p:ph type="title"/>
          </p:nvPr>
        </p:nvSpPr>
        <p:spPr>
          <a:xfrm flipH="1">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3" name="Google Shape;153;p27"/>
          <p:cNvSpPr txBox="1"/>
          <p:nvPr>
            <p:ph idx="1" type="subTitle"/>
          </p:nvPr>
        </p:nvSpPr>
        <p:spPr>
          <a:xfrm>
            <a:off x="2583763" y="2885198"/>
            <a:ext cx="3976500" cy="5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4" name="Google Shape;154;p27"/>
          <p:cNvSpPr txBox="1"/>
          <p:nvPr>
            <p:ph idx="2" type="subTitle"/>
          </p:nvPr>
        </p:nvSpPr>
        <p:spPr>
          <a:xfrm>
            <a:off x="2583763" y="1909435"/>
            <a:ext cx="3976500" cy="5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5" name="Google Shape;155;p27"/>
          <p:cNvSpPr txBox="1"/>
          <p:nvPr>
            <p:ph idx="3" type="subTitle"/>
          </p:nvPr>
        </p:nvSpPr>
        <p:spPr>
          <a:xfrm>
            <a:off x="2583738" y="3832449"/>
            <a:ext cx="3976500" cy="5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6" name="Google Shape;156;p27"/>
          <p:cNvSpPr txBox="1"/>
          <p:nvPr>
            <p:ph idx="4" type="subTitle"/>
          </p:nvPr>
        </p:nvSpPr>
        <p:spPr>
          <a:xfrm>
            <a:off x="2583753" y="2466942"/>
            <a:ext cx="39765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27"/>
          <p:cNvSpPr txBox="1"/>
          <p:nvPr>
            <p:ph idx="5" type="subTitle"/>
          </p:nvPr>
        </p:nvSpPr>
        <p:spPr>
          <a:xfrm>
            <a:off x="2583743" y="3414196"/>
            <a:ext cx="39765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27"/>
          <p:cNvSpPr txBox="1"/>
          <p:nvPr>
            <p:ph idx="6" type="subTitle"/>
          </p:nvPr>
        </p:nvSpPr>
        <p:spPr>
          <a:xfrm>
            <a:off x="2583757" y="1491176"/>
            <a:ext cx="39765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p:cSld name="CUSTOM_7_1">
    <p:spTree>
      <p:nvGrpSpPr>
        <p:cNvPr id="159" name="Shape 159"/>
        <p:cNvGrpSpPr/>
        <p:nvPr/>
      </p:nvGrpSpPr>
      <p:grpSpPr>
        <a:xfrm>
          <a:off x="0" y="0"/>
          <a:ext cx="0" cy="0"/>
          <a:chOff x="0" y="0"/>
          <a:chExt cx="0" cy="0"/>
        </a:xfrm>
      </p:grpSpPr>
      <p:pic>
        <p:nvPicPr>
          <p:cNvPr id="160" name="Google Shape;160;p2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61" name="Google Shape;161;p28"/>
          <p:cNvSpPr/>
          <p:nvPr/>
        </p:nvSpPr>
        <p:spPr>
          <a:xfrm>
            <a:off x="713150" y="1327075"/>
            <a:ext cx="7717800" cy="32757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8"/>
          <p:cNvSpPr txBox="1"/>
          <p:nvPr>
            <p:ph idx="1" type="subTitle"/>
          </p:nvPr>
        </p:nvSpPr>
        <p:spPr>
          <a:xfrm>
            <a:off x="989425" y="3831700"/>
            <a:ext cx="1859700" cy="5373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4" name="Google Shape;164;p28"/>
          <p:cNvSpPr txBox="1"/>
          <p:nvPr>
            <p:ph idx="2" type="subTitle"/>
          </p:nvPr>
        </p:nvSpPr>
        <p:spPr>
          <a:xfrm>
            <a:off x="6301327" y="3831700"/>
            <a:ext cx="1859700" cy="5373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5" name="Google Shape;165;p28"/>
          <p:cNvSpPr txBox="1"/>
          <p:nvPr>
            <p:ph idx="3" type="subTitle"/>
          </p:nvPr>
        </p:nvSpPr>
        <p:spPr>
          <a:xfrm>
            <a:off x="3645376" y="3831700"/>
            <a:ext cx="1859700" cy="5373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6" name="Google Shape;166;p28"/>
          <p:cNvSpPr txBox="1"/>
          <p:nvPr>
            <p:ph idx="4" type="subTitle"/>
          </p:nvPr>
        </p:nvSpPr>
        <p:spPr>
          <a:xfrm>
            <a:off x="989413" y="3446638"/>
            <a:ext cx="1859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7" name="Google Shape;167;p28"/>
          <p:cNvSpPr txBox="1"/>
          <p:nvPr>
            <p:ph idx="5" type="subTitle"/>
          </p:nvPr>
        </p:nvSpPr>
        <p:spPr>
          <a:xfrm>
            <a:off x="3645363" y="3446638"/>
            <a:ext cx="1859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8" name="Google Shape;168;p28"/>
          <p:cNvSpPr txBox="1"/>
          <p:nvPr>
            <p:ph idx="6" type="subTitle"/>
          </p:nvPr>
        </p:nvSpPr>
        <p:spPr>
          <a:xfrm>
            <a:off x="6301312" y="3446638"/>
            <a:ext cx="1859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8"/>
          <p:cNvSpPr txBox="1"/>
          <p:nvPr>
            <p:ph hasCustomPrompt="1" idx="7" type="title"/>
          </p:nvPr>
        </p:nvSpPr>
        <p:spPr>
          <a:xfrm>
            <a:off x="6736975" y="2604963"/>
            <a:ext cx="988500" cy="686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54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70" name="Google Shape;170;p28"/>
          <p:cNvSpPr txBox="1"/>
          <p:nvPr>
            <p:ph hasCustomPrompt="1" idx="8" type="title"/>
          </p:nvPr>
        </p:nvSpPr>
        <p:spPr>
          <a:xfrm>
            <a:off x="4077750" y="2604963"/>
            <a:ext cx="988500" cy="686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54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71" name="Google Shape;171;p28"/>
          <p:cNvSpPr txBox="1"/>
          <p:nvPr>
            <p:ph hasCustomPrompt="1" idx="9" type="title"/>
          </p:nvPr>
        </p:nvSpPr>
        <p:spPr>
          <a:xfrm>
            <a:off x="1425025" y="2604963"/>
            <a:ext cx="988500" cy="686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54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72" name="Google Shape;172;p28"/>
          <p:cNvSpPr txBox="1"/>
          <p:nvPr>
            <p:ph hasCustomPrompt="1" idx="13" type="title"/>
          </p:nvPr>
        </p:nvSpPr>
        <p:spPr>
          <a:xfrm>
            <a:off x="3021600" y="1608175"/>
            <a:ext cx="3100800" cy="686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_1">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75" name="Google Shape;175;p29"/>
          <p:cNvSpPr/>
          <p:nvPr/>
        </p:nvSpPr>
        <p:spPr>
          <a:xfrm>
            <a:off x="713150" y="1803925"/>
            <a:ext cx="7717800" cy="26391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77" name="Google Shape;177;p29"/>
          <p:cNvSpPr txBox="1"/>
          <p:nvPr>
            <p:ph idx="1" type="subTitle"/>
          </p:nvPr>
        </p:nvSpPr>
        <p:spPr>
          <a:xfrm>
            <a:off x="1430086" y="2381137"/>
            <a:ext cx="2568300" cy="555900"/>
          </a:xfrm>
          <a:prstGeom prst="rect">
            <a:avLst/>
          </a:prstGeom>
        </p:spPr>
        <p:txBody>
          <a:bodyPr anchorCtr="0" anchor="t" bIns="91425" lIns="91425" spcFirstLastPara="1" rIns="91425" wrap="square" tIns="91425">
            <a:noAutofit/>
          </a:bodyPr>
          <a:lstStyle>
            <a:lvl1pPr lvl="0" marR="23369"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8" name="Google Shape;178;p29"/>
          <p:cNvSpPr txBox="1"/>
          <p:nvPr>
            <p:ph idx="2" type="subTitle"/>
          </p:nvPr>
        </p:nvSpPr>
        <p:spPr>
          <a:xfrm>
            <a:off x="5145829" y="2381137"/>
            <a:ext cx="2568000" cy="555900"/>
          </a:xfrm>
          <a:prstGeom prst="rect">
            <a:avLst/>
          </a:prstGeom>
        </p:spPr>
        <p:txBody>
          <a:bodyPr anchorCtr="0" anchor="t" bIns="91425" lIns="91425" spcFirstLastPara="1" rIns="91425" wrap="square" tIns="91425">
            <a:noAutofit/>
          </a:bodyPr>
          <a:lstStyle>
            <a:lvl1pPr lvl="0" marR="16427"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9" name="Google Shape;179;p29"/>
          <p:cNvSpPr txBox="1"/>
          <p:nvPr>
            <p:ph idx="3" type="subTitle"/>
          </p:nvPr>
        </p:nvSpPr>
        <p:spPr>
          <a:xfrm>
            <a:off x="1429975" y="3674550"/>
            <a:ext cx="2568300" cy="555900"/>
          </a:xfrm>
          <a:prstGeom prst="rect">
            <a:avLst/>
          </a:prstGeom>
        </p:spPr>
        <p:txBody>
          <a:bodyPr anchorCtr="0" anchor="t" bIns="91425" lIns="91425" spcFirstLastPara="1" rIns="91425" wrap="square" tIns="91425">
            <a:noAutofit/>
          </a:bodyPr>
          <a:lstStyle>
            <a:lvl1pPr lvl="0" marR="23369"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0" name="Google Shape;180;p29"/>
          <p:cNvSpPr txBox="1"/>
          <p:nvPr>
            <p:ph idx="4" type="subTitle"/>
          </p:nvPr>
        </p:nvSpPr>
        <p:spPr>
          <a:xfrm>
            <a:off x="5145675" y="3674548"/>
            <a:ext cx="2568000" cy="555900"/>
          </a:xfrm>
          <a:prstGeom prst="rect">
            <a:avLst/>
          </a:prstGeom>
        </p:spPr>
        <p:txBody>
          <a:bodyPr anchorCtr="0" anchor="t" bIns="91425" lIns="91425" spcFirstLastPara="1" rIns="91425" wrap="square" tIns="91425">
            <a:noAutofit/>
          </a:bodyPr>
          <a:lstStyle>
            <a:lvl1pPr lvl="0" marR="73577"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1" name="Google Shape;181;p29"/>
          <p:cNvSpPr txBox="1"/>
          <p:nvPr>
            <p:ph idx="5" type="subTitle"/>
          </p:nvPr>
        </p:nvSpPr>
        <p:spPr>
          <a:xfrm>
            <a:off x="1430075" y="1950675"/>
            <a:ext cx="2568300" cy="47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 name="Google Shape;182;p29"/>
          <p:cNvSpPr txBox="1"/>
          <p:nvPr>
            <p:ph idx="6" type="subTitle"/>
          </p:nvPr>
        </p:nvSpPr>
        <p:spPr>
          <a:xfrm>
            <a:off x="5145425" y="1950675"/>
            <a:ext cx="2568300" cy="47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 name="Google Shape;183;p29"/>
          <p:cNvSpPr txBox="1"/>
          <p:nvPr>
            <p:ph idx="7" type="subTitle"/>
          </p:nvPr>
        </p:nvSpPr>
        <p:spPr>
          <a:xfrm>
            <a:off x="1430075" y="3231017"/>
            <a:ext cx="2568300" cy="47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4" name="Google Shape;184;p29"/>
          <p:cNvSpPr txBox="1"/>
          <p:nvPr>
            <p:ph idx="8" type="subTitle"/>
          </p:nvPr>
        </p:nvSpPr>
        <p:spPr>
          <a:xfrm>
            <a:off x="5145425" y="3231017"/>
            <a:ext cx="2568300" cy="47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2">
            <a:alphaModFix/>
          </a:blip>
          <a:stretch>
            <a:fillRect/>
          </a:stretch>
        </p:blipFill>
        <p:spPr>
          <a:xfrm>
            <a:off x="6900" y="0"/>
            <a:ext cx="9144000" cy="5143500"/>
          </a:xfrm>
          <a:prstGeom prst="rect">
            <a:avLst/>
          </a:prstGeom>
          <a:noFill/>
          <a:ln>
            <a:noFill/>
          </a:ln>
        </p:spPr>
      </p:pic>
      <p:sp>
        <p:nvSpPr>
          <p:cNvPr id="187" name="Google Shape;187;p30"/>
          <p:cNvSpPr/>
          <p:nvPr/>
        </p:nvSpPr>
        <p:spPr>
          <a:xfrm>
            <a:off x="720000" y="1805875"/>
            <a:ext cx="7717800" cy="27201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txBox="1"/>
          <p:nvPr>
            <p:ph type="title"/>
          </p:nvPr>
        </p:nvSpPr>
        <p:spPr>
          <a:xfrm>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89" name="Google Shape;189;p30"/>
          <p:cNvSpPr txBox="1"/>
          <p:nvPr>
            <p:ph idx="1" type="subTitle"/>
          </p:nvPr>
        </p:nvSpPr>
        <p:spPr>
          <a:xfrm>
            <a:off x="790625" y="2384250"/>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 name="Google Shape;190;p30"/>
          <p:cNvSpPr txBox="1"/>
          <p:nvPr>
            <p:ph idx="2" type="subTitle"/>
          </p:nvPr>
        </p:nvSpPr>
        <p:spPr>
          <a:xfrm>
            <a:off x="3311521" y="2384250"/>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1" name="Google Shape;191;p30"/>
          <p:cNvSpPr txBox="1"/>
          <p:nvPr>
            <p:ph idx="3" type="subTitle"/>
          </p:nvPr>
        </p:nvSpPr>
        <p:spPr>
          <a:xfrm>
            <a:off x="5832418" y="2384250"/>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2" name="Google Shape;192;p30"/>
          <p:cNvSpPr txBox="1"/>
          <p:nvPr>
            <p:ph idx="4" type="subTitle"/>
          </p:nvPr>
        </p:nvSpPr>
        <p:spPr>
          <a:xfrm>
            <a:off x="790625" y="3773176"/>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30"/>
          <p:cNvSpPr txBox="1"/>
          <p:nvPr>
            <p:ph idx="5" type="subTitle"/>
          </p:nvPr>
        </p:nvSpPr>
        <p:spPr>
          <a:xfrm>
            <a:off x="3311521" y="3773176"/>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4" name="Google Shape;194;p30"/>
          <p:cNvSpPr txBox="1"/>
          <p:nvPr>
            <p:ph idx="6" type="subTitle"/>
          </p:nvPr>
        </p:nvSpPr>
        <p:spPr>
          <a:xfrm>
            <a:off x="5832418" y="3773176"/>
            <a:ext cx="25209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30"/>
          <p:cNvSpPr txBox="1"/>
          <p:nvPr>
            <p:ph idx="7" type="subTitle"/>
          </p:nvPr>
        </p:nvSpPr>
        <p:spPr>
          <a:xfrm>
            <a:off x="790625" y="1991450"/>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30"/>
          <p:cNvSpPr txBox="1"/>
          <p:nvPr>
            <p:ph idx="8" type="subTitle"/>
          </p:nvPr>
        </p:nvSpPr>
        <p:spPr>
          <a:xfrm>
            <a:off x="3311527" y="1991450"/>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7" name="Google Shape;197;p30"/>
          <p:cNvSpPr txBox="1"/>
          <p:nvPr>
            <p:ph idx="9" type="subTitle"/>
          </p:nvPr>
        </p:nvSpPr>
        <p:spPr>
          <a:xfrm>
            <a:off x="5832445" y="1991450"/>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 name="Google Shape;198;p30"/>
          <p:cNvSpPr txBox="1"/>
          <p:nvPr>
            <p:ph idx="13" type="subTitle"/>
          </p:nvPr>
        </p:nvSpPr>
        <p:spPr>
          <a:xfrm>
            <a:off x="790625" y="3375722"/>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30"/>
          <p:cNvSpPr txBox="1"/>
          <p:nvPr>
            <p:ph idx="14" type="subTitle"/>
          </p:nvPr>
        </p:nvSpPr>
        <p:spPr>
          <a:xfrm>
            <a:off x="3311527" y="3375722"/>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0" name="Google Shape;200;p30"/>
          <p:cNvSpPr txBox="1"/>
          <p:nvPr>
            <p:ph idx="15" type="subTitle"/>
          </p:nvPr>
        </p:nvSpPr>
        <p:spPr>
          <a:xfrm>
            <a:off x="5832445" y="3375722"/>
            <a:ext cx="2520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9144000" cy="5143505"/>
          </a:xfrm>
          <a:prstGeom prst="rect">
            <a:avLst/>
          </a:prstGeom>
          <a:noFill/>
          <a:ln>
            <a:noFill/>
          </a:ln>
        </p:spPr>
      </p:pic>
      <p:sp>
        <p:nvSpPr>
          <p:cNvPr id="21" name="Google Shape;21;p4"/>
          <p:cNvSpPr/>
          <p:nvPr/>
        </p:nvSpPr>
        <p:spPr>
          <a:xfrm>
            <a:off x="713150" y="1312550"/>
            <a:ext cx="7717800" cy="32907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 type="body"/>
          </p:nvPr>
        </p:nvSpPr>
        <p:spPr>
          <a:xfrm>
            <a:off x="720000" y="1360250"/>
            <a:ext cx="7704000" cy="3243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lvl1pPr>
            <a:lvl2pPr indent="-317500" lvl="1" marL="914400" rtl="0">
              <a:lnSpc>
                <a:spcPct val="100000"/>
              </a:lnSpc>
              <a:spcBef>
                <a:spcPts val="0"/>
              </a:spcBef>
              <a:spcAft>
                <a:spcPts val="0"/>
              </a:spcAft>
              <a:buClr>
                <a:srgbClr val="434343"/>
              </a:buClr>
              <a:buSzPts val="1400"/>
              <a:buFont typeface="Work Sans Light"/>
              <a:buChar char="○"/>
              <a:defRPr/>
            </a:lvl2pPr>
            <a:lvl3pPr indent="-317500" lvl="2" marL="1371600" rtl="0">
              <a:lnSpc>
                <a:spcPct val="100000"/>
              </a:lnSpc>
              <a:spcBef>
                <a:spcPts val="0"/>
              </a:spcBef>
              <a:spcAft>
                <a:spcPts val="0"/>
              </a:spcAft>
              <a:buClr>
                <a:srgbClr val="434343"/>
              </a:buClr>
              <a:buSzPts val="1400"/>
              <a:buFont typeface="Work Sans Light"/>
              <a:buChar char="■"/>
              <a:defRPr/>
            </a:lvl3pPr>
            <a:lvl4pPr indent="-317500" lvl="3" marL="1828800" rtl="0">
              <a:lnSpc>
                <a:spcPct val="100000"/>
              </a:lnSpc>
              <a:spcBef>
                <a:spcPts val="0"/>
              </a:spcBef>
              <a:spcAft>
                <a:spcPts val="0"/>
              </a:spcAft>
              <a:buClr>
                <a:srgbClr val="434343"/>
              </a:buClr>
              <a:buSzPts val="1400"/>
              <a:buFont typeface="Work Sans Light"/>
              <a:buChar char="●"/>
              <a:defRPr/>
            </a:lvl4pPr>
            <a:lvl5pPr indent="-317500" lvl="4" marL="2286000" rtl="0">
              <a:lnSpc>
                <a:spcPct val="100000"/>
              </a:lnSpc>
              <a:spcBef>
                <a:spcPts val="0"/>
              </a:spcBef>
              <a:spcAft>
                <a:spcPts val="0"/>
              </a:spcAft>
              <a:buClr>
                <a:srgbClr val="434343"/>
              </a:buClr>
              <a:buSzPts val="1400"/>
              <a:buFont typeface="Work Sans Light"/>
              <a:buChar char="○"/>
              <a:defRPr/>
            </a:lvl5pPr>
            <a:lvl6pPr indent="-317500" lvl="5" marL="2743200" rtl="0">
              <a:lnSpc>
                <a:spcPct val="100000"/>
              </a:lnSpc>
              <a:spcBef>
                <a:spcPts val="0"/>
              </a:spcBef>
              <a:spcAft>
                <a:spcPts val="0"/>
              </a:spcAft>
              <a:buClr>
                <a:srgbClr val="434343"/>
              </a:buClr>
              <a:buSzPts val="1400"/>
              <a:buFont typeface="Work Sans Light"/>
              <a:buChar char="■"/>
              <a:defRPr/>
            </a:lvl6pPr>
            <a:lvl7pPr indent="-317500" lvl="6" marL="3200400" rtl="0">
              <a:lnSpc>
                <a:spcPct val="100000"/>
              </a:lnSpc>
              <a:spcBef>
                <a:spcPts val="0"/>
              </a:spcBef>
              <a:spcAft>
                <a:spcPts val="0"/>
              </a:spcAft>
              <a:buClr>
                <a:srgbClr val="434343"/>
              </a:buClr>
              <a:buSzPts val="1400"/>
              <a:buFont typeface="Work Sans Light"/>
              <a:buChar char="●"/>
              <a:defRPr/>
            </a:lvl7pPr>
            <a:lvl8pPr indent="-317500" lvl="7" marL="3657600" rtl="0">
              <a:lnSpc>
                <a:spcPct val="100000"/>
              </a:lnSpc>
              <a:spcBef>
                <a:spcPts val="0"/>
              </a:spcBef>
              <a:spcAft>
                <a:spcPts val="0"/>
              </a:spcAft>
              <a:buClr>
                <a:srgbClr val="434343"/>
              </a:buClr>
              <a:buSzPts val="1400"/>
              <a:buFont typeface="Work Sans Light"/>
              <a:buChar char="○"/>
              <a:defRPr/>
            </a:lvl8pPr>
            <a:lvl9pPr indent="-317500" lvl="8" marL="4114800" rtl="0">
              <a:lnSpc>
                <a:spcPct val="100000"/>
              </a:lnSpc>
              <a:spcBef>
                <a:spcPts val="0"/>
              </a:spcBef>
              <a:spcAft>
                <a:spcPts val="0"/>
              </a:spcAft>
              <a:buClr>
                <a:srgbClr val="434343"/>
              </a:buClr>
              <a:buSzPts val="1400"/>
              <a:buFont typeface="Work Sans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01" name="Shape 201"/>
        <p:cNvGrpSpPr/>
        <p:nvPr/>
      </p:nvGrpSpPr>
      <p:grpSpPr>
        <a:xfrm>
          <a:off x="0" y="0"/>
          <a:ext cx="0" cy="0"/>
          <a:chOff x="0" y="0"/>
          <a:chExt cx="0" cy="0"/>
        </a:xfrm>
      </p:grpSpPr>
      <p:pic>
        <p:nvPicPr>
          <p:cNvPr id="202" name="Google Shape;202;p31"/>
          <p:cNvPicPr preferRelativeResize="0"/>
          <p:nvPr/>
        </p:nvPicPr>
        <p:blipFill>
          <a:blip r:embed="rId2">
            <a:alphaModFix/>
          </a:blip>
          <a:stretch>
            <a:fillRect/>
          </a:stretch>
        </p:blipFill>
        <p:spPr>
          <a:xfrm flipH="1" rot="10800000">
            <a:off x="50" y="0"/>
            <a:ext cx="9144000" cy="5143500"/>
          </a:xfrm>
          <a:prstGeom prst="rect">
            <a:avLst/>
          </a:prstGeom>
          <a:noFill/>
          <a:ln>
            <a:noFill/>
          </a:ln>
        </p:spPr>
      </p:pic>
      <p:sp>
        <p:nvSpPr>
          <p:cNvPr id="203" name="Google Shape;203;p31"/>
          <p:cNvSpPr/>
          <p:nvPr/>
        </p:nvSpPr>
        <p:spPr>
          <a:xfrm rot="10800000">
            <a:off x="2604825" y="533750"/>
            <a:ext cx="3934200" cy="40737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txBox="1"/>
          <p:nvPr>
            <p:ph idx="1" type="subTitle"/>
          </p:nvPr>
        </p:nvSpPr>
        <p:spPr>
          <a:xfrm>
            <a:off x="2642825" y="1883513"/>
            <a:ext cx="3852000" cy="107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5" name="Google Shape;205;p31"/>
          <p:cNvSpPr txBox="1"/>
          <p:nvPr>
            <p:ph type="ctrTitle"/>
          </p:nvPr>
        </p:nvSpPr>
        <p:spPr>
          <a:xfrm flipH="1">
            <a:off x="2649175" y="760750"/>
            <a:ext cx="3852000" cy="97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9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6" name="Google Shape;206;p31"/>
          <p:cNvSpPr txBox="1"/>
          <p:nvPr/>
        </p:nvSpPr>
        <p:spPr>
          <a:xfrm>
            <a:off x="3014088" y="3711613"/>
            <a:ext cx="3115800" cy="7287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None/>
            </a:pPr>
            <a:r>
              <a:rPr lang="en" sz="1000">
                <a:solidFill>
                  <a:schemeClr val="dk1"/>
                </a:solidFill>
                <a:latin typeface="Work Sans"/>
                <a:ea typeface="Work Sans"/>
                <a:cs typeface="Work Sans"/>
                <a:sym typeface="Work Sans"/>
              </a:rPr>
              <a:t>CREDITS: This presentation template was created by </a:t>
            </a:r>
            <a:r>
              <a:rPr b="1" lang="en" sz="1000">
                <a:solidFill>
                  <a:schemeClr val="dk1"/>
                </a:solidFill>
                <a:uFill>
                  <a:noFill/>
                </a:uFill>
                <a:latin typeface="Work Sans"/>
                <a:ea typeface="Work Sans"/>
                <a:cs typeface="Work Sans"/>
                <a:sym typeface="Work Sans"/>
                <a:hlinkClick r:id="rId3">
                  <a:extLst>
                    <a:ext uri="{A12FA001-AC4F-418D-AE19-62706E023703}">
                      <ahyp:hlinkClr val="tx"/>
                    </a:ext>
                  </a:extLst>
                </a:hlinkClick>
              </a:rPr>
              <a:t>Slidesgo</a:t>
            </a:r>
            <a:r>
              <a:rPr b="1" lang="en" sz="1000">
                <a:solidFill>
                  <a:schemeClr val="dk1"/>
                </a:solidFill>
                <a:latin typeface="Work Sans"/>
                <a:ea typeface="Work Sans"/>
                <a:cs typeface="Work Sans"/>
                <a:sym typeface="Work Sans"/>
              </a:rPr>
              <a:t>,</a:t>
            </a:r>
            <a:r>
              <a:rPr lang="en" sz="1000">
                <a:solidFill>
                  <a:schemeClr val="dk1"/>
                </a:solidFill>
                <a:latin typeface="Work Sans"/>
                <a:ea typeface="Work Sans"/>
                <a:cs typeface="Work Sans"/>
                <a:sym typeface="Work Sans"/>
              </a:rPr>
              <a:t> and includes icons by </a:t>
            </a:r>
            <a:r>
              <a:rPr b="1" lang="en" sz="1000">
                <a:solidFill>
                  <a:schemeClr val="dk1"/>
                </a:solidFill>
                <a:uFill>
                  <a:noFill/>
                </a:uFill>
                <a:latin typeface="Work Sans"/>
                <a:ea typeface="Work Sans"/>
                <a:cs typeface="Work Sans"/>
                <a:sym typeface="Work Sans"/>
                <a:hlinkClick r:id="rId4">
                  <a:extLst>
                    <a:ext uri="{A12FA001-AC4F-418D-AE19-62706E023703}">
                      <ahyp:hlinkClr val="tx"/>
                    </a:ext>
                  </a:extLst>
                </a:hlinkClick>
              </a:rPr>
              <a:t>Flaticon</a:t>
            </a:r>
            <a:r>
              <a:rPr lang="en" sz="1000">
                <a:solidFill>
                  <a:schemeClr val="dk1"/>
                </a:solidFill>
                <a:latin typeface="Work Sans"/>
                <a:ea typeface="Work Sans"/>
                <a:cs typeface="Work Sans"/>
                <a:sym typeface="Work Sans"/>
              </a:rPr>
              <a:t>, and infographics &amp; images by </a:t>
            </a:r>
            <a:r>
              <a:rPr b="1" lang="en" sz="1000">
                <a:solidFill>
                  <a:schemeClr val="dk1"/>
                </a:solidFill>
                <a:uFill>
                  <a:noFill/>
                </a:uFill>
                <a:latin typeface="Work Sans"/>
                <a:ea typeface="Work Sans"/>
                <a:cs typeface="Work Sans"/>
                <a:sym typeface="Work Sans"/>
                <a:hlinkClick r:id="rId5">
                  <a:extLst>
                    <a:ext uri="{A12FA001-AC4F-418D-AE19-62706E023703}">
                      <ahyp:hlinkClr val="tx"/>
                    </a:ext>
                  </a:extLst>
                </a:hlinkClick>
              </a:rPr>
              <a:t>Freepik</a:t>
            </a:r>
            <a:r>
              <a:rPr lang="en" sz="1000">
                <a:solidFill>
                  <a:schemeClr val="dk1"/>
                </a:solidFill>
                <a:latin typeface="Work Sans"/>
                <a:ea typeface="Work Sans"/>
                <a:cs typeface="Work Sans"/>
                <a:sym typeface="Work Sans"/>
              </a:rPr>
              <a:t> </a:t>
            </a:r>
            <a:endParaRPr sz="1000">
              <a:solidFill>
                <a:schemeClr val="dk1"/>
              </a:solidFill>
              <a:latin typeface="Work Sans"/>
              <a:ea typeface="Work Sans"/>
              <a:cs typeface="Work Sans"/>
              <a:sym typeface="Work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spTree>
      <p:nvGrpSpPr>
        <p:cNvPr id="207" name="Shape 207"/>
        <p:cNvGrpSpPr/>
        <p:nvPr/>
      </p:nvGrpSpPr>
      <p:grpSpPr>
        <a:xfrm>
          <a:off x="0" y="0"/>
          <a:ext cx="0" cy="0"/>
          <a:chOff x="0" y="0"/>
          <a:chExt cx="0" cy="0"/>
        </a:xfrm>
      </p:grpSpPr>
      <p:pic>
        <p:nvPicPr>
          <p:cNvPr id="208" name="Google Shape;208;p32"/>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spTree>
      <p:nvGrpSpPr>
        <p:cNvPr id="209"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50" y="0"/>
            <a:ext cx="9144000" cy="5143500"/>
          </a:xfrm>
          <a:prstGeom prst="rect">
            <a:avLst/>
          </a:prstGeom>
          <a:noFill/>
          <a:ln>
            <a:noFill/>
          </a:ln>
        </p:spPr>
      </p:pic>
      <p:sp>
        <p:nvSpPr>
          <p:cNvPr id="26" name="Google Shape;26;p5"/>
          <p:cNvSpPr/>
          <p:nvPr/>
        </p:nvSpPr>
        <p:spPr>
          <a:xfrm>
            <a:off x="1143600" y="2240800"/>
            <a:ext cx="3004800" cy="1554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4995600" y="2240800"/>
            <a:ext cx="3004800" cy="1554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5"/>
          <p:cNvSpPr txBox="1"/>
          <p:nvPr>
            <p:ph idx="1" type="subTitle"/>
          </p:nvPr>
        </p:nvSpPr>
        <p:spPr>
          <a:xfrm>
            <a:off x="1368152" y="2820712"/>
            <a:ext cx="2555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0" name="Google Shape;30;p5"/>
          <p:cNvSpPr txBox="1"/>
          <p:nvPr>
            <p:ph idx="2" type="subTitle"/>
          </p:nvPr>
        </p:nvSpPr>
        <p:spPr>
          <a:xfrm>
            <a:off x="5220152" y="2820712"/>
            <a:ext cx="2555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1" name="Google Shape;31;p5"/>
          <p:cNvSpPr txBox="1"/>
          <p:nvPr>
            <p:ph idx="3" type="subTitle"/>
          </p:nvPr>
        </p:nvSpPr>
        <p:spPr>
          <a:xfrm>
            <a:off x="1368150" y="2430947"/>
            <a:ext cx="2555700" cy="477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Anton"/>
              <a:buNone/>
              <a:defRPr sz="2400">
                <a:latin typeface="Staatliches"/>
                <a:ea typeface="Staatliches"/>
                <a:cs typeface="Staatliches"/>
                <a:sym typeface="Staatliche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4" type="subTitle"/>
          </p:nvPr>
        </p:nvSpPr>
        <p:spPr>
          <a:xfrm>
            <a:off x="5220150" y="2430947"/>
            <a:ext cx="2555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pic>
        <p:nvPicPr>
          <p:cNvPr id="34" name="Google Shape;34;p6"/>
          <p:cNvPicPr preferRelativeResize="0"/>
          <p:nvPr/>
        </p:nvPicPr>
        <p:blipFill>
          <a:blip r:embed="rId2">
            <a:alphaModFix/>
          </a:blip>
          <a:stretch>
            <a:fillRect/>
          </a:stretch>
        </p:blipFill>
        <p:spPr>
          <a:xfrm flipH="1" rot="10800000">
            <a:off x="0" y="0"/>
            <a:ext cx="9144000" cy="5143505"/>
          </a:xfrm>
          <a:prstGeom prst="rect">
            <a:avLst/>
          </a:prstGeom>
          <a:noFill/>
          <a:ln>
            <a:noFill/>
          </a:ln>
        </p:spPr>
      </p:pic>
      <p:sp>
        <p:nvSpPr>
          <p:cNvPr id="35" name="Google Shape;35;p6"/>
          <p:cNvSpPr/>
          <p:nvPr/>
        </p:nvSpPr>
        <p:spPr>
          <a:xfrm>
            <a:off x="720100" y="1313050"/>
            <a:ext cx="7723800" cy="32904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pic>
        <p:nvPicPr>
          <p:cNvPr id="38" name="Google Shape;38;p7"/>
          <p:cNvPicPr preferRelativeResize="0"/>
          <p:nvPr/>
        </p:nvPicPr>
        <p:blipFill>
          <a:blip r:embed="rId2">
            <a:alphaModFix/>
          </a:blip>
          <a:stretch>
            <a:fillRect/>
          </a:stretch>
        </p:blipFill>
        <p:spPr>
          <a:xfrm>
            <a:off x="0" y="0"/>
            <a:ext cx="9144000" cy="5143529"/>
          </a:xfrm>
          <a:prstGeom prst="rect">
            <a:avLst/>
          </a:prstGeom>
          <a:noFill/>
          <a:ln>
            <a:noFill/>
          </a:ln>
        </p:spPr>
      </p:pic>
      <p:sp>
        <p:nvSpPr>
          <p:cNvPr id="39" name="Google Shape;39;p7"/>
          <p:cNvSpPr/>
          <p:nvPr/>
        </p:nvSpPr>
        <p:spPr>
          <a:xfrm>
            <a:off x="720000" y="1835300"/>
            <a:ext cx="4906800" cy="2346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720010" y="529475"/>
            <a:ext cx="7704000" cy="519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41" name="Google Shape;41;p7"/>
          <p:cNvSpPr txBox="1"/>
          <p:nvPr>
            <p:ph idx="1" type="subTitle"/>
          </p:nvPr>
        </p:nvSpPr>
        <p:spPr>
          <a:xfrm>
            <a:off x="856200" y="1957487"/>
            <a:ext cx="4770600" cy="2096100"/>
          </a:xfrm>
          <a:prstGeom prst="rect">
            <a:avLst/>
          </a:prstGeom>
        </p:spPr>
        <p:txBody>
          <a:bodyPr anchorCtr="0" anchor="t" bIns="91425" lIns="91425" spcFirstLastPara="1" rIns="91425" wrap="square" tIns="91425">
            <a:noAutofit/>
          </a:bodyPr>
          <a:lstStyle>
            <a:lvl1pPr lvl="0" marR="245595" rtl="0">
              <a:lnSpc>
                <a:spcPct val="100000"/>
              </a:lnSpc>
              <a:spcBef>
                <a:spcPts val="0"/>
              </a:spcBef>
              <a:spcAft>
                <a:spcPts val="0"/>
              </a:spcAft>
              <a:buClr>
                <a:schemeClr val="lt1"/>
              </a:buClr>
              <a:buSzPts val="1400"/>
              <a:buChar char="●"/>
              <a:defRPr/>
            </a:lvl1pPr>
            <a:lvl2pPr lvl="1" rtl="0" algn="r">
              <a:lnSpc>
                <a:spcPct val="100000"/>
              </a:lnSpc>
              <a:spcBef>
                <a:spcPts val="1600"/>
              </a:spcBef>
              <a:spcAft>
                <a:spcPts val="0"/>
              </a:spcAft>
              <a:buSzPts val="1400"/>
              <a:buChar char="○"/>
              <a:defRPr sz="2100"/>
            </a:lvl2pPr>
            <a:lvl3pPr lvl="2" rtl="0" algn="r">
              <a:lnSpc>
                <a:spcPct val="100000"/>
              </a:lnSpc>
              <a:spcBef>
                <a:spcPts val="0"/>
              </a:spcBef>
              <a:spcAft>
                <a:spcPts val="0"/>
              </a:spcAft>
              <a:buSzPts val="1400"/>
              <a:buChar char="■"/>
              <a:defRPr sz="2100"/>
            </a:lvl3pPr>
            <a:lvl4pPr lvl="3" rtl="0" algn="r">
              <a:lnSpc>
                <a:spcPct val="100000"/>
              </a:lnSpc>
              <a:spcBef>
                <a:spcPts val="0"/>
              </a:spcBef>
              <a:spcAft>
                <a:spcPts val="0"/>
              </a:spcAft>
              <a:buSzPts val="1400"/>
              <a:buChar char="●"/>
              <a:defRPr sz="2100"/>
            </a:lvl4pPr>
            <a:lvl5pPr lvl="4" rtl="0" algn="r">
              <a:lnSpc>
                <a:spcPct val="100000"/>
              </a:lnSpc>
              <a:spcBef>
                <a:spcPts val="0"/>
              </a:spcBef>
              <a:spcAft>
                <a:spcPts val="0"/>
              </a:spcAft>
              <a:buSzPts val="1400"/>
              <a:buChar char="○"/>
              <a:defRPr sz="2100"/>
            </a:lvl5pPr>
            <a:lvl6pPr lvl="5" rtl="0" algn="r">
              <a:lnSpc>
                <a:spcPct val="100000"/>
              </a:lnSpc>
              <a:spcBef>
                <a:spcPts val="0"/>
              </a:spcBef>
              <a:spcAft>
                <a:spcPts val="0"/>
              </a:spcAft>
              <a:buSzPts val="1400"/>
              <a:buChar char="■"/>
              <a:defRPr sz="2100"/>
            </a:lvl6pPr>
            <a:lvl7pPr lvl="6" rtl="0" algn="r">
              <a:lnSpc>
                <a:spcPct val="100000"/>
              </a:lnSpc>
              <a:spcBef>
                <a:spcPts val="0"/>
              </a:spcBef>
              <a:spcAft>
                <a:spcPts val="0"/>
              </a:spcAft>
              <a:buSzPts val="1400"/>
              <a:buChar char="●"/>
              <a:defRPr sz="2100"/>
            </a:lvl7pPr>
            <a:lvl8pPr lvl="7" rtl="0" algn="r">
              <a:lnSpc>
                <a:spcPct val="100000"/>
              </a:lnSpc>
              <a:spcBef>
                <a:spcPts val="0"/>
              </a:spcBef>
              <a:spcAft>
                <a:spcPts val="0"/>
              </a:spcAft>
              <a:buSzPts val="1400"/>
              <a:buChar char="○"/>
              <a:defRPr sz="2100"/>
            </a:lvl8pPr>
            <a:lvl9pPr lvl="8" rtl="0" algn="r">
              <a:lnSpc>
                <a:spcPct val="100000"/>
              </a:lnSpc>
              <a:spcBef>
                <a:spcPts val="0"/>
              </a:spcBef>
              <a:spcAft>
                <a:spcPts val="0"/>
              </a:spcAft>
              <a:buSzPts val="1400"/>
              <a:buChar char="■"/>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pic>
        <p:nvPicPr>
          <p:cNvPr id="43" name="Google Shape;43;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44" name="Google Shape;44;p8"/>
          <p:cNvSpPr/>
          <p:nvPr/>
        </p:nvSpPr>
        <p:spPr>
          <a:xfrm>
            <a:off x="1080650" y="2023725"/>
            <a:ext cx="6982800" cy="15819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214600" y="1666800"/>
            <a:ext cx="6714900" cy="1891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pic>
        <p:nvPicPr>
          <p:cNvPr id="47" name="Google Shape;4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9"/>
          <p:cNvSpPr/>
          <p:nvPr/>
        </p:nvSpPr>
        <p:spPr>
          <a:xfrm>
            <a:off x="720100" y="1363950"/>
            <a:ext cx="3990300" cy="24156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789300" y="1465850"/>
            <a:ext cx="3852000" cy="1083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0" name="Google Shape;50;p9"/>
          <p:cNvSpPr txBox="1"/>
          <p:nvPr>
            <p:ph idx="1" type="subTitle"/>
          </p:nvPr>
        </p:nvSpPr>
        <p:spPr>
          <a:xfrm>
            <a:off x="789200" y="2813625"/>
            <a:ext cx="3852000" cy="74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5B595B"/>
              </a:buClr>
              <a:buSzPts val="1400"/>
              <a:buFont typeface="Lato"/>
              <a:buChar char="●"/>
              <a:defRPr/>
            </a:lvl1pPr>
            <a:lvl2pPr lvl="1" rtl="0" algn="ctr">
              <a:lnSpc>
                <a:spcPct val="100000"/>
              </a:lnSpc>
              <a:spcBef>
                <a:spcPts val="0"/>
              </a:spcBef>
              <a:spcAft>
                <a:spcPts val="0"/>
              </a:spcAft>
              <a:buClr>
                <a:srgbClr val="5B595B"/>
              </a:buClr>
              <a:buSzPts val="1400"/>
              <a:buFont typeface="Lato"/>
              <a:buChar char="○"/>
              <a:defRPr sz="2100"/>
            </a:lvl2pPr>
            <a:lvl3pPr lvl="2" rtl="0" algn="ctr">
              <a:lnSpc>
                <a:spcPct val="100000"/>
              </a:lnSpc>
              <a:spcBef>
                <a:spcPts val="0"/>
              </a:spcBef>
              <a:spcAft>
                <a:spcPts val="0"/>
              </a:spcAft>
              <a:buClr>
                <a:srgbClr val="5B595B"/>
              </a:buClr>
              <a:buSzPts val="1400"/>
              <a:buFont typeface="Lato"/>
              <a:buChar char="■"/>
              <a:defRPr sz="2100"/>
            </a:lvl3pPr>
            <a:lvl4pPr lvl="3" rtl="0" algn="ctr">
              <a:lnSpc>
                <a:spcPct val="100000"/>
              </a:lnSpc>
              <a:spcBef>
                <a:spcPts val="0"/>
              </a:spcBef>
              <a:spcAft>
                <a:spcPts val="0"/>
              </a:spcAft>
              <a:buClr>
                <a:srgbClr val="5B595B"/>
              </a:buClr>
              <a:buSzPts val="1400"/>
              <a:buFont typeface="Lato"/>
              <a:buChar char="●"/>
              <a:defRPr sz="2100"/>
            </a:lvl4pPr>
            <a:lvl5pPr lvl="4" rtl="0" algn="ctr">
              <a:lnSpc>
                <a:spcPct val="100000"/>
              </a:lnSpc>
              <a:spcBef>
                <a:spcPts val="0"/>
              </a:spcBef>
              <a:spcAft>
                <a:spcPts val="0"/>
              </a:spcAft>
              <a:buClr>
                <a:srgbClr val="5B595B"/>
              </a:buClr>
              <a:buSzPts val="1400"/>
              <a:buFont typeface="Lato"/>
              <a:buChar char="○"/>
              <a:defRPr sz="2100"/>
            </a:lvl5pPr>
            <a:lvl6pPr lvl="5" rtl="0" algn="ctr">
              <a:lnSpc>
                <a:spcPct val="100000"/>
              </a:lnSpc>
              <a:spcBef>
                <a:spcPts val="0"/>
              </a:spcBef>
              <a:spcAft>
                <a:spcPts val="0"/>
              </a:spcAft>
              <a:buClr>
                <a:srgbClr val="5B595B"/>
              </a:buClr>
              <a:buSzPts val="1400"/>
              <a:buFont typeface="Lato"/>
              <a:buChar char="■"/>
              <a:defRPr sz="2100"/>
            </a:lvl6pPr>
            <a:lvl7pPr lvl="6" rtl="0" algn="ctr">
              <a:lnSpc>
                <a:spcPct val="100000"/>
              </a:lnSpc>
              <a:spcBef>
                <a:spcPts val="0"/>
              </a:spcBef>
              <a:spcAft>
                <a:spcPts val="0"/>
              </a:spcAft>
              <a:buClr>
                <a:srgbClr val="5B595B"/>
              </a:buClr>
              <a:buSzPts val="1400"/>
              <a:buFont typeface="Lato"/>
              <a:buChar char="●"/>
              <a:defRPr sz="2100"/>
            </a:lvl7pPr>
            <a:lvl8pPr lvl="7" rtl="0" algn="ctr">
              <a:lnSpc>
                <a:spcPct val="100000"/>
              </a:lnSpc>
              <a:spcBef>
                <a:spcPts val="0"/>
              </a:spcBef>
              <a:spcAft>
                <a:spcPts val="0"/>
              </a:spcAft>
              <a:buClr>
                <a:srgbClr val="5B595B"/>
              </a:buClr>
              <a:buSzPts val="1400"/>
              <a:buFont typeface="Lato"/>
              <a:buChar char="○"/>
              <a:defRPr sz="2100"/>
            </a:lvl8pPr>
            <a:lvl9pPr lvl="8" rtl="0" algn="ctr">
              <a:lnSpc>
                <a:spcPct val="100000"/>
              </a:lnSpc>
              <a:spcBef>
                <a:spcPts val="0"/>
              </a:spcBef>
              <a:spcAft>
                <a:spcPts val="0"/>
              </a:spcAft>
              <a:buClr>
                <a:srgbClr val="5B595B"/>
              </a:buClr>
              <a:buSzPts val="1400"/>
              <a:buFont typeface="Lato"/>
              <a:buChar char="■"/>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p:nvPr/>
        </p:nvSpPr>
        <p:spPr>
          <a:xfrm>
            <a:off x="720100" y="540000"/>
            <a:ext cx="2937900" cy="1644300"/>
          </a:xfrm>
          <a:prstGeom prst="rect">
            <a:avLst/>
          </a:pr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750700" y="624250"/>
            <a:ext cx="2876700" cy="931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indent="-317500" lvl="1" marL="9144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indent="-317500" lvl="2" marL="13716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indent="-317500" lvl="3" marL="18288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indent="-317500" lvl="4" marL="22860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indent="-317500" lvl="5" marL="27432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indent="-317500" lvl="6" marL="32004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indent="-317500" lvl="7" marL="36576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indent="-317500" lvl="8" marL="41148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ctrTitle"/>
          </p:nvPr>
        </p:nvSpPr>
        <p:spPr>
          <a:xfrm>
            <a:off x="1218125" y="956825"/>
            <a:ext cx="6707700" cy="21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Hackathon </a:t>
            </a:r>
            <a:r>
              <a:rPr lang="en">
                <a:solidFill>
                  <a:schemeClr val="lt1"/>
                </a:solidFill>
              </a:rPr>
              <a:t>Project Proposal</a:t>
            </a:r>
            <a:endParaRPr>
              <a:solidFill>
                <a:schemeClr val="lt1"/>
              </a:solidFill>
            </a:endParaRPr>
          </a:p>
        </p:txBody>
      </p:sp>
      <p:sp>
        <p:nvSpPr>
          <p:cNvPr id="216" name="Google Shape;216;p34"/>
          <p:cNvSpPr txBox="1"/>
          <p:nvPr>
            <p:ph idx="1" type="subTitle"/>
          </p:nvPr>
        </p:nvSpPr>
        <p:spPr>
          <a:xfrm>
            <a:off x="1218125" y="3555800"/>
            <a:ext cx="6707700" cy="4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SOS AI PROJECT</a:t>
            </a:r>
            <a:endParaRPr/>
          </a:p>
        </p:txBody>
      </p:sp>
      <p:grpSp>
        <p:nvGrpSpPr>
          <p:cNvPr id="217" name="Google Shape;217;p34"/>
          <p:cNvGrpSpPr/>
          <p:nvPr/>
        </p:nvGrpSpPr>
        <p:grpSpPr>
          <a:xfrm>
            <a:off x="1218125" y="3287188"/>
            <a:ext cx="6707700" cy="114300"/>
            <a:chOff x="1218125" y="3106700"/>
            <a:chExt cx="6707700" cy="114300"/>
          </a:xfrm>
        </p:grpSpPr>
        <p:sp>
          <p:nvSpPr>
            <p:cNvPr id="218" name="Google Shape;218;p34"/>
            <p:cNvSpPr/>
            <p:nvPr/>
          </p:nvSpPr>
          <p:spPr>
            <a:xfrm>
              <a:off x="1218125" y="3106700"/>
              <a:ext cx="65334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Project </a:t>
            </a:r>
            <a:r>
              <a:rPr lang="en">
                <a:solidFill>
                  <a:schemeClr val="lt1"/>
                </a:solidFill>
              </a:rPr>
              <a:t>goals</a:t>
            </a:r>
            <a:endParaRPr>
              <a:solidFill>
                <a:schemeClr val="lt1"/>
              </a:solidFill>
            </a:endParaRPr>
          </a:p>
        </p:txBody>
      </p:sp>
      <p:sp>
        <p:nvSpPr>
          <p:cNvPr id="327" name="Google Shape;327;p43"/>
          <p:cNvSpPr txBox="1"/>
          <p:nvPr>
            <p:ph idx="1" type="subTitle"/>
          </p:nvPr>
        </p:nvSpPr>
        <p:spPr>
          <a:xfrm>
            <a:off x="1430075" y="2381125"/>
            <a:ext cx="2568000" cy="5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t>TO PROMOTE THIS SOS AI WE ARE PARTNERING WITH 10+ COMMUNITIES TO TARGET THE STUDENTS</a:t>
            </a:r>
            <a:endParaRPr sz="1300"/>
          </a:p>
        </p:txBody>
      </p:sp>
      <p:sp>
        <p:nvSpPr>
          <p:cNvPr id="328" name="Google Shape;328;p43"/>
          <p:cNvSpPr txBox="1"/>
          <p:nvPr>
            <p:ph idx="2" type="subTitle"/>
          </p:nvPr>
        </p:nvSpPr>
        <p:spPr>
          <a:xfrm>
            <a:off x="5145829" y="2381137"/>
            <a:ext cx="2568000" cy="5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TO REACH MORE AUDIENCE WE WILL LAUNCH ON PLATFORMS LIKE PRODUCT HUNT</a:t>
            </a:r>
            <a:endParaRPr/>
          </a:p>
        </p:txBody>
      </p:sp>
      <p:sp>
        <p:nvSpPr>
          <p:cNvPr id="329" name="Google Shape;329;p43"/>
          <p:cNvSpPr txBox="1"/>
          <p:nvPr>
            <p:ph idx="3" type="subTitle"/>
          </p:nvPr>
        </p:nvSpPr>
        <p:spPr>
          <a:xfrm>
            <a:off x="1429925" y="3591125"/>
            <a:ext cx="2568300" cy="5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WE WIL REACH OUT TO THE BUSINESSES SO WE CAN FEATURE THEM AND PEOPLE CAN ORDER THINGS DIRECTLY</a:t>
            </a:r>
            <a:endParaRPr sz="1100"/>
          </a:p>
        </p:txBody>
      </p:sp>
      <p:sp>
        <p:nvSpPr>
          <p:cNvPr id="330" name="Google Shape;330;p43"/>
          <p:cNvSpPr txBox="1"/>
          <p:nvPr>
            <p:ph idx="4" type="subTitle"/>
          </p:nvPr>
        </p:nvSpPr>
        <p:spPr>
          <a:xfrm>
            <a:off x="5145675" y="3674548"/>
            <a:ext cx="2568000" cy="5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AT END WE WILL RETRIVE THE FEEDBACKS AND WORK ON IT</a:t>
            </a:r>
            <a:endParaRPr/>
          </a:p>
        </p:txBody>
      </p:sp>
      <p:sp>
        <p:nvSpPr>
          <p:cNvPr id="331" name="Google Shape;331;p43"/>
          <p:cNvSpPr txBox="1"/>
          <p:nvPr>
            <p:ph idx="5" type="subTitle"/>
          </p:nvPr>
        </p:nvSpPr>
        <p:spPr>
          <a:xfrm>
            <a:off x="1430075" y="1950675"/>
            <a:ext cx="25683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a:t>
            </a:r>
            <a:r>
              <a:rPr lang="en"/>
              <a:t> 1</a:t>
            </a:r>
            <a:endParaRPr/>
          </a:p>
        </p:txBody>
      </p:sp>
      <p:sp>
        <p:nvSpPr>
          <p:cNvPr id="332" name="Google Shape;332;p43"/>
          <p:cNvSpPr txBox="1"/>
          <p:nvPr>
            <p:ph idx="6" type="subTitle"/>
          </p:nvPr>
        </p:nvSpPr>
        <p:spPr>
          <a:xfrm>
            <a:off x="5145425" y="1950675"/>
            <a:ext cx="25683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Goal 2</a:t>
            </a:r>
            <a:endParaRPr/>
          </a:p>
        </p:txBody>
      </p:sp>
      <p:sp>
        <p:nvSpPr>
          <p:cNvPr id="333" name="Google Shape;333;p43"/>
          <p:cNvSpPr txBox="1"/>
          <p:nvPr>
            <p:ph idx="7" type="subTitle"/>
          </p:nvPr>
        </p:nvSpPr>
        <p:spPr>
          <a:xfrm>
            <a:off x="1430075" y="3231017"/>
            <a:ext cx="25683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Goal 3</a:t>
            </a:r>
            <a:endParaRPr/>
          </a:p>
        </p:txBody>
      </p:sp>
      <p:sp>
        <p:nvSpPr>
          <p:cNvPr id="334" name="Google Shape;334;p43"/>
          <p:cNvSpPr txBox="1"/>
          <p:nvPr>
            <p:ph idx="8" type="subTitle"/>
          </p:nvPr>
        </p:nvSpPr>
        <p:spPr>
          <a:xfrm>
            <a:off x="5145425" y="3231017"/>
            <a:ext cx="25683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Goal 4</a:t>
            </a:r>
            <a:endParaRPr/>
          </a:p>
        </p:txBody>
      </p:sp>
      <p:grpSp>
        <p:nvGrpSpPr>
          <p:cNvPr id="335" name="Google Shape;335;p43"/>
          <p:cNvGrpSpPr/>
          <p:nvPr/>
        </p:nvGrpSpPr>
        <p:grpSpPr>
          <a:xfrm>
            <a:off x="713150" y="1090100"/>
            <a:ext cx="7717800" cy="114325"/>
            <a:chOff x="208025" y="3106700"/>
            <a:chExt cx="7717800" cy="114325"/>
          </a:xfrm>
        </p:grpSpPr>
        <p:sp>
          <p:nvSpPr>
            <p:cNvPr id="336" name="Google Shape;336;p43"/>
            <p:cNvSpPr/>
            <p:nvPr/>
          </p:nvSpPr>
          <p:spPr>
            <a:xfrm>
              <a:off x="208025" y="3106725"/>
              <a:ext cx="75435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3"/>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1950275" y="1374300"/>
            <a:ext cx="5243400" cy="138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INFINITE</a:t>
            </a:r>
            <a:endParaRPr/>
          </a:p>
        </p:txBody>
      </p:sp>
      <p:sp>
        <p:nvSpPr>
          <p:cNvPr id="343" name="Google Shape;343;p44"/>
          <p:cNvSpPr txBox="1"/>
          <p:nvPr>
            <p:ph idx="1" type="body"/>
          </p:nvPr>
        </p:nvSpPr>
        <p:spPr>
          <a:xfrm>
            <a:off x="2143250" y="3131751"/>
            <a:ext cx="4857300" cy="38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THERE ARE INFINITE POSSIBILITES TO GROW WITH THIS IDEA</a:t>
            </a:r>
            <a:endParaRPr sz="1200"/>
          </a:p>
        </p:txBody>
      </p:sp>
      <p:grpSp>
        <p:nvGrpSpPr>
          <p:cNvPr id="344" name="Google Shape;344;p44"/>
          <p:cNvGrpSpPr/>
          <p:nvPr/>
        </p:nvGrpSpPr>
        <p:grpSpPr>
          <a:xfrm>
            <a:off x="2145500" y="2763900"/>
            <a:ext cx="4857450" cy="114300"/>
            <a:chOff x="3068375" y="3106700"/>
            <a:chExt cx="4857450" cy="114300"/>
          </a:xfrm>
        </p:grpSpPr>
        <p:sp>
          <p:nvSpPr>
            <p:cNvPr id="345" name="Google Shape;345;p44"/>
            <p:cNvSpPr/>
            <p:nvPr/>
          </p:nvSpPr>
          <p:spPr>
            <a:xfrm>
              <a:off x="3068375" y="3106700"/>
              <a:ext cx="46833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4"/>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789300" y="1465850"/>
            <a:ext cx="3852000" cy="108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 picture always </a:t>
            </a:r>
            <a:r>
              <a:rPr lang="en">
                <a:solidFill>
                  <a:schemeClr val="lt1"/>
                </a:solidFill>
              </a:rPr>
              <a:t>reinforces the concept</a:t>
            </a:r>
            <a:endParaRPr>
              <a:solidFill>
                <a:schemeClr val="lt1"/>
              </a:solidFill>
            </a:endParaRPr>
          </a:p>
        </p:txBody>
      </p:sp>
      <p:sp>
        <p:nvSpPr>
          <p:cNvPr id="352" name="Google Shape;352;p45"/>
          <p:cNvSpPr txBox="1"/>
          <p:nvPr>
            <p:ph idx="1" type="subTitle"/>
          </p:nvPr>
        </p:nvSpPr>
        <p:spPr>
          <a:xfrm>
            <a:off x="789200" y="2813625"/>
            <a:ext cx="3852000" cy="74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Images reveal large amounts of data, so remember: use an image instead of a long text. Your audience will appreciate it</a:t>
            </a:r>
            <a:endParaRPr/>
          </a:p>
        </p:txBody>
      </p:sp>
      <p:grpSp>
        <p:nvGrpSpPr>
          <p:cNvPr id="353" name="Google Shape;353;p45"/>
          <p:cNvGrpSpPr/>
          <p:nvPr/>
        </p:nvGrpSpPr>
        <p:grpSpPr>
          <a:xfrm>
            <a:off x="1164050" y="2617576"/>
            <a:ext cx="3407950" cy="114300"/>
            <a:chOff x="4517875" y="3106700"/>
            <a:chExt cx="3407950" cy="114300"/>
          </a:xfrm>
        </p:grpSpPr>
        <p:sp>
          <p:nvSpPr>
            <p:cNvPr id="354" name="Google Shape;354;p45"/>
            <p:cNvSpPr/>
            <p:nvPr/>
          </p:nvSpPr>
          <p:spPr>
            <a:xfrm>
              <a:off x="4517875" y="3106700"/>
              <a:ext cx="32337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5"/>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6" name="Google Shape;356;p45"/>
          <p:cNvPicPr preferRelativeResize="0"/>
          <p:nvPr/>
        </p:nvPicPr>
        <p:blipFill rotWithShape="1">
          <a:blip r:embed="rId3">
            <a:alphaModFix/>
          </a:blip>
          <a:srcRect b="0" l="50015" r="4810" t="0"/>
          <a:stretch/>
        </p:blipFill>
        <p:spPr>
          <a:xfrm>
            <a:off x="5209725" y="557775"/>
            <a:ext cx="2740099" cy="402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p:nvPr/>
        </p:nvSpPr>
        <p:spPr>
          <a:xfrm>
            <a:off x="835800" y="2726725"/>
            <a:ext cx="340500" cy="3405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
          <p:cNvSpPr txBox="1"/>
          <p:nvPr>
            <p:ph type="title"/>
          </p:nvPr>
        </p:nvSpPr>
        <p:spPr>
          <a:xfrm>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TARGET AUDIENCE</a:t>
            </a:r>
            <a:endParaRPr>
              <a:solidFill>
                <a:schemeClr val="lt1"/>
              </a:solidFill>
            </a:endParaRPr>
          </a:p>
        </p:txBody>
      </p:sp>
      <p:sp>
        <p:nvSpPr>
          <p:cNvPr id="363" name="Google Shape;363;p46"/>
          <p:cNvSpPr/>
          <p:nvPr/>
        </p:nvSpPr>
        <p:spPr>
          <a:xfrm>
            <a:off x="1176432" y="1783862"/>
            <a:ext cx="2202000" cy="501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b="1" lang="en">
                <a:solidFill>
                  <a:schemeClr val="dk1"/>
                </a:solidFill>
                <a:latin typeface="Work Sans"/>
                <a:ea typeface="Work Sans"/>
                <a:cs typeface="Work Sans"/>
                <a:sym typeface="Work Sans"/>
              </a:rPr>
              <a:t>This Product Can Help DISABLED PEOPLE AS ACCESIBLITY</a:t>
            </a:r>
            <a:endParaRPr b="1">
              <a:solidFill>
                <a:schemeClr val="dk1"/>
              </a:solidFill>
              <a:latin typeface="Work Sans"/>
              <a:ea typeface="Work Sans"/>
              <a:cs typeface="Work Sans"/>
              <a:sym typeface="Work Sans"/>
            </a:endParaRPr>
          </a:p>
        </p:txBody>
      </p:sp>
      <p:sp>
        <p:nvSpPr>
          <p:cNvPr id="364" name="Google Shape;364;p46"/>
          <p:cNvSpPr/>
          <p:nvPr/>
        </p:nvSpPr>
        <p:spPr>
          <a:xfrm>
            <a:off x="1176432" y="3836661"/>
            <a:ext cx="2202000" cy="501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b="1" lang="en" sz="1000">
                <a:solidFill>
                  <a:schemeClr val="dk1"/>
                </a:solidFill>
                <a:latin typeface="Work Sans"/>
                <a:ea typeface="Work Sans"/>
                <a:cs typeface="Work Sans"/>
                <a:sym typeface="Work Sans"/>
              </a:rPr>
              <a:t>THIS PRODUCT CAN HELP BUSINESSES AND ENTERPRENEURS TO IMPROVE THEIR PRODUCTIVITY</a:t>
            </a:r>
            <a:endParaRPr b="1" sz="1000">
              <a:solidFill>
                <a:schemeClr val="dk1"/>
              </a:solidFill>
              <a:latin typeface="Work Sans"/>
              <a:ea typeface="Work Sans"/>
              <a:cs typeface="Work Sans"/>
              <a:sym typeface="Work Sans"/>
            </a:endParaRPr>
          </a:p>
        </p:txBody>
      </p:sp>
      <p:sp>
        <p:nvSpPr>
          <p:cNvPr id="365" name="Google Shape;365;p46"/>
          <p:cNvSpPr/>
          <p:nvPr/>
        </p:nvSpPr>
        <p:spPr>
          <a:xfrm>
            <a:off x="1176425" y="2810250"/>
            <a:ext cx="2202000" cy="501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1" lang="en" sz="1200">
                <a:solidFill>
                  <a:schemeClr val="dk1"/>
                </a:solidFill>
                <a:latin typeface="Work Sans"/>
                <a:ea typeface="Work Sans"/>
                <a:cs typeface="Work Sans"/>
                <a:sym typeface="Work Sans"/>
              </a:rPr>
              <a:t>THIS PRODUCT CAN HELP STUDENTS TO IMPROVE THEIR PRODUCTIVITY</a:t>
            </a:r>
            <a:endParaRPr b="1" sz="1200">
              <a:solidFill>
                <a:schemeClr val="dk1"/>
              </a:solidFill>
              <a:latin typeface="Work Sans"/>
              <a:ea typeface="Work Sans"/>
              <a:cs typeface="Work Sans"/>
              <a:sym typeface="Work Sans"/>
            </a:endParaRPr>
          </a:p>
        </p:txBody>
      </p:sp>
      <p:sp>
        <p:nvSpPr>
          <p:cNvPr id="366" name="Google Shape;366;p46"/>
          <p:cNvSpPr txBox="1"/>
          <p:nvPr/>
        </p:nvSpPr>
        <p:spPr>
          <a:xfrm>
            <a:off x="1176435" y="1553913"/>
            <a:ext cx="2202000" cy="429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Staatliches"/>
                <a:ea typeface="Staatliches"/>
                <a:cs typeface="Staatliches"/>
                <a:sym typeface="Staatliches"/>
              </a:rPr>
              <a:t>TARGET</a:t>
            </a:r>
            <a:endParaRPr sz="2000">
              <a:solidFill>
                <a:schemeClr val="dk1"/>
              </a:solidFill>
              <a:latin typeface="Staatliches"/>
              <a:ea typeface="Staatliches"/>
              <a:cs typeface="Staatliches"/>
              <a:sym typeface="Staatliches"/>
            </a:endParaRPr>
          </a:p>
        </p:txBody>
      </p:sp>
      <p:sp>
        <p:nvSpPr>
          <p:cNvPr id="367" name="Google Shape;367;p46"/>
          <p:cNvSpPr txBox="1"/>
          <p:nvPr/>
        </p:nvSpPr>
        <p:spPr>
          <a:xfrm>
            <a:off x="1176426" y="2571747"/>
            <a:ext cx="2202000" cy="429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Staatliches"/>
                <a:ea typeface="Staatliches"/>
                <a:cs typeface="Staatliches"/>
                <a:sym typeface="Staatliches"/>
              </a:rPr>
              <a:t>TARGET</a:t>
            </a:r>
            <a:endParaRPr sz="2000">
              <a:solidFill>
                <a:schemeClr val="dk1"/>
              </a:solidFill>
              <a:latin typeface="Staatliches"/>
              <a:ea typeface="Staatliches"/>
              <a:cs typeface="Staatliches"/>
              <a:sym typeface="Staatliches"/>
            </a:endParaRPr>
          </a:p>
        </p:txBody>
      </p:sp>
      <p:sp>
        <p:nvSpPr>
          <p:cNvPr id="368" name="Google Shape;368;p46"/>
          <p:cNvSpPr txBox="1"/>
          <p:nvPr/>
        </p:nvSpPr>
        <p:spPr>
          <a:xfrm>
            <a:off x="1176435" y="3589587"/>
            <a:ext cx="2202000" cy="429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Staatliches"/>
                <a:ea typeface="Staatliches"/>
                <a:cs typeface="Staatliches"/>
                <a:sym typeface="Staatliches"/>
              </a:rPr>
              <a:t>TARGET</a:t>
            </a:r>
            <a:endParaRPr sz="2000">
              <a:solidFill>
                <a:schemeClr val="dk1"/>
              </a:solidFill>
              <a:latin typeface="Staatliches"/>
              <a:ea typeface="Staatliches"/>
              <a:cs typeface="Staatliches"/>
              <a:sym typeface="Staatliches"/>
            </a:endParaRPr>
          </a:p>
        </p:txBody>
      </p:sp>
      <p:grpSp>
        <p:nvGrpSpPr>
          <p:cNvPr id="369" name="Google Shape;369;p46"/>
          <p:cNvGrpSpPr/>
          <p:nvPr/>
        </p:nvGrpSpPr>
        <p:grpSpPr>
          <a:xfrm>
            <a:off x="3501352" y="1678548"/>
            <a:ext cx="5058918" cy="2695070"/>
            <a:chOff x="233350" y="949250"/>
            <a:chExt cx="7137300" cy="3802300"/>
          </a:xfrm>
        </p:grpSpPr>
        <p:sp>
          <p:nvSpPr>
            <p:cNvPr id="370" name="Google Shape;370;p46"/>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6"/>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6"/>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6"/>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6"/>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6"/>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6"/>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6"/>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6"/>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6"/>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6"/>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6"/>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6"/>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6"/>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6"/>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6"/>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6"/>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6"/>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6"/>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6"/>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6"/>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6"/>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6"/>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6"/>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6"/>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6"/>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6"/>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6"/>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6"/>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6"/>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6"/>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6"/>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6"/>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6"/>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6"/>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6"/>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6"/>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6"/>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000000">
                <a:alpha val="6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46"/>
          <p:cNvSpPr/>
          <p:nvPr/>
        </p:nvSpPr>
        <p:spPr>
          <a:xfrm>
            <a:off x="835800" y="1782563"/>
            <a:ext cx="340500" cy="340500"/>
          </a:xfrm>
          <a:prstGeom prst="ellipse">
            <a:avLst/>
          </a:prstGeom>
          <a:gradFill>
            <a:gsLst>
              <a:gs pos="0">
                <a:schemeClr val="lt2"/>
              </a:gs>
              <a:gs pos="17000">
                <a:srgbClr val="00ADEE">
                  <a:alpha val="53725"/>
                </a:srgbClr>
              </a:gs>
              <a:gs pos="100000">
                <a:srgbClr val="00ADE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6"/>
          <p:cNvSpPr/>
          <p:nvPr/>
        </p:nvSpPr>
        <p:spPr>
          <a:xfrm>
            <a:off x="835800" y="3670912"/>
            <a:ext cx="340500" cy="340500"/>
          </a:xfrm>
          <a:prstGeom prst="ellipse">
            <a:avLst/>
          </a:prstGeom>
          <a:gradFill>
            <a:gsLst>
              <a:gs pos="0">
                <a:schemeClr val="lt1"/>
              </a:gs>
              <a:gs pos="24000">
                <a:srgbClr val="EB008B">
                  <a:alpha val="61960"/>
                </a:srgbClr>
              </a:gs>
              <a:gs pos="100000">
                <a:srgbClr val="EB008B">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6"/>
          <p:cNvSpPr/>
          <p:nvPr/>
        </p:nvSpPr>
        <p:spPr>
          <a:xfrm>
            <a:off x="5584225" y="2792088"/>
            <a:ext cx="340500" cy="3405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6"/>
          <p:cNvSpPr/>
          <p:nvPr/>
        </p:nvSpPr>
        <p:spPr>
          <a:xfrm>
            <a:off x="4276200" y="2165338"/>
            <a:ext cx="340500" cy="340500"/>
          </a:xfrm>
          <a:prstGeom prst="ellipse">
            <a:avLst/>
          </a:prstGeom>
          <a:gradFill>
            <a:gsLst>
              <a:gs pos="0">
                <a:schemeClr val="lt2"/>
              </a:gs>
              <a:gs pos="17000">
                <a:srgbClr val="00ADEE">
                  <a:alpha val="53725"/>
                </a:srgbClr>
              </a:gs>
              <a:gs pos="100000">
                <a:srgbClr val="00ADEE">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6"/>
          <p:cNvSpPr/>
          <p:nvPr/>
        </p:nvSpPr>
        <p:spPr>
          <a:xfrm>
            <a:off x="4708275" y="3383488"/>
            <a:ext cx="340500" cy="340500"/>
          </a:xfrm>
          <a:prstGeom prst="ellipse">
            <a:avLst/>
          </a:prstGeom>
          <a:gradFill>
            <a:gsLst>
              <a:gs pos="0">
                <a:schemeClr val="lt1"/>
              </a:gs>
              <a:gs pos="24000">
                <a:srgbClr val="EB008B">
                  <a:alpha val="61960"/>
                </a:srgbClr>
              </a:gs>
              <a:gs pos="100000">
                <a:srgbClr val="EB008B">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46"/>
          <p:cNvGrpSpPr/>
          <p:nvPr/>
        </p:nvGrpSpPr>
        <p:grpSpPr>
          <a:xfrm>
            <a:off x="713150" y="1090100"/>
            <a:ext cx="7717800" cy="114325"/>
            <a:chOff x="208025" y="3106700"/>
            <a:chExt cx="7717800" cy="114325"/>
          </a:xfrm>
        </p:grpSpPr>
        <p:sp>
          <p:nvSpPr>
            <p:cNvPr id="427" name="Google Shape;427;p46"/>
            <p:cNvSpPr/>
            <p:nvPr/>
          </p:nvSpPr>
          <p:spPr>
            <a:xfrm>
              <a:off x="208025" y="3106725"/>
              <a:ext cx="75435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6"/>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7"/>
          <p:cNvSpPr txBox="1"/>
          <p:nvPr>
            <p:ph type="title"/>
          </p:nvPr>
        </p:nvSpPr>
        <p:spPr>
          <a:xfrm>
            <a:off x="720000" y="540000"/>
            <a:ext cx="7704000" cy="477600"/>
          </a:xfrm>
          <a:prstGeom prst="rect">
            <a:avLst/>
          </a:prstGeom>
          <a:solidFill>
            <a:srgbClr val="000000">
              <a:alpha val="67590"/>
            </a:srgbClr>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Our </a:t>
            </a:r>
            <a:r>
              <a:rPr lang="en">
                <a:solidFill>
                  <a:schemeClr val="lt1"/>
                </a:solidFill>
              </a:rPr>
              <a:t>team</a:t>
            </a:r>
            <a:endParaRPr>
              <a:solidFill>
                <a:schemeClr val="lt1"/>
              </a:solidFill>
            </a:endParaRPr>
          </a:p>
        </p:txBody>
      </p:sp>
      <p:sp>
        <p:nvSpPr>
          <p:cNvPr id="434" name="Google Shape;434;p47"/>
          <p:cNvSpPr txBox="1"/>
          <p:nvPr>
            <p:ph idx="1" type="subTitle"/>
          </p:nvPr>
        </p:nvSpPr>
        <p:spPr>
          <a:xfrm>
            <a:off x="720000" y="3438606"/>
            <a:ext cx="2141100" cy="698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Bio - Young Enterpreneur And Developer Helps In Development and DIstribution of Project</a:t>
            </a:r>
            <a:endParaRPr sz="1200"/>
          </a:p>
        </p:txBody>
      </p:sp>
      <p:sp>
        <p:nvSpPr>
          <p:cNvPr id="435" name="Google Shape;435;p47"/>
          <p:cNvSpPr txBox="1"/>
          <p:nvPr>
            <p:ph idx="2" type="subTitle"/>
          </p:nvPr>
        </p:nvSpPr>
        <p:spPr>
          <a:xfrm>
            <a:off x="6257150" y="3438606"/>
            <a:ext cx="21411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Bio - A Professional Gamer Helps in Identifying the problem</a:t>
            </a:r>
            <a:endParaRPr/>
          </a:p>
        </p:txBody>
      </p:sp>
      <p:sp>
        <p:nvSpPr>
          <p:cNvPr id="436" name="Google Shape;436;p47"/>
          <p:cNvSpPr txBox="1"/>
          <p:nvPr>
            <p:ph idx="3" type="subTitle"/>
          </p:nvPr>
        </p:nvSpPr>
        <p:spPr>
          <a:xfrm>
            <a:off x="587850" y="3043000"/>
            <a:ext cx="2432100" cy="477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DIvjot Singh arora</a:t>
            </a:r>
            <a:endParaRPr/>
          </a:p>
        </p:txBody>
      </p:sp>
      <p:sp>
        <p:nvSpPr>
          <p:cNvPr id="437" name="Google Shape;437;p47"/>
          <p:cNvSpPr txBox="1"/>
          <p:nvPr>
            <p:ph idx="4" type="subTitle"/>
          </p:nvPr>
        </p:nvSpPr>
        <p:spPr>
          <a:xfrm>
            <a:off x="6051075" y="3043000"/>
            <a:ext cx="2557800" cy="47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Manraj singh Arora</a:t>
            </a:r>
            <a:endParaRPr/>
          </a:p>
        </p:txBody>
      </p:sp>
      <p:pic>
        <p:nvPicPr>
          <p:cNvPr id="438" name="Google Shape;438;p47"/>
          <p:cNvPicPr preferRelativeResize="0"/>
          <p:nvPr/>
        </p:nvPicPr>
        <p:blipFill rotWithShape="1">
          <a:blip r:embed="rId3">
            <a:alphaModFix/>
          </a:blip>
          <a:srcRect b="0" l="14454" r="14447" t="0"/>
          <a:stretch/>
        </p:blipFill>
        <p:spPr>
          <a:xfrm>
            <a:off x="3020063" y="2048300"/>
            <a:ext cx="1485200" cy="2088999"/>
          </a:xfrm>
          <a:prstGeom prst="rect">
            <a:avLst/>
          </a:prstGeom>
          <a:noFill/>
          <a:ln>
            <a:noFill/>
          </a:ln>
        </p:spPr>
      </p:pic>
      <p:pic>
        <p:nvPicPr>
          <p:cNvPr id="439" name="Google Shape;439;p47"/>
          <p:cNvPicPr preferRelativeResize="0"/>
          <p:nvPr/>
        </p:nvPicPr>
        <p:blipFill rotWithShape="1">
          <a:blip r:embed="rId4">
            <a:alphaModFix/>
          </a:blip>
          <a:srcRect b="0" l="2489" r="2498" t="0"/>
          <a:stretch/>
        </p:blipFill>
        <p:spPr>
          <a:xfrm>
            <a:off x="4638620" y="2048300"/>
            <a:ext cx="1485181" cy="2089001"/>
          </a:xfrm>
          <a:prstGeom prst="rect">
            <a:avLst/>
          </a:prstGeom>
          <a:noFill/>
          <a:ln>
            <a:noFill/>
          </a:ln>
        </p:spPr>
      </p:pic>
      <p:grpSp>
        <p:nvGrpSpPr>
          <p:cNvPr id="440" name="Google Shape;440;p47"/>
          <p:cNvGrpSpPr/>
          <p:nvPr/>
        </p:nvGrpSpPr>
        <p:grpSpPr>
          <a:xfrm>
            <a:off x="713150" y="1090100"/>
            <a:ext cx="7717800" cy="114325"/>
            <a:chOff x="208025" y="3106700"/>
            <a:chExt cx="7717800" cy="114325"/>
          </a:xfrm>
        </p:grpSpPr>
        <p:sp>
          <p:nvSpPr>
            <p:cNvPr id="441" name="Google Shape;441;p47"/>
            <p:cNvSpPr/>
            <p:nvPr/>
          </p:nvSpPr>
          <p:spPr>
            <a:xfrm>
              <a:off x="208025" y="3106725"/>
              <a:ext cx="75435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7"/>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8"/>
          <p:cNvSpPr txBox="1"/>
          <p:nvPr>
            <p:ph idx="1" type="subTitle"/>
          </p:nvPr>
        </p:nvSpPr>
        <p:spPr>
          <a:xfrm>
            <a:off x="2642825" y="1966938"/>
            <a:ext cx="3852000" cy="10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  </a:t>
            </a:r>
            <a:r>
              <a:rPr b="1" lang="en" sz="1500"/>
              <a:t>Hope You Liked Our Project And Idea</a:t>
            </a:r>
            <a:endParaRPr b="1" sz="1500"/>
          </a:p>
          <a:p>
            <a:pPr indent="0" lvl="0" marL="0" rtl="0" algn="l">
              <a:spcBef>
                <a:spcPts val="0"/>
              </a:spcBef>
              <a:spcAft>
                <a:spcPts val="0"/>
              </a:spcAft>
              <a:buNone/>
            </a:pPr>
            <a:r>
              <a:rPr b="1" lang="en" sz="1500"/>
              <a:t>                      CodeINovact</a:t>
            </a:r>
            <a:endParaRPr b="1" sz="1500"/>
          </a:p>
          <a:p>
            <a:pPr indent="0" lvl="0" marL="0" rtl="0" algn="l">
              <a:spcBef>
                <a:spcPts val="0"/>
              </a:spcBef>
              <a:spcAft>
                <a:spcPts val="0"/>
              </a:spcAft>
              <a:buNone/>
            </a:pPr>
            <a:r>
              <a:rPr b="1" lang="en" sz="1500"/>
              <a:t>       Happy Coding! Happy Hacking!</a:t>
            </a:r>
            <a:endParaRPr b="1" sz="1500"/>
          </a:p>
        </p:txBody>
      </p:sp>
      <p:sp>
        <p:nvSpPr>
          <p:cNvPr id="448" name="Google Shape;448;p48"/>
          <p:cNvSpPr txBox="1"/>
          <p:nvPr>
            <p:ph type="ctrTitle"/>
          </p:nvPr>
        </p:nvSpPr>
        <p:spPr>
          <a:xfrm flipH="1">
            <a:off x="2649175" y="844175"/>
            <a:ext cx="3852000" cy="9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449" name="Google Shape;449;p48"/>
          <p:cNvGrpSpPr/>
          <p:nvPr/>
        </p:nvGrpSpPr>
        <p:grpSpPr>
          <a:xfrm>
            <a:off x="3497950" y="1768025"/>
            <a:ext cx="2175250" cy="114325"/>
            <a:chOff x="5750575" y="3106700"/>
            <a:chExt cx="2175250" cy="114325"/>
          </a:xfrm>
        </p:grpSpPr>
        <p:sp>
          <p:nvSpPr>
            <p:cNvPr id="450" name="Google Shape;450;p48"/>
            <p:cNvSpPr/>
            <p:nvPr/>
          </p:nvSpPr>
          <p:spPr>
            <a:xfrm>
              <a:off x="5750575" y="3106725"/>
              <a:ext cx="200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8"/>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2" name="Google Shape;452;p48"/>
          <p:cNvPicPr preferRelativeResize="0"/>
          <p:nvPr/>
        </p:nvPicPr>
        <p:blipFill>
          <a:blip r:embed="rId3">
            <a:alphaModFix/>
          </a:blip>
          <a:stretch>
            <a:fillRect/>
          </a:stretch>
        </p:blipFill>
        <p:spPr>
          <a:xfrm>
            <a:off x="2642825" y="3328675"/>
            <a:ext cx="3852000" cy="1240500"/>
          </a:xfrm>
          <a:prstGeom prst="rect">
            <a:avLst/>
          </a:prstGeom>
          <a:noFill/>
          <a:ln>
            <a:noFill/>
          </a:ln>
        </p:spPr>
      </p:pic>
      <p:sp>
        <p:nvSpPr>
          <p:cNvPr id="453" name="Google Shape;453;p48"/>
          <p:cNvSpPr txBox="1"/>
          <p:nvPr/>
        </p:nvSpPr>
        <p:spPr>
          <a:xfrm>
            <a:off x="1505325" y="3928075"/>
            <a:ext cx="1376400" cy="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Work Sans"/>
              <a:ea typeface="Work Sans"/>
              <a:cs typeface="Work Sans"/>
              <a:sym typeface="Work Sans"/>
            </a:endParaRPr>
          </a:p>
        </p:txBody>
      </p:sp>
      <p:sp>
        <p:nvSpPr>
          <p:cNvPr id="454" name="Google Shape;454;p48"/>
          <p:cNvSpPr txBox="1"/>
          <p:nvPr/>
        </p:nvSpPr>
        <p:spPr>
          <a:xfrm>
            <a:off x="3298600" y="3464125"/>
            <a:ext cx="558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5100">
                <a:solidFill>
                  <a:schemeClr val="dk1"/>
                </a:solidFill>
                <a:latin typeface="Work Sans"/>
                <a:ea typeface="Work Sans"/>
                <a:cs typeface="Work Sans"/>
                <a:sym typeface="Work Sans"/>
              </a:rPr>
              <a:t>SOS AI</a:t>
            </a:r>
            <a:endParaRPr b="1" i="1" sz="5100">
              <a:solidFill>
                <a:schemeClr val="dk1"/>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713150" y="540000"/>
            <a:ext cx="77178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a:t>
            </a:r>
            <a:r>
              <a:rPr lang="en">
                <a:solidFill>
                  <a:schemeClr val="lt1"/>
                </a:solidFill>
              </a:rPr>
              <a:t>contents</a:t>
            </a:r>
            <a:endParaRPr>
              <a:solidFill>
                <a:schemeClr val="lt1"/>
              </a:solidFill>
            </a:endParaRPr>
          </a:p>
        </p:txBody>
      </p:sp>
      <p:sp>
        <p:nvSpPr>
          <p:cNvPr id="225" name="Google Shape;225;p35"/>
          <p:cNvSpPr txBox="1"/>
          <p:nvPr>
            <p:ph idx="2" type="title"/>
          </p:nvPr>
        </p:nvSpPr>
        <p:spPr>
          <a:xfrm>
            <a:off x="1720375" y="1582348"/>
            <a:ext cx="758400" cy="2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26" name="Google Shape;226;p35"/>
          <p:cNvSpPr txBox="1"/>
          <p:nvPr>
            <p:ph idx="5" type="subTitle"/>
          </p:nvPr>
        </p:nvSpPr>
        <p:spPr>
          <a:xfrm>
            <a:off x="5849564" y="2251167"/>
            <a:ext cx="2382300" cy="5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describe the topic of the section here</a:t>
            </a:r>
            <a:endParaRPr/>
          </a:p>
        </p:txBody>
      </p:sp>
      <p:sp>
        <p:nvSpPr>
          <p:cNvPr id="227" name="Google Shape;227;p35"/>
          <p:cNvSpPr txBox="1"/>
          <p:nvPr>
            <p:ph idx="6" type="title"/>
          </p:nvPr>
        </p:nvSpPr>
        <p:spPr>
          <a:xfrm>
            <a:off x="6661552" y="1582348"/>
            <a:ext cx="758400" cy="2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28" name="Google Shape;228;p35"/>
          <p:cNvSpPr txBox="1"/>
          <p:nvPr>
            <p:ph idx="7" type="subTitle"/>
          </p:nvPr>
        </p:nvSpPr>
        <p:spPr>
          <a:xfrm>
            <a:off x="906550" y="3736050"/>
            <a:ext cx="2382300" cy="5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describe the topic of the section here</a:t>
            </a:r>
            <a:endParaRPr/>
          </a:p>
        </p:txBody>
      </p:sp>
      <p:sp>
        <p:nvSpPr>
          <p:cNvPr id="229" name="Google Shape;229;p35"/>
          <p:cNvSpPr txBox="1"/>
          <p:nvPr>
            <p:ph idx="8" type="title"/>
          </p:nvPr>
        </p:nvSpPr>
        <p:spPr>
          <a:xfrm>
            <a:off x="1718550" y="3067257"/>
            <a:ext cx="758400" cy="2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30" name="Google Shape;230;p35"/>
          <p:cNvSpPr txBox="1"/>
          <p:nvPr>
            <p:ph idx="3" type="subTitle"/>
          </p:nvPr>
        </p:nvSpPr>
        <p:spPr>
          <a:xfrm>
            <a:off x="3377302" y="2251142"/>
            <a:ext cx="2382300" cy="5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describe the topic of the section here</a:t>
            </a:r>
            <a:endParaRPr/>
          </a:p>
        </p:txBody>
      </p:sp>
      <p:sp>
        <p:nvSpPr>
          <p:cNvPr id="231" name="Google Shape;231;p35"/>
          <p:cNvSpPr txBox="1"/>
          <p:nvPr>
            <p:ph idx="4" type="title"/>
          </p:nvPr>
        </p:nvSpPr>
        <p:spPr>
          <a:xfrm>
            <a:off x="4189283" y="1582316"/>
            <a:ext cx="758400" cy="2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32" name="Google Shape;232;p35"/>
          <p:cNvSpPr txBox="1"/>
          <p:nvPr>
            <p:ph idx="1" type="subTitle"/>
          </p:nvPr>
        </p:nvSpPr>
        <p:spPr>
          <a:xfrm>
            <a:off x="908374" y="2251133"/>
            <a:ext cx="2382300" cy="5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describe the topic of the section here</a:t>
            </a:r>
            <a:endParaRPr/>
          </a:p>
        </p:txBody>
      </p:sp>
      <p:sp>
        <p:nvSpPr>
          <p:cNvPr id="233" name="Google Shape;233;p35"/>
          <p:cNvSpPr txBox="1"/>
          <p:nvPr>
            <p:ph idx="9" type="subTitle"/>
          </p:nvPr>
        </p:nvSpPr>
        <p:spPr>
          <a:xfrm>
            <a:off x="908374" y="1964044"/>
            <a:ext cx="2382300" cy="4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project</a:t>
            </a:r>
            <a:endParaRPr/>
          </a:p>
        </p:txBody>
      </p:sp>
      <p:sp>
        <p:nvSpPr>
          <p:cNvPr id="234" name="Google Shape;234;p35"/>
          <p:cNvSpPr txBox="1"/>
          <p:nvPr>
            <p:ph idx="13" type="subTitle"/>
          </p:nvPr>
        </p:nvSpPr>
        <p:spPr>
          <a:xfrm>
            <a:off x="3377252" y="1964044"/>
            <a:ext cx="2382300" cy="4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requirements</a:t>
            </a:r>
            <a:endParaRPr/>
          </a:p>
        </p:txBody>
      </p:sp>
      <p:sp>
        <p:nvSpPr>
          <p:cNvPr id="235" name="Google Shape;235;p35"/>
          <p:cNvSpPr txBox="1"/>
          <p:nvPr>
            <p:ph idx="14" type="subTitle"/>
          </p:nvPr>
        </p:nvSpPr>
        <p:spPr>
          <a:xfrm>
            <a:off x="5849717" y="1964069"/>
            <a:ext cx="2382300" cy="4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goals</a:t>
            </a:r>
            <a:endParaRPr/>
          </a:p>
        </p:txBody>
      </p:sp>
      <p:sp>
        <p:nvSpPr>
          <p:cNvPr id="236" name="Google Shape;236;p35"/>
          <p:cNvSpPr txBox="1"/>
          <p:nvPr>
            <p:ph idx="15" type="subTitle"/>
          </p:nvPr>
        </p:nvSpPr>
        <p:spPr>
          <a:xfrm>
            <a:off x="906664" y="3448951"/>
            <a:ext cx="2382300" cy="4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sneak peek</a:t>
            </a:r>
            <a:endParaRPr/>
          </a:p>
        </p:txBody>
      </p:sp>
      <p:sp>
        <p:nvSpPr>
          <p:cNvPr id="237" name="Google Shape;237;p35"/>
          <p:cNvSpPr txBox="1"/>
          <p:nvPr>
            <p:ph idx="16" type="subTitle"/>
          </p:nvPr>
        </p:nvSpPr>
        <p:spPr>
          <a:xfrm>
            <a:off x="3375527" y="3736098"/>
            <a:ext cx="2382300" cy="5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describe the topic of the section here</a:t>
            </a:r>
            <a:endParaRPr/>
          </a:p>
        </p:txBody>
      </p:sp>
      <p:sp>
        <p:nvSpPr>
          <p:cNvPr id="238" name="Google Shape;238;p35"/>
          <p:cNvSpPr txBox="1"/>
          <p:nvPr>
            <p:ph idx="17" type="title"/>
          </p:nvPr>
        </p:nvSpPr>
        <p:spPr>
          <a:xfrm>
            <a:off x="4187500" y="3067274"/>
            <a:ext cx="758400" cy="2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39" name="Google Shape;239;p35"/>
          <p:cNvSpPr txBox="1"/>
          <p:nvPr>
            <p:ph idx="18" type="subTitle"/>
          </p:nvPr>
        </p:nvSpPr>
        <p:spPr>
          <a:xfrm>
            <a:off x="5847789" y="3736123"/>
            <a:ext cx="2382300" cy="5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describe the topic of the section here</a:t>
            </a:r>
            <a:endParaRPr/>
          </a:p>
        </p:txBody>
      </p:sp>
      <p:sp>
        <p:nvSpPr>
          <p:cNvPr id="240" name="Google Shape;240;p35"/>
          <p:cNvSpPr txBox="1"/>
          <p:nvPr>
            <p:ph idx="19" type="title"/>
          </p:nvPr>
        </p:nvSpPr>
        <p:spPr>
          <a:xfrm>
            <a:off x="6659775" y="3067306"/>
            <a:ext cx="758400" cy="2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41" name="Google Shape;241;p35"/>
          <p:cNvSpPr txBox="1"/>
          <p:nvPr>
            <p:ph idx="20" type="subTitle"/>
          </p:nvPr>
        </p:nvSpPr>
        <p:spPr>
          <a:xfrm>
            <a:off x="3375477" y="3449001"/>
            <a:ext cx="2382300" cy="4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stages</a:t>
            </a:r>
            <a:endParaRPr/>
          </a:p>
        </p:txBody>
      </p:sp>
      <p:sp>
        <p:nvSpPr>
          <p:cNvPr id="242" name="Google Shape;242;p35"/>
          <p:cNvSpPr txBox="1"/>
          <p:nvPr>
            <p:ph idx="21" type="subTitle"/>
          </p:nvPr>
        </p:nvSpPr>
        <p:spPr>
          <a:xfrm>
            <a:off x="5847942" y="3449026"/>
            <a:ext cx="2382300" cy="4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team</a:t>
            </a:r>
            <a:endParaRPr/>
          </a:p>
        </p:txBody>
      </p:sp>
      <p:grpSp>
        <p:nvGrpSpPr>
          <p:cNvPr id="243" name="Google Shape;243;p35"/>
          <p:cNvGrpSpPr/>
          <p:nvPr/>
        </p:nvGrpSpPr>
        <p:grpSpPr>
          <a:xfrm>
            <a:off x="713150" y="1090100"/>
            <a:ext cx="7717800" cy="114325"/>
            <a:chOff x="208025" y="3106700"/>
            <a:chExt cx="7717800" cy="114325"/>
          </a:xfrm>
        </p:grpSpPr>
        <p:sp>
          <p:nvSpPr>
            <p:cNvPr id="244" name="Google Shape;244;p35"/>
            <p:cNvSpPr/>
            <p:nvPr/>
          </p:nvSpPr>
          <p:spPr>
            <a:xfrm>
              <a:off x="208025" y="3106725"/>
              <a:ext cx="75435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709925" y="1583037"/>
            <a:ext cx="4611300" cy="65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a:t>
            </a:r>
            <a:r>
              <a:rPr lang="en">
                <a:solidFill>
                  <a:schemeClr val="lt1"/>
                </a:solidFill>
              </a:rPr>
              <a:t>COMPANY</a:t>
            </a:r>
            <a:endParaRPr>
              <a:solidFill>
                <a:schemeClr val="lt1"/>
              </a:solidFill>
            </a:endParaRPr>
          </a:p>
        </p:txBody>
      </p:sp>
      <p:sp>
        <p:nvSpPr>
          <p:cNvPr id="251" name="Google Shape;251;p36"/>
          <p:cNvSpPr txBox="1"/>
          <p:nvPr>
            <p:ph idx="1" type="subTitle"/>
          </p:nvPr>
        </p:nvSpPr>
        <p:spPr>
          <a:xfrm>
            <a:off x="3709925" y="2360009"/>
            <a:ext cx="4611300" cy="11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SOS TECH is a platform that aims to bring together a diverse group of individuals and organizations in the technology industry to facilitate learning, skill development, and collaboration. By providing resources and guidance for learners, connecting mentors with those who are seeking guidance, and facilitating connection between developers and companies.</a:t>
            </a:r>
            <a:endParaRPr sz="1200"/>
          </a:p>
        </p:txBody>
      </p:sp>
      <p:grpSp>
        <p:nvGrpSpPr>
          <p:cNvPr id="252" name="Google Shape;252;p36"/>
          <p:cNvGrpSpPr/>
          <p:nvPr/>
        </p:nvGrpSpPr>
        <p:grpSpPr>
          <a:xfrm>
            <a:off x="3787900" y="2233575"/>
            <a:ext cx="1785800" cy="114325"/>
            <a:chOff x="6140025" y="3106700"/>
            <a:chExt cx="1785800" cy="114325"/>
          </a:xfrm>
        </p:grpSpPr>
        <p:sp>
          <p:nvSpPr>
            <p:cNvPr id="253" name="Google Shape;253;p36"/>
            <p:cNvSpPr/>
            <p:nvPr/>
          </p:nvSpPr>
          <p:spPr>
            <a:xfrm>
              <a:off x="6140025" y="3106725"/>
              <a:ext cx="16116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6"/>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5" name="Google Shape;255;p36"/>
          <p:cNvPicPr preferRelativeResize="0"/>
          <p:nvPr/>
        </p:nvPicPr>
        <p:blipFill rotWithShape="1">
          <a:blip r:embed="rId3">
            <a:alphaModFix/>
          </a:blip>
          <a:srcRect b="8242" l="2937" r="2293" t="4160"/>
          <a:stretch/>
        </p:blipFill>
        <p:spPr>
          <a:xfrm>
            <a:off x="757075" y="1482875"/>
            <a:ext cx="2800175" cy="227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4764075" y="2392025"/>
            <a:ext cx="2083500" cy="56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PROJECT</a:t>
            </a:r>
            <a:endParaRPr/>
          </a:p>
        </p:txBody>
      </p:sp>
      <p:sp>
        <p:nvSpPr>
          <p:cNvPr id="261" name="Google Shape;261;p37"/>
          <p:cNvSpPr txBox="1"/>
          <p:nvPr>
            <p:ph idx="1" type="body"/>
          </p:nvPr>
        </p:nvSpPr>
        <p:spPr>
          <a:xfrm>
            <a:off x="4633150" y="3207300"/>
            <a:ext cx="3516900" cy="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SOS ARTIFICIAL INTELLIGENCE - EMPOWERING THE BUSINESSES AND YOUTH</a:t>
            </a:r>
            <a:endParaRPr sz="1500"/>
          </a:p>
        </p:txBody>
      </p:sp>
      <p:sp>
        <p:nvSpPr>
          <p:cNvPr id="262" name="Google Shape;262;p37"/>
          <p:cNvSpPr txBox="1"/>
          <p:nvPr>
            <p:ph idx="2" type="title"/>
          </p:nvPr>
        </p:nvSpPr>
        <p:spPr>
          <a:xfrm>
            <a:off x="4879875" y="1534825"/>
            <a:ext cx="1061400" cy="7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63" name="Google Shape;263;p37"/>
          <p:cNvGrpSpPr/>
          <p:nvPr/>
        </p:nvGrpSpPr>
        <p:grpSpPr>
          <a:xfrm>
            <a:off x="4879875" y="3023000"/>
            <a:ext cx="1708788" cy="114325"/>
            <a:chOff x="6217037" y="3106700"/>
            <a:chExt cx="1708788" cy="114325"/>
          </a:xfrm>
        </p:grpSpPr>
        <p:sp>
          <p:nvSpPr>
            <p:cNvPr id="264" name="Google Shape;264;p37"/>
            <p:cNvSpPr/>
            <p:nvPr/>
          </p:nvSpPr>
          <p:spPr>
            <a:xfrm>
              <a:off x="6217037" y="3106725"/>
              <a:ext cx="15345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flipH="1">
            <a:off x="720000" y="540000"/>
            <a:ext cx="77040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Problems we are </a:t>
            </a:r>
            <a:r>
              <a:rPr lang="en">
                <a:solidFill>
                  <a:schemeClr val="lt1"/>
                </a:solidFill>
              </a:rPr>
              <a:t>working on</a:t>
            </a:r>
            <a:endParaRPr>
              <a:solidFill>
                <a:schemeClr val="lt1"/>
              </a:solidFill>
            </a:endParaRPr>
          </a:p>
        </p:txBody>
      </p:sp>
      <p:sp>
        <p:nvSpPr>
          <p:cNvPr id="271" name="Google Shape;271;p38"/>
          <p:cNvSpPr txBox="1"/>
          <p:nvPr>
            <p:ph idx="1" type="subTitle"/>
          </p:nvPr>
        </p:nvSpPr>
        <p:spPr>
          <a:xfrm>
            <a:off x="948475" y="2883675"/>
            <a:ext cx="2221800" cy="7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DISABLED PERSON CAN ALSO PERFORM TASKS USING VOICE OR TEXT</a:t>
            </a:r>
            <a:endParaRPr/>
          </a:p>
        </p:txBody>
      </p:sp>
      <p:sp>
        <p:nvSpPr>
          <p:cNvPr id="272" name="Google Shape;272;p38"/>
          <p:cNvSpPr txBox="1"/>
          <p:nvPr>
            <p:ph idx="3" type="subTitle"/>
          </p:nvPr>
        </p:nvSpPr>
        <p:spPr>
          <a:xfrm>
            <a:off x="3461019" y="2883675"/>
            <a:ext cx="2221800" cy="7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PERSON WHO IS EATING FOOD BUT WANTS TO PERFORM HIS TASK</a:t>
            </a:r>
            <a:endParaRPr/>
          </a:p>
        </p:txBody>
      </p:sp>
      <p:sp>
        <p:nvSpPr>
          <p:cNvPr id="273" name="Google Shape;273;p38"/>
          <p:cNvSpPr txBox="1"/>
          <p:nvPr>
            <p:ph idx="2" type="subTitle"/>
          </p:nvPr>
        </p:nvSpPr>
        <p:spPr>
          <a:xfrm>
            <a:off x="5973575" y="2883675"/>
            <a:ext cx="2221800" cy="7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THIS PRODUCT CAN HELP BUSINESSES TO GROW THEIR ORDERS BY FEATURING THEM IN SOS AI</a:t>
            </a:r>
            <a:endParaRPr sz="1100"/>
          </a:p>
        </p:txBody>
      </p:sp>
      <p:sp>
        <p:nvSpPr>
          <p:cNvPr id="274" name="Google Shape;274;p38"/>
          <p:cNvSpPr txBox="1"/>
          <p:nvPr>
            <p:ph idx="4" type="subTitle"/>
          </p:nvPr>
        </p:nvSpPr>
        <p:spPr>
          <a:xfrm>
            <a:off x="948475" y="2533775"/>
            <a:ext cx="22218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DISABLED PEOPLE</a:t>
            </a:r>
            <a:endParaRPr/>
          </a:p>
        </p:txBody>
      </p:sp>
      <p:sp>
        <p:nvSpPr>
          <p:cNvPr id="275" name="Google Shape;275;p38"/>
          <p:cNvSpPr txBox="1"/>
          <p:nvPr>
            <p:ph idx="5" type="subTitle"/>
          </p:nvPr>
        </p:nvSpPr>
        <p:spPr>
          <a:xfrm>
            <a:off x="3461019" y="2533775"/>
            <a:ext cx="22218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t>PERSON EATING FOOD</a:t>
            </a:r>
            <a:endParaRPr sz="2200"/>
          </a:p>
        </p:txBody>
      </p:sp>
      <p:sp>
        <p:nvSpPr>
          <p:cNvPr id="276" name="Google Shape;276;p38"/>
          <p:cNvSpPr txBox="1"/>
          <p:nvPr>
            <p:ph idx="6" type="subTitle"/>
          </p:nvPr>
        </p:nvSpPr>
        <p:spPr>
          <a:xfrm>
            <a:off x="5973577" y="2533775"/>
            <a:ext cx="22218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a:t>
            </a:r>
            <a:endParaRPr/>
          </a:p>
        </p:txBody>
      </p:sp>
      <p:grpSp>
        <p:nvGrpSpPr>
          <p:cNvPr id="277" name="Google Shape;277;p38"/>
          <p:cNvGrpSpPr/>
          <p:nvPr/>
        </p:nvGrpSpPr>
        <p:grpSpPr>
          <a:xfrm>
            <a:off x="713150" y="1090100"/>
            <a:ext cx="7717800" cy="114325"/>
            <a:chOff x="208025" y="3106700"/>
            <a:chExt cx="7717800" cy="114325"/>
          </a:xfrm>
        </p:grpSpPr>
        <p:sp>
          <p:nvSpPr>
            <p:cNvPr id="278" name="Google Shape;278;p38"/>
            <p:cNvSpPr/>
            <p:nvPr/>
          </p:nvSpPr>
          <p:spPr>
            <a:xfrm>
              <a:off x="208025" y="3106725"/>
              <a:ext cx="75435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2195624" y="1734150"/>
            <a:ext cx="4752900" cy="55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the </a:t>
            </a:r>
            <a:r>
              <a:rPr lang="en">
                <a:solidFill>
                  <a:schemeClr val="lt1"/>
                </a:solidFill>
              </a:rPr>
              <a:t>project</a:t>
            </a:r>
            <a:endParaRPr>
              <a:solidFill>
                <a:schemeClr val="lt1"/>
              </a:solidFill>
            </a:endParaRPr>
          </a:p>
        </p:txBody>
      </p:sp>
      <p:sp>
        <p:nvSpPr>
          <p:cNvPr id="285" name="Google Shape;285;p39"/>
          <p:cNvSpPr txBox="1"/>
          <p:nvPr>
            <p:ph idx="1" type="subTitle"/>
          </p:nvPr>
        </p:nvSpPr>
        <p:spPr>
          <a:xfrm>
            <a:off x="2195425" y="2396600"/>
            <a:ext cx="4752900" cy="12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Mercury is the closest planet to the Sun and the smallest one in the Solar System—it’s only a bit larger than the Moon. The planet’s name has nothing to do with the liquid metal, since Mercury was named after the Roman messenger god</a:t>
            </a:r>
            <a:endParaRPr/>
          </a:p>
        </p:txBody>
      </p:sp>
      <p:grpSp>
        <p:nvGrpSpPr>
          <p:cNvPr id="286" name="Google Shape;286;p39"/>
          <p:cNvGrpSpPr/>
          <p:nvPr/>
        </p:nvGrpSpPr>
        <p:grpSpPr>
          <a:xfrm>
            <a:off x="3256200" y="2278725"/>
            <a:ext cx="2645325" cy="114325"/>
            <a:chOff x="5280500" y="3106700"/>
            <a:chExt cx="2645325" cy="114325"/>
          </a:xfrm>
        </p:grpSpPr>
        <p:sp>
          <p:nvSpPr>
            <p:cNvPr id="287" name="Google Shape;287;p39"/>
            <p:cNvSpPr/>
            <p:nvPr/>
          </p:nvSpPr>
          <p:spPr>
            <a:xfrm>
              <a:off x="5280500" y="3106725"/>
              <a:ext cx="24711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t>
            </a:r>
            <a:r>
              <a:rPr lang="en"/>
              <a:t>roject </a:t>
            </a:r>
            <a:r>
              <a:rPr lang="en">
                <a:solidFill>
                  <a:schemeClr val="lt1"/>
                </a:solidFill>
              </a:rPr>
              <a:t>stages</a:t>
            </a:r>
            <a:endParaRPr>
              <a:solidFill>
                <a:schemeClr val="lt1"/>
              </a:solidFill>
            </a:endParaRPr>
          </a:p>
        </p:txBody>
      </p:sp>
      <p:sp>
        <p:nvSpPr>
          <p:cNvPr id="294" name="Google Shape;294;p40"/>
          <p:cNvSpPr txBox="1"/>
          <p:nvPr>
            <p:ph idx="1" type="subTitle"/>
          </p:nvPr>
        </p:nvSpPr>
        <p:spPr>
          <a:xfrm>
            <a:off x="790625" y="3088825"/>
            <a:ext cx="26469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THE PROBLEM</a:t>
            </a:r>
            <a:endParaRPr/>
          </a:p>
        </p:txBody>
      </p:sp>
      <p:sp>
        <p:nvSpPr>
          <p:cNvPr id="295" name="Google Shape;295;p40"/>
          <p:cNvSpPr txBox="1"/>
          <p:nvPr>
            <p:ph idx="4" type="subTitle"/>
          </p:nvPr>
        </p:nvSpPr>
        <p:spPr>
          <a:xfrm>
            <a:off x="790625" y="5399626"/>
            <a:ext cx="25209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sos</a:t>
            </a:r>
            <a:endParaRPr/>
          </a:p>
        </p:txBody>
      </p:sp>
      <p:sp>
        <p:nvSpPr>
          <p:cNvPr id="296" name="Google Shape;296;p40"/>
          <p:cNvSpPr txBox="1"/>
          <p:nvPr>
            <p:ph idx="2" type="subTitle"/>
          </p:nvPr>
        </p:nvSpPr>
        <p:spPr>
          <a:xfrm>
            <a:off x="3311596" y="3088813"/>
            <a:ext cx="2520900" cy="5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FINDING AND WORKING ON SOLUTION</a:t>
            </a:r>
            <a:endParaRPr/>
          </a:p>
        </p:txBody>
      </p:sp>
      <p:sp>
        <p:nvSpPr>
          <p:cNvPr id="297" name="Google Shape;297;p40"/>
          <p:cNvSpPr txBox="1"/>
          <p:nvPr>
            <p:ph idx="3" type="subTitle"/>
          </p:nvPr>
        </p:nvSpPr>
        <p:spPr>
          <a:xfrm>
            <a:off x="5832431" y="3088813"/>
            <a:ext cx="2520900" cy="5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iNTRODUCING THE SOS AI</a:t>
            </a:r>
            <a:endParaRPr/>
          </a:p>
        </p:txBody>
      </p:sp>
      <p:sp>
        <p:nvSpPr>
          <p:cNvPr id="298" name="Google Shape;298;p40"/>
          <p:cNvSpPr txBox="1"/>
          <p:nvPr>
            <p:ph idx="6" type="subTitle"/>
          </p:nvPr>
        </p:nvSpPr>
        <p:spPr>
          <a:xfrm>
            <a:off x="5832443" y="5143501"/>
            <a:ext cx="2520900" cy="5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Neptune i</a:t>
            </a:r>
            <a:r>
              <a:rPr lang="en"/>
              <a:t>s</a:t>
            </a:r>
            <a:r>
              <a:rPr lang="en"/>
              <a:t> the farthest planet from the Sun</a:t>
            </a:r>
            <a:endParaRPr/>
          </a:p>
        </p:txBody>
      </p:sp>
      <p:sp>
        <p:nvSpPr>
          <p:cNvPr id="299" name="Google Shape;299;p40"/>
          <p:cNvSpPr txBox="1"/>
          <p:nvPr>
            <p:ph idx="7" type="subTitle"/>
          </p:nvPr>
        </p:nvSpPr>
        <p:spPr>
          <a:xfrm>
            <a:off x="790625" y="2696025"/>
            <a:ext cx="2646900" cy="47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STAGE 1</a:t>
            </a:r>
            <a:endParaRPr/>
          </a:p>
        </p:txBody>
      </p:sp>
      <p:sp>
        <p:nvSpPr>
          <p:cNvPr id="300" name="Google Shape;300;p40"/>
          <p:cNvSpPr txBox="1"/>
          <p:nvPr>
            <p:ph idx="8" type="subTitle"/>
          </p:nvPr>
        </p:nvSpPr>
        <p:spPr>
          <a:xfrm>
            <a:off x="3311602" y="2696013"/>
            <a:ext cx="2520900" cy="47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STAGE 2</a:t>
            </a:r>
            <a:endParaRPr/>
          </a:p>
        </p:txBody>
      </p:sp>
      <p:sp>
        <p:nvSpPr>
          <p:cNvPr id="301" name="Google Shape;301;p40"/>
          <p:cNvSpPr txBox="1"/>
          <p:nvPr>
            <p:ph idx="9" type="subTitle"/>
          </p:nvPr>
        </p:nvSpPr>
        <p:spPr>
          <a:xfrm>
            <a:off x="5832458" y="2696013"/>
            <a:ext cx="2520900" cy="47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STAGE 3</a:t>
            </a:r>
            <a:endParaRPr/>
          </a:p>
        </p:txBody>
      </p:sp>
      <p:grpSp>
        <p:nvGrpSpPr>
          <p:cNvPr id="302" name="Google Shape;302;p40"/>
          <p:cNvGrpSpPr/>
          <p:nvPr/>
        </p:nvGrpSpPr>
        <p:grpSpPr>
          <a:xfrm>
            <a:off x="713150" y="1090100"/>
            <a:ext cx="7717800" cy="114325"/>
            <a:chOff x="208025" y="3106700"/>
            <a:chExt cx="7717800" cy="114325"/>
          </a:xfrm>
        </p:grpSpPr>
        <p:sp>
          <p:nvSpPr>
            <p:cNvPr id="303" name="Google Shape;303;p40"/>
            <p:cNvSpPr/>
            <p:nvPr/>
          </p:nvSpPr>
          <p:spPr>
            <a:xfrm>
              <a:off x="208025" y="3106725"/>
              <a:ext cx="75435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1582500" y="3657399"/>
            <a:ext cx="5979000" cy="28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—Someone Famous</a:t>
            </a:r>
            <a:endParaRPr/>
          </a:p>
        </p:txBody>
      </p:sp>
      <p:sp>
        <p:nvSpPr>
          <p:cNvPr id="310" name="Google Shape;310;p41"/>
          <p:cNvSpPr txBox="1"/>
          <p:nvPr>
            <p:ph idx="1" type="subTitle"/>
          </p:nvPr>
        </p:nvSpPr>
        <p:spPr>
          <a:xfrm>
            <a:off x="1582575" y="1288924"/>
            <a:ext cx="5979000" cy="193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quote, words full of wisdom that someone important said and can make the reader get inspired.”</a:t>
            </a:r>
            <a:endParaRPr/>
          </a:p>
        </p:txBody>
      </p:sp>
      <p:grpSp>
        <p:nvGrpSpPr>
          <p:cNvPr id="311" name="Google Shape;311;p41"/>
          <p:cNvGrpSpPr/>
          <p:nvPr/>
        </p:nvGrpSpPr>
        <p:grpSpPr>
          <a:xfrm>
            <a:off x="1582575" y="3293824"/>
            <a:ext cx="5979000" cy="114300"/>
            <a:chOff x="1946825" y="3106700"/>
            <a:chExt cx="5979000" cy="114300"/>
          </a:xfrm>
        </p:grpSpPr>
        <p:sp>
          <p:nvSpPr>
            <p:cNvPr id="312" name="Google Shape;312;p41"/>
            <p:cNvSpPr/>
            <p:nvPr/>
          </p:nvSpPr>
          <p:spPr>
            <a:xfrm>
              <a:off x="1946825" y="3106700"/>
              <a:ext cx="58047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750700" y="624250"/>
            <a:ext cx="2876700" cy="9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pictur</a:t>
            </a:r>
            <a:r>
              <a:rPr lang="en"/>
              <a:t>e</a:t>
            </a:r>
            <a:r>
              <a:rPr lang="en"/>
              <a:t> is worth </a:t>
            </a:r>
            <a:r>
              <a:rPr lang="en">
                <a:solidFill>
                  <a:schemeClr val="lt1"/>
                </a:solidFill>
              </a:rPr>
              <a:t>a thousand words</a:t>
            </a:r>
            <a:endParaRPr>
              <a:solidFill>
                <a:schemeClr val="lt1"/>
              </a:solidFill>
            </a:endParaRPr>
          </a:p>
        </p:txBody>
      </p:sp>
      <p:grpSp>
        <p:nvGrpSpPr>
          <p:cNvPr id="319" name="Google Shape;319;p42"/>
          <p:cNvGrpSpPr/>
          <p:nvPr/>
        </p:nvGrpSpPr>
        <p:grpSpPr>
          <a:xfrm>
            <a:off x="898800" y="1786325"/>
            <a:ext cx="2590000" cy="114300"/>
            <a:chOff x="5335825" y="3106700"/>
            <a:chExt cx="2590000" cy="114300"/>
          </a:xfrm>
        </p:grpSpPr>
        <p:sp>
          <p:nvSpPr>
            <p:cNvPr id="320" name="Google Shape;320;p42"/>
            <p:cNvSpPr/>
            <p:nvPr/>
          </p:nvSpPr>
          <p:spPr>
            <a:xfrm>
              <a:off x="5335825" y="3106700"/>
              <a:ext cx="24159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2"/>
            <p:cNvSpPr/>
            <p:nvPr/>
          </p:nvSpPr>
          <p:spPr>
            <a:xfrm>
              <a:off x="7814825" y="3106700"/>
              <a:ext cx="111000" cy="11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