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57"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9286A-B721-4EC8-BBFE-80B2E8A4597D}" v="30" dt="2024-02-01T15:14:03.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asarma407@outlook.com" userId="68c7d2ff9ffa98fb" providerId="LiveId" clId="{8AD9286A-B721-4EC8-BBFE-80B2E8A4597D}"/>
    <pc:docChg chg="undo redo custSel addSld modSld sldOrd">
      <pc:chgData name="amalasarma407@outlook.com" userId="68c7d2ff9ffa98fb" providerId="LiveId" clId="{8AD9286A-B721-4EC8-BBFE-80B2E8A4597D}" dt="2024-02-01T15:19:05.741" v="7036"/>
      <pc:docMkLst>
        <pc:docMk/>
      </pc:docMkLst>
      <pc:sldChg chg="addSp delSp modSp new mod ord setBg">
        <pc:chgData name="amalasarma407@outlook.com" userId="68c7d2ff9ffa98fb" providerId="LiveId" clId="{8AD9286A-B721-4EC8-BBFE-80B2E8A4597D}" dt="2024-02-01T15:19:03.501" v="7034"/>
        <pc:sldMkLst>
          <pc:docMk/>
          <pc:sldMk cId="2373213605" sldId="256"/>
        </pc:sldMkLst>
        <pc:spChg chg="del">
          <ac:chgData name="amalasarma407@outlook.com" userId="68c7d2ff9ffa98fb" providerId="LiveId" clId="{8AD9286A-B721-4EC8-BBFE-80B2E8A4597D}" dt="2024-01-24T13:38:15.094" v="1" actId="478"/>
          <ac:spMkLst>
            <pc:docMk/>
            <pc:sldMk cId="2373213605" sldId="256"/>
            <ac:spMk id="2" creationId="{D3E53F2C-4B79-0B2B-EE93-744AAA8A0B5F}"/>
          </ac:spMkLst>
        </pc:spChg>
        <pc:spChg chg="del">
          <ac:chgData name="amalasarma407@outlook.com" userId="68c7d2ff9ffa98fb" providerId="LiveId" clId="{8AD9286A-B721-4EC8-BBFE-80B2E8A4597D}" dt="2024-01-24T13:38:15.094" v="1" actId="478"/>
          <ac:spMkLst>
            <pc:docMk/>
            <pc:sldMk cId="2373213605" sldId="256"/>
            <ac:spMk id="3" creationId="{06E01038-1D80-15DA-E6F2-8A71670886E2}"/>
          </ac:spMkLst>
        </pc:spChg>
        <pc:spChg chg="add mod">
          <ac:chgData name="amalasarma407@outlook.com" userId="68c7d2ff9ffa98fb" providerId="LiveId" clId="{8AD9286A-B721-4EC8-BBFE-80B2E8A4597D}" dt="2024-02-01T13:15:06.796" v="426" actId="2711"/>
          <ac:spMkLst>
            <pc:docMk/>
            <pc:sldMk cId="2373213605" sldId="256"/>
            <ac:spMk id="4" creationId="{938E9234-1167-FDA1-A10F-EA528E8E7385}"/>
          </ac:spMkLst>
        </pc:spChg>
      </pc:sldChg>
      <pc:sldChg chg="addSp delSp modSp new mod ord">
        <pc:chgData name="amalasarma407@outlook.com" userId="68c7d2ff9ffa98fb" providerId="LiveId" clId="{8AD9286A-B721-4EC8-BBFE-80B2E8A4597D}" dt="2024-02-01T15:19:05.741" v="7036"/>
        <pc:sldMkLst>
          <pc:docMk/>
          <pc:sldMk cId="1014090043" sldId="257"/>
        </pc:sldMkLst>
        <pc:spChg chg="del">
          <ac:chgData name="amalasarma407@outlook.com" userId="68c7d2ff9ffa98fb" providerId="LiveId" clId="{8AD9286A-B721-4EC8-BBFE-80B2E8A4597D}" dt="2024-01-25T14:11:11.193" v="249" actId="478"/>
          <ac:spMkLst>
            <pc:docMk/>
            <pc:sldMk cId="1014090043" sldId="257"/>
            <ac:spMk id="2" creationId="{20FE7DEE-AA2A-9DC3-CF2D-E78D9F1DE534}"/>
          </ac:spMkLst>
        </pc:spChg>
        <pc:spChg chg="add del mod">
          <ac:chgData name="amalasarma407@outlook.com" userId="68c7d2ff9ffa98fb" providerId="LiveId" clId="{8AD9286A-B721-4EC8-BBFE-80B2E8A4597D}" dt="2024-02-01T13:27:28.940" v="632" actId="478"/>
          <ac:spMkLst>
            <pc:docMk/>
            <pc:sldMk cId="1014090043" sldId="257"/>
            <ac:spMk id="2" creationId="{51235D79-C43C-6363-3F17-D6A13549E82E}"/>
          </ac:spMkLst>
        </pc:spChg>
        <pc:spChg chg="del">
          <ac:chgData name="amalasarma407@outlook.com" userId="68c7d2ff9ffa98fb" providerId="LiveId" clId="{8AD9286A-B721-4EC8-BBFE-80B2E8A4597D}" dt="2024-01-25T14:11:11.193" v="249" actId="478"/>
          <ac:spMkLst>
            <pc:docMk/>
            <pc:sldMk cId="1014090043" sldId="257"/>
            <ac:spMk id="3" creationId="{06B31C03-AC37-2E02-5CFE-502827790123}"/>
          </ac:spMkLst>
        </pc:spChg>
        <pc:spChg chg="add del mod">
          <ac:chgData name="amalasarma407@outlook.com" userId="68c7d2ff9ffa98fb" providerId="LiveId" clId="{8AD9286A-B721-4EC8-BBFE-80B2E8A4597D}" dt="2024-02-01T09:42:55.861" v="338"/>
          <ac:spMkLst>
            <pc:docMk/>
            <pc:sldMk cId="1014090043" sldId="257"/>
            <ac:spMk id="3" creationId="{13403F7A-EA65-E85E-57E1-0A2C09CF6A52}"/>
          </ac:spMkLst>
        </pc:spChg>
        <pc:spChg chg="add mod">
          <ac:chgData name="amalasarma407@outlook.com" userId="68c7d2ff9ffa98fb" providerId="LiveId" clId="{8AD9286A-B721-4EC8-BBFE-80B2E8A4597D}" dt="2024-02-01T13:44:56.893" v="946" actId="20577"/>
          <ac:spMkLst>
            <pc:docMk/>
            <pc:sldMk cId="1014090043" sldId="257"/>
            <ac:spMk id="3" creationId="{741BA13F-43FD-30BC-58CE-15290854A3A9}"/>
          </ac:spMkLst>
        </pc:spChg>
        <pc:spChg chg="add del mod">
          <ac:chgData name="amalasarma407@outlook.com" userId="68c7d2ff9ffa98fb" providerId="LiveId" clId="{8AD9286A-B721-4EC8-BBFE-80B2E8A4597D}" dt="2024-02-01T09:43:10.041" v="341"/>
          <ac:spMkLst>
            <pc:docMk/>
            <pc:sldMk cId="1014090043" sldId="257"/>
            <ac:spMk id="4" creationId="{13934DB0-9989-0A1E-048B-ACB871E71925}"/>
          </ac:spMkLst>
        </pc:spChg>
        <pc:spChg chg="add mod">
          <ac:chgData name="amalasarma407@outlook.com" userId="68c7d2ff9ffa98fb" providerId="LiveId" clId="{8AD9286A-B721-4EC8-BBFE-80B2E8A4597D}" dt="2024-02-01T13:38:42.974" v="891" actId="1076"/>
          <ac:spMkLst>
            <pc:docMk/>
            <pc:sldMk cId="1014090043" sldId="257"/>
            <ac:spMk id="4" creationId="{C3B58594-5FF2-E3A5-DD46-2F0A68604D09}"/>
          </ac:spMkLst>
        </pc:spChg>
        <pc:spChg chg="add mod">
          <ac:chgData name="amalasarma407@outlook.com" userId="68c7d2ff9ffa98fb" providerId="LiveId" clId="{8AD9286A-B721-4EC8-BBFE-80B2E8A4597D}" dt="2024-02-01T13:38:39.984" v="890" actId="1076"/>
          <ac:spMkLst>
            <pc:docMk/>
            <pc:sldMk cId="1014090043" sldId="257"/>
            <ac:spMk id="5" creationId="{1FA4FBA6-6AEF-D62A-11EB-3E4BC526BED6}"/>
          </ac:spMkLst>
        </pc:spChg>
        <pc:spChg chg="add mod">
          <ac:chgData name="amalasarma407@outlook.com" userId="68c7d2ff9ffa98fb" providerId="LiveId" clId="{8AD9286A-B721-4EC8-BBFE-80B2E8A4597D}" dt="2024-02-01T13:44:18.794" v="916" actId="313"/>
          <ac:spMkLst>
            <pc:docMk/>
            <pc:sldMk cId="1014090043" sldId="257"/>
            <ac:spMk id="6" creationId="{4C1234D7-40BA-4733-3B28-CF154CF807E7}"/>
          </ac:spMkLst>
        </pc:spChg>
        <pc:spChg chg="add mod">
          <ac:chgData name="amalasarma407@outlook.com" userId="68c7d2ff9ffa98fb" providerId="LiveId" clId="{8AD9286A-B721-4EC8-BBFE-80B2E8A4597D}" dt="2024-02-01T09:48:32.571" v="406" actId="767"/>
          <ac:spMkLst>
            <pc:docMk/>
            <pc:sldMk cId="1014090043" sldId="257"/>
            <ac:spMk id="7" creationId="{94F84739-CF3D-46DA-8D6B-6F7B995E85E2}"/>
          </ac:spMkLst>
        </pc:spChg>
        <pc:spChg chg="add mod">
          <ac:chgData name="amalasarma407@outlook.com" userId="68c7d2ff9ffa98fb" providerId="LiveId" clId="{8AD9286A-B721-4EC8-BBFE-80B2E8A4597D}" dt="2024-02-01T13:38:25.369" v="886" actId="1076"/>
          <ac:spMkLst>
            <pc:docMk/>
            <pc:sldMk cId="1014090043" sldId="257"/>
            <ac:spMk id="8" creationId="{9FDE5008-1455-D8E7-E681-3145FB0EF153}"/>
          </ac:spMkLst>
        </pc:spChg>
      </pc:sldChg>
      <pc:sldChg chg="addSp delSp modSp new mod">
        <pc:chgData name="amalasarma407@outlook.com" userId="68c7d2ff9ffa98fb" providerId="LiveId" clId="{8AD9286A-B721-4EC8-BBFE-80B2E8A4597D}" dt="2024-02-01T14:19:29.207" v="3120" actId="14100"/>
        <pc:sldMkLst>
          <pc:docMk/>
          <pc:sldMk cId="1483052067" sldId="258"/>
        </pc:sldMkLst>
        <pc:spChg chg="del">
          <ac:chgData name="amalasarma407@outlook.com" userId="68c7d2ff9ffa98fb" providerId="LiveId" clId="{8AD9286A-B721-4EC8-BBFE-80B2E8A4597D}" dt="2024-02-01T13:38:48.299" v="893" actId="478"/>
          <ac:spMkLst>
            <pc:docMk/>
            <pc:sldMk cId="1483052067" sldId="258"/>
            <ac:spMk id="2" creationId="{FEC60D5B-FBE0-5CBA-07ED-D8B029946F46}"/>
          </ac:spMkLst>
        </pc:spChg>
        <pc:spChg chg="del">
          <ac:chgData name="amalasarma407@outlook.com" userId="68c7d2ff9ffa98fb" providerId="LiveId" clId="{8AD9286A-B721-4EC8-BBFE-80B2E8A4597D}" dt="2024-02-01T13:38:48.299" v="893" actId="478"/>
          <ac:spMkLst>
            <pc:docMk/>
            <pc:sldMk cId="1483052067" sldId="258"/>
            <ac:spMk id="3" creationId="{D83EA873-9B12-5E01-3D30-41FB76804EED}"/>
          </ac:spMkLst>
        </pc:spChg>
        <pc:spChg chg="add mod">
          <ac:chgData name="amalasarma407@outlook.com" userId="68c7d2ff9ffa98fb" providerId="LiveId" clId="{8AD9286A-B721-4EC8-BBFE-80B2E8A4597D}" dt="2024-02-01T14:18:19.705" v="3111" actId="1076"/>
          <ac:spMkLst>
            <pc:docMk/>
            <pc:sldMk cId="1483052067" sldId="258"/>
            <ac:spMk id="4" creationId="{749FF20B-59C6-28A1-9BB7-616DC68B21C9}"/>
          </ac:spMkLst>
        </pc:spChg>
        <pc:spChg chg="add mod">
          <ac:chgData name="amalasarma407@outlook.com" userId="68c7d2ff9ffa98fb" providerId="LiveId" clId="{8AD9286A-B721-4EC8-BBFE-80B2E8A4597D}" dt="2024-02-01T14:18:40.261" v="3115" actId="14100"/>
          <ac:spMkLst>
            <pc:docMk/>
            <pc:sldMk cId="1483052067" sldId="258"/>
            <ac:spMk id="5" creationId="{957D5CE4-2EA4-16FF-4C38-EED773698169}"/>
          </ac:spMkLst>
        </pc:spChg>
        <pc:spChg chg="add mod">
          <ac:chgData name="amalasarma407@outlook.com" userId="68c7d2ff9ffa98fb" providerId="LiveId" clId="{8AD9286A-B721-4EC8-BBFE-80B2E8A4597D}" dt="2024-02-01T14:18:22.872" v="3112" actId="1076"/>
          <ac:spMkLst>
            <pc:docMk/>
            <pc:sldMk cId="1483052067" sldId="258"/>
            <ac:spMk id="6" creationId="{FF9024FC-6BD8-F3AA-AD25-83FD9F26BCB5}"/>
          </ac:spMkLst>
        </pc:spChg>
        <pc:spChg chg="add mod">
          <ac:chgData name="amalasarma407@outlook.com" userId="68c7d2ff9ffa98fb" providerId="LiveId" clId="{8AD9286A-B721-4EC8-BBFE-80B2E8A4597D}" dt="2024-02-01T14:18:30.809" v="3114" actId="1076"/>
          <ac:spMkLst>
            <pc:docMk/>
            <pc:sldMk cId="1483052067" sldId="258"/>
            <ac:spMk id="7" creationId="{2214BC30-28CA-41C5-0D63-835E677232B3}"/>
          </ac:spMkLst>
        </pc:spChg>
        <pc:spChg chg="add mod">
          <ac:chgData name="amalasarma407@outlook.com" userId="68c7d2ff9ffa98fb" providerId="LiveId" clId="{8AD9286A-B721-4EC8-BBFE-80B2E8A4597D}" dt="2024-02-01T14:19:29.207" v="3120" actId="14100"/>
          <ac:spMkLst>
            <pc:docMk/>
            <pc:sldMk cId="1483052067" sldId="258"/>
            <ac:spMk id="8" creationId="{96EE126B-AFA9-7C93-7778-3A8BA4B086EE}"/>
          </ac:spMkLst>
        </pc:spChg>
      </pc:sldChg>
      <pc:sldChg chg="addSp delSp modSp new mod">
        <pc:chgData name="amalasarma407@outlook.com" userId="68c7d2ff9ffa98fb" providerId="LiveId" clId="{8AD9286A-B721-4EC8-BBFE-80B2E8A4597D}" dt="2024-02-01T14:42:19.429" v="5573" actId="1076"/>
        <pc:sldMkLst>
          <pc:docMk/>
          <pc:sldMk cId="3675189588" sldId="259"/>
        </pc:sldMkLst>
        <pc:spChg chg="del">
          <ac:chgData name="amalasarma407@outlook.com" userId="68c7d2ff9ffa98fb" providerId="LiveId" clId="{8AD9286A-B721-4EC8-BBFE-80B2E8A4597D}" dt="2024-02-01T14:19:38.230" v="3122" actId="478"/>
          <ac:spMkLst>
            <pc:docMk/>
            <pc:sldMk cId="3675189588" sldId="259"/>
            <ac:spMk id="2" creationId="{D1331889-3E7C-6DEA-EC14-8BE148362259}"/>
          </ac:spMkLst>
        </pc:spChg>
        <pc:spChg chg="del">
          <ac:chgData name="amalasarma407@outlook.com" userId="68c7d2ff9ffa98fb" providerId="LiveId" clId="{8AD9286A-B721-4EC8-BBFE-80B2E8A4597D}" dt="2024-02-01T14:19:38.230" v="3122" actId="478"/>
          <ac:spMkLst>
            <pc:docMk/>
            <pc:sldMk cId="3675189588" sldId="259"/>
            <ac:spMk id="3" creationId="{EF1A8E89-872A-DCF5-CBCE-9768945D1A77}"/>
          </ac:spMkLst>
        </pc:spChg>
        <pc:spChg chg="add mod">
          <ac:chgData name="amalasarma407@outlook.com" userId="68c7d2ff9ffa98fb" providerId="LiveId" clId="{8AD9286A-B721-4EC8-BBFE-80B2E8A4597D}" dt="2024-02-01T14:35:03.603" v="4977" actId="1076"/>
          <ac:spMkLst>
            <pc:docMk/>
            <pc:sldMk cId="3675189588" sldId="259"/>
            <ac:spMk id="4" creationId="{4668464B-FE90-7753-D168-FD909848461F}"/>
          </ac:spMkLst>
        </pc:spChg>
        <pc:spChg chg="add mod">
          <ac:chgData name="amalasarma407@outlook.com" userId="68c7d2ff9ffa98fb" providerId="LiveId" clId="{8AD9286A-B721-4EC8-BBFE-80B2E8A4597D}" dt="2024-02-01T14:42:19.429" v="5573" actId="1076"/>
          <ac:spMkLst>
            <pc:docMk/>
            <pc:sldMk cId="3675189588" sldId="259"/>
            <ac:spMk id="5" creationId="{69091566-0DD6-0D22-54F2-25366ADA6013}"/>
          </ac:spMkLst>
        </pc:spChg>
        <pc:spChg chg="add mod">
          <ac:chgData name="amalasarma407@outlook.com" userId="68c7d2ff9ffa98fb" providerId="LiveId" clId="{8AD9286A-B721-4EC8-BBFE-80B2E8A4597D}" dt="2024-02-01T14:42:15.732" v="5572" actId="1076"/>
          <ac:spMkLst>
            <pc:docMk/>
            <pc:sldMk cId="3675189588" sldId="259"/>
            <ac:spMk id="6" creationId="{637DB8C1-248C-3C23-EEEE-526D7C080165}"/>
          </ac:spMkLst>
        </pc:spChg>
        <pc:spChg chg="add mod">
          <ac:chgData name="amalasarma407@outlook.com" userId="68c7d2ff9ffa98fb" providerId="LiveId" clId="{8AD9286A-B721-4EC8-BBFE-80B2E8A4597D}" dt="2024-02-01T14:42:12.306" v="5571" actId="1076"/>
          <ac:spMkLst>
            <pc:docMk/>
            <pc:sldMk cId="3675189588" sldId="259"/>
            <ac:spMk id="7" creationId="{2E03879E-D7DC-3143-A7E8-BCD9C793EB2F}"/>
          </ac:spMkLst>
        </pc:spChg>
      </pc:sldChg>
      <pc:sldChg chg="addSp delSp modSp new mod">
        <pc:chgData name="amalasarma407@outlook.com" userId="68c7d2ff9ffa98fb" providerId="LiveId" clId="{8AD9286A-B721-4EC8-BBFE-80B2E8A4597D}" dt="2024-02-01T15:11:19.422" v="6968" actId="1076"/>
        <pc:sldMkLst>
          <pc:docMk/>
          <pc:sldMk cId="2942294957" sldId="260"/>
        </pc:sldMkLst>
        <pc:spChg chg="del">
          <ac:chgData name="amalasarma407@outlook.com" userId="68c7d2ff9ffa98fb" providerId="LiveId" clId="{8AD9286A-B721-4EC8-BBFE-80B2E8A4597D}" dt="2024-02-01T14:59:04.683" v="5575" actId="478"/>
          <ac:spMkLst>
            <pc:docMk/>
            <pc:sldMk cId="2942294957" sldId="260"/>
            <ac:spMk id="2" creationId="{A0E20928-E6CE-A419-2A04-4561DF84636A}"/>
          </ac:spMkLst>
        </pc:spChg>
        <pc:spChg chg="del">
          <ac:chgData name="amalasarma407@outlook.com" userId="68c7d2ff9ffa98fb" providerId="LiveId" clId="{8AD9286A-B721-4EC8-BBFE-80B2E8A4597D}" dt="2024-02-01T14:59:04.683" v="5575" actId="478"/>
          <ac:spMkLst>
            <pc:docMk/>
            <pc:sldMk cId="2942294957" sldId="260"/>
            <ac:spMk id="3" creationId="{BE21DD7C-16BE-DFC9-9704-73C76FF1CE77}"/>
          </ac:spMkLst>
        </pc:spChg>
        <pc:spChg chg="add mod">
          <ac:chgData name="amalasarma407@outlook.com" userId="68c7d2ff9ffa98fb" providerId="LiveId" clId="{8AD9286A-B721-4EC8-BBFE-80B2E8A4597D}" dt="2024-02-01T15:11:19.422" v="6968" actId="1076"/>
          <ac:spMkLst>
            <pc:docMk/>
            <pc:sldMk cId="2942294957" sldId="260"/>
            <ac:spMk id="4" creationId="{BE0BC6FB-418D-A276-AEB0-D7539EC1421D}"/>
          </ac:spMkLst>
        </pc:spChg>
        <pc:spChg chg="add mod">
          <ac:chgData name="amalasarma407@outlook.com" userId="68c7d2ff9ffa98fb" providerId="LiveId" clId="{8AD9286A-B721-4EC8-BBFE-80B2E8A4597D}" dt="2024-02-01T15:11:13.877" v="6967" actId="255"/>
          <ac:spMkLst>
            <pc:docMk/>
            <pc:sldMk cId="2942294957" sldId="260"/>
            <ac:spMk id="5" creationId="{4C39F170-FACB-7277-935A-8D86C3587BE7}"/>
          </ac:spMkLst>
        </pc:spChg>
      </pc:sldChg>
      <pc:sldChg chg="addSp delSp modSp new mod setBg">
        <pc:chgData name="amalasarma407@outlook.com" userId="68c7d2ff9ffa98fb" providerId="LiveId" clId="{8AD9286A-B721-4EC8-BBFE-80B2E8A4597D}" dt="2024-02-01T15:13:41.088" v="7013" actId="14100"/>
        <pc:sldMkLst>
          <pc:docMk/>
          <pc:sldMk cId="1858389908" sldId="261"/>
        </pc:sldMkLst>
        <pc:spChg chg="del">
          <ac:chgData name="amalasarma407@outlook.com" userId="68c7d2ff9ffa98fb" providerId="LiveId" clId="{8AD9286A-B721-4EC8-BBFE-80B2E8A4597D}" dt="2024-02-01T15:11:27.422" v="6970" actId="478"/>
          <ac:spMkLst>
            <pc:docMk/>
            <pc:sldMk cId="1858389908" sldId="261"/>
            <ac:spMk id="2" creationId="{2FF09A03-B164-E0B7-F133-B02A101F965F}"/>
          </ac:spMkLst>
        </pc:spChg>
        <pc:spChg chg="del">
          <ac:chgData name="amalasarma407@outlook.com" userId="68c7d2ff9ffa98fb" providerId="LiveId" clId="{8AD9286A-B721-4EC8-BBFE-80B2E8A4597D}" dt="2024-02-01T15:11:27.422" v="6970" actId="478"/>
          <ac:spMkLst>
            <pc:docMk/>
            <pc:sldMk cId="1858389908" sldId="261"/>
            <ac:spMk id="3" creationId="{C2D81072-949E-D55F-4F3A-23E26FEC1C86}"/>
          </ac:spMkLst>
        </pc:spChg>
        <pc:spChg chg="add mod">
          <ac:chgData name="amalasarma407@outlook.com" userId="68c7d2ff9ffa98fb" providerId="LiveId" clId="{8AD9286A-B721-4EC8-BBFE-80B2E8A4597D}" dt="2024-02-01T15:13:32.432" v="7012" actId="26606"/>
          <ac:spMkLst>
            <pc:docMk/>
            <pc:sldMk cId="1858389908" sldId="261"/>
            <ac:spMk id="4" creationId="{4A40C29F-6E21-A07C-83D8-B7930A728C9C}"/>
          </ac:spMkLst>
        </pc:spChg>
        <pc:spChg chg="add">
          <ac:chgData name="amalasarma407@outlook.com" userId="68c7d2ff9ffa98fb" providerId="LiveId" clId="{8AD9286A-B721-4EC8-BBFE-80B2E8A4597D}" dt="2024-02-01T15:13:32.432" v="7012" actId="26606"/>
          <ac:spMkLst>
            <pc:docMk/>
            <pc:sldMk cId="1858389908" sldId="261"/>
            <ac:spMk id="11" creationId="{D4771268-CB57-404A-9271-370EB28F6090}"/>
          </ac:spMkLst>
        </pc:spChg>
        <pc:picChg chg="add mod">
          <ac:chgData name="amalasarma407@outlook.com" userId="68c7d2ff9ffa98fb" providerId="LiveId" clId="{8AD9286A-B721-4EC8-BBFE-80B2E8A4597D}" dt="2024-02-01T15:13:41.088" v="7013" actId="14100"/>
          <ac:picMkLst>
            <pc:docMk/>
            <pc:sldMk cId="1858389908" sldId="261"/>
            <ac:picMk id="6" creationId="{AE3AF318-F2F6-0091-3401-24684DC2F1ED}"/>
          </ac:picMkLst>
        </pc:picChg>
      </pc:sldChg>
      <pc:sldChg chg="addSp delSp modSp new mod">
        <pc:chgData name="amalasarma407@outlook.com" userId="68c7d2ff9ffa98fb" providerId="LiveId" clId="{8AD9286A-B721-4EC8-BBFE-80B2E8A4597D}" dt="2024-02-01T15:14:26.991" v="7032" actId="1076"/>
        <pc:sldMkLst>
          <pc:docMk/>
          <pc:sldMk cId="2922761438" sldId="262"/>
        </pc:sldMkLst>
        <pc:spChg chg="del">
          <ac:chgData name="amalasarma407@outlook.com" userId="68c7d2ff9ffa98fb" providerId="LiveId" clId="{8AD9286A-B721-4EC8-BBFE-80B2E8A4597D}" dt="2024-02-01T15:13:55.431" v="7015" actId="478"/>
          <ac:spMkLst>
            <pc:docMk/>
            <pc:sldMk cId="2922761438" sldId="262"/>
            <ac:spMk id="2" creationId="{404304A0-381D-98F3-3F59-8BC82BC80DD0}"/>
          </ac:spMkLst>
        </pc:spChg>
        <pc:spChg chg="del">
          <ac:chgData name="amalasarma407@outlook.com" userId="68c7d2ff9ffa98fb" providerId="LiveId" clId="{8AD9286A-B721-4EC8-BBFE-80B2E8A4597D}" dt="2024-02-01T15:13:55.431" v="7015" actId="478"/>
          <ac:spMkLst>
            <pc:docMk/>
            <pc:sldMk cId="2922761438" sldId="262"/>
            <ac:spMk id="3" creationId="{C6EC4165-F4F1-4B87-1B05-BE4505B99D04}"/>
          </ac:spMkLst>
        </pc:spChg>
        <pc:spChg chg="add mod">
          <ac:chgData name="amalasarma407@outlook.com" userId="68c7d2ff9ffa98fb" providerId="LiveId" clId="{8AD9286A-B721-4EC8-BBFE-80B2E8A4597D}" dt="2024-02-01T15:14:26.991" v="7032" actId="1076"/>
          <ac:spMkLst>
            <pc:docMk/>
            <pc:sldMk cId="2922761438" sldId="262"/>
            <ac:spMk id="4" creationId="{77AE0FB0-585D-DC99-D0B1-BC9441B4FD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3CA13-69D8-4C5A-94D4-D9BC37270C43}" type="datetimeFigureOut">
              <a:rPr lang="en-IN" smtClean="0"/>
              <a:t>05-02-2024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1BF52-8B96-482E-9697-539B70FBD65D}" type="slidenum">
              <a:rPr lang="en-IN" smtClean="0"/>
              <a:t>‹#›</a:t>
            </a:fld>
            <a:endParaRPr lang="en-IN" dirty="0"/>
          </a:p>
        </p:txBody>
      </p:sp>
    </p:spTree>
    <p:extLst>
      <p:ext uri="{BB962C8B-B14F-4D97-AF65-F5344CB8AC3E}">
        <p14:creationId xmlns:p14="http://schemas.microsoft.com/office/powerpoint/2010/main" val="49533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C4C9-7D2B-C372-9A0C-C4A1FA7A10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CE56CD-BED6-3BCE-7429-C4BE95A9D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861959-6B24-9DB3-0769-6D5F4C98A5A9}"/>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5" name="Footer Placeholder 4">
            <a:extLst>
              <a:ext uri="{FF2B5EF4-FFF2-40B4-BE49-F238E27FC236}">
                <a16:creationId xmlns:a16="http://schemas.microsoft.com/office/drawing/2014/main" id="{63B351F9-0F5C-9B3D-3336-4CA7D67E2F8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297F5D8-2B6A-B082-7FC5-1D14C3BA627E}"/>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376110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3519-7C74-E5A0-3039-75FD191033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3E41E8-317D-AD6C-8DFA-FD0EE718F1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1831FA-FBAB-B746-17CD-F3BD250006F0}"/>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5" name="Footer Placeholder 4">
            <a:extLst>
              <a:ext uri="{FF2B5EF4-FFF2-40B4-BE49-F238E27FC236}">
                <a16:creationId xmlns:a16="http://schemas.microsoft.com/office/drawing/2014/main" id="{D2A990AB-AA6D-0381-30D7-00A69BD2AC7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A20CDC5-FFA3-D2D4-0DD8-2D2FC846192F}"/>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167319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EBC26-4E00-5092-5E81-B1DDA5BC7E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957EE5-DD8C-EA3B-BD0B-515D4269A7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EF9B8-4737-F782-5092-70EAA9387DD5}"/>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5" name="Footer Placeholder 4">
            <a:extLst>
              <a:ext uri="{FF2B5EF4-FFF2-40B4-BE49-F238E27FC236}">
                <a16:creationId xmlns:a16="http://schemas.microsoft.com/office/drawing/2014/main" id="{1BBD9664-6448-43AD-C39C-14D60644AFC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29E1B25-6B3C-5CD3-7E70-053214470E0A}"/>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33734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31D7-FC50-13CE-FCFB-350C10E30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01ED67-E225-F091-83B3-689A531AE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622639-F02E-6E98-3FFF-F273C2DBCA4A}"/>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5" name="Footer Placeholder 4">
            <a:extLst>
              <a:ext uri="{FF2B5EF4-FFF2-40B4-BE49-F238E27FC236}">
                <a16:creationId xmlns:a16="http://schemas.microsoft.com/office/drawing/2014/main" id="{6E7A64AA-C893-ADFB-0B60-D238CD91CBA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E5C6A06-29A5-558C-C359-AB44EFE2337D}"/>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68340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7050-60A3-1EF2-39F8-0515C5BCD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DEBBC-634A-D2AB-A318-9B0A5F43DB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199238-BD18-2F0A-E59F-A96D29CAA28A}"/>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5" name="Footer Placeholder 4">
            <a:extLst>
              <a:ext uri="{FF2B5EF4-FFF2-40B4-BE49-F238E27FC236}">
                <a16:creationId xmlns:a16="http://schemas.microsoft.com/office/drawing/2014/main" id="{D175CB23-5459-616D-BE5C-2DB80454C1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097A3D4-509F-D3B9-D9DE-F812138AD4CF}"/>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378426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A6C3-4FCA-27A1-4825-47F75377DF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D4CBD3-1673-70CF-9CDD-AF12426D5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B6219C-40BE-BB2A-A6C7-4E08ECF99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23613A-42CC-CE6B-1392-A62497B24801}"/>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6" name="Footer Placeholder 5">
            <a:extLst>
              <a:ext uri="{FF2B5EF4-FFF2-40B4-BE49-F238E27FC236}">
                <a16:creationId xmlns:a16="http://schemas.microsoft.com/office/drawing/2014/main" id="{7AFD6697-9404-732E-74CC-AEAA24BFFDF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ABA94D1-B55F-0D8B-715C-92F7EB69613E}"/>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392246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288F-E201-82AD-C1E2-48A410ED61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74B7A3-79D0-3210-0472-3B6AE07E1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83008-59F5-83E9-3145-3239C4DFD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292D98-4366-DC12-7D50-81EDDB6E6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BF70DE-0DC1-2191-B876-9FBAE8E021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F210FB-8906-3985-E505-7D68878B039E}"/>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8" name="Footer Placeholder 7">
            <a:extLst>
              <a:ext uri="{FF2B5EF4-FFF2-40B4-BE49-F238E27FC236}">
                <a16:creationId xmlns:a16="http://schemas.microsoft.com/office/drawing/2014/main" id="{28982B21-0A99-0ECD-CA83-A3DFC3BB70C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8026658-2D0D-9F8B-D5A8-E0BFBAB0885E}"/>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176339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6F70-88E0-1E89-96D4-228FA957D8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CBE334-34F8-1CE1-3C29-845DBCB660F6}"/>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4" name="Footer Placeholder 3">
            <a:extLst>
              <a:ext uri="{FF2B5EF4-FFF2-40B4-BE49-F238E27FC236}">
                <a16:creationId xmlns:a16="http://schemas.microsoft.com/office/drawing/2014/main" id="{C87E8865-D9CB-9C4C-3B59-697566DD6DE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695C7A3-22C2-D80E-1A65-D0084D059F02}"/>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139343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0755B1-1D29-DA29-E693-8DA449E277F1}"/>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3" name="Footer Placeholder 2">
            <a:extLst>
              <a:ext uri="{FF2B5EF4-FFF2-40B4-BE49-F238E27FC236}">
                <a16:creationId xmlns:a16="http://schemas.microsoft.com/office/drawing/2014/main" id="{ABAB1C59-3494-8161-D5CC-AE259D769C2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45918C9-C25B-B6B7-3E24-0A4CA4427F67}"/>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217589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2A45-9DBA-24DF-6EE9-8B0A8B07F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A91C95-9F04-8668-9F65-399B7FCA9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14D8C2-4764-F9F4-DFE0-7B9ECD136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CAEF3-F151-DFA2-96AE-6E212D98BEAF}"/>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6" name="Footer Placeholder 5">
            <a:extLst>
              <a:ext uri="{FF2B5EF4-FFF2-40B4-BE49-F238E27FC236}">
                <a16:creationId xmlns:a16="http://schemas.microsoft.com/office/drawing/2014/main" id="{FF995C29-71C3-72DC-4599-A51C1C0A6E0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A861222-CBF0-72E3-664B-55B480F96504}"/>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134563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7DA6-BF7C-6123-C7C3-C179397FD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C7426E-8792-52E6-8C76-6262FDF4AD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D567F0E-EBB0-5CF7-BC22-FA0274C3D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F0C1E-11D6-8980-9A6F-78601E7D3A14}"/>
              </a:ext>
            </a:extLst>
          </p:cNvPr>
          <p:cNvSpPr>
            <a:spLocks noGrp="1"/>
          </p:cNvSpPr>
          <p:nvPr>
            <p:ph type="dt" sz="half" idx="10"/>
          </p:nvPr>
        </p:nvSpPr>
        <p:spPr/>
        <p:txBody>
          <a:bodyPr/>
          <a:lstStyle/>
          <a:p>
            <a:fld id="{24A32483-3E88-4A87-96FF-B254A1CB4DE5}" type="datetimeFigureOut">
              <a:rPr lang="en-IN" smtClean="0"/>
              <a:t>05-02-2024</a:t>
            </a:fld>
            <a:endParaRPr lang="en-IN" dirty="0"/>
          </a:p>
        </p:txBody>
      </p:sp>
      <p:sp>
        <p:nvSpPr>
          <p:cNvPr id="6" name="Footer Placeholder 5">
            <a:extLst>
              <a:ext uri="{FF2B5EF4-FFF2-40B4-BE49-F238E27FC236}">
                <a16:creationId xmlns:a16="http://schemas.microsoft.com/office/drawing/2014/main" id="{56571008-EFCE-3B88-6437-58E73EC96E3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6C31473-7002-3546-D6C6-31A90428EF59}"/>
              </a:ext>
            </a:extLst>
          </p:cNvPr>
          <p:cNvSpPr>
            <a:spLocks noGrp="1"/>
          </p:cNvSpPr>
          <p:nvPr>
            <p:ph type="sldNum" sz="quarter" idx="12"/>
          </p:nvPr>
        </p:nvSpPr>
        <p:spPr/>
        <p:txBody>
          <a:bodyPr/>
          <a:lstStyle/>
          <a:p>
            <a:fld id="{60B14D1E-89A1-4B78-8D8E-24FE7C4DF941}" type="slidenum">
              <a:rPr lang="en-IN" smtClean="0"/>
              <a:t>‹#›</a:t>
            </a:fld>
            <a:endParaRPr lang="en-IN" dirty="0"/>
          </a:p>
        </p:txBody>
      </p:sp>
    </p:spTree>
    <p:extLst>
      <p:ext uri="{BB962C8B-B14F-4D97-AF65-F5344CB8AC3E}">
        <p14:creationId xmlns:p14="http://schemas.microsoft.com/office/powerpoint/2010/main" val="207782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FB139-E626-508B-9E24-3EA069100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AB25FA-53AD-3685-07D6-12D39D8D69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AA6CA0-1029-797D-98FD-1C7E00F89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A32483-3E88-4A87-96FF-B254A1CB4DE5}" type="datetimeFigureOut">
              <a:rPr lang="en-IN" smtClean="0"/>
              <a:t>05-02-2024</a:t>
            </a:fld>
            <a:endParaRPr lang="en-IN" dirty="0"/>
          </a:p>
        </p:txBody>
      </p:sp>
      <p:sp>
        <p:nvSpPr>
          <p:cNvPr id="5" name="Footer Placeholder 4">
            <a:extLst>
              <a:ext uri="{FF2B5EF4-FFF2-40B4-BE49-F238E27FC236}">
                <a16:creationId xmlns:a16="http://schemas.microsoft.com/office/drawing/2014/main" id="{F5A91313-107B-9410-72B2-6032C7AFE9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FFFBF000-4EA3-1306-8EA4-052D15729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B14D1E-89A1-4B78-8D8E-24FE7C4DF941}" type="slidenum">
              <a:rPr lang="en-IN" smtClean="0"/>
              <a:t>‹#›</a:t>
            </a:fld>
            <a:endParaRPr lang="en-IN" dirty="0"/>
          </a:p>
        </p:txBody>
      </p:sp>
    </p:spTree>
    <p:extLst>
      <p:ext uri="{BB962C8B-B14F-4D97-AF65-F5344CB8AC3E}">
        <p14:creationId xmlns:p14="http://schemas.microsoft.com/office/powerpoint/2010/main" val="197173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8E9234-1167-FDA1-A10F-EA528E8E7385}"/>
              </a:ext>
            </a:extLst>
          </p:cNvPr>
          <p:cNvSpPr txBox="1"/>
          <p:nvPr/>
        </p:nvSpPr>
        <p:spPr>
          <a:xfrm>
            <a:off x="0" y="2567226"/>
            <a:ext cx="12192000" cy="1631216"/>
          </a:xfrm>
          <a:prstGeom prst="rect">
            <a:avLst/>
          </a:prstGeom>
          <a:noFill/>
        </p:spPr>
        <p:txBody>
          <a:bodyPr wrap="square" rtlCol="0">
            <a:spAutoFit/>
          </a:bodyPr>
          <a:lstStyle/>
          <a:p>
            <a:pPr algn="ctr"/>
            <a:r>
              <a:rPr lang="en-US" sz="5000" dirty="0">
                <a:latin typeface="Alasassy Caps" pitchFamily="2" charset="0"/>
              </a:rPr>
              <a:t>SRI AUROBINDO: THE ALIPORE INCIDENT</a:t>
            </a:r>
          </a:p>
          <a:p>
            <a:pPr algn="ctr"/>
            <a:r>
              <a:rPr lang="en-US" sz="2000" dirty="0">
                <a:latin typeface="The Hand Black" panose="03070902030502020204" pitchFamily="66" charset="0"/>
                <a:cs typeface="Dreaming Outloud Pro" panose="03050502040302030504" pitchFamily="66" charset="0"/>
              </a:rPr>
              <a:t>BY</a:t>
            </a:r>
            <a:r>
              <a:rPr lang="en-US" sz="5000" dirty="0">
                <a:latin typeface="The Hand Black" panose="03070902030502020204" pitchFamily="66" charset="0"/>
              </a:rPr>
              <a:t> </a:t>
            </a:r>
            <a:r>
              <a:rPr lang="en-US" sz="2000" dirty="0">
                <a:latin typeface="The Hand Black" panose="03070902030502020204" pitchFamily="66" charset="0"/>
                <a:cs typeface="Dreaming Outloud Pro" panose="03050502040302030504" pitchFamily="66" charset="0"/>
              </a:rPr>
              <a:t>AABHA, AARON, DIVJOT AND AROHI </a:t>
            </a:r>
            <a:endParaRPr lang="en-IN" sz="2000" dirty="0">
              <a:latin typeface="The Hand Black" panose="03070902030502020204" pitchFamily="66" charset="0"/>
              <a:cs typeface="Dreaming Outloud Pro" panose="03050502040302030504" pitchFamily="66" charset="0"/>
            </a:endParaRPr>
          </a:p>
        </p:txBody>
      </p:sp>
    </p:spTree>
    <p:extLst>
      <p:ext uri="{BB962C8B-B14F-4D97-AF65-F5344CB8AC3E}">
        <p14:creationId xmlns:p14="http://schemas.microsoft.com/office/powerpoint/2010/main" val="2373213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FF20B-59C6-28A1-9BB7-616DC68B21C9}"/>
              </a:ext>
            </a:extLst>
          </p:cNvPr>
          <p:cNvSpPr txBox="1"/>
          <p:nvPr/>
        </p:nvSpPr>
        <p:spPr>
          <a:xfrm>
            <a:off x="0" y="-1"/>
            <a:ext cx="12192000" cy="1015663"/>
          </a:xfrm>
          <a:prstGeom prst="rect">
            <a:avLst/>
          </a:prstGeom>
          <a:noFill/>
        </p:spPr>
        <p:txBody>
          <a:bodyPr wrap="square" rtlCol="0">
            <a:spAutoFit/>
          </a:bodyPr>
          <a:lstStyle/>
          <a:p>
            <a:pPr algn="ctr"/>
            <a:r>
              <a:rPr lang="en-US" sz="6000" b="1" dirty="0">
                <a:latin typeface="The Hand Black" panose="03070902030502020204" pitchFamily="66" charset="0"/>
              </a:rPr>
              <a:t>Summary</a:t>
            </a:r>
            <a:endParaRPr lang="en-IN" sz="6000" b="1" dirty="0">
              <a:latin typeface="The Hand Black" panose="03070902030502020204" pitchFamily="66" charset="0"/>
            </a:endParaRPr>
          </a:p>
        </p:txBody>
      </p:sp>
      <p:sp>
        <p:nvSpPr>
          <p:cNvPr id="5" name="TextBox 4">
            <a:extLst>
              <a:ext uri="{FF2B5EF4-FFF2-40B4-BE49-F238E27FC236}">
                <a16:creationId xmlns:a16="http://schemas.microsoft.com/office/drawing/2014/main" id="{957D5CE4-2EA4-16FF-4C38-EED773698169}"/>
              </a:ext>
            </a:extLst>
          </p:cNvPr>
          <p:cNvSpPr txBox="1"/>
          <p:nvPr/>
        </p:nvSpPr>
        <p:spPr>
          <a:xfrm>
            <a:off x="406387" y="1791315"/>
            <a:ext cx="11150874" cy="1631216"/>
          </a:xfrm>
          <a:prstGeom prst="rect">
            <a:avLst/>
          </a:prstGeom>
          <a:noFill/>
        </p:spPr>
        <p:txBody>
          <a:bodyPr wrap="square" rtlCol="0">
            <a:spAutoFit/>
          </a:bodyPr>
          <a:lstStyle/>
          <a:p>
            <a:pPr algn="just"/>
            <a:r>
              <a:rPr lang="en-US" sz="2000" dirty="0">
                <a:latin typeface="Rockwell Nova Cond Light" panose="02060306020205020403" pitchFamily="18" charset="0"/>
              </a:rPr>
              <a:t>Sri Aurobindo was suddenly arrested on the 2</a:t>
            </a:r>
            <a:r>
              <a:rPr lang="en-US" sz="2000" baseline="30000" dirty="0">
                <a:latin typeface="Rockwell Nova Cond Light" panose="02060306020205020403" pitchFamily="18" charset="0"/>
              </a:rPr>
              <a:t>nd</a:t>
            </a:r>
            <a:r>
              <a:rPr lang="en-US" sz="2000" dirty="0">
                <a:latin typeface="Rockwell Nova Cond Light" panose="02060306020205020403" pitchFamily="18" charset="0"/>
              </a:rPr>
              <a:t> of  May.  It was sudden for him as he was in slumber. The police had arrested him for being a part of  the Alipore bomb case. And conspiracy. This arrest was accompanied by the taking into custody of other young revolutionaries as well. Sri Aurobindo’s trial began on the 19</a:t>
            </a:r>
            <a:r>
              <a:rPr lang="en-US" sz="2000" baseline="30000" dirty="0">
                <a:latin typeface="Rockwell Nova Cond Light" panose="02060306020205020403" pitchFamily="18" charset="0"/>
              </a:rPr>
              <a:t>th</a:t>
            </a:r>
            <a:r>
              <a:rPr lang="en-US" sz="2000" dirty="0">
                <a:latin typeface="Rockwell Nova Cond Light" panose="02060306020205020403" pitchFamily="18" charset="0"/>
              </a:rPr>
              <a:t> of May which was dragged onward with preliminary cases in the Magistrate’s court followed by a Session Court during which the arrested people were solitarily confined in the torturous conditions of Precedency Jail. After the elongated trial of an entire year the verdict was delivered by the judge and Sri Aurobindo was imprisoned in Alipore Jail.</a:t>
            </a:r>
          </a:p>
        </p:txBody>
      </p:sp>
      <p:sp>
        <p:nvSpPr>
          <p:cNvPr id="6" name="TextBox 5">
            <a:extLst>
              <a:ext uri="{FF2B5EF4-FFF2-40B4-BE49-F238E27FC236}">
                <a16:creationId xmlns:a16="http://schemas.microsoft.com/office/drawing/2014/main" id="{FF9024FC-6BD8-F3AA-AD25-83FD9F26BCB5}"/>
              </a:ext>
            </a:extLst>
          </p:cNvPr>
          <p:cNvSpPr txBox="1"/>
          <p:nvPr/>
        </p:nvSpPr>
        <p:spPr>
          <a:xfrm>
            <a:off x="406387" y="1144984"/>
            <a:ext cx="5562600" cy="646331"/>
          </a:xfrm>
          <a:prstGeom prst="rect">
            <a:avLst/>
          </a:prstGeom>
          <a:noFill/>
        </p:spPr>
        <p:txBody>
          <a:bodyPr wrap="square" rtlCol="0">
            <a:spAutoFit/>
          </a:bodyPr>
          <a:lstStyle/>
          <a:p>
            <a:r>
              <a:rPr lang="en-US" sz="3600" dirty="0">
                <a:latin typeface="Rockwell Nova Cond Light" panose="02060306020205020403" pitchFamily="18" charset="0"/>
              </a:rPr>
              <a:t>The case</a:t>
            </a:r>
            <a:endParaRPr lang="en-IN" sz="3600" dirty="0">
              <a:latin typeface="Rockwell Nova Cond Light" panose="02060306020205020403" pitchFamily="18" charset="0"/>
            </a:endParaRPr>
          </a:p>
        </p:txBody>
      </p:sp>
      <p:sp>
        <p:nvSpPr>
          <p:cNvPr id="7" name="TextBox 6">
            <a:extLst>
              <a:ext uri="{FF2B5EF4-FFF2-40B4-BE49-F238E27FC236}">
                <a16:creationId xmlns:a16="http://schemas.microsoft.com/office/drawing/2014/main" id="{2214BC30-28CA-41C5-0D63-835E677232B3}"/>
              </a:ext>
            </a:extLst>
          </p:cNvPr>
          <p:cNvSpPr txBox="1"/>
          <p:nvPr/>
        </p:nvSpPr>
        <p:spPr>
          <a:xfrm>
            <a:off x="406387" y="3588614"/>
            <a:ext cx="6362701" cy="646331"/>
          </a:xfrm>
          <a:prstGeom prst="rect">
            <a:avLst/>
          </a:prstGeom>
          <a:noFill/>
        </p:spPr>
        <p:txBody>
          <a:bodyPr wrap="square" rtlCol="0">
            <a:spAutoFit/>
          </a:bodyPr>
          <a:lstStyle/>
          <a:p>
            <a:r>
              <a:rPr lang="en-US" sz="3600" dirty="0">
                <a:latin typeface="Rockwell Nova Cond Light" panose="02060306020205020403" pitchFamily="18" charset="0"/>
              </a:rPr>
              <a:t>In Prison</a:t>
            </a:r>
            <a:endParaRPr lang="en-IN" sz="3600" dirty="0">
              <a:latin typeface="Rockwell Nova Cond Light" panose="02060306020205020403" pitchFamily="18" charset="0"/>
            </a:endParaRPr>
          </a:p>
        </p:txBody>
      </p:sp>
      <p:sp>
        <p:nvSpPr>
          <p:cNvPr id="8" name="TextBox 7">
            <a:extLst>
              <a:ext uri="{FF2B5EF4-FFF2-40B4-BE49-F238E27FC236}">
                <a16:creationId xmlns:a16="http://schemas.microsoft.com/office/drawing/2014/main" id="{96EE126B-AFA9-7C93-7778-3A8BA4B086EE}"/>
              </a:ext>
            </a:extLst>
          </p:cNvPr>
          <p:cNvSpPr txBox="1"/>
          <p:nvPr/>
        </p:nvSpPr>
        <p:spPr>
          <a:xfrm>
            <a:off x="406386" y="4340444"/>
            <a:ext cx="11150875" cy="1323439"/>
          </a:xfrm>
          <a:prstGeom prst="rect">
            <a:avLst/>
          </a:prstGeom>
          <a:noFill/>
        </p:spPr>
        <p:txBody>
          <a:bodyPr wrap="square" rtlCol="0">
            <a:spAutoFit/>
          </a:bodyPr>
          <a:lstStyle/>
          <a:p>
            <a:pPr algn="just"/>
            <a:r>
              <a:rPr lang="en-US" sz="2000" dirty="0">
                <a:latin typeface="Rockwell Nova Cond Light" panose="02060306020205020403" pitchFamily="18" charset="0"/>
              </a:rPr>
              <a:t>Sri Aurobindo was first lodged in a complete solitary cell, then later transferred to a shared room in which there were prisoners of the same case and finally again in a singular cell. During this time, Sri Aurobindo practiced meditation, yoga and read spiritual books and Gita and the Upanishads even if other prisoners made sounds of their presence. He did experience  a sense of distress but because of his spiritual presence, he felt relaxed and supremely blissful, as he said himself. His belief in yoga, spirituality and God grew much more. He believed that a prayer could link Man’s strength to a transcendent Force.</a:t>
            </a:r>
            <a:endParaRPr lang="en-IN" sz="2000" dirty="0">
              <a:latin typeface="Rockwell Nova Cond Light" panose="02060306020205020403" pitchFamily="18" charset="0"/>
            </a:endParaRPr>
          </a:p>
        </p:txBody>
      </p:sp>
    </p:spTree>
    <p:extLst>
      <p:ext uri="{BB962C8B-B14F-4D97-AF65-F5344CB8AC3E}">
        <p14:creationId xmlns:p14="http://schemas.microsoft.com/office/powerpoint/2010/main" val="1483052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68464B-FE90-7753-D168-FD909848461F}"/>
              </a:ext>
            </a:extLst>
          </p:cNvPr>
          <p:cNvSpPr txBox="1"/>
          <p:nvPr/>
        </p:nvSpPr>
        <p:spPr>
          <a:xfrm>
            <a:off x="380176" y="505705"/>
            <a:ext cx="11279426" cy="646331"/>
          </a:xfrm>
          <a:prstGeom prst="rect">
            <a:avLst/>
          </a:prstGeom>
          <a:noFill/>
        </p:spPr>
        <p:txBody>
          <a:bodyPr wrap="square" rtlCol="0">
            <a:spAutoFit/>
          </a:bodyPr>
          <a:lstStyle/>
          <a:p>
            <a:r>
              <a:rPr lang="en-US" sz="3600" dirty="0">
                <a:latin typeface="Rockwell Nova Cond Light" panose="02060306020205020403" pitchFamily="18" charset="0"/>
              </a:rPr>
              <a:t>God Everywhere, In The Court Too</a:t>
            </a:r>
            <a:endParaRPr lang="en-IN" sz="3600" dirty="0">
              <a:latin typeface="Rockwell Nova Cond Light" panose="02060306020205020403" pitchFamily="18" charset="0"/>
            </a:endParaRPr>
          </a:p>
        </p:txBody>
      </p:sp>
      <p:sp>
        <p:nvSpPr>
          <p:cNvPr id="5" name="TextBox 4">
            <a:extLst>
              <a:ext uri="{FF2B5EF4-FFF2-40B4-BE49-F238E27FC236}">
                <a16:creationId xmlns:a16="http://schemas.microsoft.com/office/drawing/2014/main" id="{69091566-0DD6-0D22-54F2-25366ADA6013}"/>
              </a:ext>
            </a:extLst>
          </p:cNvPr>
          <p:cNvSpPr txBox="1"/>
          <p:nvPr/>
        </p:nvSpPr>
        <p:spPr>
          <a:xfrm>
            <a:off x="380176" y="1309890"/>
            <a:ext cx="11279426" cy="3170099"/>
          </a:xfrm>
          <a:prstGeom prst="rect">
            <a:avLst/>
          </a:prstGeom>
          <a:noFill/>
        </p:spPr>
        <p:txBody>
          <a:bodyPr wrap="square" rtlCol="0">
            <a:spAutoFit/>
          </a:bodyPr>
          <a:lstStyle/>
          <a:p>
            <a:pPr algn="just"/>
            <a:r>
              <a:rPr lang="en-US" sz="2000" dirty="0">
                <a:latin typeface="Rockwell Nova Cond Light" panose="02060306020205020403" pitchFamily="18" charset="0"/>
              </a:rPr>
              <a:t>In the prison, Sri Aurobindo was completely tranquil. He did not feel hopeless and desperate; he felt as if he was surrounded and enveloped by the presence of Vasudeva or God. He says “I walked under the branches of the tree in front of my cell, but t was not a tree, I knew it was Vasudeva, it was Krishna whom I was standing there and holding over me his gaze. I looked at the bars of my cell, the very grating that did duty for a door and again I saw Vasudeva. It was Narayan who was guarding and standing sentry over me..”</a:t>
            </a:r>
            <a:r>
              <a:rPr lang="en-IN" sz="2000" dirty="0">
                <a:latin typeface="Rockwell Nova Cond Light" panose="02060306020205020403" pitchFamily="18" charset="0"/>
              </a:rPr>
              <a:t> </a:t>
            </a:r>
          </a:p>
          <a:p>
            <a:pPr algn="just"/>
            <a:r>
              <a:rPr lang="en-IN" sz="2000" dirty="0">
                <a:latin typeface="Rockwell Nova Cond Light" panose="02060306020205020403" pitchFamily="18" charset="0"/>
              </a:rPr>
              <a:t>In all aspects of his life, he felt the presence of God around him. His words also say “Or I lay on the coarse blankets that were given for me a couch and felt the arms of Sri Krishna around me, the arms of my Friend and Lover…. I looked at the prisoners in jail, the thieves, the murderers, the swindlers, and as I looked at them, I saw Vasudeva, it was Narayana whom I found in these darkened souls and misused bodies.”</a:t>
            </a:r>
          </a:p>
          <a:p>
            <a:pPr algn="just"/>
            <a:r>
              <a:rPr lang="en-US" sz="2000" dirty="0">
                <a:latin typeface="Rockwell Nova Cond Light" panose="02060306020205020403" pitchFamily="18" charset="0"/>
              </a:rPr>
              <a:t>Even in the court, he saw Vasudeva when he looked at the Magistrate, he saw Sri Krishna when he looked at the Prosecuting Counsel. His soul was barely in the trial as he was so absorbed in meditation that he ignored question and only listened to the Voice within him which repeated “I am guiding, therefore fear not. Turn to your own Work for which I have brought you to jail.” </a:t>
            </a:r>
          </a:p>
        </p:txBody>
      </p:sp>
      <p:sp>
        <p:nvSpPr>
          <p:cNvPr id="6" name="TextBox 5">
            <a:extLst>
              <a:ext uri="{FF2B5EF4-FFF2-40B4-BE49-F238E27FC236}">
                <a16:creationId xmlns:a16="http://schemas.microsoft.com/office/drawing/2014/main" id="{637DB8C1-248C-3C23-EEEE-526D7C080165}"/>
              </a:ext>
            </a:extLst>
          </p:cNvPr>
          <p:cNvSpPr txBox="1"/>
          <p:nvPr/>
        </p:nvSpPr>
        <p:spPr>
          <a:xfrm>
            <a:off x="380176" y="4515295"/>
            <a:ext cx="11279426" cy="646331"/>
          </a:xfrm>
          <a:prstGeom prst="rect">
            <a:avLst/>
          </a:prstGeom>
          <a:noFill/>
        </p:spPr>
        <p:txBody>
          <a:bodyPr wrap="square" rtlCol="0">
            <a:spAutoFit/>
          </a:bodyPr>
          <a:lstStyle/>
          <a:p>
            <a:r>
              <a:rPr lang="en-US" sz="3600" dirty="0">
                <a:latin typeface="Rockwell Nova Cond Light" panose="02060306020205020403" pitchFamily="18" charset="0"/>
              </a:rPr>
              <a:t>Supernatural Experiences</a:t>
            </a:r>
            <a:endParaRPr lang="en-IN" sz="3600" dirty="0">
              <a:latin typeface="Rockwell Nova Cond Light" panose="02060306020205020403" pitchFamily="18" charset="0"/>
            </a:endParaRPr>
          </a:p>
        </p:txBody>
      </p:sp>
      <p:sp>
        <p:nvSpPr>
          <p:cNvPr id="7" name="TextBox 6">
            <a:extLst>
              <a:ext uri="{FF2B5EF4-FFF2-40B4-BE49-F238E27FC236}">
                <a16:creationId xmlns:a16="http://schemas.microsoft.com/office/drawing/2014/main" id="{2E03879E-D7DC-3143-A7E8-BCD9C793EB2F}"/>
              </a:ext>
            </a:extLst>
          </p:cNvPr>
          <p:cNvSpPr txBox="1"/>
          <p:nvPr/>
        </p:nvSpPr>
        <p:spPr>
          <a:xfrm>
            <a:off x="380176" y="5196932"/>
            <a:ext cx="11279426" cy="1015663"/>
          </a:xfrm>
          <a:prstGeom prst="rect">
            <a:avLst/>
          </a:prstGeom>
          <a:noFill/>
        </p:spPr>
        <p:txBody>
          <a:bodyPr wrap="square" rtlCol="0">
            <a:spAutoFit/>
          </a:bodyPr>
          <a:lstStyle/>
          <a:p>
            <a:pPr algn="just"/>
            <a:r>
              <a:rPr lang="en-US" sz="2000" dirty="0">
                <a:latin typeface="Rockwell Nova Cond Light" panose="02060306020205020403" pitchFamily="18" charset="0"/>
              </a:rPr>
              <a:t>Sri Aurobindo’s spiritual experiences grew much, and he started hearing the voice of Vivekanand for an entire fortnight in his meditation. It spoke on a special field of spiritual experience and ceased. He also experienced levitation where he effortlessly was suspended in mid air. This has attracted the entire country’s attention. Day after day, his spiritual journey expanded as he found himself having experiences which no material science could explain</a:t>
            </a:r>
            <a:endParaRPr lang="en-IN" sz="2000" dirty="0">
              <a:latin typeface="Rockwell Nova Cond Light" panose="02060306020205020403" pitchFamily="18" charset="0"/>
            </a:endParaRPr>
          </a:p>
        </p:txBody>
      </p:sp>
    </p:spTree>
    <p:extLst>
      <p:ext uri="{BB962C8B-B14F-4D97-AF65-F5344CB8AC3E}">
        <p14:creationId xmlns:p14="http://schemas.microsoft.com/office/powerpoint/2010/main" val="3675189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0BC6FB-418D-A276-AEB0-D7539EC1421D}"/>
              </a:ext>
            </a:extLst>
          </p:cNvPr>
          <p:cNvSpPr txBox="1"/>
          <p:nvPr/>
        </p:nvSpPr>
        <p:spPr>
          <a:xfrm>
            <a:off x="416132" y="646103"/>
            <a:ext cx="11679133" cy="646331"/>
          </a:xfrm>
          <a:prstGeom prst="rect">
            <a:avLst/>
          </a:prstGeom>
          <a:noFill/>
        </p:spPr>
        <p:txBody>
          <a:bodyPr wrap="square" rtlCol="0">
            <a:spAutoFit/>
          </a:bodyPr>
          <a:lstStyle/>
          <a:p>
            <a:r>
              <a:rPr lang="en-US" sz="3600" dirty="0">
                <a:latin typeface="Rockwell Nova Cond Light" panose="02060306020205020403" pitchFamily="18" charset="0"/>
              </a:rPr>
              <a:t>Released</a:t>
            </a:r>
            <a:endParaRPr lang="en-IN" sz="3600" dirty="0">
              <a:latin typeface="Rockwell Nova Cond Light" panose="02060306020205020403" pitchFamily="18" charset="0"/>
            </a:endParaRPr>
          </a:p>
        </p:txBody>
      </p:sp>
      <p:sp>
        <p:nvSpPr>
          <p:cNvPr id="5" name="TextBox 4">
            <a:extLst>
              <a:ext uri="{FF2B5EF4-FFF2-40B4-BE49-F238E27FC236}">
                <a16:creationId xmlns:a16="http://schemas.microsoft.com/office/drawing/2014/main" id="{4C39F170-FACB-7277-935A-8D86C3587BE7}"/>
              </a:ext>
            </a:extLst>
          </p:cNvPr>
          <p:cNvSpPr txBox="1"/>
          <p:nvPr/>
        </p:nvSpPr>
        <p:spPr>
          <a:xfrm>
            <a:off x="426172" y="1351508"/>
            <a:ext cx="11339655" cy="4154984"/>
          </a:xfrm>
          <a:prstGeom prst="rect">
            <a:avLst/>
          </a:prstGeom>
          <a:noFill/>
        </p:spPr>
        <p:txBody>
          <a:bodyPr wrap="square" rtlCol="0">
            <a:spAutoFit/>
          </a:bodyPr>
          <a:lstStyle/>
          <a:p>
            <a:r>
              <a:rPr lang="en-US" sz="2400" dirty="0">
                <a:latin typeface="Rockwell Nova Cond Light" panose="02060306020205020403" pitchFamily="18" charset="0"/>
              </a:rPr>
              <a:t>As Sri Aurobindo began to listen to his intuition, the voice at the back of his head, or as he calls it, the Voice inside, one of his friends offered to defend him on his Judgement Day. Sri Aurobindo was going to guide him for the day, but the Voice inside told him that he was the man who would get him out of prison. On the day, he gave a brilliant speech and with that, Sri Aurobindo was released from prison.</a:t>
            </a:r>
          </a:p>
          <a:p>
            <a:endParaRPr lang="en-US" sz="2400" dirty="0">
              <a:latin typeface="Rockwell Nova Cond Light" panose="02060306020205020403" pitchFamily="18" charset="0"/>
            </a:endParaRPr>
          </a:p>
          <a:p>
            <a:r>
              <a:rPr lang="en-US" sz="2400" dirty="0">
                <a:latin typeface="Rockwell Nova Cond Light" panose="02060306020205020403" pitchFamily="18" charset="0"/>
              </a:rPr>
              <a:t>After he was released, Sri Aurobindo decided to study meditation and yoga in depth. He also gave a lot of speeches, the Uttarpara speech being his debuting one where thousands of people listen to his historical speech in silence and peace. He educated people and motivated them to move forward, towards, even closer to independence.</a:t>
            </a:r>
          </a:p>
          <a:p>
            <a:endParaRPr lang="en-US" sz="2400" dirty="0">
              <a:latin typeface="Rockwell Nova Cond Light" panose="02060306020205020403" pitchFamily="18" charset="0"/>
            </a:endParaRPr>
          </a:p>
          <a:p>
            <a:r>
              <a:rPr lang="en-US" sz="2400" dirty="0">
                <a:latin typeface="Rockwell Nova Cond Light" panose="02060306020205020403" pitchFamily="18" charset="0"/>
              </a:rPr>
              <a:t>This resulted in the governments attempts to remove him  again,  and when this happened, his inner Voice spoke to him, telling him to go to </a:t>
            </a:r>
            <a:r>
              <a:rPr lang="en-US" sz="2400" dirty="0" err="1">
                <a:latin typeface="Rockwell Nova Cond Light" panose="02060306020205020403" pitchFamily="18" charset="0"/>
              </a:rPr>
              <a:t>Chandannagore</a:t>
            </a:r>
            <a:r>
              <a:rPr lang="en-US" sz="2000" dirty="0">
                <a:latin typeface="Rockwell Nova Cond Light" panose="02060306020205020403" pitchFamily="18" charset="0"/>
              </a:rPr>
              <a:t>.</a:t>
            </a:r>
            <a:endParaRPr lang="en-IN" sz="2000" dirty="0">
              <a:latin typeface="Rockwell Nova Cond Light" panose="02060306020205020403" pitchFamily="18" charset="0"/>
            </a:endParaRPr>
          </a:p>
        </p:txBody>
      </p:sp>
    </p:spTree>
    <p:extLst>
      <p:ext uri="{BB962C8B-B14F-4D97-AF65-F5344CB8AC3E}">
        <p14:creationId xmlns:p14="http://schemas.microsoft.com/office/powerpoint/2010/main" val="2942294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A4FBA6-6AEF-D62A-11EB-3E4BC526BED6}"/>
              </a:ext>
            </a:extLst>
          </p:cNvPr>
          <p:cNvSpPr txBox="1"/>
          <p:nvPr/>
        </p:nvSpPr>
        <p:spPr>
          <a:xfrm>
            <a:off x="2723697" y="1259586"/>
            <a:ext cx="5283808" cy="584775"/>
          </a:xfrm>
          <a:prstGeom prst="rect">
            <a:avLst/>
          </a:prstGeom>
          <a:noFill/>
        </p:spPr>
        <p:txBody>
          <a:bodyPr wrap="square" rtlCol="0">
            <a:spAutoFit/>
          </a:bodyPr>
          <a:lstStyle/>
          <a:p>
            <a:r>
              <a:rPr lang="en-US" sz="3200" u="sng" dirty="0">
                <a:latin typeface="The Hand Black" panose="03070902030502020204" pitchFamily="66" charset="0"/>
                <a:cs typeface="Dreaming Outloud Pro" panose="03050502040302030504" pitchFamily="66" charset="0"/>
              </a:rPr>
              <a:t>- Sri Aurobindo</a:t>
            </a:r>
            <a:endParaRPr lang="en-IN" sz="3200" u="sng" dirty="0">
              <a:latin typeface="The Hand Black" panose="03070902030502020204" pitchFamily="66" charset="0"/>
              <a:cs typeface="Dreaming Outloud Pro" panose="03050502040302030504" pitchFamily="66" charset="0"/>
            </a:endParaRPr>
          </a:p>
        </p:txBody>
      </p:sp>
      <p:sp>
        <p:nvSpPr>
          <p:cNvPr id="6" name="TextBox 5">
            <a:extLst>
              <a:ext uri="{FF2B5EF4-FFF2-40B4-BE49-F238E27FC236}">
                <a16:creationId xmlns:a16="http://schemas.microsoft.com/office/drawing/2014/main" id="{4C1234D7-40BA-4733-3B28-CF154CF807E7}"/>
              </a:ext>
            </a:extLst>
          </p:cNvPr>
          <p:cNvSpPr txBox="1"/>
          <p:nvPr/>
        </p:nvSpPr>
        <p:spPr>
          <a:xfrm>
            <a:off x="-325846" y="1967472"/>
            <a:ext cx="5691447" cy="4678204"/>
          </a:xfrm>
          <a:prstGeom prst="rect">
            <a:avLst/>
          </a:prstGeom>
          <a:noFill/>
        </p:spPr>
        <p:txBody>
          <a:bodyPr wrap="square" rtlCol="0">
            <a:spAutoFit/>
          </a:bodyPr>
          <a:lstStyle/>
          <a:p>
            <a:pPr algn="ctr"/>
            <a:r>
              <a:rPr lang="en-US" sz="2000" b="0" i="0" dirty="0">
                <a:solidFill>
                  <a:srgbClr val="000000"/>
                </a:solidFill>
                <a:effectLst/>
                <a:latin typeface="Rockwell Nova Cond Light" panose="020F0502020204030204" pitchFamily="18" charset="0"/>
              </a:rPr>
              <a:t>I sat behind the dance of Danger’s hooves</a:t>
            </a:r>
          </a:p>
          <a:p>
            <a:pPr algn="ctr"/>
            <a:r>
              <a:rPr lang="en-US" sz="2000" b="0" i="0" dirty="0">
                <a:solidFill>
                  <a:srgbClr val="000000"/>
                </a:solidFill>
                <a:effectLst/>
                <a:latin typeface="Rockwell Nova Cond Light" panose="020F0502020204030204" pitchFamily="18" charset="0"/>
              </a:rPr>
              <a:t>In the shouting street that seemed a futurist’s whim,</a:t>
            </a:r>
          </a:p>
          <a:p>
            <a:pPr algn="ctr"/>
            <a:r>
              <a:rPr lang="en-US" sz="2000" b="0" i="0" dirty="0">
                <a:solidFill>
                  <a:srgbClr val="000000"/>
                </a:solidFill>
                <a:effectLst/>
                <a:latin typeface="Rockwell Nova Cond Light" panose="020F0502020204030204" pitchFamily="18" charset="0"/>
              </a:rPr>
              <a:t>And suddenly felt, exceeding Nature’s grooves,</a:t>
            </a:r>
          </a:p>
          <a:p>
            <a:pPr algn="ctr"/>
            <a:r>
              <a:rPr lang="en-US" sz="2000" b="0" i="0" dirty="0">
                <a:solidFill>
                  <a:srgbClr val="000000"/>
                </a:solidFill>
                <a:effectLst/>
                <a:latin typeface="Rockwell Nova Cond Light" panose="020F0502020204030204" pitchFamily="18" charset="0"/>
              </a:rPr>
              <a:t>In me, enveloping me the body of Him.</a:t>
            </a:r>
          </a:p>
          <a:p>
            <a:pPr algn="ctr"/>
            <a:r>
              <a:rPr lang="en-US" sz="2000" b="0" i="0" dirty="0">
                <a:solidFill>
                  <a:srgbClr val="000000"/>
                </a:solidFill>
                <a:effectLst/>
                <a:latin typeface="Rockwell Nova Cond Light" panose="020F0502020204030204" pitchFamily="18" charset="0"/>
              </a:rPr>
              <a:t>Above my head a mighty head was seen,</a:t>
            </a:r>
          </a:p>
          <a:p>
            <a:pPr algn="ctr"/>
            <a:r>
              <a:rPr lang="en-US" sz="2000" b="0" i="0" dirty="0">
                <a:solidFill>
                  <a:srgbClr val="000000"/>
                </a:solidFill>
                <a:effectLst/>
                <a:latin typeface="Rockwell Nova Cond Light" panose="020F0502020204030204" pitchFamily="18" charset="0"/>
              </a:rPr>
              <a:t>A face with the calm of immortality</a:t>
            </a:r>
          </a:p>
          <a:p>
            <a:pPr algn="ctr"/>
            <a:r>
              <a:rPr lang="en-US" sz="2000" b="0" i="0" dirty="0">
                <a:solidFill>
                  <a:srgbClr val="000000"/>
                </a:solidFill>
                <a:effectLst/>
                <a:latin typeface="Rockwell Nova Cond Light" panose="020F0502020204030204" pitchFamily="18" charset="0"/>
              </a:rPr>
              <a:t>And an omnipotent gaze that held the scene</a:t>
            </a:r>
          </a:p>
          <a:p>
            <a:pPr algn="ctr"/>
            <a:r>
              <a:rPr lang="en-US" sz="2000" b="0" i="0" dirty="0">
                <a:solidFill>
                  <a:srgbClr val="000000"/>
                </a:solidFill>
                <a:effectLst/>
                <a:latin typeface="Rockwell Nova Cond Light" panose="020F0502020204030204" pitchFamily="18" charset="0"/>
              </a:rPr>
              <a:t>In the vast sun and breeze;</a:t>
            </a:r>
          </a:p>
          <a:p>
            <a:pPr algn="ctr"/>
            <a:r>
              <a:rPr lang="en-US" sz="2000" b="0" i="0" dirty="0">
                <a:solidFill>
                  <a:srgbClr val="000000"/>
                </a:solidFill>
                <a:effectLst/>
                <a:latin typeface="Rockwell Nova Cond Light" panose="020F0502020204030204" pitchFamily="18" charset="0"/>
              </a:rPr>
              <a:t>The world wavicle</a:t>
            </a:r>
            <a:r>
              <a:rPr lang="en-US" sz="2000" dirty="0">
                <a:solidFill>
                  <a:srgbClr val="000000"/>
                </a:solidFill>
                <a:latin typeface="Rockwell Nova Cond Light" panose="020F0502020204030204" pitchFamily="18" charset="0"/>
              </a:rPr>
              <a:t> of its sovereignty.</a:t>
            </a:r>
          </a:p>
          <a:p>
            <a:pPr algn="ctr"/>
            <a:r>
              <a:rPr lang="en-US" sz="2000" dirty="0">
                <a:solidFill>
                  <a:srgbClr val="000000"/>
                </a:solidFill>
                <a:latin typeface="Rockwell Nova Cond Light" panose="020F0502020204030204" pitchFamily="18" charset="0"/>
              </a:rPr>
              <a:t>His hair was mingled with the </a:t>
            </a:r>
            <a:r>
              <a:rPr lang="en-US" sz="2000" b="0" i="0" dirty="0">
                <a:solidFill>
                  <a:srgbClr val="000000"/>
                </a:solidFill>
                <a:effectLst/>
                <a:latin typeface="Rockwell Nova Cond Light" panose="020F0502020204030204" pitchFamily="18" charset="0"/>
              </a:rPr>
              <a:t>s in His heart and He was I:</a:t>
            </a:r>
          </a:p>
          <a:p>
            <a:pPr algn="ctr"/>
            <a:r>
              <a:rPr lang="en-US" sz="2000" b="0" i="0" dirty="0">
                <a:solidFill>
                  <a:srgbClr val="000000"/>
                </a:solidFill>
                <a:effectLst/>
                <a:latin typeface="Rockwell Nova Cond Light" panose="020F0502020204030204" pitchFamily="18" charset="0"/>
              </a:rPr>
              <a:t>I housed in me the Everlasting’s peace,</a:t>
            </a:r>
          </a:p>
          <a:p>
            <a:pPr algn="ctr"/>
            <a:r>
              <a:rPr lang="en-US" sz="2000" b="0" i="0" dirty="0">
                <a:solidFill>
                  <a:srgbClr val="000000"/>
                </a:solidFill>
                <a:effectLst/>
                <a:latin typeface="Rockwell Nova Cond Light" panose="020F0502020204030204" pitchFamily="18" charset="0"/>
              </a:rPr>
              <a:t>The strength of One whose substance cannot die.</a:t>
            </a:r>
          </a:p>
          <a:p>
            <a:pPr algn="ctr"/>
            <a:r>
              <a:rPr lang="en-US" sz="2000" b="0" i="0" dirty="0">
                <a:solidFill>
                  <a:srgbClr val="000000"/>
                </a:solidFill>
                <a:effectLst/>
                <a:latin typeface="Rockwell Nova Cond Light" panose="020F0502020204030204" pitchFamily="18" charset="0"/>
              </a:rPr>
              <a:t>The moment passed and all was as before;</a:t>
            </a:r>
          </a:p>
          <a:p>
            <a:pPr algn="ctr"/>
            <a:r>
              <a:rPr lang="en-US" sz="2000" b="0" i="0" dirty="0">
                <a:solidFill>
                  <a:srgbClr val="000000"/>
                </a:solidFill>
                <a:effectLst/>
                <a:latin typeface="Rockwell Nova Cond Light" panose="020F0502020204030204" pitchFamily="18" charset="0"/>
              </a:rPr>
              <a:t>Only </a:t>
            </a:r>
            <a:r>
              <a:rPr lang="en-US" sz="2000" dirty="0">
                <a:solidFill>
                  <a:srgbClr val="000000"/>
                </a:solidFill>
                <a:latin typeface="Rockwell Nova Cond Light" panose="020F0502020204030204" pitchFamily="18" charset="0"/>
              </a:rPr>
              <a:t>that</a:t>
            </a:r>
            <a:r>
              <a:rPr lang="en-US" sz="2000" b="0" i="0" dirty="0">
                <a:solidFill>
                  <a:srgbClr val="000000"/>
                </a:solidFill>
                <a:effectLst/>
                <a:latin typeface="Rockwell Nova Cond Light" panose="020F0502020204030204" pitchFamily="18" charset="0"/>
              </a:rPr>
              <a:t> deathless memory I bore.</a:t>
            </a:r>
          </a:p>
          <a:p>
            <a:endParaRPr lang="en-IN" dirty="0"/>
          </a:p>
        </p:txBody>
      </p:sp>
      <p:sp>
        <p:nvSpPr>
          <p:cNvPr id="7" name="TextBox 6">
            <a:extLst>
              <a:ext uri="{FF2B5EF4-FFF2-40B4-BE49-F238E27FC236}">
                <a16:creationId xmlns:a16="http://schemas.microsoft.com/office/drawing/2014/main" id="{94F84739-CF3D-46DA-8D6B-6F7B995E85E2}"/>
              </a:ext>
            </a:extLst>
          </p:cNvPr>
          <p:cNvSpPr txBox="1"/>
          <p:nvPr/>
        </p:nvSpPr>
        <p:spPr>
          <a:xfrm>
            <a:off x="6711142" y="1174865"/>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FDE5008-1455-D8E7-E681-3145FB0EF153}"/>
              </a:ext>
            </a:extLst>
          </p:cNvPr>
          <p:cNvSpPr txBox="1"/>
          <p:nvPr/>
        </p:nvSpPr>
        <p:spPr>
          <a:xfrm>
            <a:off x="5365601" y="466979"/>
            <a:ext cx="5630488" cy="707886"/>
          </a:xfrm>
          <a:prstGeom prst="rect">
            <a:avLst/>
          </a:prstGeom>
          <a:noFill/>
        </p:spPr>
        <p:txBody>
          <a:bodyPr wrap="square" rtlCol="0">
            <a:spAutoFit/>
          </a:bodyPr>
          <a:lstStyle/>
          <a:p>
            <a:r>
              <a:rPr lang="en-US" sz="4000" u="sng" dirty="0">
                <a:latin typeface="The Hand Black" panose="03070902030502020204" pitchFamily="66" charset="0"/>
              </a:rPr>
              <a:t>The perception</a:t>
            </a:r>
            <a:endParaRPr lang="en-IN" sz="4000" u="sng" dirty="0">
              <a:latin typeface="The Hand Black" panose="03070902030502020204" pitchFamily="66" charset="0"/>
            </a:endParaRPr>
          </a:p>
        </p:txBody>
      </p:sp>
      <p:sp>
        <p:nvSpPr>
          <p:cNvPr id="3" name="TextBox 2">
            <a:extLst>
              <a:ext uri="{FF2B5EF4-FFF2-40B4-BE49-F238E27FC236}">
                <a16:creationId xmlns:a16="http://schemas.microsoft.com/office/drawing/2014/main" id="{741BA13F-43FD-30BC-58CE-15290854A3A9}"/>
              </a:ext>
            </a:extLst>
          </p:cNvPr>
          <p:cNvSpPr txBox="1"/>
          <p:nvPr/>
        </p:nvSpPr>
        <p:spPr>
          <a:xfrm>
            <a:off x="5299351" y="1374262"/>
            <a:ext cx="5943613" cy="5016758"/>
          </a:xfrm>
          <a:prstGeom prst="rect">
            <a:avLst/>
          </a:prstGeom>
          <a:noFill/>
        </p:spPr>
        <p:txBody>
          <a:bodyPr wrap="square" rtlCol="0">
            <a:spAutoFit/>
          </a:bodyPr>
          <a:lstStyle/>
          <a:p>
            <a:pPr algn="just"/>
            <a:r>
              <a:rPr lang="en-US" sz="2000" dirty="0">
                <a:latin typeface="Rockwell Nova Cond Light" panose="02060306020205020403" pitchFamily="18" charset="0"/>
              </a:rPr>
              <a:t>The meaning of the word “Godhead” is God, and from that it is evident that the poem is about God and Sri Aurobindo's awareness and devotion for Him.  In the Pome, he expresses how, when he experiences discomfort and approaching danger the supreme being touched him which gave him infinite serenity. He highlights to us that we frequently feel as though the Divine is guiding us  with his eternal embrace enveloping our soul. He talked about the way he felt as though a majestic body was looming over him, guiding, protecting, and assisting him in fearlessly overcoming all evil. He explains how the Supreme radiates a sense of peace, immortality and satisfaction and with his gaze he is capable of turning everything in sight to wonders. Sri Aurobindo recollects how he, in the arms of the lord, witnesses the entire universe, the sun,</a:t>
            </a:r>
          </a:p>
          <a:p>
            <a:pPr algn="just"/>
            <a:r>
              <a:rPr lang="en-US" sz="2000" dirty="0">
                <a:latin typeface="Rockwell Nova Cond Light" panose="02060306020205020403" pitchFamily="18" charset="0"/>
              </a:rPr>
              <a:t>the breeze, the trees, the water and the soil as part of the divine. He realizes that the lord that</a:t>
            </a:r>
          </a:p>
          <a:p>
            <a:pPr algn="just"/>
            <a:r>
              <a:rPr lang="en-US" sz="2000" dirty="0">
                <a:latin typeface="Rockwell Nova Cond Light" panose="02060306020205020403" pitchFamily="18" charset="0"/>
              </a:rPr>
              <a:t>he envisions, is himself and eternal calmness that he saw will be brought by his own hands. After that brief vision of truth, Sri Aurobindo recognizes his objective and the significance of using integral yoga to bring everyone eternal peace.</a:t>
            </a:r>
            <a:endParaRPr lang="en-IN" sz="2000" dirty="0">
              <a:latin typeface="Rockwell Nova Cond Light" panose="02060306020205020403" pitchFamily="18" charset="0"/>
            </a:endParaRPr>
          </a:p>
        </p:txBody>
      </p:sp>
      <p:sp>
        <p:nvSpPr>
          <p:cNvPr id="4" name="TextBox 3">
            <a:extLst>
              <a:ext uri="{FF2B5EF4-FFF2-40B4-BE49-F238E27FC236}">
                <a16:creationId xmlns:a16="http://schemas.microsoft.com/office/drawing/2014/main" id="{C3B58594-5FF2-E3A5-DD46-2F0A68604D09}"/>
              </a:ext>
            </a:extLst>
          </p:cNvPr>
          <p:cNvSpPr txBox="1"/>
          <p:nvPr/>
        </p:nvSpPr>
        <p:spPr>
          <a:xfrm>
            <a:off x="1311840" y="372369"/>
            <a:ext cx="4648200" cy="1015663"/>
          </a:xfrm>
          <a:prstGeom prst="rect">
            <a:avLst/>
          </a:prstGeom>
          <a:noFill/>
        </p:spPr>
        <p:txBody>
          <a:bodyPr wrap="square" rtlCol="0">
            <a:spAutoFit/>
          </a:bodyPr>
          <a:lstStyle/>
          <a:p>
            <a:r>
              <a:rPr lang="en-US" sz="6000" dirty="0">
                <a:latin typeface="The Hand Black" panose="03070902030502020204" pitchFamily="66" charset="0"/>
              </a:rPr>
              <a:t>GODHEAD</a:t>
            </a:r>
            <a:endParaRPr lang="en-IN" sz="6000" dirty="0">
              <a:latin typeface="The Hand Black" panose="03070902030502020204" pitchFamily="66" charset="0"/>
            </a:endParaRPr>
          </a:p>
        </p:txBody>
      </p:sp>
    </p:spTree>
    <p:extLst>
      <p:ext uri="{BB962C8B-B14F-4D97-AF65-F5344CB8AC3E}">
        <p14:creationId xmlns:p14="http://schemas.microsoft.com/office/powerpoint/2010/main" val="1014090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40C29F-6E21-A07C-83D8-B7930A728C9C}"/>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Artwork- portrait by </a:t>
            </a:r>
            <a:r>
              <a:rPr lang="en-US" sz="3600" kern="1200" dirty="0" err="1">
                <a:solidFill>
                  <a:srgbClr val="FFFFFF"/>
                </a:solidFill>
                <a:latin typeface="+mj-lt"/>
                <a:ea typeface="+mj-ea"/>
                <a:cs typeface="+mj-cs"/>
              </a:rPr>
              <a:t>Aarohi</a:t>
            </a:r>
            <a:endParaRPr lang="en-US" sz="3600" kern="1200" dirty="0">
              <a:solidFill>
                <a:srgbClr val="FFFFFF"/>
              </a:solidFill>
              <a:latin typeface="+mj-lt"/>
              <a:ea typeface="+mj-ea"/>
              <a:cs typeface="+mj-cs"/>
            </a:endParaRPr>
          </a:p>
        </p:txBody>
      </p:sp>
      <p:pic>
        <p:nvPicPr>
          <p:cNvPr id="6" name="Picture 5" descr="A drawing of a person with a long beard&#10;&#10;Description automatically generated">
            <a:extLst>
              <a:ext uri="{FF2B5EF4-FFF2-40B4-BE49-F238E27FC236}">
                <a16:creationId xmlns:a16="http://schemas.microsoft.com/office/drawing/2014/main" id="{AE3AF318-F2F6-0091-3401-24684DC2F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945" y="643466"/>
            <a:ext cx="3693124" cy="5568739"/>
          </a:xfrm>
          <a:prstGeom prst="rect">
            <a:avLst/>
          </a:prstGeom>
        </p:spPr>
      </p:pic>
    </p:spTree>
    <p:extLst>
      <p:ext uri="{BB962C8B-B14F-4D97-AF65-F5344CB8AC3E}">
        <p14:creationId xmlns:p14="http://schemas.microsoft.com/office/powerpoint/2010/main" val="1858389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AE0FB0-585D-DC99-D0B1-BC9441B4FD1C}"/>
              </a:ext>
            </a:extLst>
          </p:cNvPr>
          <p:cNvSpPr txBox="1"/>
          <p:nvPr/>
        </p:nvSpPr>
        <p:spPr>
          <a:xfrm>
            <a:off x="3838713" y="2705725"/>
            <a:ext cx="4514574" cy="1446550"/>
          </a:xfrm>
          <a:prstGeom prst="rect">
            <a:avLst/>
          </a:prstGeom>
          <a:noFill/>
        </p:spPr>
        <p:txBody>
          <a:bodyPr wrap="square" rtlCol="0">
            <a:spAutoFit/>
          </a:bodyPr>
          <a:lstStyle/>
          <a:p>
            <a:pPr algn="ctr"/>
            <a:r>
              <a:rPr lang="en-US" sz="8800" dirty="0">
                <a:latin typeface="Alasassy Caps" pitchFamily="2" charset="0"/>
              </a:rPr>
              <a:t>Thank you</a:t>
            </a:r>
            <a:endParaRPr lang="en-IN" sz="8800" dirty="0">
              <a:latin typeface="Alasassy Caps" pitchFamily="2" charset="0"/>
            </a:endParaRPr>
          </a:p>
        </p:txBody>
      </p:sp>
    </p:spTree>
    <p:extLst>
      <p:ext uri="{BB962C8B-B14F-4D97-AF65-F5344CB8AC3E}">
        <p14:creationId xmlns:p14="http://schemas.microsoft.com/office/powerpoint/2010/main" val="2922761438"/>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308</TotalTime>
  <Words>1177</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Alasassy Caps</vt:lpstr>
      <vt:lpstr>Aptos</vt:lpstr>
      <vt:lpstr>Aptos Display</vt:lpstr>
      <vt:lpstr>Arial</vt:lpstr>
      <vt:lpstr>Rockwell Nova Cond Light</vt:lpstr>
      <vt:lpstr>The Hand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Ritumoni Sarma</dc:creator>
  <cp:lastModifiedBy>Divjot  Riyat</cp:lastModifiedBy>
  <cp:revision>2</cp:revision>
  <dcterms:created xsi:type="dcterms:W3CDTF">2024-01-24T13:38:06Z</dcterms:created>
  <dcterms:modified xsi:type="dcterms:W3CDTF">2024-02-05T13:43:41Z</dcterms:modified>
</cp:coreProperties>
</file>