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3894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Dockerfile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1436950"/>
            <a:ext cx="76881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kdir dockerfiledemo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mkdir src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Vim app.js</a:t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http = require(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//create a server object: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http.createServer(</a:t>
            </a:r>
            <a:r>
              <a:rPr lang="en" sz="12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(req, res) {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res.write(</a:t>
            </a:r>
            <a:r>
              <a:rPr lang="en" sz="120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//write a response to the client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res.end();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//end the response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}).listen(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8080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//the server object listens on port 8080</a:t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